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53669-00BA-4731-8C2F-E7EAD1F26D8C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62F16-A6C3-483B-AC89-D3F4B9C4519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62F16-A6C3-483B-AC89-D3F4B9C45196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3863D-2E0E-4364-A178-422AA1DA04F4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E83E-5557-43D3-A796-D6B682DF70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3863D-2E0E-4364-A178-422AA1DA04F4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E83E-5557-43D3-A796-D6B682DF70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3863D-2E0E-4364-A178-422AA1DA04F4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E83E-5557-43D3-A796-D6B682DF70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3863D-2E0E-4364-A178-422AA1DA04F4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E83E-5557-43D3-A796-D6B682DF70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3863D-2E0E-4364-A178-422AA1DA04F4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E83E-5557-43D3-A796-D6B682DF70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3863D-2E0E-4364-A178-422AA1DA04F4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E83E-5557-43D3-A796-D6B682DF70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3863D-2E0E-4364-A178-422AA1DA04F4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E83E-5557-43D3-A796-D6B682DF70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3863D-2E0E-4364-A178-422AA1DA04F4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E83E-5557-43D3-A796-D6B682DF70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3863D-2E0E-4364-A178-422AA1DA04F4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E83E-5557-43D3-A796-D6B682DF70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3863D-2E0E-4364-A178-422AA1DA04F4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E83E-5557-43D3-A796-D6B682DF70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3863D-2E0E-4364-A178-422AA1DA04F4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E83E-5557-43D3-A796-D6B682DF70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tile tx="0" ty="0" sx="100000" sy="100000" flip="x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3863D-2E0E-4364-A178-422AA1DA04F4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2E83E-5557-43D3-A796-D6B682DF707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548681"/>
            <a:ext cx="7486600" cy="305177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</a:t>
            </a: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рок  развития речи</a:t>
            </a:r>
            <a:b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 теме:</a:t>
            </a:r>
            <a:r>
              <a:rPr lang="ru-RU" sz="9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9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9600" dirty="0" smtClean="0">
                <a:solidFill>
                  <a:srgbClr val="FF0000"/>
                </a:solidFill>
              </a:rPr>
              <a:t>«</a:t>
            </a:r>
            <a:r>
              <a:rPr lang="ru-RU" sz="9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ОДЕЖДА»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Учитель начальных классов:</a:t>
            </a:r>
          </a:p>
          <a:p>
            <a:r>
              <a:rPr lang="ru-RU" dirty="0"/>
              <a:t> </a:t>
            </a:r>
            <a:r>
              <a:rPr lang="ru-RU" dirty="0" smtClean="0"/>
              <a:t>О. С. Тимошина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AppData\Local\Temp\Rar$DRa8668.23463\IMG_37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30986"/>
            <a:ext cx="9144000" cy="49960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AppData\Local\Temp\Rar$DRa8668.24235\IMG_37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47471"/>
            <a:ext cx="9144000" cy="51630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AppData\Local\Temp\Rar$DRa8668.27842\IMG_37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23106"/>
            <a:ext cx="9144000" cy="5211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AppData\Local\Temp\Rar$DRa8668.28365\IMG_37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3438"/>
            <a:ext cx="9144000" cy="5131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AppData\Local\Temp\Rar$DRa8668.28939\IMG_37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76373"/>
            <a:ext cx="9144000" cy="51052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AppData\Local\Temp\Rar$DRa8668.29555\IMG_3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74059"/>
            <a:ext cx="9144000" cy="51098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AppData\Local\Temp\Rar$DRa8668.30148\IMG_37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9386"/>
            <a:ext cx="9144000" cy="51192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AppData\Local\Temp\Rar$DRa8668.31261\IMG_37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0919"/>
            <a:ext cx="9144000" cy="50361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AppData\Local\Temp\Rar$DRa8668.32024\IMG_37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8700"/>
            <a:ext cx="9144000" cy="5140599"/>
          </a:xfrm>
          <a:prstGeom prst="rect">
            <a:avLst/>
          </a:prstGeom>
          <a:noFill/>
        </p:spPr>
      </p:pic>
      <p:pic>
        <p:nvPicPr>
          <p:cNvPr id="17411" name="Picture 3" descr="C:\Users\User\AppData\Local\Temp\Rar$DRa8668.33236\IMG_37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62111"/>
            <a:ext cx="9144000" cy="51337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AppData\Local\Temp\Rar$DRa8668.34107\IMG_37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1958"/>
            <a:ext cx="9144000" cy="51340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AppData\Local\Temp\Rar$DIa8668.15994\IMG_3755.jpg"/>
          <p:cNvPicPr preferRelativeResize="0">
            <a:picLocks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836712"/>
            <a:ext cx="9144000" cy="4968552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x" algn="tl"/>
          </a:blipFill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AppData\Local\Temp\Rar$DRa8668.34679\IMG_37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70304"/>
            <a:ext cx="9144000" cy="51173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AppData\Local\Temp\Rar$DRa8668.35219\IMG_37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5799"/>
            <a:ext cx="9144000" cy="5146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AppData\Local\Temp\Rar$DRa8668.35923\IMG_37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23483"/>
            <a:ext cx="9144000" cy="52110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AppData\Local\Temp\Rar$DRa8668.38512\IMG_37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20987"/>
            <a:ext cx="9144000" cy="5216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AppData\Local\Temp\Rar$DRa8668.39483\IMG_37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8413"/>
            <a:ext cx="9144000" cy="52611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\AppData\Local\Temp\Rar$DRa8668.40409\IMG_37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16846"/>
            <a:ext cx="9144000" cy="52243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\AppData\Local\Temp\Rar$DRa8668.41013\IMG_37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16842"/>
            <a:ext cx="9144000" cy="52243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User\AppData\Local\Temp\Rar$DRa8668.41515\IMG_37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06780"/>
            <a:ext cx="9144000" cy="52444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User\AppData\Local\Temp\Rar$DRa8668.42179\IMG_37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7816"/>
            <a:ext cx="9144000" cy="518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908720"/>
            <a:ext cx="698477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6"/>
                </a:solidFill>
              </a:rPr>
              <a:t>Рефлексия</a:t>
            </a:r>
          </a:p>
          <a:p>
            <a:pPr algn="ctr"/>
            <a:endParaRPr lang="ru-RU" dirty="0"/>
          </a:p>
          <a:p>
            <a:pPr marL="342900" indent="-342900" algn="ctr">
              <a:buAutoNum type="arabicPeriod"/>
            </a:pPr>
            <a:r>
              <a:rPr lang="ru-RU" dirty="0" smtClean="0"/>
              <a:t>Понравилось ли тебе занятие?</a:t>
            </a:r>
          </a:p>
          <a:p>
            <a:pPr marL="342900" indent="-342900" algn="ctr">
              <a:buAutoNum type="arabicPeriod"/>
            </a:pPr>
            <a:r>
              <a:rPr lang="ru-RU" dirty="0" smtClean="0"/>
              <a:t>Какое открытие ты для себя сделал?</a:t>
            </a:r>
          </a:p>
          <a:p>
            <a:pPr marL="342900" indent="-342900" algn="ctr">
              <a:buAutoNum type="arabicPeriod"/>
            </a:pPr>
            <a:r>
              <a:rPr lang="ru-RU" dirty="0" smtClean="0"/>
              <a:t>Что из одежды тебе захотелось надеть?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AppData\Local\Temp\Rar$DIa8668.2238\IMG_37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AppData\Local\Temp\Rar$DRa8668.12248\IMG_37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23514"/>
            <a:ext cx="9144000" cy="52109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AppData\Local\Temp\Rar$DRa8668.17718\IMG_37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8339"/>
            <a:ext cx="9144000" cy="51413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AppData\Local\Temp\Rar$DRa8668.19207\IMG_3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95786"/>
            <a:ext cx="9144000" cy="50664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AppData\Local\Temp\Rar$DRa8668.21570\IMG_37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46343"/>
            <a:ext cx="9144000" cy="5165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AppData\Local\Temp\Rar$DRa8668.22181\IMG_37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18093"/>
            <a:ext cx="9144000" cy="5221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AppData\Local\Temp\Rar$DRa8668.22822\IMG_37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97610"/>
            <a:ext cx="9144000" cy="50627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34</Words>
  <Application>Microsoft Office PowerPoint</Application>
  <PresentationFormat>Экран (4:3)</PresentationFormat>
  <Paragraphs>9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Урок  развития речи по теме: «ОДЕЖДА»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</cp:revision>
  <dcterms:created xsi:type="dcterms:W3CDTF">2024-07-02T10:32:09Z</dcterms:created>
  <dcterms:modified xsi:type="dcterms:W3CDTF">2024-07-02T11:07:04Z</dcterms:modified>
</cp:coreProperties>
</file>