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5" r:id="rId6"/>
    <p:sldId id="266" r:id="rId7"/>
    <p:sldId id="273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719" autoAdjust="0"/>
  </p:normalViewPr>
  <p:slideViewPr>
    <p:cSldViewPr>
      <p:cViewPr varScale="1">
        <p:scale>
          <a:sx n="88" d="100"/>
          <a:sy n="88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FE9F-9900-41FF-A50A-3E8C67DC98B2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18B9-E64F-4618-855D-B95F3FE5F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4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В мае 1723 года в деревне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Брюхановка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стали строить медеплавильный завод. Вокруг завода вырос поселок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Егошихинский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Выбирал место для завода и поселка, составлял планы застройки капитан артиллерии Василий Никитич Татищев.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7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Цвета флага Пермского края − синий, красный, белый. Синий цвет напоминает о красавице Каме. Красный − символ силы и храбрости наших земляков. Белый − символ чистоты отношений, добра и мира.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Прошло много лет, и маленький поселок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Егошиха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вырос в прекрасный большой город Пермь.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Пермь- огромный транспортный узел. Каждый день десятки поездов следуют через станции Пермь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Пермь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4На берегу Камы расположены 2 речных порта – пассажирский и грузовой. С ранней весны и до поздней осени воды реки бороздят разнообразные суда. Из Москвы можно дойти до Перми на экскурсионном теплоходе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Пермь -крупный культурный центр, город театров, музеев и библиотек.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6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В коллекции художественной галереи находится уникальное собрание деревянных скульптур. Насчитывает 400 памятников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XVII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– начало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века. В Третьяковской галерее г. Москвы всего несколько таких памятников.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5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В настоящее время численность населения составляет около 1 027 153 чел. (по данным переписи 2023 г.)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Прикамье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проживает около 80 национальностей. Большинство населения составляют рабочие, служащие. Пермский край развивается как промышленный регион.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2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Площадь края – 160600кв.км. Край граничит с 2 областями и 3 республиками: на севере – с республикой Коми, на востоке- со Свердловской областью, на юге – с Башкортостаном, на западе – с Удмуртией и Кировской областью.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Историческое описание герба гласит: «В червлёном (красном) поле серебряный идущий медведь, несущий на спине золотое Евангелие и сопровождаемый во главе щита серебряным уширенным крестом».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8B9-E64F-4618-855D-B95F3FE5F3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perm.ru/info/nature/geography/?clear_cache=Y" TargetMode="External"/><Relationship Id="rId2" Type="http://schemas.openxmlformats.org/officeDocument/2006/relationships/hyperlink" Target="http://turkce-rusca.narod.ru/permru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&#1055;&#1077;&#1088;&#1084;&#1100;" TargetMode="External"/><Relationship Id="rId4" Type="http://schemas.openxmlformats.org/officeDocument/2006/relationships/hyperlink" Target="http://www.nasledie-rus.ru/podshivka/pics/6808-pictures.php?picture=6808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8168" y="2348880"/>
            <a:ext cx="3995936" cy="792088"/>
          </a:xfrm>
        </p:spPr>
        <p:txBody>
          <a:bodyPr/>
          <a:lstStyle/>
          <a:p>
            <a:r>
              <a:rPr lang="ru-RU" dirty="0" smtClean="0"/>
              <a:t> город Пермь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725144"/>
            <a:ext cx="316835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Презентация Пименовой </a:t>
            </a:r>
            <a:r>
              <a:rPr lang="ru-RU" dirty="0" smtClean="0"/>
              <a:t>Н.В.</a:t>
            </a:r>
            <a:endParaRPr lang="ru-RU" dirty="0"/>
          </a:p>
          <a:p>
            <a:r>
              <a:rPr lang="ru-RU" dirty="0" smtClean="0"/>
              <a:t>Учителя начальной школы</a:t>
            </a:r>
            <a:endParaRPr lang="ru-RU" dirty="0" smtClean="0"/>
          </a:p>
          <a:p>
            <a:r>
              <a:rPr lang="ru-RU" dirty="0" smtClean="0"/>
              <a:t>ГБОУ Школы № 1210</a:t>
            </a:r>
          </a:p>
          <a:p>
            <a:r>
              <a:rPr lang="ru-RU" dirty="0" smtClean="0"/>
              <a:t>Г. Москвы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35" y="548680"/>
            <a:ext cx="5184576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Герб пермского края</a:t>
            </a:r>
            <a:endParaRPr lang="ru-RU" dirty="0"/>
          </a:p>
        </p:txBody>
      </p:sp>
      <p:pic>
        <p:nvPicPr>
          <p:cNvPr id="1026" name="Picture 2" descr="https://s00.yaplakal.com/pics/pics_original/0/4/4/12647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13" y="1628800"/>
            <a:ext cx="412582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966" y="548680"/>
            <a:ext cx="5770984" cy="698336"/>
          </a:xfrm>
        </p:spPr>
        <p:txBody>
          <a:bodyPr/>
          <a:lstStyle/>
          <a:p>
            <a:r>
              <a:rPr lang="ru-RU" dirty="0" smtClean="0"/>
              <a:t>Флаг пермского края  </a:t>
            </a:r>
            <a:endParaRPr lang="ru-RU" dirty="0"/>
          </a:p>
        </p:txBody>
      </p:sp>
      <p:pic>
        <p:nvPicPr>
          <p:cNvPr id="2050" name="Picture 2" descr="https://flagsweb.com/Subnational_Flags/JPEG/Flag_of_Perm_Kra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739780" cy="44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7344816" cy="6048672"/>
          </a:xfrm>
        </p:spPr>
        <p:txBody>
          <a:bodyPr/>
          <a:lstStyle/>
          <a:p>
            <a:r>
              <a:rPr lang="ru-RU" dirty="0" smtClean="0"/>
              <a:t>В презентации использованы фотографии Е.Гаврилова</a:t>
            </a:r>
          </a:p>
          <a:p>
            <a:r>
              <a:rPr lang="en-US" dirty="0" smtClean="0">
                <a:hlinkClick r:id="rId2"/>
              </a:rPr>
              <a:t>http://turkce-rusca.narod.ru/permru.htm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http://visitperm.ru/info/nature/geography/?clear_cache=Y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www.nasledie-rus.ru/podshivka/pics/6808-pictures.php?picture=680805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</a:t>
            </a:r>
            <a:r>
              <a:rPr lang="ru-RU" smtClean="0">
                <a:hlinkClick r:id="rId5"/>
              </a:rPr>
              <a:t>Пермь</a:t>
            </a:r>
            <a:r>
              <a:rPr lang="ru-RU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922" y="620688"/>
            <a:ext cx="3960440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города </a:t>
            </a:r>
            <a:endParaRPr lang="ru-RU" dirty="0"/>
          </a:p>
        </p:txBody>
      </p:sp>
      <p:pic>
        <p:nvPicPr>
          <p:cNvPr id="7" name="Содержимое 6" descr="img01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32921" y="1484784"/>
            <a:ext cx="3646205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Пермь-главный город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50177" y="1772816"/>
            <a:ext cx="5910725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" name="Содержимое 4" descr="img0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6264696" cy="459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- </a:t>
            </a:r>
            <a:r>
              <a:rPr lang="ru-RU" dirty="0" err="1" smtClean="0"/>
              <a:t>кама</a:t>
            </a:r>
            <a:endParaRPr lang="ru-RU" dirty="0"/>
          </a:p>
        </p:txBody>
      </p:sp>
      <p:pic>
        <p:nvPicPr>
          <p:cNvPr id="5" name="Содержимое 4" descr="img0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695905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115"/>
            <a:ext cx="7242048" cy="626328"/>
          </a:xfrm>
        </p:spPr>
        <p:txBody>
          <a:bodyPr/>
          <a:lstStyle/>
          <a:p>
            <a:r>
              <a:rPr lang="ru-RU" dirty="0" smtClean="0"/>
              <a:t>Театр-театр</a:t>
            </a:r>
            <a:endParaRPr lang="ru-RU" dirty="0"/>
          </a:p>
        </p:txBody>
      </p:sp>
      <p:pic>
        <p:nvPicPr>
          <p:cNvPr id="5" name="Содержимое 4" descr="img0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6163" y="801554"/>
            <a:ext cx="4889016" cy="348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430193"/>
            <a:ext cx="4880239" cy="342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112" y="4268947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Драматический театр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5608" y="3041497"/>
            <a:ext cx="25590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оперы и балета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Пермская государственная художественная галерея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99792" y="3164971"/>
            <a:ext cx="5040561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s://static.vmuzey.com/museum/899106657386037/7b3c985844136fa3-w820-h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21075" cy="188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0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2048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Мы – жители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2204" y="1340768"/>
            <a:ext cx="6696744" cy="4870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328592" cy="554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пермского края</a:t>
            </a:r>
            <a:endParaRPr lang="ru-RU" dirty="0"/>
          </a:p>
        </p:txBody>
      </p:sp>
      <p:pic>
        <p:nvPicPr>
          <p:cNvPr id="5" name="Содержимое 4" descr="perm_kraj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3" y="1151898"/>
            <a:ext cx="4203781" cy="55174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388</Words>
  <Application>Microsoft Office PowerPoint</Application>
  <PresentationFormat>Экран (4:3)</PresentationFormat>
  <Paragraphs>42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 город Пермь</vt:lpstr>
      <vt:lpstr>Начало города </vt:lpstr>
      <vt:lpstr>Пермь-главный город прикамья</vt:lpstr>
      <vt:lpstr>Вокзал</vt:lpstr>
      <vt:lpstr>Река - кама</vt:lpstr>
      <vt:lpstr>Театр-театр</vt:lpstr>
      <vt:lpstr>Пермская государственная художественная галерея</vt:lpstr>
      <vt:lpstr>Мы – жители прикамья</vt:lpstr>
      <vt:lpstr>Карта пермского края</vt:lpstr>
      <vt:lpstr> Герб пермского края</vt:lpstr>
      <vt:lpstr>Флаг пермского края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Пермь</dc:title>
  <dc:creator>Serg</dc:creator>
  <cp:lastModifiedBy>Пользователь Windows</cp:lastModifiedBy>
  <cp:revision>29</cp:revision>
  <dcterms:created xsi:type="dcterms:W3CDTF">2011-11-03T11:06:09Z</dcterms:created>
  <dcterms:modified xsi:type="dcterms:W3CDTF">2024-04-30T12:51:21Z</dcterms:modified>
</cp:coreProperties>
</file>