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68" r:id="rId6"/>
    <p:sldId id="260" r:id="rId7"/>
    <p:sldId id="261" r:id="rId8"/>
    <p:sldId id="262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FF33CC"/>
    <a:srgbClr val="00FF00"/>
    <a:srgbClr val="FFFF00"/>
    <a:srgbClr val="5DD5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053A-4494-49E2-9674-D598D15927D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9C7D-5F88-405A-9A9C-76B8528F5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pedagogam/pedsovet/adaptaciya-detej-rannego-vozrasta-k-rezhimu-dou-konsultaciya-dlya-pedagogov.html/attachment/miniatyura-2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59876"/>
            <a:ext cx="7772400" cy="29034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«АДАПТАЦИЯ МАЛЫША </a:t>
            </a:r>
            <a:br>
              <a:rPr lang="ru-RU" b="1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ДОШКОЛЬНОМУ УЧРЕЖДЕНИЮ»</a:t>
            </a:r>
            <a:endParaRPr lang="ru-RU" sz="3200" b="1" dirty="0">
              <a:ln w="12700">
                <a:solidFill>
                  <a:srgbClr val="00B05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F:\Documents and Settings\User\Рабочий стол\заставки\Детский\Детство (17)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66"/>
          <a:stretch>
            <a:fillRect/>
          </a:stretch>
        </p:blipFill>
        <p:spPr bwMode="auto">
          <a:xfrm>
            <a:off x="2111605" y="3007152"/>
            <a:ext cx="3978110" cy="3007150"/>
          </a:xfrm>
          <a:prstGeom prst="rect">
            <a:avLst/>
          </a:prstGeom>
          <a:noFill/>
          <a:ln w="19050">
            <a:noFill/>
          </a:ln>
          <a:effectLst>
            <a:softEdge rad="317500"/>
          </a:effectLst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358" y="160256"/>
            <a:ext cx="6028441" cy="557299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вхождения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новую для него среду и приспособление к ее условиям.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смайлики\jivotniea-38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92" y="287314"/>
            <a:ext cx="1400030" cy="1032439"/>
          </a:xfrm>
          <a:prstGeom prst="rect">
            <a:avLst/>
          </a:prstGeom>
          <a:noFill/>
        </p:spPr>
      </p:pic>
      <p:pic>
        <p:nvPicPr>
          <p:cNvPr id="4" name="Picture 4" descr="C:\Documents and Settings\User\Рабочий стол\анимации\animated_cartoon_00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75" y="3764262"/>
            <a:ext cx="1501668" cy="180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2874" y="820131"/>
            <a:ext cx="7253926" cy="479824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насколько ребёнок подготовлен в семье к переходу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учреждение, зависит и течение адаптационного периода, и его дальнейшее развитие</a:t>
            </a:r>
            <a:r>
              <a:rPr lang="ru-RU" sz="4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Морозова адаптация дошкольников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40" y="5099901"/>
            <a:ext cx="1705675" cy="15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5" descr="butterfly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4" y="485637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butterfly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98" y="191413"/>
            <a:ext cx="1172558" cy="1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7676" y="1178349"/>
            <a:ext cx="7772400" cy="141402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804" y="320512"/>
            <a:ext cx="8175396" cy="184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умения ребенка ,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способствуютщие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легкой адаптации в ДОУ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2033196"/>
            <a:ext cx="8585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>- </a:t>
            </a:r>
            <a:r>
              <a:rPr lang="ru-RU" sz="2800" dirty="0" smtClean="0">
                <a:solidFill>
                  <a:srgbClr val="0033CC"/>
                </a:solidFill>
              </a:rPr>
              <a:t>Умение пользоваться  ложкой ;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-  Умение играть в дидактические игры за столом;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33CC"/>
                </a:solidFill>
              </a:rPr>
              <a:t>Отсутствие вредных привычек( </a:t>
            </a:r>
            <a:r>
              <a:rPr lang="ru-RU" sz="2800" dirty="0" err="1" smtClean="0">
                <a:solidFill>
                  <a:srgbClr val="0033CC"/>
                </a:solidFill>
              </a:rPr>
              <a:t>соска,памперс</a:t>
            </a:r>
            <a:r>
              <a:rPr lang="ru-RU" sz="2800" dirty="0" smtClean="0">
                <a:solidFill>
                  <a:srgbClr val="0033CC"/>
                </a:solidFill>
              </a:rPr>
              <a:t> );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33CC"/>
                </a:solidFill>
              </a:rPr>
              <a:t>Умение играть с другими детьми;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33CC"/>
                </a:solidFill>
              </a:rPr>
              <a:t>Умение самостоятельно засыпать в кроватке;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33CC"/>
                </a:solidFill>
              </a:rPr>
              <a:t> Самостоятельно одеваться и раздеваться с помощью взрослого;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- Умение  общаться с детьми и взрослыми.</a:t>
            </a:r>
          </a:p>
          <a:p>
            <a:endParaRPr lang="ru-RU" sz="2800" dirty="0" smtClean="0">
              <a:solidFill>
                <a:srgbClr val="0033CC"/>
              </a:solidFill>
            </a:endParaRPr>
          </a:p>
          <a:p>
            <a:pPr>
              <a:buFontTx/>
              <a:buChar char="-"/>
            </a:pPr>
            <a:endParaRPr lang="ru-RU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238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9118" y="292231"/>
            <a:ext cx="7484882" cy="810705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917597" y="292231"/>
            <a:ext cx="5561814" cy="975673"/>
          </a:xfrm>
          <a:prstGeom prst="downArrowCallout">
            <a:avLst>
              <a:gd name="adj1" fmla="val 25000"/>
              <a:gd name="adj2" fmla="val 25000"/>
              <a:gd name="adj3" fmla="val 19444"/>
              <a:gd name="adj4" fmla="val 7500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 ребенка к периоду адаптации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5943" y="1376854"/>
            <a:ext cx="7543697" cy="5307725"/>
          </a:xfrm>
          <a:prstGeom prst="roundRect">
            <a:avLst/>
          </a:prstGeom>
          <a:noFill/>
          <a:ln>
            <a:solidFill>
              <a:srgbClr val="00FF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-научите ребенка самостоятельно есть разнообразную пищу;</a:t>
            </a:r>
          </a:p>
          <a:p>
            <a:pPr algn="ctr"/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-научите ребенка своевременно сообщать о своих потребностях и проситься в туалет;</a:t>
            </a:r>
          </a:p>
          <a:p>
            <a:pPr algn="ctr"/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-научите мыть руки , пользоваться полотенцем и носовым платком;</a:t>
            </a:r>
          </a:p>
          <a:p>
            <a:pPr algn="ctr"/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-домашний режим дня целесообразно приблизить к режиму детского сада;</a:t>
            </a:r>
          </a:p>
          <a:p>
            <a:pPr algn="ctr"/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-научите малыша самостоятельно одеваться и раздеваться с помощью взрослого;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парки ,детские площадки;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летом закаливающие мероприятия.</a:t>
            </a:r>
          </a:p>
          <a:p>
            <a:pPr algn="ctr"/>
            <a:endParaRPr lang="ru-RU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Picture 6" descr="27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19919"/>
            <a:ext cx="2168740" cy="1571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9511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ПРОХОЖДЕНИЯ АДАПТАЦИИ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 к 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дошкольному учреждению 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максимально безболезненным для ребенка, нужно сделать его 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постепенным (у каждого ребенка оно проходит  индивидуально). 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1-й недели ребенок посещает детский сад 1-2 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часа. 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следующей недели увеличивается время 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проходят основные режимные 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моменты: выход 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прогулку, прогулка, возвращение с прогулки, обед 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постепенное </a:t>
            </a:r>
            <a:r>
              <a:rPr lang="ru-RU" sz="27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оставание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сон).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смайлики\detia-7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1" y="5696323"/>
            <a:ext cx="1170130" cy="9361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6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1543" y="1068149"/>
            <a:ext cx="8229600" cy="55106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адаптации очень важно соблюдать следующие рекомендации: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Расскажите воспитателю и психологу об особенностях вашего ребенка ;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адаптации прислушивайтесь к советам и просьбам персонала ДОУ; 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приспособления к новым условиям нужно тщательно наблюдать за изменениями в состоянии здоровья малыша и своевременно сообщать о них воспитателю; 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адаптации малыш особенно нуждается в теплом, ласковом обращении с ним; 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к малышу, заботливы и терпеливы; 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необходимо поддерживать спокойную обстановку, не перегружайте впечатлениями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/>
          <a:srcRect l="83598" t="5117" r="4644" b="79905"/>
          <a:stretch/>
        </p:blipFill>
        <p:spPr bwMode="auto">
          <a:xfrm>
            <a:off x="7719802" y="84922"/>
            <a:ext cx="1301972" cy="115315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976664"/>
          </a:xfrm>
        </p:spPr>
        <p:txBody>
          <a:bodyPr>
            <a:normAutofit/>
          </a:bodyPr>
          <a:lstStyle/>
          <a:p>
            <a:pPr lvl="0" fontAlgn="base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ПРИ РАССТАВАНИИ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Придумайте вместе с ребенком  свой ритуал-прощания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помахать ручкой, поцеловать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носик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сказать: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приду за тобой!».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простые, но регулярно повторяющиеся мелочи позволят малышу прогнозировать ситуацию (мама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придет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ним) и ему будет проще отпускать вас.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затягивать момент расставания.</a:t>
            </a:r>
            <a:b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Малыши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чувствуют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 близких для них взрослых. Ваше спокойствие, уверенность говорят малышу, что все в порядке и можно смело отправляться в группу и наоборот – ваша тревога передается ребенку, даже если реальной причины для него нет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4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72" b="95174" l="0" r="97253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5486400"/>
            <a:ext cx="1602557" cy="146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02" y="659875"/>
            <a:ext cx="7550870" cy="448715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Залог успешной </a:t>
            </a:r>
            <a:r>
              <a:rPr lang="ru-RU" sz="6000" b="1" dirty="0" err="1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адаптации-сотрудничество</a:t>
            </a:r>
            <a:r>
              <a:rPr lang="ru-RU" sz="6000" b="1" dirty="0" smtClean="0">
                <a:ln w="127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родителей и педагогов</a:t>
            </a:r>
            <a:endParaRPr lang="ru-RU" sz="6000" b="1" dirty="0">
              <a:ln w="12700">
                <a:solidFill>
                  <a:srgbClr val="00B05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075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236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«АДАПТАЦИЯ МАЛЫША  К ДОШКОЛЬНОМУ УЧРЕЖДЕНИЮ»</vt:lpstr>
      <vt:lpstr>Адаптация – процесс вхождения малыша в новую для него среду и приспособление к ее условиям.   </vt:lpstr>
      <vt:lpstr>      От того, насколько ребёнок подготовлен в семье к переходу в дошкольное учреждение, зависит и течение адаптационного периода, и его дальнейшее развитие.   </vt:lpstr>
      <vt:lpstr> </vt:lpstr>
      <vt:lpstr>       </vt:lpstr>
      <vt:lpstr>                          АЛГОРИТМ ПРОХОЖДЕНИЯ АДАПТАЦИИ  Чтобы привыкание к дошкольному учреждению было максимально безболезненным для ребенка, нужно сделать его постепенным (у каждого ребенка оно проходит  индивидуально).       В течении 1-й недели ребенок посещает детский сад 1-2 часа.       В течении следующей недели увеличивается время пребывания (дети проходят основные режимные моменты: выход на прогулку, прогулка, возвращение с прогулки, обед и постепенное оставание на  сон).  </vt:lpstr>
      <vt:lpstr>        СОВЕТЫ РОДИТЕЛЯМ         </vt:lpstr>
      <vt:lpstr>СОВЕТЫ РОДИТЕЛЯМ ПРИ РАССТАВАНИИ 1. Придумайте вместе с ребенком  свой ритуал-прощания (помахать ручкой, поцеловать в носик или просто сказать: «Пока, я приду за тобой!». Эти простые, но регулярно повторяющиеся мелочи позволят малышу прогнозировать ситуацию (мама  обязательно придет за ним) и ему будет проще отпускать вас.  2. Постарайтесь не  затягивать момент расставания. 3. Малыши очень чувствуют эмоциональное состояние близких для них взрослых. Ваше спокойствие, уверенность говорят малышу, что все в порядке и можно смело отправляться в группу и наоборот – ваша тревога передается ребенку, даже если реальной причины для него нет.</vt:lpstr>
      <vt:lpstr>  Залог успешной адаптации-сотрудничество родителей и педагогов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«Адаптация ребенка к дошкольному учреждению»</dc:title>
  <dc:creator>Евгения</dc:creator>
  <cp:lastModifiedBy>Екатерина</cp:lastModifiedBy>
  <cp:revision>45</cp:revision>
  <dcterms:modified xsi:type="dcterms:W3CDTF">2021-11-29T08:37:47Z</dcterms:modified>
</cp:coreProperties>
</file>