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audio/m4a" Extension="m4a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slide+xml" PartName="/ppt/slides/slide35.xml"/>
  <Override ContentType="application/vnd.openxmlformats-officedocument.presentationml.slide+xml" PartName="/ppt/slides/slide36.xml"/>
  <Override ContentType="application/vnd.openxmlformats-officedocument.presentationml.slide+xml" PartName="/ppt/slides/slide37.xml"/>
  <Override ContentType="application/vnd.openxmlformats-officedocument.presentationml.slide+xml" PartName="/ppt/slides/slide38.xml"/>
  <Override ContentType="application/vnd.openxmlformats-officedocument.presentationml.slide+xml" PartName="/ppt/slides/slide39.xml"/>
  <Override ContentType="application/vnd.openxmlformats-officedocument.presentationml.slide+xml" PartName="/ppt/slides/slide40.xml"/>
  <Override ContentType="application/vnd.openxmlformats-officedocument.presentationml.slide+xml" PartName="/ppt/slides/slide41.xml"/>
  <Override ContentType="application/vnd.openxmlformats-officedocument.presentationml.slide+xml" PartName="/ppt/slides/slide42.xml"/>
  <Override ContentType="application/vnd.openxmlformats-officedocument.presentationml.slide+xml" PartName="/ppt/slides/slide43.xml"/>
  <Override ContentType="application/vnd.openxmlformats-officedocument.presentationml.slide+xml" PartName="/ppt/slides/slide44.xml"/>
  <Override ContentType="application/vnd.openxmlformats-officedocument.presentationml.slide+xml" PartName="/ppt/slides/slide45.xml"/>
  <Override ContentType="application/vnd.openxmlformats-officedocument.presentationml.slide+xml" PartName="/ppt/slides/slide46.xml"/>
  <Override ContentType="application/vnd.openxmlformats-officedocument.presentationml.slide+xml" PartName="/ppt/slides/slide47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8"/>
    <p:sldId id="257" r:id="rId29"/>
    <p:sldId id="258" r:id="rId30"/>
    <p:sldId id="259" r:id="rId31"/>
    <p:sldId id="260" r:id="rId32"/>
    <p:sldId id="261" r:id="rId33"/>
    <p:sldId id="262" r:id="rId34"/>
    <p:sldId id="263" r:id="rId35"/>
    <p:sldId id="264" r:id="rId36"/>
    <p:sldId id="265" r:id="rId37"/>
    <p:sldId id="266" r:id="rId38"/>
    <p:sldId id="267" r:id="rId39"/>
    <p:sldId id="268" r:id="rId40"/>
    <p:sldId id="269" r:id="rId41"/>
    <p:sldId id="270" r:id="rId42"/>
    <p:sldId id="271" r:id="rId43"/>
    <p:sldId id="272" r:id="rId44"/>
    <p:sldId id="273" r:id="rId45"/>
    <p:sldId id="274" r:id="rId46"/>
    <p:sldId id="275" r:id="rId47"/>
    <p:sldId id="276" r:id="rId48"/>
    <p:sldId id="277" r:id="rId49"/>
    <p:sldId id="278" r:id="rId50"/>
    <p:sldId id="279" r:id="rId51"/>
    <p:sldId id="280" r:id="rId52"/>
    <p:sldId id="281" r:id="rId53"/>
    <p:sldId id="282" r:id="rId54"/>
    <p:sldId id="283" r:id="rId55"/>
    <p:sldId id="284" r:id="rId56"/>
    <p:sldId id="285" r:id="rId57"/>
    <p:sldId id="286" r:id="rId58"/>
    <p:sldId id="287" r:id="rId59"/>
    <p:sldId id="288" r:id="rId60"/>
    <p:sldId id="289" r:id="rId61"/>
    <p:sldId id="290" r:id="rId62"/>
    <p:sldId id="291" r:id="rId63"/>
    <p:sldId id="292" r:id="rId64"/>
    <p:sldId id="293" r:id="rId65"/>
    <p:sldId id="294" r:id="rId66"/>
    <p:sldId id="295" r:id="rId67"/>
    <p:sldId id="296" r:id="rId68"/>
    <p:sldId id="297" r:id="rId69"/>
    <p:sldId id="298" r:id="rId70"/>
    <p:sldId id="299" r:id="rId71"/>
    <p:sldId id="300" r:id="rId72"/>
    <p:sldId id="301" r:id="rId73"/>
    <p:sldId id="302" r:id="rId74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Source Serif Pro" charset="1" panose="02040603050405020204"/>
      <p:regular r:id="rId10"/>
    </p:embeddedFont>
    <p:embeddedFont>
      <p:font typeface="Source Serif Pro Bold" charset="1" panose="02040803050405020204"/>
      <p:regular r:id="rId11"/>
    </p:embeddedFont>
    <p:embeddedFont>
      <p:font typeface="Jimmy Script" charset="1" panose="00000000000000000000"/>
      <p:regular r:id="rId12"/>
    </p:embeddedFont>
    <p:embeddedFont>
      <p:font typeface="Jimmy Script Bold" charset="1" panose="00000000000000000000"/>
      <p:regular r:id="rId13"/>
    </p:embeddedFont>
    <p:embeddedFont>
      <p:font typeface="ITC Benguiat Condensed" charset="1" panose="02030506050306020704"/>
      <p:regular r:id="rId14"/>
    </p:embeddedFont>
    <p:embeddedFont>
      <p:font typeface="ITC Benguiat Condensed Bold" charset="1" panose="02030806050306020704"/>
      <p:regular r:id="rId15"/>
    </p:embeddedFont>
    <p:embeddedFont>
      <p:font typeface="ITC Benguiat Condensed Italics" charset="1" panose="02030506050306090704"/>
      <p:regular r:id="rId16"/>
    </p:embeddedFont>
    <p:embeddedFont>
      <p:font typeface="ITC Benguiat Condensed Bold Italics" charset="1" panose="02030806050306090704"/>
      <p:regular r:id="rId17"/>
    </p:embeddedFont>
    <p:embeddedFont>
      <p:font typeface="ITC Benguiat Condensed Medium" charset="1" panose="02030606050306020704"/>
      <p:regular r:id="rId18"/>
    </p:embeddedFont>
    <p:embeddedFont>
      <p:font typeface="ITC Benguiat Condensed Medium Italics" charset="1" panose="02030606050306090704"/>
      <p:regular r:id="rId19"/>
    </p:embeddedFont>
    <p:embeddedFont>
      <p:font typeface="Open Sans" charset="1" panose="020B0606030504020204"/>
      <p:regular r:id="rId20"/>
    </p:embeddedFont>
    <p:embeddedFont>
      <p:font typeface="Open Sans Bold" charset="1" panose="020B0806030504020204"/>
      <p:regular r:id="rId21"/>
    </p:embeddedFont>
    <p:embeddedFont>
      <p:font typeface="Open Sans Italics" charset="1" panose="020B0606030504020204"/>
      <p:regular r:id="rId22"/>
    </p:embeddedFont>
    <p:embeddedFont>
      <p:font typeface="Open Sans Bold Italics" charset="1" panose="020B0806030504020204"/>
      <p:regular r:id="rId23"/>
    </p:embeddedFont>
    <p:embeddedFont>
      <p:font typeface="Open Sans Light" charset="1" panose="020B0306030504020204"/>
      <p:regular r:id="rId24"/>
    </p:embeddedFont>
    <p:embeddedFont>
      <p:font typeface="Open Sans Light Italics" charset="1" panose="020B0306030504020204"/>
      <p:regular r:id="rId25"/>
    </p:embeddedFont>
    <p:embeddedFont>
      <p:font typeface="Open Sans Ultra-Bold" charset="1" panose="00000000000000000000"/>
      <p:regular r:id="rId26"/>
    </p:embeddedFont>
    <p:embeddedFont>
      <p:font typeface="Open Sans Ultra-Bold Italics" charset="1" panose="00000000000000000000"/>
      <p:regular r:id="rId2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slides/slide1.xml" Type="http://schemas.openxmlformats.org/officeDocument/2006/relationships/slide"/><Relationship Id="rId29" Target="slides/slide2.xml" Type="http://schemas.openxmlformats.org/officeDocument/2006/relationships/slide"/><Relationship Id="rId3" Target="viewProps.xml" Type="http://schemas.openxmlformats.org/officeDocument/2006/relationships/viewProps"/><Relationship Id="rId30" Target="slides/slide3.xml" Type="http://schemas.openxmlformats.org/officeDocument/2006/relationships/slide"/><Relationship Id="rId31" Target="slides/slide4.xml" Type="http://schemas.openxmlformats.org/officeDocument/2006/relationships/slide"/><Relationship Id="rId32" Target="slides/slide5.xml" Type="http://schemas.openxmlformats.org/officeDocument/2006/relationships/slide"/><Relationship Id="rId33" Target="slides/slide6.xml" Type="http://schemas.openxmlformats.org/officeDocument/2006/relationships/slide"/><Relationship Id="rId34" Target="slides/slide7.xml" Type="http://schemas.openxmlformats.org/officeDocument/2006/relationships/slide"/><Relationship Id="rId35" Target="slides/slide8.xml" Type="http://schemas.openxmlformats.org/officeDocument/2006/relationships/slide"/><Relationship Id="rId36" Target="slides/slide9.xml" Type="http://schemas.openxmlformats.org/officeDocument/2006/relationships/slide"/><Relationship Id="rId37" Target="slides/slide10.xml" Type="http://schemas.openxmlformats.org/officeDocument/2006/relationships/slide"/><Relationship Id="rId38" Target="slides/slide11.xml" Type="http://schemas.openxmlformats.org/officeDocument/2006/relationships/slide"/><Relationship Id="rId39" Target="slides/slide12.xml" Type="http://schemas.openxmlformats.org/officeDocument/2006/relationships/slide"/><Relationship Id="rId4" Target="theme/theme1.xml" Type="http://schemas.openxmlformats.org/officeDocument/2006/relationships/theme"/><Relationship Id="rId40" Target="slides/slide13.xml" Type="http://schemas.openxmlformats.org/officeDocument/2006/relationships/slide"/><Relationship Id="rId41" Target="slides/slide14.xml" Type="http://schemas.openxmlformats.org/officeDocument/2006/relationships/slide"/><Relationship Id="rId42" Target="slides/slide15.xml" Type="http://schemas.openxmlformats.org/officeDocument/2006/relationships/slide"/><Relationship Id="rId43" Target="slides/slide16.xml" Type="http://schemas.openxmlformats.org/officeDocument/2006/relationships/slide"/><Relationship Id="rId44" Target="slides/slide17.xml" Type="http://schemas.openxmlformats.org/officeDocument/2006/relationships/slide"/><Relationship Id="rId45" Target="slides/slide18.xml" Type="http://schemas.openxmlformats.org/officeDocument/2006/relationships/slide"/><Relationship Id="rId46" Target="slides/slide19.xml" Type="http://schemas.openxmlformats.org/officeDocument/2006/relationships/slide"/><Relationship Id="rId47" Target="slides/slide20.xml" Type="http://schemas.openxmlformats.org/officeDocument/2006/relationships/slide"/><Relationship Id="rId48" Target="slides/slide21.xml" Type="http://schemas.openxmlformats.org/officeDocument/2006/relationships/slide"/><Relationship Id="rId49" Target="slides/slide22.xml" Type="http://schemas.openxmlformats.org/officeDocument/2006/relationships/slide"/><Relationship Id="rId5" Target="tableStyles.xml" Type="http://schemas.openxmlformats.org/officeDocument/2006/relationships/tableStyles"/><Relationship Id="rId50" Target="slides/slide23.xml" Type="http://schemas.openxmlformats.org/officeDocument/2006/relationships/slide"/><Relationship Id="rId51" Target="slides/slide24.xml" Type="http://schemas.openxmlformats.org/officeDocument/2006/relationships/slide"/><Relationship Id="rId52" Target="slides/slide25.xml" Type="http://schemas.openxmlformats.org/officeDocument/2006/relationships/slide"/><Relationship Id="rId53" Target="slides/slide26.xml" Type="http://schemas.openxmlformats.org/officeDocument/2006/relationships/slide"/><Relationship Id="rId54" Target="slides/slide27.xml" Type="http://schemas.openxmlformats.org/officeDocument/2006/relationships/slide"/><Relationship Id="rId55" Target="slides/slide28.xml" Type="http://schemas.openxmlformats.org/officeDocument/2006/relationships/slide"/><Relationship Id="rId56" Target="slides/slide29.xml" Type="http://schemas.openxmlformats.org/officeDocument/2006/relationships/slide"/><Relationship Id="rId57" Target="slides/slide30.xml" Type="http://schemas.openxmlformats.org/officeDocument/2006/relationships/slide"/><Relationship Id="rId58" Target="slides/slide31.xml" Type="http://schemas.openxmlformats.org/officeDocument/2006/relationships/slide"/><Relationship Id="rId59" Target="slides/slide32.xml" Type="http://schemas.openxmlformats.org/officeDocument/2006/relationships/slide"/><Relationship Id="rId6" Target="fonts/font6.fntdata" Type="http://schemas.openxmlformats.org/officeDocument/2006/relationships/font"/><Relationship Id="rId60" Target="slides/slide33.xml" Type="http://schemas.openxmlformats.org/officeDocument/2006/relationships/slide"/><Relationship Id="rId61" Target="slides/slide34.xml" Type="http://schemas.openxmlformats.org/officeDocument/2006/relationships/slide"/><Relationship Id="rId62" Target="slides/slide35.xml" Type="http://schemas.openxmlformats.org/officeDocument/2006/relationships/slide"/><Relationship Id="rId63" Target="slides/slide36.xml" Type="http://schemas.openxmlformats.org/officeDocument/2006/relationships/slide"/><Relationship Id="rId64" Target="slides/slide37.xml" Type="http://schemas.openxmlformats.org/officeDocument/2006/relationships/slide"/><Relationship Id="rId65" Target="slides/slide38.xml" Type="http://schemas.openxmlformats.org/officeDocument/2006/relationships/slide"/><Relationship Id="rId66" Target="slides/slide39.xml" Type="http://schemas.openxmlformats.org/officeDocument/2006/relationships/slide"/><Relationship Id="rId67" Target="slides/slide40.xml" Type="http://schemas.openxmlformats.org/officeDocument/2006/relationships/slide"/><Relationship Id="rId68" Target="slides/slide41.xml" Type="http://schemas.openxmlformats.org/officeDocument/2006/relationships/slide"/><Relationship Id="rId69" Target="slides/slide42.xml" Type="http://schemas.openxmlformats.org/officeDocument/2006/relationships/slide"/><Relationship Id="rId7" Target="fonts/font7.fntdata" Type="http://schemas.openxmlformats.org/officeDocument/2006/relationships/font"/><Relationship Id="rId70" Target="slides/slide43.xml" Type="http://schemas.openxmlformats.org/officeDocument/2006/relationships/slide"/><Relationship Id="rId71" Target="slides/slide44.xml" Type="http://schemas.openxmlformats.org/officeDocument/2006/relationships/slide"/><Relationship Id="rId72" Target="slides/slide45.xml" Type="http://schemas.openxmlformats.org/officeDocument/2006/relationships/slide"/><Relationship Id="rId73" Target="slides/slide46.xml" Type="http://schemas.openxmlformats.org/officeDocument/2006/relationships/slide"/><Relationship Id="rId74" Target="slides/slide47.xml" Type="http://schemas.openxmlformats.org/officeDocument/2006/relationships/slide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Relationship Id="rId4" Target="../media/image3.png" Type="http://schemas.openxmlformats.org/officeDocument/2006/relationships/image"/><Relationship Id="rId5" Target="../media/image32.svg" Type="http://schemas.openxmlformats.org/officeDocument/2006/relationships/image"/><Relationship Id="rId6" Target="../media/aAGBLOG2H_8.m4a" Type="http://schemas.microsoft.com/office/2007/relationships/media"/><Relationship Id="rId7" Target="../media/aAGBLOG2H_8.m4a" Type="http://schemas.openxmlformats.org/officeDocument/2006/relationships/audio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3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Relationship Id="rId3" Target="../media/image11.png" Type="http://schemas.openxmlformats.org/officeDocument/2006/relationships/image"/><Relationship Id="rId4" Target="../media/image12.sv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0.jpe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14.png" Type="http://schemas.openxmlformats.org/officeDocument/2006/relationships/image"/><Relationship Id="rId4" Target="../media/image15.png" Type="http://schemas.openxmlformats.org/officeDocument/2006/relationships/image"/><Relationship Id="rId5" Target="../media/image16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8.pn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8.pn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3.png" Type="http://schemas.openxmlformats.org/officeDocument/2006/relationships/image"/><Relationship Id="rId7" Target="../media/image7.png" Type="http://schemas.openxmlformats.org/officeDocument/2006/relationships/image"/><Relationship Id="rId8" Target="../media/image8.svg" Type="http://schemas.openxmlformats.org/officeDocument/2006/relationships/image"/><Relationship Id="rId9" Target="../media/image9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8.pn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8.png" Type="http://schemas.openxmlformats.org/officeDocument/2006/relationships/image"/><Relationship Id="rId4" Target="../media/image19.png" Type="http://schemas.openxmlformats.org/officeDocument/2006/relationships/image"/><Relationship Id="rId5" Target="../media/image20.pn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8.png" Type="http://schemas.openxmlformats.org/officeDocument/2006/relationships/image"/><Relationship Id="rId4" Target="../media/image20.png" Type="http://schemas.openxmlformats.org/officeDocument/2006/relationships/image"/><Relationship Id="rId5" Target="../media/image19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8.png" Type="http://schemas.openxmlformats.org/officeDocument/2006/relationships/image"/><Relationship Id="rId4" Target="../media/image20.png" Type="http://schemas.openxmlformats.org/officeDocument/2006/relationships/image"/><Relationship Id="rId5" Target="../media/image19.pn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8.png" Type="http://schemas.openxmlformats.org/officeDocument/2006/relationships/image"/><Relationship Id="rId4" Target="../media/image20.png" Type="http://schemas.openxmlformats.org/officeDocument/2006/relationships/image"/><Relationship Id="rId5" Target="../media/image19.png" Type="http://schemas.openxmlformats.org/officeDocument/2006/relationships/image"/></Relationships>
</file>

<file path=ppt/slides/_rels/slide3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8.png" Type="http://schemas.openxmlformats.org/officeDocument/2006/relationships/image"/><Relationship Id="rId4" Target="../media/image20.png" Type="http://schemas.openxmlformats.org/officeDocument/2006/relationships/image"/><Relationship Id="rId5" Target="../media/image19.png" Type="http://schemas.openxmlformats.org/officeDocument/2006/relationships/image"/></Relationships>
</file>

<file path=ppt/slides/_rels/slide3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18.png" Type="http://schemas.openxmlformats.org/officeDocument/2006/relationships/image"/><Relationship Id="rId4" Target="../media/image20.png" Type="http://schemas.openxmlformats.org/officeDocument/2006/relationships/image"/><Relationship Id="rId5" Target="../media/image19.png" Type="http://schemas.openxmlformats.org/officeDocument/2006/relationships/image"/></Relationships>
</file>

<file path=ppt/slides/_rels/slide3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7.jpeg" Type="http://schemas.openxmlformats.org/officeDocument/2006/relationships/image"/><Relationship Id="rId3" Target="../media/image20.png" Type="http://schemas.openxmlformats.org/officeDocument/2006/relationships/image"/><Relationship Id="rId4" Target="../media/image18.png" Type="http://schemas.openxmlformats.org/officeDocument/2006/relationships/image"/><Relationship Id="rId5" Target="../media/image19.png" Type="http://schemas.openxmlformats.org/officeDocument/2006/relationships/image"/></Relationships>
</file>

<file path=ppt/slides/_rels/slide3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pn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/Relationships>
</file>

<file path=ppt/slides/_rels/slide3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6.png" Type="http://schemas.openxmlformats.org/officeDocument/2006/relationships/image"/><Relationship Id="rId4" Target="../media/image4.png" Type="http://schemas.openxmlformats.org/officeDocument/2006/relationships/image"/><Relationship Id="rId5" Target="../media/image5.svg" Type="http://schemas.openxmlformats.org/officeDocument/2006/relationships/image"/><Relationship Id="rId6" Target="../media/image3.png" Type="http://schemas.openxmlformats.org/officeDocument/2006/relationships/image"/><Relationship Id="rId7" Target="../media/image7.png" Type="http://schemas.openxmlformats.org/officeDocument/2006/relationships/image"/><Relationship Id="rId8" Target="../media/image8.svg" Type="http://schemas.openxmlformats.org/officeDocument/2006/relationships/image"/><Relationship Id="rId9" Target="../media/image9.png" Type="http://schemas.openxmlformats.org/officeDocument/2006/relationships/image"/></Relationships>
</file>

<file path=ppt/slides/_rels/slide4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pn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5.png" Type="http://schemas.openxmlformats.org/officeDocument/2006/relationships/image"/></Relationships>
</file>

<file path=ppt/slides/_rels/slide4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7.png" Type="http://schemas.openxmlformats.org/officeDocument/2006/relationships/image"/></Relationships>
</file>

<file path=ppt/slides/_rels/slide4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pn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7.png" Type="http://schemas.openxmlformats.org/officeDocument/2006/relationships/image"/><Relationship Id="rId7" Target="../media/image25.png" Type="http://schemas.openxmlformats.org/officeDocument/2006/relationships/image"/></Relationships>
</file>

<file path=ppt/slides/_rels/slide4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7.png" Type="http://schemas.openxmlformats.org/officeDocument/2006/relationships/image"/><Relationship Id="rId8" Target="../media/image28.png" Type="http://schemas.openxmlformats.org/officeDocument/2006/relationships/image"/></Relationships>
</file>

<file path=ppt/slides/_rels/slide4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2.pn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7.png" Type="http://schemas.openxmlformats.org/officeDocument/2006/relationships/image"/><Relationship Id="rId7" Target="../media/image25.png" Type="http://schemas.openxmlformats.org/officeDocument/2006/relationships/image"/><Relationship Id="rId8" Target="../media/image28.png" Type="http://schemas.openxmlformats.org/officeDocument/2006/relationships/image"/></Relationships>
</file>

<file path=ppt/slides/_rels/slide4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5.png" Type="http://schemas.openxmlformats.org/officeDocument/2006/relationships/image"/><Relationship Id="rId6" Target="../media/image26.png" Type="http://schemas.openxmlformats.org/officeDocument/2006/relationships/image"/><Relationship Id="rId7" Target="../media/image29.png" Type="http://schemas.openxmlformats.org/officeDocument/2006/relationships/image"/><Relationship Id="rId8" Target="../media/image27.png" Type="http://schemas.openxmlformats.org/officeDocument/2006/relationships/image"/><Relationship Id="rId9" Target="../media/image28.png" Type="http://schemas.openxmlformats.org/officeDocument/2006/relationships/image"/></Relationships>
</file>

<file path=ppt/slides/_rels/slide4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0.png" Type="http://schemas.openxmlformats.org/officeDocument/2006/relationships/image"/></Relationships>
</file>

<file path=ppt/slides/_rels/slide4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1.png" Type="http://schemas.openxmlformats.org/officeDocument/2006/relationships/image"/><Relationship Id="rId4" Target="../media/image3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3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-3333" r="-18828" b="-23417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-8393044">
            <a:off x="-2993251" y="1307084"/>
            <a:ext cx="10480167" cy="10694048"/>
          </a:xfrm>
          <a:custGeom>
            <a:avLst/>
            <a:gdLst/>
            <a:ahLst/>
            <a:cxnLst/>
            <a:rect r="r" b="b" t="t" l="l"/>
            <a:pathLst>
              <a:path h="10694048" w="10480167">
                <a:moveTo>
                  <a:pt x="10480167" y="0"/>
                </a:moveTo>
                <a:lnTo>
                  <a:pt x="0" y="0"/>
                </a:lnTo>
                <a:lnTo>
                  <a:pt x="0" y="10694048"/>
                </a:lnTo>
                <a:lnTo>
                  <a:pt x="10480167" y="10694048"/>
                </a:lnTo>
                <a:lnTo>
                  <a:pt x="10480167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056794" y="-505520"/>
            <a:ext cx="3559372" cy="3559372"/>
          </a:xfrm>
          <a:custGeom>
            <a:avLst/>
            <a:gdLst/>
            <a:ahLst/>
            <a:cxnLst/>
            <a:rect r="r" b="b" t="t" l="l"/>
            <a:pathLst>
              <a:path h="3559372" w="3559372">
                <a:moveTo>
                  <a:pt x="0" y="0"/>
                </a:moveTo>
                <a:lnTo>
                  <a:pt x="3559373" y="0"/>
                </a:lnTo>
                <a:lnTo>
                  <a:pt x="3559373" y="3559372"/>
                </a:lnTo>
                <a:lnTo>
                  <a:pt x="0" y="355937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114364" y="7401606"/>
            <a:ext cx="2885394" cy="2885394"/>
          </a:xfrm>
          <a:custGeom>
            <a:avLst/>
            <a:gdLst/>
            <a:ahLst/>
            <a:cxnLst/>
            <a:rect r="r" b="b" t="t" l="l"/>
            <a:pathLst>
              <a:path h="2885394" w="2885394">
                <a:moveTo>
                  <a:pt x="0" y="0"/>
                </a:moveTo>
                <a:lnTo>
                  <a:pt x="2885394" y="0"/>
                </a:lnTo>
                <a:lnTo>
                  <a:pt x="2885394" y="2885394"/>
                </a:lnTo>
                <a:lnTo>
                  <a:pt x="0" y="288539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176050" y="2425890"/>
            <a:ext cx="1545824" cy="1545824"/>
          </a:xfrm>
          <a:custGeom>
            <a:avLst/>
            <a:gdLst/>
            <a:ahLst/>
            <a:cxnLst/>
            <a:rect r="r" b="b" t="t" l="l"/>
            <a:pathLst>
              <a:path h="1545824" w="1545824">
                <a:moveTo>
                  <a:pt x="0" y="0"/>
                </a:moveTo>
                <a:lnTo>
                  <a:pt x="1545824" y="0"/>
                </a:lnTo>
                <a:lnTo>
                  <a:pt x="1545824" y="1545824"/>
                </a:lnTo>
                <a:lnTo>
                  <a:pt x="0" y="15458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5684052" y="1028700"/>
            <a:ext cx="1545824" cy="1545824"/>
          </a:xfrm>
          <a:custGeom>
            <a:avLst/>
            <a:gdLst/>
            <a:ahLst/>
            <a:cxnLst/>
            <a:rect r="r" b="b" t="t" l="l"/>
            <a:pathLst>
              <a:path h="1545824" w="1545824">
                <a:moveTo>
                  <a:pt x="0" y="0"/>
                </a:moveTo>
                <a:lnTo>
                  <a:pt x="1545824" y="0"/>
                </a:lnTo>
                <a:lnTo>
                  <a:pt x="1545824" y="1545824"/>
                </a:lnTo>
                <a:lnTo>
                  <a:pt x="0" y="154582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530193" y="887710"/>
            <a:ext cx="772912" cy="772912"/>
          </a:xfrm>
          <a:custGeom>
            <a:avLst/>
            <a:gdLst/>
            <a:ahLst/>
            <a:cxnLst/>
            <a:rect r="r" b="b" t="t" l="l"/>
            <a:pathLst>
              <a:path h="772912" w="772912">
                <a:moveTo>
                  <a:pt x="0" y="0"/>
                </a:moveTo>
                <a:lnTo>
                  <a:pt x="772912" y="0"/>
                </a:lnTo>
                <a:lnTo>
                  <a:pt x="772912" y="772912"/>
                </a:lnTo>
                <a:lnTo>
                  <a:pt x="0" y="7729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114364" y="1026516"/>
            <a:ext cx="11389573" cy="20834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940"/>
              </a:lnSpc>
            </a:pPr>
            <a:r>
              <a:rPr lang="en-US" sz="12100">
                <a:solidFill>
                  <a:srgbClr val="FFFFFF"/>
                </a:solidFill>
                <a:latin typeface="Jimmy Script"/>
              </a:rPr>
              <a:t>Welcome to 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9190658" y="3621055"/>
            <a:ext cx="8068642" cy="44081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5133"/>
              </a:lnSpc>
            </a:pPr>
            <a:r>
              <a:rPr lang="en-US" sz="18233">
                <a:solidFill>
                  <a:srgbClr val="FFFFFF"/>
                </a:solidFill>
                <a:latin typeface="ITC Benguiat Condensed Medium"/>
              </a:rPr>
              <a:t>FAIRY </a:t>
            </a:r>
          </a:p>
          <a:p>
            <a:pPr algn="ctr">
              <a:lnSpc>
                <a:spcPts val="15133"/>
              </a:lnSpc>
            </a:pPr>
            <a:r>
              <a:rPr lang="en-US" sz="18233">
                <a:solidFill>
                  <a:srgbClr val="FFFFFF"/>
                </a:solidFill>
                <a:latin typeface="ITC Benguiat Condensed Medium"/>
              </a:rPr>
              <a:t>GARDEN</a:t>
            </a:r>
          </a:p>
        </p:txBody>
      </p:sp>
      <p:pic>
        <p:nvPicPr>
          <p:cNvPr name="Picture 11" id="11">
            <a:hlinkClick action="ppaction://media"/>
          </p:cNvPr>
          <p:cNvPicPr>
            <a:picLocks noChangeAspect="true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29650" y="4629150"/>
            <a:ext cx="1028700" cy="1028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cmd cmd="playFrom(0.0)">
              <p:cBhvr>
                <p:cTn/>
                <p:tgtEl>
                  <p:spTgt spid="11"/>
                </p:tgtEl>
              </p:cBhvr>
            </p:cmd>
            <p:audio>
              <p:cMediaNode vol="100000" showWhenStopped="false">
                <p:cTn/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88" r="0" b="-20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404624" y="7702887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1417032" y="6410830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1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1" y="2584113"/>
                </a:lnTo>
                <a:lnTo>
                  <a:pt x="25195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884245" y="5615940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536857" y="432388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364734" y="5118774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1" y="0"/>
                </a:lnTo>
                <a:lnTo>
                  <a:pt x="2519511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0157277" y="820005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0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0" y="2584113"/>
                </a:lnTo>
                <a:lnTo>
                  <a:pt x="251951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7017347" y="3031827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0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0" y="2584113"/>
                </a:lnTo>
                <a:lnTo>
                  <a:pt x="251951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9536857" y="6674187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0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0" y="2584113"/>
                </a:lnTo>
                <a:lnTo>
                  <a:pt x="251951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364734" y="7702887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1" y="0"/>
                </a:lnTo>
                <a:lnTo>
                  <a:pt x="2519511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4497836" y="3031827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1" y="0"/>
                </a:lnTo>
                <a:lnTo>
                  <a:pt x="2519511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9689257" y="447628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true" flipV="false" rot="0">
            <a:off x="12676787" y="820005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1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1" y="2584113"/>
                </a:lnTo>
                <a:lnTo>
                  <a:pt x="25195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3238081" y="796624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4"/>
                </a:lnTo>
                <a:lnTo>
                  <a:pt x="0" y="2584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1969584">
            <a:off x="5826280" y="8515519"/>
            <a:ext cx="1631752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January </a:t>
            </a:r>
          </a:p>
        </p:txBody>
      </p:sp>
      <p:sp>
        <p:nvSpPr>
          <p:cNvPr name="TextBox 17" id="17"/>
          <p:cNvSpPr txBox="true"/>
          <p:nvPr/>
        </p:nvSpPr>
        <p:spPr>
          <a:xfrm rot="-2267201">
            <a:off x="7120040" y="3841368"/>
            <a:ext cx="2279729" cy="465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5"/>
              </a:lnSpc>
            </a:pPr>
            <a:r>
              <a:rPr lang="en-US" sz="2703">
                <a:solidFill>
                  <a:srgbClr val="000000"/>
                </a:solidFill>
                <a:latin typeface="Open Sans"/>
              </a:rPr>
              <a:t>February </a:t>
            </a:r>
          </a:p>
        </p:txBody>
      </p:sp>
      <p:sp>
        <p:nvSpPr>
          <p:cNvPr name="TextBox 18" id="18"/>
          <p:cNvSpPr txBox="true"/>
          <p:nvPr/>
        </p:nvSpPr>
        <p:spPr>
          <a:xfrm rot="1883030">
            <a:off x="5305947" y="5841482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March </a:t>
            </a:r>
          </a:p>
        </p:txBody>
      </p:sp>
      <p:sp>
        <p:nvSpPr>
          <p:cNvPr name="TextBox 19" id="19"/>
          <p:cNvSpPr txBox="true"/>
          <p:nvPr/>
        </p:nvSpPr>
        <p:spPr>
          <a:xfrm rot="1883030">
            <a:off x="9630470" y="5297169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April </a:t>
            </a:r>
          </a:p>
        </p:txBody>
      </p:sp>
      <p:sp>
        <p:nvSpPr>
          <p:cNvPr name="TextBox 20" id="20"/>
          <p:cNvSpPr txBox="true"/>
          <p:nvPr/>
        </p:nvSpPr>
        <p:spPr>
          <a:xfrm rot="1883030">
            <a:off x="13954992" y="4752857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April </a:t>
            </a:r>
          </a:p>
        </p:txBody>
      </p:sp>
      <p:sp>
        <p:nvSpPr>
          <p:cNvPr name="TextBox 21" id="21"/>
          <p:cNvSpPr txBox="true"/>
          <p:nvPr/>
        </p:nvSpPr>
        <p:spPr>
          <a:xfrm rot="1883030">
            <a:off x="7345836" y="8515215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May</a:t>
            </a:r>
          </a:p>
        </p:txBody>
      </p:sp>
      <p:sp>
        <p:nvSpPr>
          <p:cNvPr name="TextBox 22" id="22"/>
          <p:cNvSpPr txBox="true"/>
          <p:nvPr/>
        </p:nvSpPr>
        <p:spPr>
          <a:xfrm rot="-1987825">
            <a:off x="9263915" y="7550042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June</a:t>
            </a:r>
          </a:p>
        </p:txBody>
      </p:sp>
      <p:sp>
        <p:nvSpPr>
          <p:cNvPr name="TextBox 23" id="23"/>
          <p:cNvSpPr txBox="true"/>
          <p:nvPr/>
        </p:nvSpPr>
        <p:spPr>
          <a:xfrm rot="2164793">
            <a:off x="4393752" y="3825514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July </a:t>
            </a:r>
          </a:p>
        </p:txBody>
      </p:sp>
      <p:sp>
        <p:nvSpPr>
          <p:cNvPr name="TextBox 24" id="24"/>
          <p:cNvSpPr txBox="true"/>
          <p:nvPr/>
        </p:nvSpPr>
        <p:spPr>
          <a:xfrm rot="2164793">
            <a:off x="-514163" y="99997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July </a:t>
            </a:r>
          </a:p>
        </p:txBody>
      </p:sp>
      <p:sp>
        <p:nvSpPr>
          <p:cNvPr name="TextBox 25" id="25"/>
          <p:cNvSpPr txBox="true"/>
          <p:nvPr/>
        </p:nvSpPr>
        <p:spPr>
          <a:xfrm rot="-1987825">
            <a:off x="9965399" y="8970284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August </a:t>
            </a:r>
          </a:p>
        </p:txBody>
      </p:sp>
      <p:sp>
        <p:nvSpPr>
          <p:cNvPr name="TextBox 26" id="26"/>
          <p:cNvSpPr txBox="true"/>
          <p:nvPr/>
        </p:nvSpPr>
        <p:spPr>
          <a:xfrm rot="2223966">
            <a:off x="7982822" y="6405335"/>
            <a:ext cx="2427161" cy="492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9"/>
              </a:lnSpc>
            </a:pPr>
            <a:r>
              <a:rPr lang="en-US" sz="2878">
                <a:solidFill>
                  <a:srgbClr val="000000"/>
                </a:solidFill>
                <a:latin typeface="Open Sans"/>
              </a:rPr>
              <a:t>September </a:t>
            </a:r>
          </a:p>
        </p:txBody>
      </p:sp>
      <p:sp>
        <p:nvSpPr>
          <p:cNvPr name="TextBox 27" id="27"/>
          <p:cNvSpPr txBox="true"/>
          <p:nvPr/>
        </p:nvSpPr>
        <p:spPr>
          <a:xfrm rot="-1957639">
            <a:off x="11273231" y="7143948"/>
            <a:ext cx="2847982" cy="576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28"/>
              </a:lnSpc>
            </a:pPr>
            <a:r>
              <a:rPr lang="en-US" sz="3377">
                <a:solidFill>
                  <a:srgbClr val="000000"/>
                </a:solidFill>
                <a:latin typeface="Open Sans"/>
              </a:rPr>
              <a:t>October </a:t>
            </a:r>
          </a:p>
        </p:txBody>
      </p:sp>
      <p:sp>
        <p:nvSpPr>
          <p:cNvPr name="TextBox 28" id="28"/>
          <p:cNvSpPr txBox="true"/>
          <p:nvPr/>
        </p:nvSpPr>
        <p:spPr>
          <a:xfrm rot="1812357">
            <a:off x="3499705" y="8802464"/>
            <a:ext cx="2326839" cy="464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3"/>
              </a:lnSpc>
            </a:pPr>
            <a:r>
              <a:rPr lang="en-US" sz="2759">
                <a:solidFill>
                  <a:srgbClr val="000000"/>
                </a:solidFill>
                <a:latin typeface="Open Sans"/>
              </a:rPr>
              <a:t>November </a:t>
            </a:r>
          </a:p>
        </p:txBody>
      </p:sp>
      <p:sp>
        <p:nvSpPr>
          <p:cNvPr name="TextBox 29" id="29"/>
          <p:cNvSpPr txBox="true"/>
          <p:nvPr/>
        </p:nvSpPr>
        <p:spPr>
          <a:xfrm rot="-2100083">
            <a:off x="12588298" y="8974090"/>
            <a:ext cx="2752680" cy="559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70"/>
              </a:lnSpc>
            </a:pPr>
            <a:r>
              <a:rPr lang="en-US" sz="3264">
                <a:solidFill>
                  <a:srgbClr val="000000"/>
                </a:solidFill>
                <a:latin typeface="Open Sans"/>
              </a:rPr>
              <a:t>December 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88" r="0" b="-20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404624" y="7702887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1417032" y="6410830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1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1" y="2584113"/>
                </a:lnTo>
                <a:lnTo>
                  <a:pt x="25195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884245" y="5615940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536857" y="432388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364734" y="5118774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1" y="0"/>
                </a:lnTo>
                <a:lnTo>
                  <a:pt x="2519511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0157277" y="820005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0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0" y="2584113"/>
                </a:lnTo>
                <a:lnTo>
                  <a:pt x="251951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7017347" y="3031827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0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0" y="2584113"/>
                </a:lnTo>
                <a:lnTo>
                  <a:pt x="251951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0">
            <a:off x="9536857" y="6674187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0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0" y="2584113"/>
                </a:lnTo>
                <a:lnTo>
                  <a:pt x="251951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4497836" y="3031827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1" y="0"/>
                </a:lnTo>
                <a:lnTo>
                  <a:pt x="2519511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689257" y="447628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true" flipV="false" rot="0">
            <a:off x="12676787" y="820005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1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1" y="2584113"/>
                </a:lnTo>
                <a:lnTo>
                  <a:pt x="25195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238081" y="796624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4"/>
                </a:lnTo>
                <a:lnTo>
                  <a:pt x="0" y="2584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-2267201">
            <a:off x="7120040" y="3841368"/>
            <a:ext cx="2279729" cy="465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85"/>
              </a:lnSpc>
            </a:pPr>
            <a:r>
              <a:rPr lang="en-US" sz="2703">
                <a:solidFill>
                  <a:srgbClr val="000000"/>
                </a:solidFill>
                <a:latin typeface="Open Sans"/>
              </a:rPr>
              <a:t>February </a:t>
            </a:r>
          </a:p>
        </p:txBody>
      </p:sp>
      <p:sp>
        <p:nvSpPr>
          <p:cNvPr name="TextBox 16" id="16"/>
          <p:cNvSpPr txBox="true"/>
          <p:nvPr/>
        </p:nvSpPr>
        <p:spPr>
          <a:xfrm rot="1883030">
            <a:off x="5305947" y="5841482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March </a:t>
            </a:r>
          </a:p>
        </p:txBody>
      </p:sp>
      <p:sp>
        <p:nvSpPr>
          <p:cNvPr name="TextBox 17" id="17"/>
          <p:cNvSpPr txBox="true"/>
          <p:nvPr/>
        </p:nvSpPr>
        <p:spPr>
          <a:xfrm rot="1883030">
            <a:off x="9630470" y="5297169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April </a:t>
            </a:r>
          </a:p>
        </p:txBody>
      </p:sp>
      <p:sp>
        <p:nvSpPr>
          <p:cNvPr name="TextBox 18" id="18"/>
          <p:cNvSpPr txBox="true"/>
          <p:nvPr/>
        </p:nvSpPr>
        <p:spPr>
          <a:xfrm rot="1883030">
            <a:off x="13954992" y="4752857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April </a:t>
            </a:r>
          </a:p>
        </p:txBody>
      </p:sp>
      <p:sp>
        <p:nvSpPr>
          <p:cNvPr name="TextBox 19" id="19"/>
          <p:cNvSpPr txBox="true"/>
          <p:nvPr/>
        </p:nvSpPr>
        <p:spPr>
          <a:xfrm rot="1883030">
            <a:off x="7345836" y="8515215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May</a:t>
            </a:r>
          </a:p>
        </p:txBody>
      </p:sp>
      <p:sp>
        <p:nvSpPr>
          <p:cNvPr name="TextBox 20" id="20"/>
          <p:cNvSpPr txBox="true"/>
          <p:nvPr/>
        </p:nvSpPr>
        <p:spPr>
          <a:xfrm rot="-1987825">
            <a:off x="9263915" y="7550042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June</a:t>
            </a:r>
          </a:p>
        </p:txBody>
      </p:sp>
      <p:sp>
        <p:nvSpPr>
          <p:cNvPr name="TextBox 21" id="21"/>
          <p:cNvSpPr txBox="true"/>
          <p:nvPr/>
        </p:nvSpPr>
        <p:spPr>
          <a:xfrm rot="2164793">
            <a:off x="4393752" y="3825514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July </a:t>
            </a:r>
          </a:p>
        </p:txBody>
      </p:sp>
      <p:sp>
        <p:nvSpPr>
          <p:cNvPr name="TextBox 22" id="22"/>
          <p:cNvSpPr txBox="true"/>
          <p:nvPr/>
        </p:nvSpPr>
        <p:spPr>
          <a:xfrm rot="2164793">
            <a:off x="-514163" y="99997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July </a:t>
            </a:r>
          </a:p>
        </p:txBody>
      </p:sp>
      <p:sp>
        <p:nvSpPr>
          <p:cNvPr name="TextBox 23" id="23"/>
          <p:cNvSpPr txBox="true"/>
          <p:nvPr/>
        </p:nvSpPr>
        <p:spPr>
          <a:xfrm rot="-1987825">
            <a:off x="9965399" y="8970284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August </a:t>
            </a:r>
          </a:p>
        </p:txBody>
      </p:sp>
      <p:sp>
        <p:nvSpPr>
          <p:cNvPr name="TextBox 24" id="24"/>
          <p:cNvSpPr txBox="true"/>
          <p:nvPr/>
        </p:nvSpPr>
        <p:spPr>
          <a:xfrm rot="2223966">
            <a:off x="7982822" y="6405335"/>
            <a:ext cx="2427161" cy="492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9"/>
              </a:lnSpc>
            </a:pPr>
            <a:r>
              <a:rPr lang="en-US" sz="2878">
                <a:solidFill>
                  <a:srgbClr val="000000"/>
                </a:solidFill>
                <a:latin typeface="Open Sans"/>
              </a:rPr>
              <a:t>September </a:t>
            </a:r>
          </a:p>
        </p:txBody>
      </p:sp>
      <p:sp>
        <p:nvSpPr>
          <p:cNvPr name="TextBox 25" id="25"/>
          <p:cNvSpPr txBox="true"/>
          <p:nvPr/>
        </p:nvSpPr>
        <p:spPr>
          <a:xfrm rot="-1957639">
            <a:off x="11273231" y="7143948"/>
            <a:ext cx="2847982" cy="576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28"/>
              </a:lnSpc>
            </a:pPr>
            <a:r>
              <a:rPr lang="en-US" sz="3377">
                <a:solidFill>
                  <a:srgbClr val="000000"/>
                </a:solidFill>
                <a:latin typeface="Open Sans"/>
              </a:rPr>
              <a:t>October </a:t>
            </a:r>
          </a:p>
        </p:txBody>
      </p:sp>
      <p:sp>
        <p:nvSpPr>
          <p:cNvPr name="TextBox 26" id="26"/>
          <p:cNvSpPr txBox="true"/>
          <p:nvPr/>
        </p:nvSpPr>
        <p:spPr>
          <a:xfrm rot="1812357">
            <a:off x="3499705" y="8802464"/>
            <a:ext cx="2326839" cy="464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3"/>
              </a:lnSpc>
            </a:pPr>
            <a:r>
              <a:rPr lang="en-US" sz="2759">
                <a:solidFill>
                  <a:srgbClr val="000000"/>
                </a:solidFill>
                <a:latin typeface="Open Sans"/>
              </a:rPr>
              <a:t>November </a:t>
            </a:r>
          </a:p>
        </p:txBody>
      </p:sp>
      <p:sp>
        <p:nvSpPr>
          <p:cNvPr name="TextBox 27" id="27"/>
          <p:cNvSpPr txBox="true"/>
          <p:nvPr/>
        </p:nvSpPr>
        <p:spPr>
          <a:xfrm rot="-2100083">
            <a:off x="12588298" y="8974090"/>
            <a:ext cx="2752680" cy="559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70"/>
              </a:lnSpc>
            </a:pPr>
            <a:r>
              <a:rPr lang="en-US" sz="3264">
                <a:solidFill>
                  <a:srgbClr val="000000"/>
                </a:solidFill>
                <a:latin typeface="Open Sans"/>
              </a:rPr>
              <a:t>December 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88" r="0" b="-20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404624" y="7702887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1417032" y="6410830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1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1" y="2584113"/>
                </a:lnTo>
                <a:lnTo>
                  <a:pt x="25195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884245" y="5615940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536857" y="432388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364734" y="5118774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1" y="0"/>
                </a:lnTo>
                <a:lnTo>
                  <a:pt x="2519511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0157277" y="820005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0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0" y="2584113"/>
                </a:lnTo>
                <a:lnTo>
                  <a:pt x="251951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9536857" y="6674187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0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0" y="2584113"/>
                </a:lnTo>
                <a:lnTo>
                  <a:pt x="251951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497836" y="3031827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1" y="0"/>
                </a:lnTo>
                <a:lnTo>
                  <a:pt x="2519511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9689257" y="447628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true" flipV="false" rot="0">
            <a:off x="12676787" y="820005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1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1" y="2584113"/>
                </a:lnTo>
                <a:lnTo>
                  <a:pt x="25195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238081" y="796624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4"/>
                </a:lnTo>
                <a:lnTo>
                  <a:pt x="0" y="2584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1883030">
            <a:off x="5305947" y="5841482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March </a:t>
            </a:r>
          </a:p>
        </p:txBody>
      </p:sp>
      <p:sp>
        <p:nvSpPr>
          <p:cNvPr name="TextBox 15" id="15"/>
          <p:cNvSpPr txBox="true"/>
          <p:nvPr/>
        </p:nvSpPr>
        <p:spPr>
          <a:xfrm rot="1883030">
            <a:off x="9630470" y="5297169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April </a:t>
            </a:r>
          </a:p>
        </p:txBody>
      </p:sp>
      <p:sp>
        <p:nvSpPr>
          <p:cNvPr name="TextBox 16" id="16"/>
          <p:cNvSpPr txBox="true"/>
          <p:nvPr/>
        </p:nvSpPr>
        <p:spPr>
          <a:xfrm rot="1883030">
            <a:off x="13954992" y="4752857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April </a:t>
            </a:r>
          </a:p>
        </p:txBody>
      </p:sp>
      <p:sp>
        <p:nvSpPr>
          <p:cNvPr name="TextBox 17" id="17"/>
          <p:cNvSpPr txBox="true"/>
          <p:nvPr/>
        </p:nvSpPr>
        <p:spPr>
          <a:xfrm rot="1883030">
            <a:off x="7345836" y="8515215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May</a:t>
            </a:r>
          </a:p>
        </p:txBody>
      </p:sp>
      <p:sp>
        <p:nvSpPr>
          <p:cNvPr name="TextBox 18" id="18"/>
          <p:cNvSpPr txBox="true"/>
          <p:nvPr/>
        </p:nvSpPr>
        <p:spPr>
          <a:xfrm rot="-1987825">
            <a:off x="9263915" y="7550042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June</a:t>
            </a:r>
          </a:p>
        </p:txBody>
      </p:sp>
      <p:sp>
        <p:nvSpPr>
          <p:cNvPr name="TextBox 19" id="19"/>
          <p:cNvSpPr txBox="true"/>
          <p:nvPr/>
        </p:nvSpPr>
        <p:spPr>
          <a:xfrm rot="2164793">
            <a:off x="4393752" y="3825514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July </a:t>
            </a:r>
          </a:p>
        </p:txBody>
      </p:sp>
      <p:sp>
        <p:nvSpPr>
          <p:cNvPr name="TextBox 20" id="20"/>
          <p:cNvSpPr txBox="true"/>
          <p:nvPr/>
        </p:nvSpPr>
        <p:spPr>
          <a:xfrm rot="2164793">
            <a:off x="-514163" y="99997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July </a:t>
            </a:r>
          </a:p>
        </p:txBody>
      </p:sp>
      <p:sp>
        <p:nvSpPr>
          <p:cNvPr name="TextBox 21" id="21"/>
          <p:cNvSpPr txBox="true"/>
          <p:nvPr/>
        </p:nvSpPr>
        <p:spPr>
          <a:xfrm rot="-1987825">
            <a:off x="9965399" y="8970284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August </a:t>
            </a:r>
          </a:p>
        </p:txBody>
      </p:sp>
      <p:sp>
        <p:nvSpPr>
          <p:cNvPr name="TextBox 22" id="22"/>
          <p:cNvSpPr txBox="true"/>
          <p:nvPr/>
        </p:nvSpPr>
        <p:spPr>
          <a:xfrm rot="2223966">
            <a:off x="7982822" y="6405335"/>
            <a:ext cx="2427161" cy="492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9"/>
              </a:lnSpc>
            </a:pPr>
            <a:r>
              <a:rPr lang="en-US" sz="2878">
                <a:solidFill>
                  <a:srgbClr val="000000"/>
                </a:solidFill>
                <a:latin typeface="Open Sans"/>
              </a:rPr>
              <a:t>September </a:t>
            </a:r>
          </a:p>
        </p:txBody>
      </p:sp>
      <p:sp>
        <p:nvSpPr>
          <p:cNvPr name="TextBox 23" id="23"/>
          <p:cNvSpPr txBox="true"/>
          <p:nvPr/>
        </p:nvSpPr>
        <p:spPr>
          <a:xfrm rot="-1957639">
            <a:off x="11273231" y="7143948"/>
            <a:ext cx="2847982" cy="576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28"/>
              </a:lnSpc>
            </a:pPr>
            <a:r>
              <a:rPr lang="en-US" sz="3377">
                <a:solidFill>
                  <a:srgbClr val="000000"/>
                </a:solidFill>
                <a:latin typeface="Open Sans"/>
              </a:rPr>
              <a:t>October </a:t>
            </a:r>
          </a:p>
        </p:txBody>
      </p:sp>
      <p:sp>
        <p:nvSpPr>
          <p:cNvPr name="TextBox 24" id="24"/>
          <p:cNvSpPr txBox="true"/>
          <p:nvPr/>
        </p:nvSpPr>
        <p:spPr>
          <a:xfrm rot="1812357">
            <a:off x="3499705" y="8802464"/>
            <a:ext cx="2326839" cy="464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3"/>
              </a:lnSpc>
            </a:pPr>
            <a:r>
              <a:rPr lang="en-US" sz="2759">
                <a:solidFill>
                  <a:srgbClr val="000000"/>
                </a:solidFill>
                <a:latin typeface="Open Sans"/>
              </a:rPr>
              <a:t>November </a:t>
            </a:r>
          </a:p>
        </p:txBody>
      </p:sp>
      <p:sp>
        <p:nvSpPr>
          <p:cNvPr name="TextBox 25" id="25"/>
          <p:cNvSpPr txBox="true"/>
          <p:nvPr/>
        </p:nvSpPr>
        <p:spPr>
          <a:xfrm rot="-2100083">
            <a:off x="12588298" y="8974090"/>
            <a:ext cx="2752680" cy="559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70"/>
              </a:lnSpc>
            </a:pPr>
            <a:r>
              <a:rPr lang="en-US" sz="3264">
                <a:solidFill>
                  <a:srgbClr val="000000"/>
                </a:solidFill>
                <a:latin typeface="Open Sans"/>
              </a:rPr>
              <a:t>December 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88" r="0" b="-20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404624" y="7702887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1417032" y="6410830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1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1" y="2584113"/>
                </a:lnTo>
                <a:lnTo>
                  <a:pt x="25195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884245" y="5615940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9536857" y="432388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0157277" y="820005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0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0" y="2584113"/>
                </a:lnTo>
                <a:lnTo>
                  <a:pt x="251951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9536857" y="6674187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0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0" y="2584113"/>
                </a:lnTo>
                <a:lnTo>
                  <a:pt x="251951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4497836" y="3031827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1" y="0"/>
                </a:lnTo>
                <a:lnTo>
                  <a:pt x="2519511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9689257" y="447628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true" flipV="false" rot="0">
            <a:off x="12676787" y="820005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1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1" y="2584113"/>
                </a:lnTo>
                <a:lnTo>
                  <a:pt x="25195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3238081" y="796624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4"/>
                </a:lnTo>
                <a:lnTo>
                  <a:pt x="0" y="2584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1883030">
            <a:off x="9630470" y="5297169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April </a:t>
            </a:r>
          </a:p>
        </p:txBody>
      </p:sp>
      <p:sp>
        <p:nvSpPr>
          <p:cNvPr name="TextBox 14" id="14"/>
          <p:cNvSpPr txBox="true"/>
          <p:nvPr/>
        </p:nvSpPr>
        <p:spPr>
          <a:xfrm rot="1883030">
            <a:off x="13954992" y="4752857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April </a:t>
            </a:r>
          </a:p>
        </p:txBody>
      </p:sp>
      <p:sp>
        <p:nvSpPr>
          <p:cNvPr name="TextBox 15" id="15"/>
          <p:cNvSpPr txBox="true"/>
          <p:nvPr/>
        </p:nvSpPr>
        <p:spPr>
          <a:xfrm rot="1883030">
            <a:off x="7345836" y="8515215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May</a:t>
            </a:r>
          </a:p>
        </p:txBody>
      </p:sp>
      <p:sp>
        <p:nvSpPr>
          <p:cNvPr name="TextBox 16" id="16"/>
          <p:cNvSpPr txBox="true"/>
          <p:nvPr/>
        </p:nvSpPr>
        <p:spPr>
          <a:xfrm rot="-1987825">
            <a:off x="9263915" y="7550042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June</a:t>
            </a:r>
          </a:p>
        </p:txBody>
      </p:sp>
      <p:sp>
        <p:nvSpPr>
          <p:cNvPr name="TextBox 17" id="17"/>
          <p:cNvSpPr txBox="true"/>
          <p:nvPr/>
        </p:nvSpPr>
        <p:spPr>
          <a:xfrm rot="2164793">
            <a:off x="4393752" y="3825514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July </a:t>
            </a:r>
          </a:p>
        </p:txBody>
      </p:sp>
      <p:sp>
        <p:nvSpPr>
          <p:cNvPr name="TextBox 18" id="18"/>
          <p:cNvSpPr txBox="true"/>
          <p:nvPr/>
        </p:nvSpPr>
        <p:spPr>
          <a:xfrm rot="2164793">
            <a:off x="-514163" y="99997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July </a:t>
            </a:r>
          </a:p>
        </p:txBody>
      </p:sp>
      <p:sp>
        <p:nvSpPr>
          <p:cNvPr name="TextBox 19" id="19"/>
          <p:cNvSpPr txBox="true"/>
          <p:nvPr/>
        </p:nvSpPr>
        <p:spPr>
          <a:xfrm rot="-1987825">
            <a:off x="9965399" y="8970284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August </a:t>
            </a:r>
          </a:p>
        </p:txBody>
      </p:sp>
      <p:sp>
        <p:nvSpPr>
          <p:cNvPr name="TextBox 20" id="20"/>
          <p:cNvSpPr txBox="true"/>
          <p:nvPr/>
        </p:nvSpPr>
        <p:spPr>
          <a:xfrm rot="2223966">
            <a:off x="7982822" y="6405335"/>
            <a:ext cx="2427161" cy="492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9"/>
              </a:lnSpc>
            </a:pPr>
            <a:r>
              <a:rPr lang="en-US" sz="2878">
                <a:solidFill>
                  <a:srgbClr val="000000"/>
                </a:solidFill>
                <a:latin typeface="Open Sans"/>
              </a:rPr>
              <a:t>September </a:t>
            </a:r>
          </a:p>
        </p:txBody>
      </p:sp>
      <p:sp>
        <p:nvSpPr>
          <p:cNvPr name="TextBox 21" id="21"/>
          <p:cNvSpPr txBox="true"/>
          <p:nvPr/>
        </p:nvSpPr>
        <p:spPr>
          <a:xfrm rot="-1957639">
            <a:off x="11273231" y="7143948"/>
            <a:ext cx="2847982" cy="576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28"/>
              </a:lnSpc>
            </a:pPr>
            <a:r>
              <a:rPr lang="en-US" sz="3377">
                <a:solidFill>
                  <a:srgbClr val="000000"/>
                </a:solidFill>
                <a:latin typeface="Open Sans"/>
              </a:rPr>
              <a:t>October </a:t>
            </a:r>
          </a:p>
        </p:txBody>
      </p:sp>
      <p:sp>
        <p:nvSpPr>
          <p:cNvPr name="TextBox 22" id="22"/>
          <p:cNvSpPr txBox="true"/>
          <p:nvPr/>
        </p:nvSpPr>
        <p:spPr>
          <a:xfrm rot="1812357">
            <a:off x="3499705" y="8802464"/>
            <a:ext cx="2326839" cy="464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3"/>
              </a:lnSpc>
            </a:pPr>
            <a:r>
              <a:rPr lang="en-US" sz="2759">
                <a:solidFill>
                  <a:srgbClr val="000000"/>
                </a:solidFill>
                <a:latin typeface="Open Sans"/>
              </a:rPr>
              <a:t>November </a:t>
            </a:r>
          </a:p>
        </p:txBody>
      </p:sp>
      <p:sp>
        <p:nvSpPr>
          <p:cNvPr name="TextBox 23" id="23"/>
          <p:cNvSpPr txBox="true"/>
          <p:nvPr/>
        </p:nvSpPr>
        <p:spPr>
          <a:xfrm rot="-2100083">
            <a:off x="12588298" y="8974090"/>
            <a:ext cx="2752680" cy="559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70"/>
              </a:lnSpc>
            </a:pPr>
            <a:r>
              <a:rPr lang="en-US" sz="3264">
                <a:solidFill>
                  <a:srgbClr val="000000"/>
                </a:solidFill>
                <a:latin typeface="Open Sans"/>
              </a:rPr>
              <a:t>December 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88" r="0" b="-208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7404624" y="7702887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1417032" y="6410830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1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1" y="2584113"/>
                </a:lnTo>
                <a:lnTo>
                  <a:pt x="25195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7884245" y="5615940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0157277" y="820005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0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0" y="2584113"/>
                </a:lnTo>
                <a:lnTo>
                  <a:pt x="251951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9536857" y="6674187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0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0" y="2584113"/>
                </a:lnTo>
                <a:lnTo>
                  <a:pt x="251951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4497836" y="3031827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1" y="0"/>
                </a:lnTo>
                <a:lnTo>
                  <a:pt x="2519511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true" flipV="false" rot="0">
            <a:off x="12676787" y="820005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1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1" y="2584113"/>
                </a:lnTo>
                <a:lnTo>
                  <a:pt x="25195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238081" y="796624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4"/>
                </a:lnTo>
                <a:lnTo>
                  <a:pt x="0" y="2584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1883030">
            <a:off x="13954992" y="4752857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April </a:t>
            </a:r>
          </a:p>
        </p:txBody>
      </p:sp>
      <p:sp>
        <p:nvSpPr>
          <p:cNvPr name="TextBox 12" id="12"/>
          <p:cNvSpPr txBox="true"/>
          <p:nvPr/>
        </p:nvSpPr>
        <p:spPr>
          <a:xfrm rot="1883030">
            <a:off x="7345836" y="8515215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May</a:t>
            </a:r>
          </a:p>
        </p:txBody>
      </p:sp>
      <p:sp>
        <p:nvSpPr>
          <p:cNvPr name="TextBox 13" id="13"/>
          <p:cNvSpPr txBox="true"/>
          <p:nvPr/>
        </p:nvSpPr>
        <p:spPr>
          <a:xfrm rot="-1987825">
            <a:off x="9263915" y="7550042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June</a:t>
            </a:r>
          </a:p>
        </p:txBody>
      </p:sp>
      <p:sp>
        <p:nvSpPr>
          <p:cNvPr name="TextBox 14" id="14"/>
          <p:cNvSpPr txBox="true"/>
          <p:nvPr/>
        </p:nvSpPr>
        <p:spPr>
          <a:xfrm rot="2164793">
            <a:off x="4393752" y="3825514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July </a:t>
            </a:r>
          </a:p>
        </p:txBody>
      </p:sp>
      <p:sp>
        <p:nvSpPr>
          <p:cNvPr name="TextBox 15" id="15"/>
          <p:cNvSpPr txBox="true"/>
          <p:nvPr/>
        </p:nvSpPr>
        <p:spPr>
          <a:xfrm rot="2164793">
            <a:off x="-514163" y="99997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July </a:t>
            </a:r>
          </a:p>
        </p:txBody>
      </p:sp>
      <p:sp>
        <p:nvSpPr>
          <p:cNvPr name="TextBox 16" id="16"/>
          <p:cNvSpPr txBox="true"/>
          <p:nvPr/>
        </p:nvSpPr>
        <p:spPr>
          <a:xfrm rot="-1987825">
            <a:off x="9965399" y="8970284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August </a:t>
            </a:r>
          </a:p>
        </p:txBody>
      </p:sp>
      <p:sp>
        <p:nvSpPr>
          <p:cNvPr name="TextBox 17" id="17"/>
          <p:cNvSpPr txBox="true"/>
          <p:nvPr/>
        </p:nvSpPr>
        <p:spPr>
          <a:xfrm rot="2223966">
            <a:off x="7982822" y="6405335"/>
            <a:ext cx="2427161" cy="492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9"/>
              </a:lnSpc>
            </a:pPr>
            <a:r>
              <a:rPr lang="en-US" sz="2878">
                <a:solidFill>
                  <a:srgbClr val="000000"/>
                </a:solidFill>
                <a:latin typeface="Open Sans"/>
              </a:rPr>
              <a:t>September </a:t>
            </a:r>
          </a:p>
        </p:txBody>
      </p:sp>
      <p:sp>
        <p:nvSpPr>
          <p:cNvPr name="TextBox 18" id="18"/>
          <p:cNvSpPr txBox="true"/>
          <p:nvPr/>
        </p:nvSpPr>
        <p:spPr>
          <a:xfrm rot="-1957639">
            <a:off x="11273231" y="7143948"/>
            <a:ext cx="2847982" cy="576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28"/>
              </a:lnSpc>
            </a:pPr>
            <a:r>
              <a:rPr lang="en-US" sz="3377">
                <a:solidFill>
                  <a:srgbClr val="000000"/>
                </a:solidFill>
                <a:latin typeface="Open Sans"/>
              </a:rPr>
              <a:t>October </a:t>
            </a:r>
          </a:p>
        </p:txBody>
      </p:sp>
      <p:sp>
        <p:nvSpPr>
          <p:cNvPr name="TextBox 19" id="19"/>
          <p:cNvSpPr txBox="true"/>
          <p:nvPr/>
        </p:nvSpPr>
        <p:spPr>
          <a:xfrm rot="1812357">
            <a:off x="3499705" y="8802464"/>
            <a:ext cx="2326839" cy="464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3"/>
              </a:lnSpc>
            </a:pPr>
            <a:r>
              <a:rPr lang="en-US" sz="2759">
                <a:solidFill>
                  <a:srgbClr val="000000"/>
                </a:solidFill>
                <a:latin typeface="Open Sans"/>
              </a:rPr>
              <a:t>November </a:t>
            </a:r>
          </a:p>
        </p:txBody>
      </p:sp>
      <p:sp>
        <p:nvSpPr>
          <p:cNvPr name="TextBox 20" id="20"/>
          <p:cNvSpPr txBox="true"/>
          <p:nvPr/>
        </p:nvSpPr>
        <p:spPr>
          <a:xfrm rot="-2100083">
            <a:off x="12588298" y="8974090"/>
            <a:ext cx="2752680" cy="559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70"/>
              </a:lnSpc>
            </a:pPr>
            <a:r>
              <a:rPr lang="en-US" sz="3264">
                <a:solidFill>
                  <a:srgbClr val="000000"/>
                </a:solidFill>
                <a:latin typeface="Open Sans"/>
              </a:rPr>
              <a:t>December 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88" r="0" b="-2089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1417032" y="6410830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1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1" y="2584113"/>
                </a:lnTo>
                <a:lnTo>
                  <a:pt x="25195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884245" y="5615940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0157277" y="820005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0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0" y="2584113"/>
                </a:lnTo>
                <a:lnTo>
                  <a:pt x="251951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9536857" y="6674187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0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0" y="2584113"/>
                </a:lnTo>
                <a:lnTo>
                  <a:pt x="251951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4497836" y="3031827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1" y="0"/>
                </a:lnTo>
                <a:lnTo>
                  <a:pt x="2519511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true" flipV="false" rot="0">
            <a:off x="12676787" y="820005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1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1" y="2584113"/>
                </a:lnTo>
                <a:lnTo>
                  <a:pt x="25195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3238081" y="796624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4"/>
                </a:lnTo>
                <a:lnTo>
                  <a:pt x="0" y="2584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1883030">
            <a:off x="13954992" y="4752857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April </a:t>
            </a:r>
          </a:p>
        </p:txBody>
      </p:sp>
      <p:sp>
        <p:nvSpPr>
          <p:cNvPr name="TextBox 11" id="11"/>
          <p:cNvSpPr txBox="true"/>
          <p:nvPr/>
        </p:nvSpPr>
        <p:spPr>
          <a:xfrm rot="-1987825">
            <a:off x="9263915" y="7550042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June</a:t>
            </a:r>
          </a:p>
        </p:txBody>
      </p:sp>
      <p:sp>
        <p:nvSpPr>
          <p:cNvPr name="TextBox 12" id="12"/>
          <p:cNvSpPr txBox="true"/>
          <p:nvPr/>
        </p:nvSpPr>
        <p:spPr>
          <a:xfrm rot="2164793">
            <a:off x="4393752" y="3825514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July </a:t>
            </a:r>
          </a:p>
        </p:txBody>
      </p:sp>
      <p:sp>
        <p:nvSpPr>
          <p:cNvPr name="TextBox 13" id="13"/>
          <p:cNvSpPr txBox="true"/>
          <p:nvPr/>
        </p:nvSpPr>
        <p:spPr>
          <a:xfrm rot="2164793">
            <a:off x="-514163" y="99997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July </a:t>
            </a:r>
          </a:p>
        </p:txBody>
      </p:sp>
      <p:sp>
        <p:nvSpPr>
          <p:cNvPr name="TextBox 14" id="14"/>
          <p:cNvSpPr txBox="true"/>
          <p:nvPr/>
        </p:nvSpPr>
        <p:spPr>
          <a:xfrm rot="-1987825">
            <a:off x="9965399" y="8970284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August </a:t>
            </a:r>
          </a:p>
        </p:txBody>
      </p:sp>
      <p:sp>
        <p:nvSpPr>
          <p:cNvPr name="TextBox 15" id="15"/>
          <p:cNvSpPr txBox="true"/>
          <p:nvPr/>
        </p:nvSpPr>
        <p:spPr>
          <a:xfrm rot="2223966">
            <a:off x="7982822" y="6405335"/>
            <a:ext cx="2427161" cy="492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9"/>
              </a:lnSpc>
            </a:pPr>
            <a:r>
              <a:rPr lang="en-US" sz="2878">
                <a:solidFill>
                  <a:srgbClr val="000000"/>
                </a:solidFill>
                <a:latin typeface="Open Sans"/>
              </a:rPr>
              <a:t>September </a:t>
            </a:r>
          </a:p>
        </p:txBody>
      </p:sp>
      <p:sp>
        <p:nvSpPr>
          <p:cNvPr name="TextBox 16" id="16"/>
          <p:cNvSpPr txBox="true"/>
          <p:nvPr/>
        </p:nvSpPr>
        <p:spPr>
          <a:xfrm rot="-1957639">
            <a:off x="11273231" y="7143948"/>
            <a:ext cx="2847982" cy="576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28"/>
              </a:lnSpc>
            </a:pPr>
            <a:r>
              <a:rPr lang="en-US" sz="3377">
                <a:solidFill>
                  <a:srgbClr val="000000"/>
                </a:solidFill>
                <a:latin typeface="Open Sans"/>
              </a:rPr>
              <a:t>October </a:t>
            </a:r>
          </a:p>
        </p:txBody>
      </p:sp>
      <p:sp>
        <p:nvSpPr>
          <p:cNvPr name="TextBox 17" id="17"/>
          <p:cNvSpPr txBox="true"/>
          <p:nvPr/>
        </p:nvSpPr>
        <p:spPr>
          <a:xfrm rot="1812357">
            <a:off x="3499705" y="8802464"/>
            <a:ext cx="2326839" cy="464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3"/>
              </a:lnSpc>
            </a:pPr>
            <a:r>
              <a:rPr lang="en-US" sz="2759">
                <a:solidFill>
                  <a:srgbClr val="000000"/>
                </a:solidFill>
                <a:latin typeface="Open Sans"/>
              </a:rPr>
              <a:t>November </a:t>
            </a:r>
          </a:p>
        </p:txBody>
      </p:sp>
      <p:sp>
        <p:nvSpPr>
          <p:cNvPr name="TextBox 18" id="18"/>
          <p:cNvSpPr txBox="true"/>
          <p:nvPr/>
        </p:nvSpPr>
        <p:spPr>
          <a:xfrm rot="-2100083">
            <a:off x="12588298" y="8974090"/>
            <a:ext cx="2752680" cy="559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70"/>
              </a:lnSpc>
            </a:pPr>
            <a:r>
              <a:rPr lang="en-US" sz="3264">
                <a:solidFill>
                  <a:srgbClr val="000000"/>
                </a:solidFill>
                <a:latin typeface="Open Sans"/>
              </a:rPr>
              <a:t>December 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88" r="0" b="-2089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1417032" y="6410830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1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1" y="2584113"/>
                </a:lnTo>
                <a:lnTo>
                  <a:pt x="25195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884245" y="5615940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0157277" y="820005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0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0" y="2584113"/>
                </a:lnTo>
                <a:lnTo>
                  <a:pt x="251951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4497836" y="3031827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1" y="0"/>
                </a:lnTo>
                <a:lnTo>
                  <a:pt x="2519511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2676787" y="820005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1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1" y="2584113"/>
                </a:lnTo>
                <a:lnTo>
                  <a:pt x="25195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238081" y="796624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4"/>
                </a:lnTo>
                <a:lnTo>
                  <a:pt x="0" y="2584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1883030">
            <a:off x="13954992" y="4752857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April </a:t>
            </a:r>
          </a:p>
        </p:txBody>
      </p:sp>
      <p:sp>
        <p:nvSpPr>
          <p:cNvPr name="TextBox 10" id="10"/>
          <p:cNvSpPr txBox="true"/>
          <p:nvPr/>
        </p:nvSpPr>
        <p:spPr>
          <a:xfrm rot="2164793">
            <a:off x="4393752" y="3825514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July </a:t>
            </a:r>
          </a:p>
        </p:txBody>
      </p:sp>
      <p:sp>
        <p:nvSpPr>
          <p:cNvPr name="TextBox 11" id="11"/>
          <p:cNvSpPr txBox="true"/>
          <p:nvPr/>
        </p:nvSpPr>
        <p:spPr>
          <a:xfrm rot="2164793">
            <a:off x="-514163" y="99997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July </a:t>
            </a:r>
          </a:p>
        </p:txBody>
      </p:sp>
      <p:sp>
        <p:nvSpPr>
          <p:cNvPr name="TextBox 12" id="12"/>
          <p:cNvSpPr txBox="true"/>
          <p:nvPr/>
        </p:nvSpPr>
        <p:spPr>
          <a:xfrm rot="-1987825">
            <a:off x="9965399" y="8970284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August </a:t>
            </a:r>
          </a:p>
        </p:txBody>
      </p:sp>
      <p:sp>
        <p:nvSpPr>
          <p:cNvPr name="TextBox 13" id="13"/>
          <p:cNvSpPr txBox="true"/>
          <p:nvPr/>
        </p:nvSpPr>
        <p:spPr>
          <a:xfrm rot="2223966">
            <a:off x="7982822" y="6405335"/>
            <a:ext cx="2427161" cy="492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9"/>
              </a:lnSpc>
            </a:pPr>
            <a:r>
              <a:rPr lang="en-US" sz="2878">
                <a:solidFill>
                  <a:srgbClr val="000000"/>
                </a:solidFill>
                <a:latin typeface="Open Sans"/>
              </a:rPr>
              <a:t>September </a:t>
            </a:r>
          </a:p>
        </p:txBody>
      </p:sp>
      <p:sp>
        <p:nvSpPr>
          <p:cNvPr name="TextBox 14" id="14"/>
          <p:cNvSpPr txBox="true"/>
          <p:nvPr/>
        </p:nvSpPr>
        <p:spPr>
          <a:xfrm rot="-1957639">
            <a:off x="11273231" y="7143948"/>
            <a:ext cx="2847982" cy="576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28"/>
              </a:lnSpc>
            </a:pPr>
            <a:r>
              <a:rPr lang="en-US" sz="3377">
                <a:solidFill>
                  <a:srgbClr val="000000"/>
                </a:solidFill>
                <a:latin typeface="Open Sans"/>
              </a:rPr>
              <a:t>October </a:t>
            </a:r>
          </a:p>
        </p:txBody>
      </p:sp>
      <p:sp>
        <p:nvSpPr>
          <p:cNvPr name="TextBox 15" id="15"/>
          <p:cNvSpPr txBox="true"/>
          <p:nvPr/>
        </p:nvSpPr>
        <p:spPr>
          <a:xfrm rot="1812357">
            <a:off x="3499705" y="8802464"/>
            <a:ext cx="2326839" cy="464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3"/>
              </a:lnSpc>
            </a:pPr>
            <a:r>
              <a:rPr lang="en-US" sz="2759">
                <a:solidFill>
                  <a:srgbClr val="000000"/>
                </a:solidFill>
                <a:latin typeface="Open Sans"/>
              </a:rPr>
              <a:t>November </a:t>
            </a:r>
          </a:p>
        </p:txBody>
      </p:sp>
      <p:sp>
        <p:nvSpPr>
          <p:cNvPr name="TextBox 16" id="16"/>
          <p:cNvSpPr txBox="true"/>
          <p:nvPr/>
        </p:nvSpPr>
        <p:spPr>
          <a:xfrm rot="-2100083">
            <a:off x="12588298" y="8974090"/>
            <a:ext cx="2752680" cy="559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70"/>
              </a:lnSpc>
            </a:pPr>
            <a:r>
              <a:rPr lang="en-US" sz="3264">
                <a:solidFill>
                  <a:srgbClr val="000000"/>
                </a:solidFill>
                <a:latin typeface="Open Sans"/>
              </a:rPr>
              <a:t>December 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88" r="0" b="-2089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1417032" y="6410830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1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1" y="2584113"/>
                </a:lnTo>
                <a:lnTo>
                  <a:pt x="25195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884245" y="5615940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0157277" y="820005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0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0" y="2584113"/>
                </a:lnTo>
                <a:lnTo>
                  <a:pt x="251951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true" flipV="false" rot="0">
            <a:off x="12676787" y="820005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1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1" y="2584113"/>
                </a:lnTo>
                <a:lnTo>
                  <a:pt x="25195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3238081" y="796624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4"/>
                </a:lnTo>
                <a:lnTo>
                  <a:pt x="0" y="2584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1883030">
            <a:off x="13954992" y="4752857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April </a:t>
            </a:r>
          </a:p>
        </p:txBody>
      </p:sp>
      <p:sp>
        <p:nvSpPr>
          <p:cNvPr name="TextBox 9" id="9"/>
          <p:cNvSpPr txBox="true"/>
          <p:nvPr/>
        </p:nvSpPr>
        <p:spPr>
          <a:xfrm rot="2164793">
            <a:off x="-514163" y="99997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July </a:t>
            </a:r>
          </a:p>
        </p:txBody>
      </p:sp>
      <p:sp>
        <p:nvSpPr>
          <p:cNvPr name="TextBox 10" id="10"/>
          <p:cNvSpPr txBox="true"/>
          <p:nvPr/>
        </p:nvSpPr>
        <p:spPr>
          <a:xfrm rot="-1987825">
            <a:off x="9965399" y="8970284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August </a:t>
            </a:r>
          </a:p>
        </p:txBody>
      </p:sp>
      <p:sp>
        <p:nvSpPr>
          <p:cNvPr name="TextBox 11" id="11"/>
          <p:cNvSpPr txBox="true"/>
          <p:nvPr/>
        </p:nvSpPr>
        <p:spPr>
          <a:xfrm rot="2223966">
            <a:off x="7982822" y="6405335"/>
            <a:ext cx="2427161" cy="492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9"/>
              </a:lnSpc>
            </a:pPr>
            <a:r>
              <a:rPr lang="en-US" sz="2878">
                <a:solidFill>
                  <a:srgbClr val="000000"/>
                </a:solidFill>
                <a:latin typeface="Open Sans"/>
              </a:rPr>
              <a:t>September </a:t>
            </a:r>
          </a:p>
        </p:txBody>
      </p:sp>
      <p:sp>
        <p:nvSpPr>
          <p:cNvPr name="TextBox 12" id="12"/>
          <p:cNvSpPr txBox="true"/>
          <p:nvPr/>
        </p:nvSpPr>
        <p:spPr>
          <a:xfrm rot="-1957639">
            <a:off x="11273231" y="7143948"/>
            <a:ext cx="2847982" cy="576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28"/>
              </a:lnSpc>
            </a:pPr>
            <a:r>
              <a:rPr lang="en-US" sz="3377">
                <a:solidFill>
                  <a:srgbClr val="000000"/>
                </a:solidFill>
                <a:latin typeface="Open Sans"/>
              </a:rPr>
              <a:t>October </a:t>
            </a:r>
          </a:p>
        </p:txBody>
      </p:sp>
      <p:sp>
        <p:nvSpPr>
          <p:cNvPr name="TextBox 13" id="13"/>
          <p:cNvSpPr txBox="true"/>
          <p:nvPr/>
        </p:nvSpPr>
        <p:spPr>
          <a:xfrm rot="1812357">
            <a:off x="3499705" y="8802464"/>
            <a:ext cx="2326839" cy="464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3"/>
              </a:lnSpc>
            </a:pPr>
            <a:r>
              <a:rPr lang="en-US" sz="2759">
                <a:solidFill>
                  <a:srgbClr val="000000"/>
                </a:solidFill>
                <a:latin typeface="Open Sans"/>
              </a:rPr>
              <a:t>November </a:t>
            </a:r>
          </a:p>
        </p:txBody>
      </p:sp>
      <p:sp>
        <p:nvSpPr>
          <p:cNvPr name="TextBox 14" id="14"/>
          <p:cNvSpPr txBox="true"/>
          <p:nvPr/>
        </p:nvSpPr>
        <p:spPr>
          <a:xfrm rot="-2100083">
            <a:off x="12588298" y="8974090"/>
            <a:ext cx="2752680" cy="559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70"/>
              </a:lnSpc>
            </a:pPr>
            <a:r>
              <a:rPr lang="en-US" sz="3264">
                <a:solidFill>
                  <a:srgbClr val="000000"/>
                </a:solidFill>
                <a:latin typeface="Open Sans"/>
              </a:rPr>
              <a:t>December 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88" r="0" b="-2089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1417032" y="6410830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1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1" y="2584113"/>
                </a:lnTo>
                <a:lnTo>
                  <a:pt x="25195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7884245" y="5615940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3"/>
                </a:lnTo>
                <a:lnTo>
                  <a:pt x="0" y="258411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2676787" y="820005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1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1" y="2584113"/>
                </a:lnTo>
                <a:lnTo>
                  <a:pt x="25195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238081" y="796624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4"/>
                </a:lnTo>
                <a:lnTo>
                  <a:pt x="0" y="2584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1883030">
            <a:off x="13954992" y="4752857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April </a:t>
            </a:r>
          </a:p>
        </p:txBody>
      </p:sp>
      <p:sp>
        <p:nvSpPr>
          <p:cNvPr name="TextBox 8" id="8"/>
          <p:cNvSpPr txBox="true"/>
          <p:nvPr/>
        </p:nvSpPr>
        <p:spPr>
          <a:xfrm rot="2164793">
            <a:off x="-514163" y="99997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July </a:t>
            </a:r>
          </a:p>
        </p:txBody>
      </p:sp>
      <p:sp>
        <p:nvSpPr>
          <p:cNvPr name="TextBox 9" id="9"/>
          <p:cNvSpPr txBox="true"/>
          <p:nvPr/>
        </p:nvSpPr>
        <p:spPr>
          <a:xfrm rot="2223966">
            <a:off x="7982822" y="6405335"/>
            <a:ext cx="2427161" cy="49206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029"/>
              </a:lnSpc>
            </a:pPr>
            <a:r>
              <a:rPr lang="en-US" sz="2878">
                <a:solidFill>
                  <a:srgbClr val="000000"/>
                </a:solidFill>
                <a:latin typeface="Open Sans"/>
              </a:rPr>
              <a:t>September </a:t>
            </a:r>
          </a:p>
        </p:txBody>
      </p:sp>
      <p:sp>
        <p:nvSpPr>
          <p:cNvPr name="TextBox 10" id="10"/>
          <p:cNvSpPr txBox="true"/>
          <p:nvPr/>
        </p:nvSpPr>
        <p:spPr>
          <a:xfrm rot="-1957639">
            <a:off x="11273231" y="7143948"/>
            <a:ext cx="2847982" cy="576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28"/>
              </a:lnSpc>
            </a:pPr>
            <a:r>
              <a:rPr lang="en-US" sz="3377">
                <a:solidFill>
                  <a:srgbClr val="000000"/>
                </a:solidFill>
                <a:latin typeface="Open Sans"/>
              </a:rPr>
              <a:t>October </a:t>
            </a:r>
          </a:p>
        </p:txBody>
      </p:sp>
      <p:sp>
        <p:nvSpPr>
          <p:cNvPr name="TextBox 11" id="11"/>
          <p:cNvSpPr txBox="true"/>
          <p:nvPr/>
        </p:nvSpPr>
        <p:spPr>
          <a:xfrm rot="1812357">
            <a:off x="3499705" y="8802464"/>
            <a:ext cx="2326839" cy="464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3"/>
              </a:lnSpc>
            </a:pPr>
            <a:r>
              <a:rPr lang="en-US" sz="2759">
                <a:solidFill>
                  <a:srgbClr val="000000"/>
                </a:solidFill>
                <a:latin typeface="Open Sans"/>
              </a:rPr>
              <a:t>November </a:t>
            </a:r>
          </a:p>
        </p:txBody>
      </p:sp>
      <p:sp>
        <p:nvSpPr>
          <p:cNvPr name="TextBox 12" id="12"/>
          <p:cNvSpPr txBox="true"/>
          <p:nvPr/>
        </p:nvSpPr>
        <p:spPr>
          <a:xfrm rot="-2100083">
            <a:off x="12588298" y="8974090"/>
            <a:ext cx="2752680" cy="559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70"/>
              </a:lnSpc>
            </a:pPr>
            <a:r>
              <a:rPr lang="en-US" sz="3264">
                <a:solidFill>
                  <a:srgbClr val="000000"/>
                </a:solidFill>
                <a:latin typeface="Open Sans"/>
              </a:rPr>
              <a:t>December 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88" r="0" b="-2089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1417032" y="6410830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1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1" y="2584113"/>
                </a:lnTo>
                <a:lnTo>
                  <a:pt x="25195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2676787" y="820005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1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1" y="2584113"/>
                </a:lnTo>
                <a:lnTo>
                  <a:pt x="25195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238081" y="796624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4"/>
                </a:lnTo>
                <a:lnTo>
                  <a:pt x="0" y="2584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1883030">
            <a:off x="13954992" y="4752857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April </a:t>
            </a:r>
          </a:p>
        </p:txBody>
      </p:sp>
      <p:sp>
        <p:nvSpPr>
          <p:cNvPr name="TextBox 7" id="7"/>
          <p:cNvSpPr txBox="true"/>
          <p:nvPr/>
        </p:nvSpPr>
        <p:spPr>
          <a:xfrm rot="2164793">
            <a:off x="-514163" y="99997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July </a:t>
            </a:r>
          </a:p>
        </p:txBody>
      </p:sp>
      <p:sp>
        <p:nvSpPr>
          <p:cNvPr name="TextBox 8" id="8"/>
          <p:cNvSpPr txBox="true"/>
          <p:nvPr/>
        </p:nvSpPr>
        <p:spPr>
          <a:xfrm rot="-1957639">
            <a:off x="11273231" y="7143948"/>
            <a:ext cx="2847982" cy="5769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28"/>
              </a:lnSpc>
            </a:pPr>
            <a:r>
              <a:rPr lang="en-US" sz="3377">
                <a:solidFill>
                  <a:srgbClr val="000000"/>
                </a:solidFill>
                <a:latin typeface="Open Sans"/>
              </a:rPr>
              <a:t>October </a:t>
            </a:r>
          </a:p>
        </p:txBody>
      </p:sp>
      <p:sp>
        <p:nvSpPr>
          <p:cNvPr name="TextBox 9" id="9"/>
          <p:cNvSpPr txBox="true"/>
          <p:nvPr/>
        </p:nvSpPr>
        <p:spPr>
          <a:xfrm rot="1812357">
            <a:off x="3499705" y="8802464"/>
            <a:ext cx="2326839" cy="464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3"/>
              </a:lnSpc>
            </a:pPr>
            <a:r>
              <a:rPr lang="en-US" sz="2759">
                <a:solidFill>
                  <a:srgbClr val="000000"/>
                </a:solidFill>
                <a:latin typeface="Open Sans"/>
              </a:rPr>
              <a:t>November </a:t>
            </a:r>
          </a:p>
        </p:txBody>
      </p:sp>
      <p:sp>
        <p:nvSpPr>
          <p:cNvPr name="TextBox 10" id="10"/>
          <p:cNvSpPr txBox="true"/>
          <p:nvPr/>
        </p:nvSpPr>
        <p:spPr>
          <a:xfrm rot="-2100083">
            <a:off x="12588298" y="8974090"/>
            <a:ext cx="2752680" cy="559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70"/>
              </a:lnSpc>
            </a:pPr>
            <a:r>
              <a:rPr lang="en-US" sz="3264">
                <a:solidFill>
                  <a:srgbClr val="000000"/>
                </a:solidFill>
                <a:latin typeface="Open Sans"/>
              </a:rPr>
              <a:t>December 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0" r="-25439" b="-33801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-76302" y="2250695"/>
            <a:ext cx="18440604" cy="674669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87"/>
              </a:lnSpc>
            </a:pPr>
            <a:r>
              <a:rPr lang="en-US" sz="5490" spc="208">
                <a:solidFill>
                  <a:srgbClr val="302A36"/>
                </a:solidFill>
                <a:latin typeface="Source Serif Pro"/>
              </a:rPr>
              <a:t>Complete the months</a:t>
            </a:r>
          </a:p>
          <a:p>
            <a:pPr algn="ctr">
              <a:lnSpc>
                <a:spcPts val="7687"/>
              </a:lnSpc>
            </a:pPr>
            <a:r>
              <a:rPr lang="en-US" sz="5490" spc="208">
                <a:solidFill>
                  <a:srgbClr val="302A36"/>
                </a:solidFill>
                <a:latin typeface="Source Serif Pro"/>
              </a:rPr>
              <a:t>1. J_n_ _ r _           5. M _ _             9. S _ pt _ mb _ r</a:t>
            </a:r>
          </a:p>
          <a:p>
            <a:pPr algn="ctr">
              <a:lnSpc>
                <a:spcPts val="7687"/>
              </a:lnSpc>
            </a:pPr>
            <a:r>
              <a:rPr lang="en-US" sz="5490" spc="208">
                <a:solidFill>
                  <a:srgbClr val="302A36"/>
                </a:solidFill>
                <a:latin typeface="Source Serif Pro"/>
              </a:rPr>
              <a:t>2. F _br _ _ r _         6. J _ n _            10. _ ct _ b _ r</a:t>
            </a:r>
          </a:p>
          <a:p>
            <a:pPr algn="ctr">
              <a:lnSpc>
                <a:spcPts val="7687"/>
              </a:lnSpc>
            </a:pPr>
            <a:r>
              <a:rPr lang="en-US" sz="5490" spc="208">
                <a:solidFill>
                  <a:srgbClr val="302A36"/>
                </a:solidFill>
                <a:latin typeface="Source Serif Pro"/>
              </a:rPr>
              <a:t>3. M _ rch             7. J _ l _             11. N _ v _ mb _r</a:t>
            </a:r>
          </a:p>
          <a:p>
            <a:pPr algn="ctr">
              <a:lnSpc>
                <a:spcPts val="7687"/>
              </a:lnSpc>
            </a:pPr>
            <a:r>
              <a:rPr lang="en-US" sz="5490" spc="208">
                <a:solidFill>
                  <a:srgbClr val="302A36"/>
                </a:solidFill>
                <a:latin typeface="Source Serif Pro"/>
              </a:rPr>
              <a:t>4. _ pr _ l              8. _ _ g _ s t          12. D _ c _ mb _r  </a:t>
            </a:r>
          </a:p>
          <a:p>
            <a:pPr algn="ctr">
              <a:lnSpc>
                <a:spcPts val="7687"/>
              </a:lnSpc>
            </a:pPr>
          </a:p>
          <a:p>
            <a:pPr algn="ctr" marL="0" indent="0" lvl="0">
              <a:lnSpc>
                <a:spcPts val="7687"/>
              </a:lnSpc>
              <a:spcBef>
                <a:spcPct val="0"/>
              </a:spcBef>
            </a:pP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2122300" y="1335142"/>
            <a:ext cx="999662" cy="1172624"/>
          </a:xfrm>
          <a:custGeom>
            <a:avLst/>
            <a:gdLst/>
            <a:ahLst/>
            <a:cxnLst/>
            <a:rect r="r" b="b" t="t" l="l"/>
            <a:pathLst>
              <a:path h="1172624" w="999662">
                <a:moveTo>
                  <a:pt x="0" y="0"/>
                </a:moveTo>
                <a:lnTo>
                  <a:pt x="999662" y="0"/>
                </a:lnTo>
                <a:lnTo>
                  <a:pt x="999662" y="1172624"/>
                </a:lnTo>
                <a:lnTo>
                  <a:pt x="0" y="117262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732380" y="2345945"/>
            <a:ext cx="772912" cy="772912"/>
          </a:xfrm>
          <a:custGeom>
            <a:avLst/>
            <a:gdLst/>
            <a:ahLst/>
            <a:cxnLst/>
            <a:rect r="r" b="b" t="t" l="l"/>
            <a:pathLst>
              <a:path h="772912" w="772912">
                <a:moveTo>
                  <a:pt x="0" y="0"/>
                </a:moveTo>
                <a:lnTo>
                  <a:pt x="772912" y="0"/>
                </a:lnTo>
                <a:lnTo>
                  <a:pt x="772912" y="772913"/>
                </a:lnTo>
                <a:lnTo>
                  <a:pt x="0" y="7729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642244" y="4549462"/>
            <a:ext cx="772912" cy="772912"/>
          </a:xfrm>
          <a:custGeom>
            <a:avLst/>
            <a:gdLst/>
            <a:ahLst/>
            <a:cxnLst/>
            <a:rect r="r" b="b" t="t" l="l"/>
            <a:pathLst>
              <a:path h="772912" w="772912">
                <a:moveTo>
                  <a:pt x="0" y="0"/>
                </a:moveTo>
                <a:lnTo>
                  <a:pt x="772912" y="0"/>
                </a:lnTo>
                <a:lnTo>
                  <a:pt x="772912" y="772912"/>
                </a:lnTo>
                <a:lnTo>
                  <a:pt x="0" y="77291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6763560" y="6789745"/>
            <a:ext cx="2468555" cy="2468555"/>
          </a:xfrm>
          <a:custGeom>
            <a:avLst/>
            <a:gdLst/>
            <a:ahLst/>
            <a:cxnLst/>
            <a:rect r="r" b="b" t="t" l="l"/>
            <a:pathLst>
              <a:path h="2468555" w="2468555">
                <a:moveTo>
                  <a:pt x="0" y="0"/>
                </a:moveTo>
                <a:lnTo>
                  <a:pt x="2468555" y="0"/>
                </a:lnTo>
                <a:lnTo>
                  <a:pt x="2468555" y="2468555"/>
                </a:lnTo>
                <a:lnTo>
                  <a:pt x="0" y="24685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5315951" y="500002"/>
            <a:ext cx="2468555" cy="2468555"/>
          </a:xfrm>
          <a:custGeom>
            <a:avLst/>
            <a:gdLst/>
            <a:ahLst/>
            <a:cxnLst/>
            <a:rect r="r" b="b" t="t" l="l"/>
            <a:pathLst>
              <a:path h="2468555" w="2468555">
                <a:moveTo>
                  <a:pt x="0" y="0"/>
                </a:moveTo>
                <a:lnTo>
                  <a:pt x="2468555" y="0"/>
                </a:lnTo>
                <a:lnTo>
                  <a:pt x="2468555" y="2468555"/>
                </a:lnTo>
                <a:lnTo>
                  <a:pt x="0" y="246855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4841418" y="6602866"/>
            <a:ext cx="3684134" cy="3684134"/>
          </a:xfrm>
          <a:custGeom>
            <a:avLst/>
            <a:gdLst/>
            <a:ahLst/>
            <a:cxnLst/>
            <a:rect r="r" b="b" t="t" l="l"/>
            <a:pathLst>
              <a:path h="3684134" w="3684134">
                <a:moveTo>
                  <a:pt x="0" y="0"/>
                </a:moveTo>
                <a:lnTo>
                  <a:pt x="3684134" y="0"/>
                </a:lnTo>
                <a:lnTo>
                  <a:pt x="3684134" y="3684134"/>
                </a:lnTo>
                <a:lnTo>
                  <a:pt x="0" y="36841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892784" y="-107788"/>
            <a:ext cx="3684134" cy="3684134"/>
          </a:xfrm>
          <a:custGeom>
            <a:avLst/>
            <a:gdLst/>
            <a:ahLst/>
            <a:cxnLst/>
            <a:rect r="r" b="b" t="t" l="l"/>
            <a:pathLst>
              <a:path h="3684134" w="3684134">
                <a:moveTo>
                  <a:pt x="0" y="0"/>
                </a:moveTo>
                <a:lnTo>
                  <a:pt x="3684134" y="0"/>
                </a:lnTo>
                <a:lnTo>
                  <a:pt x="3684134" y="3684134"/>
                </a:lnTo>
                <a:lnTo>
                  <a:pt x="0" y="36841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88" r="0" b="-2089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2676787" y="820005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1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1" y="2584113"/>
                </a:lnTo>
                <a:lnTo>
                  <a:pt x="25195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3238081" y="796624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0" y="0"/>
                </a:moveTo>
                <a:lnTo>
                  <a:pt x="2519510" y="0"/>
                </a:lnTo>
                <a:lnTo>
                  <a:pt x="2519510" y="2584114"/>
                </a:lnTo>
                <a:lnTo>
                  <a:pt x="0" y="25841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1883030">
            <a:off x="13954992" y="4752857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April </a:t>
            </a:r>
          </a:p>
        </p:txBody>
      </p:sp>
      <p:sp>
        <p:nvSpPr>
          <p:cNvPr name="TextBox 6" id="6"/>
          <p:cNvSpPr txBox="true"/>
          <p:nvPr/>
        </p:nvSpPr>
        <p:spPr>
          <a:xfrm rot="2164793">
            <a:off x="-514163" y="99997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July </a:t>
            </a:r>
          </a:p>
        </p:txBody>
      </p:sp>
      <p:sp>
        <p:nvSpPr>
          <p:cNvPr name="TextBox 7" id="7"/>
          <p:cNvSpPr txBox="true"/>
          <p:nvPr/>
        </p:nvSpPr>
        <p:spPr>
          <a:xfrm rot="1812357">
            <a:off x="3499705" y="8802464"/>
            <a:ext cx="2326839" cy="4645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863"/>
              </a:lnSpc>
            </a:pPr>
            <a:r>
              <a:rPr lang="en-US" sz="2759">
                <a:solidFill>
                  <a:srgbClr val="000000"/>
                </a:solidFill>
                <a:latin typeface="Open Sans"/>
              </a:rPr>
              <a:t>November </a:t>
            </a:r>
          </a:p>
        </p:txBody>
      </p:sp>
      <p:sp>
        <p:nvSpPr>
          <p:cNvPr name="TextBox 8" id="8"/>
          <p:cNvSpPr txBox="true"/>
          <p:nvPr/>
        </p:nvSpPr>
        <p:spPr>
          <a:xfrm rot="-2100083">
            <a:off x="12588298" y="8974090"/>
            <a:ext cx="2752680" cy="559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70"/>
              </a:lnSpc>
            </a:pPr>
            <a:r>
              <a:rPr lang="en-US" sz="3264">
                <a:solidFill>
                  <a:srgbClr val="000000"/>
                </a:solidFill>
                <a:latin typeface="Open Sans"/>
              </a:rPr>
              <a:t>December 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88" r="0" b="-2089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12676787" y="8200053"/>
            <a:ext cx="2519510" cy="2584113"/>
          </a:xfrm>
          <a:custGeom>
            <a:avLst/>
            <a:gdLst/>
            <a:ahLst/>
            <a:cxnLst/>
            <a:rect r="r" b="b" t="t" l="l"/>
            <a:pathLst>
              <a:path h="2584113" w="2519510">
                <a:moveTo>
                  <a:pt x="2519511" y="0"/>
                </a:moveTo>
                <a:lnTo>
                  <a:pt x="0" y="0"/>
                </a:lnTo>
                <a:lnTo>
                  <a:pt x="0" y="2584113"/>
                </a:lnTo>
                <a:lnTo>
                  <a:pt x="2519511" y="2584113"/>
                </a:lnTo>
                <a:lnTo>
                  <a:pt x="2519511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1883030">
            <a:off x="13954992" y="4752857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April </a:t>
            </a:r>
          </a:p>
        </p:txBody>
      </p:sp>
      <p:sp>
        <p:nvSpPr>
          <p:cNvPr name="TextBox 5" id="5"/>
          <p:cNvSpPr txBox="true"/>
          <p:nvPr/>
        </p:nvSpPr>
        <p:spPr>
          <a:xfrm rot="2164793">
            <a:off x="-514163" y="99997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July </a:t>
            </a:r>
          </a:p>
        </p:txBody>
      </p:sp>
      <p:sp>
        <p:nvSpPr>
          <p:cNvPr name="TextBox 6" id="6"/>
          <p:cNvSpPr txBox="true"/>
          <p:nvPr/>
        </p:nvSpPr>
        <p:spPr>
          <a:xfrm rot="-2100083">
            <a:off x="12588298" y="8974090"/>
            <a:ext cx="2752680" cy="559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70"/>
              </a:lnSpc>
            </a:pPr>
            <a:r>
              <a:rPr lang="en-US" sz="3264">
                <a:solidFill>
                  <a:srgbClr val="000000"/>
                </a:solidFill>
                <a:latin typeface="Open Sans"/>
              </a:rPr>
              <a:t>December 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75688" r="0" b="-2089"/>
            </a:stretch>
          </a:blipFill>
        </p:spPr>
      </p:sp>
      <p:sp>
        <p:nvSpPr>
          <p:cNvPr name="TextBox 3" id="3"/>
          <p:cNvSpPr txBox="true"/>
          <p:nvPr/>
        </p:nvSpPr>
        <p:spPr>
          <a:xfrm rot="1883030">
            <a:off x="13954992" y="4752857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April </a:t>
            </a:r>
          </a:p>
        </p:txBody>
      </p:sp>
      <p:sp>
        <p:nvSpPr>
          <p:cNvPr name="TextBox 4" id="4"/>
          <p:cNvSpPr txBox="true"/>
          <p:nvPr/>
        </p:nvSpPr>
        <p:spPr>
          <a:xfrm rot="2164793">
            <a:off x="-514163" y="99997"/>
            <a:ext cx="2866953" cy="5803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Open Sans"/>
              </a:rPr>
              <a:t>July </a:t>
            </a: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994" r="0" b="-23533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5961137"/>
            <a:ext cx="3086969" cy="3297163"/>
          </a:xfrm>
          <a:custGeom>
            <a:avLst/>
            <a:gdLst/>
            <a:ahLst/>
            <a:cxnLst/>
            <a:rect r="r" b="b" t="t" l="l"/>
            <a:pathLst>
              <a:path h="3297163" w="3086969">
                <a:moveTo>
                  <a:pt x="0" y="0"/>
                </a:moveTo>
                <a:lnTo>
                  <a:pt x="3086969" y="0"/>
                </a:lnTo>
                <a:lnTo>
                  <a:pt x="3086969" y="3297163"/>
                </a:lnTo>
                <a:lnTo>
                  <a:pt x="0" y="3297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385495" y="5961137"/>
            <a:ext cx="3086969" cy="3297163"/>
          </a:xfrm>
          <a:custGeom>
            <a:avLst/>
            <a:gdLst/>
            <a:ahLst/>
            <a:cxnLst/>
            <a:rect r="r" b="b" t="t" l="l"/>
            <a:pathLst>
              <a:path h="3297163" w="3086969">
                <a:moveTo>
                  <a:pt x="0" y="0"/>
                </a:moveTo>
                <a:lnTo>
                  <a:pt x="3086969" y="0"/>
                </a:lnTo>
                <a:lnTo>
                  <a:pt x="3086969" y="3297163"/>
                </a:lnTo>
                <a:lnTo>
                  <a:pt x="0" y="3297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536729" y="5961137"/>
            <a:ext cx="3086969" cy="3297163"/>
          </a:xfrm>
          <a:custGeom>
            <a:avLst/>
            <a:gdLst/>
            <a:ahLst/>
            <a:cxnLst/>
            <a:rect r="r" b="b" t="t" l="l"/>
            <a:pathLst>
              <a:path h="3297163" w="3086969">
                <a:moveTo>
                  <a:pt x="0" y="0"/>
                </a:moveTo>
                <a:lnTo>
                  <a:pt x="3086969" y="0"/>
                </a:lnTo>
                <a:lnTo>
                  <a:pt x="3086969" y="3297163"/>
                </a:lnTo>
                <a:lnTo>
                  <a:pt x="0" y="3297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687963" y="5961137"/>
            <a:ext cx="3086969" cy="3297163"/>
          </a:xfrm>
          <a:custGeom>
            <a:avLst/>
            <a:gdLst/>
            <a:ahLst/>
            <a:cxnLst/>
            <a:rect r="r" b="b" t="t" l="l"/>
            <a:pathLst>
              <a:path h="3297163" w="3086969">
                <a:moveTo>
                  <a:pt x="0" y="0"/>
                </a:moveTo>
                <a:lnTo>
                  <a:pt x="3086969" y="0"/>
                </a:lnTo>
                <a:lnTo>
                  <a:pt x="3086969" y="3297163"/>
                </a:lnTo>
                <a:lnTo>
                  <a:pt x="0" y="3297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43384" y="1028700"/>
            <a:ext cx="3657600" cy="1999554"/>
          </a:xfrm>
          <a:custGeom>
            <a:avLst/>
            <a:gdLst/>
            <a:ahLst/>
            <a:cxnLst/>
            <a:rect r="r" b="b" t="t" l="l"/>
            <a:pathLst>
              <a:path h="1999554" w="3657600">
                <a:moveTo>
                  <a:pt x="0" y="0"/>
                </a:moveTo>
                <a:lnTo>
                  <a:pt x="3657600" y="0"/>
                </a:lnTo>
                <a:lnTo>
                  <a:pt x="3657600" y="1999554"/>
                </a:lnTo>
                <a:lnTo>
                  <a:pt x="0" y="19995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100180" y="1028700"/>
            <a:ext cx="3657600" cy="1999554"/>
          </a:xfrm>
          <a:custGeom>
            <a:avLst/>
            <a:gdLst/>
            <a:ahLst/>
            <a:cxnLst/>
            <a:rect r="r" b="b" t="t" l="l"/>
            <a:pathLst>
              <a:path h="1999554" w="3657600">
                <a:moveTo>
                  <a:pt x="0" y="0"/>
                </a:moveTo>
                <a:lnTo>
                  <a:pt x="3657600" y="0"/>
                </a:lnTo>
                <a:lnTo>
                  <a:pt x="3657600" y="1999554"/>
                </a:lnTo>
                <a:lnTo>
                  <a:pt x="0" y="19995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456975" y="1028700"/>
            <a:ext cx="3657600" cy="1999554"/>
          </a:xfrm>
          <a:custGeom>
            <a:avLst/>
            <a:gdLst/>
            <a:ahLst/>
            <a:cxnLst/>
            <a:rect r="r" b="b" t="t" l="l"/>
            <a:pathLst>
              <a:path h="1999554" w="3657600">
                <a:moveTo>
                  <a:pt x="0" y="0"/>
                </a:moveTo>
                <a:lnTo>
                  <a:pt x="3657600" y="0"/>
                </a:lnTo>
                <a:lnTo>
                  <a:pt x="3657600" y="1999554"/>
                </a:lnTo>
                <a:lnTo>
                  <a:pt x="0" y="19995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813770" y="1028700"/>
            <a:ext cx="3657600" cy="1999554"/>
          </a:xfrm>
          <a:custGeom>
            <a:avLst/>
            <a:gdLst/>
            <a:ahLst/>
            <a:cxnLst/>
            <a:rect r="r" b="b" t="t" l="l"/>
            <a:pathLst>
              <a:path h="1999554" w="3657600">
                <a:moveTo>
                  <a:pt x="0" y="0"/>
                </a:moveTo>
                <a:lnTo>
                  <a:pt x="3657600" y="0"/>
                </a:lnTo>
                <a:lnTo>
                  <a:pt x="3657600" y="1999554"/>
                </a:lnTo>
                <a:lnTo>
                  <a:pt x="0" y="19995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4371875" y="1512993"/>
            <a:ext cx="2538454" cy="926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1"/>
              </a:lnSpc>
            </a:pPr>
            <a:r>
              <a:rPr lang="en-US" sz="5436">
                <a:solidFill>
                  <a:srgbClr val="000000"/>
                </a:solidFill>
                <a:latin typeface="Open Sans"/>
              </a:rPr>
              <a:t>Second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236003" y="1512993"/>
            <a:ext cx="1385953" cy="926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1"/>
              </a:lnSpc>
            </a:pPr>
            <a:r>
              <a:rPr lang="en-US" sz="5436">
                <a:solidFill>
                  <a:srgbClr val="000000"/>
                </a:solidFill>
                <a:latin typeface="Open Sans"/>
              </a:rPr>
              <a:t>First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09212" y="1512993"/>
            <a:ext cx="2325944" cy="926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1"/>
              </a:lnSpc>
            </a:pPr>
            <a:r>
              <a:rPr lang="en-US" sz="5436">
                <a:solidFill>
                  <a:srgbClr val="000000"/>
                </a:solidFill>
                <a:latin typeface="Open Sans"/>
              </a:rPr>
              <a:t>Fourth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353398" y="1512993"/>
            <a:ext cx="1864753" cy="926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1"/>
              </a:lnSpc>
            </a:pPr>
            <a:r>
              <a:rPr lang="en-US" sz="5436">
                <a:solidFill>
                  <a:srgbClr val="000000"/>
                </a:solidFill>
                <a:latin typeface="Open Sans"/>
              </a:rPr>
              <a:t>Third </a:t>
            </a:r>
          </a:p>
        </p:txBody>
      </p:sp>
    </p:spTree>
  </p:cSld>
  <p:clrMapOvr>
    <a:masterClrMapping/>
  </p:clrMapOvr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994" r="0" b="-23533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5961137"/>
            <a:ext cx="3086969" cy="3297163"/>
          </a:xfrm>
          <a:custGeom>
            <a:avLst/>
            <a:gdLst/>
            <a:ahLst/>
            <a:cxnLst/>
            <a:rect r="r" b="b" t="t" l="l"/>
            <a:pathLst>
              <a:path h="3297163" w="3086969">
                <a:moveTo>
                  <a:pt x="0" y="0"/>
                </a:moveTo>
                <a:lnTo>
                  <a:pt x="3086969" y="0"/>
                </a:lnTo>
                <a:lnTo>
                  <a:pt x="3086969" y="3297163"/>
                </a:lnTo>
                <a:lnTo>
                  <a:pt x="0" y="3297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385495" y="5961137"/>
            <a:ext cx="3086969" cy="3297163"/>
          </a:xfrm>
          <a:custGeom>
            <a:avLst/>
            <a:gdLst/>
            <a:ahLst/>
            <a:cxnLst/>
            <a:rect r="r" b="b" t="t" l="l"/>
            <a:pathLst>
              <a:path h="3297163" w="3086969">
                <a:moveTo>
                  <a:pt x="0" y="0"/>
                </a:moveTo>
                <a:lnTo>
                  <a:pt x="3086969" y="0"/>
                </a:lnTo>
                <a:lnTo>
                  <a:pt x="3086969" y="3297163"/>
                </a:lnTo>
                <a:lnTo>
                  <a:pt x="0" y="3297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536729" y="5961137"/>
            <a:ext cx="3086969" cy="3297163"/>
          </a:xfrm>
          <a:custGeom>
            <a:avLst/>
            <a:gdLst/>
            <a:ahLst/>
            <a:cxnLst/>
            <a:rect r="r" b="b" t="t" l="l"/>
            <a:pathLst>
              <a:path h="3297163" w="3086969">
                <a:moveTo>
                  <a:pt x="0" y="0"/>
                </a:moveTo>
                <a:lnTo>
                  <a:pt x="3086969" y="0"/>
                </a:lnTo>
                <a:lnTo>
                  <a:pt x="3086969" y="3297163"/>
                </a:lnTo>
                <a:lnTo>
                  <a:pt x="0" y="3297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687963" y="5961137"/>
            <a:ext cx="3086969" cy="3297163"/>
          </a:xfrm>
          <a:custGeom>
            <a:avLst/>
            <a:gdLst/>
            <a:ahLst/>
            <a:cxnLst/>
            <a:rect r="r" b="b" t="t" l="l"/>
            <a:pathLst>
              <a:path h="3297163" w="3086969">
                <a:moveTo>
                  <a:pt x="0" y="0"/>
                </a:moveTo>
                <a:lnTo>
                  <a:pt x="3086969" y="0"/>
                </a:lnTo>
                <a:lnTo>
                  <a:pt x="3086969" y="3297163"/>
                </a:lnTo>
                <a:lnTo>
                  <a:pt x="0" y="3297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43384" y="1028700"/>
            <a:ext cx="3657600" cy="1999554"/>
          </a:xfrm>
          <a:custGeom>
            <a:avLst/>
            <a:gdLst/>
            <a:ahLst/>
            <a:cxnLst/>
            <a:rect r="r" b="b" t="t" l="l"/>
            <a:pathLst>
              <a:path h="1999554" w="3657600">
                <a:moveTo>
                  <a:pt x="0" y="0"/>
                </a:moveTo>
                <a:lnTo>
                  <a:pt x="3657600" y="0"/>
                </a:lnTo>
                <a:lnTo>
                  <a:pt x="3657600" y="1999554"/>
                </a:lnTo>
                <a:lnTo>
                  <a:pt x="0" y="19995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43384" y="7258746"/>
            <a:ext cx="3657600" cy="1999554"/>
          </a:xfrm>
          <a:custGeom>
            <a:avLst/>
            <a:gdLst/>
            <a:ahLst/>
            <a:cxnLst/>
            <a:rect r="r" b="b" t="t" l="l"/>
            <a:pathLst>
              <a:path h="1999554" w="3657600">
                <a:moveTo>
                  <a:pt x="0" y="0"/>
                </a:moveTo>
                <a:lnTo>
                  <a:pt x="3657600" y="0"/>
                </a:lnTo>
                <a:lnTo>
                  <a:pt x="3657600" y="1999554"/>
                </a:lnTo>
                <a:lnTo>
                  <a:pt x="0" y="19995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456975" y="1028700"/>
            <a:ext cx="3657600" cy="1999554"/>
          </a:xfrm>
          <a:custGeom>
            <a:avLst/>
            <a:gdLst/>
            <a:ahLst/>
            <a:cxnLst/>
            <a:rect r="r" b="b" t="t" l="l"/>
            <a:pathLst>
              <a:path h="1999554" w="3657600">
                <a:moveTo>
                  <a:pt x="0" y="0"/>
                </a:moveTo>
                <a:lnTo>
                  <a:pt x="3657600" y="0"/>
                </a:lnTo>
                <a:lnTo>
                  <a:pt x="3657600" y="1999554"/>
                </a:lnTo>
                <a:lnTo>
                  <a:pt x="0" y="19995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3813770" y="1028700"/>
            <a:ext cx="3657600" cy="1999554"/>
          </a:xfrm>
          <a:custGeom>
            <a:avLst/>
            <a:gdLst/>
            <a:ahLst/>
            <a:cxnLst/>
            <a:rect r="r" b="b" t="t" l="l"/>
            <a:pathLst>
              <a:path h="1999554" w="3657600">
                <a:moveTo>
                  <a:pt x="0" y="0"/>
                </a:moveTo>
                <a:lnTo>
                  <a:pt x="3657600" y="0"/>
                </a:lnTo>
                <a:lnTo>
                  <a:pt x="3657600" y="1999554"/>
                </a:lnTo>
                <a:lnTo>
                  <a:pt x="0" y="19995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4371875" y="1512993"/>
            <a:ext cx="2538454" cy="926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1"/>
              </a:lnSpc>
            </a:pPr>
            <a:r>
              <a:rPr lang="en-US" sz="5436">
                <a:solidFill>
                  <a:srgbClr val="000000"/>
                </a:solidFill>
                <a:latin typeface="Open Sans"/>
              </a:rPr>
              <a:t>Second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879208" y="7743039"/>
            <a:ext cx="1385953" cy="926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1"/>
              </a:lnSpc>
            </a:pPr>
            <a:r>
              <a:rPr lang="en-US" sz="5436">
                <a:solidFill>
                  <a:srgbClr val="000000"/>
                </a:solidFill>
                <a:latin typeface="Open Sans"/>
              </a:rPr>
              <a:t>First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09212" y="1512993"/>
            <a:ext cx="2325944" cy="926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1"/>
              </a:lnSpc>
            </a:pPr>
            <a:r>
              <a:rPr lang="en-US" sz="5436">
                <a:solidFill>
                  <a:srgbClr val="000000"/>
                </a:solidFill>
                <a:latin typeface="Open Sans"/>
              </a:rPr>
              <a:t>Fourth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353398" y="1512993"/>
            <a:ext cx="1864753" cy="926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1"/>
              </a:lnSpc>
            </a:pPr>
            <a:r>
              <a:rPr lang="en-US" sz="5436">
                <a:solidFill>
                  <a:srgbClr val="000000"/>
                </a:solidFill>
                <a:latin typeface="Open Sans"/>
              </a:rPr>
              <a:t>Third 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994" r="0" b="-23533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5961137"/>
            <a:ext cx="3086969" cy="3297163"/>
          </a:xfrm>
          <a:custGeom>
            <a:avLst/>
            <a:gdLst/>
            <a:ahLst/>
            <a:cxnLst/>
            <a:rect r="r" b="b" t="t" l="l"/>
            <a:pathLst>
              <a:path h="3297163" w="3086969">
                <a:moveTo>
                  <a:pt x="0" y="0"/>
                </a:moveTo>
                <a:lnTo>
                  <a:pt x="3086969" y="0"/>
                </a:lnTo>
                <a:lnTo>
                  <a:pt x="3086969" y="3297163"/>
                </a:lnTo>
                <a:lnTo>
                  <a:pt x="0" y="3297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385495" y="5961137"/>
            <a:ext cx="3086969" cy="3297163"/>
          </a:xfrm>
          <a:custGeom>
            <a:avLst/>
            <a:gdLst/>
            <a:ahLst/>
            <a:cxnLst/>
            <a:rect r="r" b="b" t="t" l="l"/>
            <a:pathLst>
              <a:path h="3297163" w="3086969">
                <a:moveTo>
                  <a:pt x="0" y="0"/>
                </a:moveTo>
                <a:lnTo>
                  <a:pt x="3086969" y="0"/>
                </a:lnTo>
                <a:lnTo>
                  <a:pt x="3086969" y="3297163"/>
                </a:lnTo>
                <a:lnTo>
                  <a:pt x="0" y="3297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536729" y="5961137"/>
            <a:ext cx="3086969" cy="3297163"/>
          </a:xfrm>
          <a:custGeom>
            <a:avLst/>
            <a:gdLst/>
            <a:ahLst/>
            <a:cxnLst/>
            <a:rect r="r" b="b" t="t" l="l"/>
            <a:pathLst>
              <a:path h="3297163" w="3086969">
                <a:moveTo>
                  <a:pt x="0" y="0"/>
                </a:moveTo>
                <a:lnTo>
                  <a:pt x="3086969" y="0"/>
                </a:lnTo>
                <a:lnTo>
                  <a:pt x="3086969" y="3297163"/>
                </a:lnTo>
                <a:lnTo>
                  <a:pt x="0" y="3297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687963" y="5961137"/>
            <a:ext cx="3086969" cy="3297163"/>
          </a:xfrm>
          <a:custGeom>
            <a:avLst/>
            <a:gdLst/>
            <a:ahLst/>
            <a:cxnLst/>
            <a:rect r="r" b="b" t="t" l="l"/>
            <a:pathLst>
              <a:path h="3297163" w="3086969">
                <a:moveTo>
                  <a:pt x="0" y="0"/>
                </a:moveTo>
                <a:lnTo>
                  <a:pt x="3086969" y="0"/>
                </a:lnTo>
                <a:lnTo>
                  <a:pt x="3086969" y="3297163"/>
                </a:lnTo>
                <a:lnTo>
                  <a:pt x="0" y="3297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43384" y="1028700"/>
            <a:ext cx="3657600" cy="1999554"/>
          </a:xfrm>
          <a:custGeom>
            <a:avLst/>
            <a:gdLst/>
            <a:ahLst/>
            <a:cxnLst/>
            <a:rect r="r" b="b" t="t" l="l"/>
            <a:pathLst>
              <a:path h="1999554" w="3657600">
                <a:moveTo>
                  <a:pt x="0" y="0"/>
                </a:moveTo>
                <a:lnTo>
                  <a:pt x="3657600" y="0"/>
                </a:lnTo>
                <a:lnTo>
                  <a:pt x="3657600" y="1999554"/>
                </a:lnTo>
                <a:lnTo>
                  <a:pt x="0" y="19995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43384" y="7258746"/>
            <a:ext cx="3657600" cy="1999554"/>
          </a:xfrm>
          <a:custGeom>
            <a:avLst/>
            <a:gdLst/>
            <a:ahLst/>
            <a:cxnLst/>
            <a:rect r="r" b="b" t="t" l="l"/>
            <a:pathLst>
              <a:path h="1999554" w="3657600">
                <a:moveTo>
                  <a:pt x="0" y="0"/>
                </a:moveTo>
                <a:lnTo>
                  <a:pt x="3657600" y="0"/>
                </a:lnTo>
                <a:lnTo>
                  <a:pt x="3657600" y="1999554"/>
                </a:lnTo>
                <a:lnTo>
                  <a:pt x="0" y="19995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456975" y="1028700"/>
            <a:ext cx="3657600" cy="1999554"/>
          </a:xfrm>
          <a:custGeom>
            <a:avLst/>
            <a:gdLst/>
            <a:ahLst/>
            <a:cxnLst/>
            <a:rect r="r" b="b" t="t" l="l"/>
            <a:pathLst>
              <a:path h="1999554" w="3657600">
                <a:moveTo>
                  <a:pt x="0" y="0"/>
                </a:moveTo>
                <a:lnTo>
                  <a:pt x="3657600" y="0"/>
                </a:lnTo>
                <a:lnTo>
                  <a:pt x="3657600" y="1999554"/>
                </a:lnTo>
                <a:lnTo>
                  <a:pt x="0" y="19995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100180" y="7258746"/>
            <a:ext cx="3657600" cy="1999554"/>
          </a:xfrm>
          <a:custGeom>
            <a:avLst/>
            <a:gdLst/>
            <a:ahLst/>
            <a:cxnLst/>
            <a:rect r="r" b="b" t="t" l="l"/>
            <a:pathLst>
              <a:path h="1999554" w="3657600">
                <a:moveTo>
                  <a:pt x="0" y="0"/>
                </a:moveTo>
                <a:lnTo>
                  <a:pt x="3657600" y="0"/>
                </a:lnTo>
                <a:lnTo>
                  <a:pt x="3657600" y="1999554"/>
                </a:lnTo>
                <a:lnTo>
                  <a:pt x="0" y="19995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658284" y="7743039"/>
            <a:ext cx="2538454" cy="926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1"/>
              </a:lnSpc>
            </a:pPr>
            <a:r>
              <a:rPr lang="en-US" sz="5436">
                <a:solidFill>
                  <a:srgbClr val="000000"/>
                </a:solidFill>
                <a:latin typeface="Open Sans"/>
              </a:rPr>
              <a:t>Second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879208" y="7743039"/>
            <a:ext cx="1385953" cy="926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1"/>
              </a:lnSpc>
            </a:pPr>
            <a:r>
              <a:rPr lang="en-US" sz="5436">
                <a:solidFill>
                  <a:srgbClr val="000000"/>
                </a:solidFill>
                <a:latin typeface="Open Sans"/>
              </a:rPr>
              <a:t>First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09212" y="1512993"/>
            <a:ext cx="2325944" cy="926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1"/>
              </a:lnSpc>
            </a:pPr>
            <a:r>
              <a:rPr lang="en-US" sz="5436">
                <a:solidFill>
                  <a:srgbClr val="000000"/>
                </a:solidFill>
                <a:latin typeface="Open Sans"/>
              </a:rPr>
              <a:t>Fourth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353398" y="1512993"/>
            <a:ext cx="1864753" cy="926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1"/>
              </a:lnSpc>
            </a:pPr>
            <a:r>
              <a:rPr lang="en-US" sz="5436">
                <a:solidFill>
                  <a:srgbClr val="000000"/>
                </a:solidFill>
                <a:latin typeface="Open Sans"/>
              </a:rPr>
              <a:t>Third 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994" r="0" b="-23533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5961137"/>
            <a:ext cx="3086969" cy="3297163"/>
          </a:xfrm>
          <a:custGeom>
            <a:avLst/>
            <a:gdLst/>
            <a:ahLst/>
            <a:cxnLst/>
            <a:rect r="r" b="b" t="t" l="l"/>
            <a:pathLst>
              <a:path h="3297163" w="3086969">
                <a:moveTo>
                  <a:pt x="0" y="0"/>
                </a:moveTo>
                <a:lnTo>
                  <a:pt x="3086969" y="0"/>
                </a:lnTo>
                <a:lnTo>
                  <a:pt x="3086969" y="3297163"/>
                </a:lnTo>
                <a:lnTo>
                  <a:pt x="0" y="3297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385495" y="5961137"/>
            <a:ext cx="3086969" cy="3297163"/>
          </a:xfrm>
          <a:custGeom>
            <a:avLst/>
            <a:gdLst/>
            <a:ahLst/>
            <a:cxnLst/>
            <a:rect r="r" b="b" t="t" l="l"/>
            <a:pathLst>
              <a:path h="3297163" w="3086969">
                <a:moveTo>
                  <a:pt x="0" y="0"/>
                </a:moveTo>
                <a:lnTo>
                  <a:pt x="3086969" y="0"/>
                </a:lnTo>
                <a:lnTo>
                  <a:pt x="3086969" y="3297163"/>
                </a:lnTo>
                <a:lnTo>
                  <a:pt x="0" y="3297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536729" y="5961137"/>
            <a:ext cx="3086969" cy="3297163"/>
          </a:xfrm>
          <a:custGeom>
            <a:avLst/>
            <a:gdLst/>
            <a:ahLst/>
            <a:cxnLst/>
            <a:rect r="r" b="b" t="t" l="l"/>
            <a:pathLst>
              <a:path h="3297163" w="3086969">
                <a:moveTo>
                  <a:pt x="0" y="0"/>
                </a:moveTo>
                <a:lnTo>
                  <a:pt x="3086969" y="0"/>
                </a:lnTo>
                <a:lnTo>
                  <a:pt x="3086969" y="3297163"/>
                </a:lnTo>
                <a:lnTo>
                  <a:pt x="0" y="3297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687963" y="5961137"/>
            <a:ext cx="3086969" cy="3297163"/>
          </a:xfrm>
          <a:custGeom>
            <a:avLst/>
            <a:gdLst/>
            <a:ahLst/>
            <a:cxnLst/>
            <a:rect r="r" b="b" t="t" l="l"/>
            <a:pathLst>
              <a:path h="3297163" w="3086969">
                <a:moveTo>
                  <a:pt x="0" y="0"/>
                </a:moveTo>
                <a:lnTo>
                  <a:pt x="3086969" y="0"/>
                </a:lnTo>
                <a:lnTo>
                  <a:pt x="3086969" y="3297163"/>
                </a:lnTo>
                <a:lnTo>
                  <a:pt x="0" y="3297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743384" y="1028700"/>
            <a:ext cx="3657600" cy="1999554"/>
          </a:xfrm>
          <a:custGeom>
            <a:avLst/>
            <a:gdLst/>
            <a:ahLst/>
            <a:cxnLst/>
            <a:rect r="r" b="b" t="t" l="l"/>
            <a:pathLst>
              <a:path h="1999554" w="3657600">
                <a:moveTo>
                  <a:pt x="0" y="0"/>
                </a:moveTo>
                <a:lnTo>
                  <a:pt x="3657600" y="0"/>
                </a:lnTo>
                <a:lnTo>
                  <a:pt x="3657600" y="1999554"/>
                </a:lnTo>
                <a:lnTo>
                  <a:pt x="0" y="19995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43384" y="7258746"/>
            <a:ext cx="3657600" cy="1999554"/>
          </a:xfrm>
          <a:custGeom>
            <a:avLst/>
            <a:gdLst/>
            <a:ahLst/>
            <a:cxnLst/>
            <a:rect r="r" b="b" t="t" l="l"/>
            <a:pathLst>
              <a:path h="1999554" w="3657600">
                <a:moveTo>
                  <a:pt x="0" y="0"/>
                </a:moveTo>
                <a:lnTo>
                  <a:pt x="3657600" y="0"/>
                </a:lnTo>
                <a:lnTo>
                  <a:pt x="3657600" y="1999554"/>
                </a:lnTo>
                <a:lnTo>
                  <a:pt x="0" y="19995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251413" y="7258746"/>
            <a:ext cx="3657600" cy="1999554"/>
          </a:xfrm>
          <a:custGeom>
            <a:avLst/>
            <a:gdLst/>
            <a:ahLst/>
            <a:cxnLst/>
            <a:rect r="r" b="b" t="t" l="l"/>
            <a:pathLst>
              <a:path h="1999554" w="3657600">
                <a:moveTo>
                  <a:pt x="0" y="0"/>
                </a:moveTo>
                <a:lnTo>
                  <a:pt x="3657600" y="0"/>
                </a:lnTo>
                <a:lnTo>
                  <a:pt x="3657600" y="1999554"/>
                </a:lnTo>
                <a:lnTo>
                  <a:pt x="0" y="19995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100180" y="7258746"/>
            <a:ext cx="3657600" cy="1999554"/>
          </a:xfrm>
          <a:custGeom>
            <a:avLst/>
            <a:gdLst/>
            <a:ahLst/>
            <a:cxnLst/>
            <a:rect r="r" b="b" t="t" l="l"/>
            <a:pathLst>
              <a:path h="1999554" w="3657600">
                <a:moveTo>
                  <a:pt x="0" y="0"/>
                </a:moveTo>
                <a:lnTo>
                  <a:pt x="3657600" y="0"/>
                </a:lnTo>
                <a:lnTo>
                  <a:pt x="3657600" y="1999554"/>
                </a:lnTo>
                <a:lnTo>
                  <a:pt x="0" y="19995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658284" y="7743039"/>
            <a:ext cx="2538454" cy="926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1"/>
              </a:lnSpc>
            </a:pPr>
            <a:r>
              <a:rPr lang="en-US" sz="5436">
                <a:solidFill>
                  <a:srgbClr val="000000"/>
                </a:solidFill>
                <a:latin typeface="Open Sans"/>
              </a:rPr>
              <a:t>Second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879208" y="7743039"/>
            <a:ext cx="1385953" cy="926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1"/>
              </a:lnSpc>
            </a:pPr>
            <a:r>
              <a:rPr lang="en-US" sz="5436">
                <a:solidFill>
                  <a:srgbClr val="000000"/>
                </a:solidFill>
                <a:latin typeface="Open Sans"/>
              </a:rPr>
              <a:t>First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09212" y="1512993"/>
            <a:ext cx="2325944" cy="926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1"/>
              </a:lnSpc>
            </a:pPr>
            <a:r>
              <a:rPr lang="en-US" sz="5436">
                <a:solidFill>
                  <a:srgbClr val="000000"/>
                </a:solidFill>
                <a:latin typeface="Open Sans"/>
              </a:rPr>
              <a:t>Fourth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147837" y="7743039"/>
            <a:ext cx="1864753" cy="926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1"/>
              </a:lnSpc>
            </a:pPr>
            <a:r>
              <a:rPr lang="en-US" sz="5436">
                <a:solidFill>
                  <a:srgbClr val="000000"/>
                </a:solidFill>
                <a:latin typeface="Open Sans"/>
              </a:rPr>
              <a:t>Third </a:t>
            </a:r>
          </a:p>
        </p:txBody>
      </p:sp>
    </p:spTree>
  </p:cSld>
  <p:clrMapOvr>
    <a:masterClrMapping/>
  </p:clrMapOvr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3994" r="0" b="-23533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28700" y="5961137"/>
            <a:ext cx="3086969" cy="3297163"/>
          </a:xfrm>
          <a:custGeom>
            <a:avLst/>
            <a:gdLst/>
            <a:ahLst/>
            <a:cxnLst/>
            <a:rect r="r" b="b" t="t" l="l"/>
            <a:pathLst>
              <a:path h="3297163" w="3086969">
                <a:moveTo>
                  <a:pt x="0" y="0"/>
                </a:moveTo>
                <a:lnTo>
                  <a:pt x="3086969" y="0"/>
                </a:lnTo>
                <a:lnTo>
                  <a:pt x="3086969" y="3297163"/>
                </a:lnTo>
                <a:lnTo>
                  <a:pt x="0" y="3297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385495" y="5961137"/>
            <a:ext cx="3086969" cy="3297163"/>
          </a:xfrm>
          <a:custGeom>
            <a:avLst/>
            <a:gdLst/>
            <a:ahLst/>
            <a:cxnLst/>
            <a:rect r="r" b="b" t="t" l="l"/>
            <a:pathLst>
              <a:path h="3297163" w="3086969">
                <a:moveTo>
                  <a:pt x="0" y="0"/>
                </a:moveTo>
                <a:lnTo>
                  <a:pt x="3086969" y="0"/>
                </a:lnTo>
                <a:lnTo>
                  <a:pt x="3086969" y="3297163"/>
                </a:lnTo>
                <a:lnTo>
                  <a:pt x="0" y="3297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9536729" y="5961137"/>
            <a:ext cx="3086969" cy="3297163"/>
          </a:xfrm>
          <a:custGeom>
            <a:avLst/>
            <a:gdLst/>
            <a:ahLst/>
            <a:cxnLst/>
            <a:rect r="r" b="b" t="t" l="l"/>
            <a:pathLst>
              <a:path h="3297163" w="3086969">
                <a:moveTo>
                  <a:pt x="0" y="0"/>
                </a:moveTo>
                <a:lnTo>
                  <a:pt x="3086969" y="0"/>
                </a:lnTo>
                <a:lnTo>
                  <a:pt x="3086969" y="3297163"/>
                </a:lnTo>
                <a:lnTo>
                  <a:pt x="0" y="3297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3687963" y="5961137"/>
            <a:ext cx="3086969" cy="3297163"/>
          </a:xfrm>
          <a:custGeom>
            <a:avLst/>
            <a:gdLst/>
            <a:ahLst/>
            <a:cxnLst/>
            <a:rect r="r" b="b" t="t" l="l"/>
            <a:pathLst>
              <a:path h="3297163" w="3086969">
                <a:moveTo>
                  <a:pt x="0" y="0"/>
                </a:moveTo>
                <a:lnTo>
                  <a:pt x="3086969" y="0"/>
                </a:lnTo>
                <a:lnTo>
                  <a:pt x="3086969" y="3297163"/>
                </a:lnTo>
                <a:lnTo>
                  <a:pt x="0" y="329716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3402647" y="7258746"/>
            <a:ext cx="3657600" cy="1999554"/>
          </a:xfrm>
          <a:custGeom>
            <a:avLst/>
            <a:gdLst/>
            <a:ahLst/>
            <a:cxnLst/>
            <a:rect r="r" b="b" t="t" l="l"/>
            <a:pathLst>
              <a:path h="1999554" w="3657600">
                <a:moveTo>
                  <a:pt x="0" y="0"/>
                </a:moveTo>
                <a:lnTo>
                  <a:pt x="3657600" y="0"/>
                </a:lnTo>
                <a:lnTo>
                  <a:pt x="3657600" y="1999554"/>
                </a:lnTo>
                <a:lnTo>
                  <a:pt x="0" y="19995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743384" y="7258746"/>
            <a:ext cx="3657600" cy="1999554"/>
          </a:xfrm>
          <a:custGeom>
            <a:avLst/>
            <a:gdLst/>
            <a:ahLst/>
            <a:cxnLst/>
            <a:rect r="r" b="b" t="t" l="l"/>
            <a:pathLst>
              <a:path h="1999554" w="3657600">
                <a:moveTo>
                  <a:pt x="0" y="0"/>
                </a:moveTo>
                <a:lnTo>
                  <a:pt x="3657600" y="0"/>
                </a:lnTo>
                <a:lnTo>
                  <a:pt x="3657600" y="1999554"/>
                </a:lnTo>
                <a:lnTo>
                  <a:pt x="0" y="19995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251413" y="7258746"/>
            <a:ext cx="3657600" cy="1999554"/>
          </a:xfrm>
          <a:custGeom>
            <a:avLst/>
            <a:gdLst/>
            <a:ahLst/>
            <a:cxnLst/>
            <a:rect r="r" b="b" t="t" l="l"/>
            <a:pathLst>
              <a:path h="1999554" w="3657600">
                <a:moveTo>
                  <a:pt x="0" y="0"/>
                </a:moveTo>
                <a:lnTo>
                  <a:pt x="3657600" y="0"/>
                </a:lnTo>
                <a:lnTo>
                  <a:pt x="3657600" y="1999554"/>
                </a:lnTo>
                <a:lnTo>
                  <a:pt x="0" y="19995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5100180" y="7258746"/>
            <a:ext cx="3657600" cy="1999554"/>
          </a:xfrm>
          <a:custGeom>
            <a:avLst/>
            <a:gdLst/>
            <a:ahLst/>
            <a:cxnLst/>
            <a:rect r="r" b="b" t="t" l="l"/>
            <a:pathLst>
              <a:path h="1999554" w="3657600">
                <a:moveTo>
                  <a:pt x="0" y="0"/>
                </a:moveTo>
                <a:lnTo>
                  <a:pt x="3657600" y="0"/>
                </a:lnTo>
                <a:lnTo>
                  <a:pt x="3657600" y="1999554"/>
                </a:lnTo>
                <a:lnTo>
                  <a:pt x="0" y="199955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5658284" y="7743039"/>
            <a:ext cx="2538454" cy="926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1"/>
              </a:lnSpc>
            </a:pPr>
            <a:r>
              <a:rPr lang="en-US" sz="5436">
                <a:solidFill>
                  <a:srgbClr val="000000"/>
                </a:solidFill>
                <a:latin typeface="Open Sans"/>
              </a:rPr>
              <a:t>Second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879208" y="7743039"/>
            <a:ext cx="1385953" cy="926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1"/>
              </a:lnSpc>
            </a:pPr>
            <a:r>
              <a:rPr lang="en-US" sz="5436">
                <a:solidFill>
                  <a:srgbClr val="000000"/>
                </a:solidFill>
                <a:latin typeface="Open Sans"/>
              </a:rPr>
              <a:t>First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4068475" y="7743039"/>
            <a:ext cx="2325944" cy="926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1"/>
              </a:lnSpc>
            </a:pPr>
            <a:r>
              <a:rPr lang="en-US" sz="5436">
                <a:solidFill>
                  <a:srgbClr val="000000"/>
                </a:solidFill>
                <a:latin typeface="Open Sans"/>
              </a:rPr>
              <a:t>Fourth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0147837" y="7743039"/>
            <a:ext cx="1864753" cy="9261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11"/>
              </a:lnSpc>
            </a:pPr>
            <a:r>
              <a:rPr lang="en-US" sz="5436">
                <a:solidFill>
                  <a:srgbClr val="000000"/>
                </a:solidFill>
                <a:latin typeface="Open Sans"/>
              </a:rPr>
              <a:t>Third 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1716" r="0" b="-11494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20503" y="4989610"/>
            <a:ext cx="3206370" cy="4422579"/>
          </a:xfrm>
          <a:custGeom>
            <a:avLst/>
            <a:gdLst/>
            <a:ahLst/>
            <a:cxnLst/>
            <a:rect r="r" b="b" t="t" l="l"/>
            <a:pathLst>
              <a:path h="4422579" w="3206370">
                <a:moveTo>
                  <a:pt x="0" y="0"/>
                </a:moveTo>
                <a:lnTo>
                  <a:pt x="3206369" y="0"/>
                </a:lnTo>
                <a:lnTo>
                  <a:pt x="3206369" y="4422580"/>
                </a:lnTo>
                <a:lnTo>
                  <a:pt x="0" y="4422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5143500"/>
            <a:ext cx="2991802" cy="4114800"/>
          </a:xfrm>
          <a:custGeom>
            <a:avLst/>
            <a:gdLst/>
            <a:ahLst/>
            <a:cxnLst/>
            <a:rect r="r" b="b" t="t" l="l"/>
            <a:pathLst>
              <a:path h="4114800" w="2991802">
                <a:moveTo>
                  <a:pt x="0" y="0"/>
                </a:moveTo>
                <a:lnTo>
                  <a:pt x="2991803" y="0"/>
                </a:lnTo>
                <a:lnTo>
                  <a:pt x="29918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463848" y="4124780"/>
            <a:ext cx="5998433" cy="6152239"/>
          </a:xfrm>
          <a:custGeom>
            <a:avLst/>
            <a:gdLst/>
            <a:ahLst/>
            <a:cxnLst/>
            <a:rect r="r" b="b" t="t" l="l"/>
            <a:pathLst>
              <a:path h="6152239" w="5998433">
                <a:moveTo>
                  <a:pt x="0" y="0"/>
                </a:moveTo>
                <a:lnTo>
                  <a:pt x="5998434" y="0"/>
                </a:lnTo>
                <a:lnTo>
                  <a:pt x="5998434" y="6152240"/>
                </a:lnTo>
                <a:lnTo>
                  <a:pt x="0" y="61522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358108" y="1028700"/>
            <a:ext cx="11571784" cy="2059146"/>
            <a:chOff x="0" y="0"/>
            <a:chExt cx="3047713" cy="54232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047713" cy="542327"/>
            </a:xfrm>
            <a:custGeom>
              <a:avLst/>
              <a:gdLst/>
              <a:ahLst/>
              <a:cxnLst/>
              <a:rect r="r" b="b" t="t" l="l"/>
              <a:pathLst>
                <a:path h="542327" w="3047713">
                  <a:moveTo>
                    <a:pt x="0" y="0"/>
                  </a:moveTo>
                  <a:lnTo>
                    <a:pt x="3047713" y="0"/>
                  </a:lnTo>
                  <a:lnTo>
                    <a:pt x="3047713" y="542327"/>
                  </a:lnTo>
                  <a:lnTo>
                    <a:pt x="0" y="542327"/>
                  </a:lnTo>
                  <a:close/>
                </a:path>
              </a:pathLst>
            </a:custGeom>
            <a:solidFill>
              <a:srgbClr val="CFB4D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047713" cy="5804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4020503" y="1451398"/>
            <a:ext cx="10246995" cy="108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1"/>
              </a:lnSpc>
            </a:pPr>
            <a:r>
              <a:rPr lang="en-US" sz="6394">
                <a:solidFill>
                  <a:srgbClr val="000000"/>
                </a:solidFill>
                <a:latin typeface="Open Sans"/>
              </a:rPr>
              <a:t>I (to do) morning exercises.</a:t>
            </a:r>
          </a:p>
        </p:txBody>
      </p:sp>
    </p:spTree>
  </p:cSld>
  <p:clrMapOvr>
    <a:masterClrMapping/>
  </p:clrMapOvr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1716" r="0" b="-11494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20503" y="4989610"/>
            <a:ext cx="3206370" cy="4422579"/>
          </a:xfrm>
          <a:custGeom>
            <a:avLst/>
            <a:gdLst/>
            <a:ahLst/>
            <a:cxnLst/>
            <a:rect r="r" b="b" t="t" l="l"/>
            <a:pathLst>
              <a:path h="4422579" w="3206370">
                <a:moveTo>
                  <a:pt x="0" y="0"/>
                </a:moveTo>
                <a:lnTo>
                  <a:pt x="3206369" y="0"/>
                </a:lnTo>
                <a:lnTo>
                  <a:pt x="3206369" y="4422580"/>
                </a:lnTo>
                <a:lnTo>
                  <a:pt x="0" y="4422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5143500"/>
            <a:ext cx="2991802" cy="4114800"/>
          </a:xfrm>
          <a:custGeom>
            <a:avLst/>
            <a:gdLst/>
            <a:ahLst/>
            <a:cxnLst/>
            <a:rect r="r" b="b" t="t" l="l"/>
            <a:pathLst>
              <a:path h="4114800" w="2991802">
                <a:moveTo>
                  <a:pt x="0" y="0"/>
                </a:moveTo>
                <a:lnTo>
                  <a:pt x="2991803" y="0"/>
                </a:lnTo>
                <a:lnTo>
                  <a:pt x="29918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463848" y="4124780"/>
            <a:ext cx="5998433" cy="6152239"/>
          </a:xfrm>
          <a:custGeom>
            <a:avLst/>
            <a:gdLst/>
            <a:ahLst/>
            <a:cxnLst/>
            <a:rect r="r" b="b" t="t" l="l"/>
            <a:pathLst>
              <a:path h="6152239" w="5998433">
                <a:moveTo>
                  <a:pt x="0" y="0"/>
                </a:moveTo>
                <a:lnTo>
                  <a:pt x="5998434" y="0"/>
                </a:lnTo>
                <a:lnTo>
                  <a:pt x="5998434" y="6152240"/>
                </a:lnTo>
                <a:lnTo>
                  <a:pt x="0" y="61522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358108" y="1028700"/>
            <a:ext cx="11571784" cy="2059146"/>
            <a:chOff x="0" y="0"/>
            <a:chExt cx="3047713" cy="54232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047713" cy="542327"/>
            </a:xfrm>
            <a:custGeom>
              <a:avLst/>
              <a:gdLst/>
              <a:ahLst/>
              <a:cxnLst/>
              <a:rect r="r" b="b" t="t" l="l"/>
              <a:pathLst>
                <a:path h="542327" w="3047713">
                  <a:moveTo>
                    <a:pt x="0" y="0"/>
                  </a:moveTo>
                  <a:lnTo>
                    <a:pt x="3047713" y="0"/>
                  </a:lnTo>
                  <a:lnTo>
                    <a:pt x="3047713" y="542327"/>
                  </a:lnTo>
                  <a:lnTo>
                    <a:pt x="0" y="542327"/>
                  </a:lnTo>
                  <a:close/>
                </a:path>
              </a:pathLst>
            </a:custGeom>
            <a:solidFill>
              <a:srgbClr val="CFB4D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047713" cy="5804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3899171" y="1451398"/>
            <a:ext cx="10489658" cy="108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1"/>
              </a:lnSpc>
            </a:pPr>
            <a:r>
              <a:rPr lang="en-US" sz="6394">
                <a:solidFill>
                  <a:srgbClr val="000000"/>
                </a:solidFill>
                <a:latin typeface="Open Sans"/>
              </a:rPr>
              <a:t>Will I do morning exercises?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41563" b="-5100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806855" y="-442702"/>
            <a:ext cx="5544306" cy="11172405"/>
          </a:xfrm>
          <a:custGeom>
            <a:avLst/>
            <a:gdLst/>
            <a:ahLst/>
            <a:cxnLst/>
            <a:rect r="r" b="b" t="t" l="l"/>
            <a:pathLst>
              <a:path h="11172405" w="5544306">
                <a:moveTo>
                  <a:pt x="0" y="0"/>
                </a:moveTo>
                <a:lnTo>
                  <a:pt x="5544306" y="0"/>
                </a:lnTo>
                <a:lnTo>
                  <a:pt x="5544306" y="11172404"/>
                </a:lnTo>
                <a:lnTo>
                  <a:pt x="0" y="111724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3806939" y="-442702"/>
            <a:ext cx="5544306" cy="11172405"/>
          </a:xfrm>
          <a:custGeom>
            <a:avLst/>
            <a:gdLst/>
            <a:ahLst/>
            <a:cxnLst/>
            <a:rect r="r" b="b" t="t" l="l"/>
            <a:pathLst>
              <a:path h="11172405" w="5544306">
                <a:moveTo>
                  <a:pt x="5544306" y="0"/>
                </a:moveTo>
                <a:lnTo>
                  <a:pt x="0" y="0"/>
                </a:lnTo>
                <a:lnTo>
                  <a:pt x="0" y="11172404"/>
                </a:lnTo>
                <a:lnTo>
                  <a:pt x="5544306" y="11172404"/>
                </a:lnTo>
                <a:lnTo>
                  <a:pt x="5544306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644169" y="1958979"/>
            <a:ext cx="999662" cy="1172624"/>
          </a:xfrm>
          <a:custGeom>
            <a:avLst/>
            <a:gdLst/>
            <a:ahLst/>
            <a:cxnLst/>
            <a:rect r="r" b="b" t="t" l="l"/>
            <a:pathLst>
              <a:path h="1172624" w="999662">
                <a:moveTo>
                  <a:pt x="0" y="0"/>
                </a:moveTo>
                <a:lnTo>
                  <a:pt x="999662" y="0"/>
                </a:lnTo>
                <a:lnTo>
                  <a:pt x="999662" y="1172624"/>
                </a:lnTo>
                <a:lnTo>
                  <a:pt x="0" y="1172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056794" y="-505520"/>
            <a:ext cx="3559372" cy="3559372"/>
          </a:xfrm>
          <a:custGeom>
            <a:avLst/>
            <a:gdLst/>
            <a:ahLst/>
            <a:cxnLst/>
            <a:rect r="r" b="b" t="t" l="l"/>
            <a:pathLst>
              <a:path h="3559372" w="3559372">
                <a:moveTo>
                  <a:pt x="0" y="0"/>
                </a:moveTo>
                <a:lnTo>
                  <a:pt x="3559373" y="0"/>
                </a:lnTo>
                <a:lnTo>
                  <a:pt x="3559373" y="3559372"/>
                </a:lnTo>
                <a:lnTo>
                  <a:pt x="0" y="35593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413997" y="7538820"/>
            <a:ext cx="2885394" cy="2885394"/>
          </a:xfrm>
          <a:custGeom>
            <a:avLst/>
            <a:gdLst/>
            <a:ahLst/>
            <a:cxnLst/>
            <a:rect r="r" b="b" t="t" l="l"/>
            <a:pathLst>
              <a:path h="2885394" w="2885394">
                <a:moveTo>
                  <a:pt x="0" y="0"/>
                </a:moveTo>
                <a:lnTo>
                  <a:pt x="2885394" y="0"/>
                </a:lnTo>
                <a:lnTo>
                  <a:pt x="2885394" y="2885394"/>
                </a:lnTo>
                <a:lnTo>
                  <a:pt x="0" y="28853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806939" y="1274166"/>
            <a:ext cx="2112482" cy="2112482"/>
          </a:xfrm>
          <a:custGeom>
            <a:avLst/>
            <a:gdLst/>
            <a:ahLst/>
            <a:cxnLst/>
            <a:rect r="r" b="b" t="t" l="l"/>
            <a:pathLst>
              <a:path h="2112482" w="2112482">
                <a:moveTo>
                  <a:pt x="0" y="0"/>
                </a:moveTo>
                <a:lnTo>
                  <a:pt x="2112481" y="0"/>
                </a:lnTo>
                <a:lnTo>
                  <a:pt x="2112481" y="2112482"/>
                </a:lnTo>
                <a:lnTo>
                  <a:pt x="0" y="21124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797925" y="7784139"/>
            <a:ext cx="1545824" cy="1545824"/>
          </a:xfrm>
          <a:custGeom>
            <a:avLst/>
            <a:gdLst/>
            <a:ahLst/>
            <a:cxnLst/>
            <a:rect r="r" b="b" t="t" l="l"/>
            <a:pathLst>
              <a:path h="1545824" w="1545824">
                <a:moveTo>
                  <a:pt x="0" y="0"/>
                </a:moveTo>
                <a:lnTo>
                  <a:pt x="1545824" y="0"/>
                </a:lnTo>
                <a:lnTo>
                  <a:pt x="1545824" y="1545824"/>
                </a:lnTo>
                <a:lnTo>
                  <a:pt x="0" y="15458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249714" y="2655894"/>
            <a:ext cx="9788571" cy="6496052"/>
          </a:xfrm>
          <a:custGeom>
            <a:avLst/>
            <a:gdLst/>
            <a:ahLst/>
            <a:cxnLst/>
            <a:rect r="r" b="b" t="t" l="l"/>
            <a:pathLst>
              <a:path h="6496052" w="9788571">
                <a:moveTo>
                  <a:pt x="0" y="0"/>
                </a:moveTo>
                <a:lnTo>
                  <a:pt x="9788572" y="0"/>
                </a:lnTo>
                <a:lnTo>
                  <a:pt x="9788572" y="6496052"/>
                </a:lnTo>
                <a:lnTo>
                  <a:pt x="0" y="64960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7968591" y="3053852"/>
            <a:ext cx="2350818" cy="2350818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76484" t="-128770" r="-64246" b="-292492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4200640" y="5808670"/>
            <a:ext cx="10143109" cy="285615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630"/>
              </a:lnSpc>
            </a:pPr>
            <a:r>
              <a:rPr lang="en-US" sz="5450" spc="207">
                <a:solidFill>
                  <a:srgbClr val="302A36"/>
                </a:solidFill>
                <a:latin typeface="Source Serif Pro"/>
              </a:rPr>
              <a:t>Dear friends,</a:t>
            </a:r>
          </a:p>
          <a:p>
            <a:pPr algn="ctr">
              <a:lnSpc>
                <a:spcPts val="7630"/>
              </a:lnSpc>
            </a:pPr>
            <a:r>
              <a:rPr lang="en-US" sz="5450" spc="207">
                <a:solidFill>
                  <a:srgbClr val="302A36"/>
                </a:solidFill>
                <a:latin typeface="Source Serif Pro"/>
              </a:rPr>
              <a:t>Please come ….</a:t>
            </a:r>
          </a:p>
          <a:p>
            <a:pPr algn="ctr" marL="0" indent="0" lvl="0">
              <a:lnSpc>
                <a:spcPts val="763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1716" r="0" b="-11494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20503" y="4989610"/>
            <a:ext cx="3206370" cy="4422579"/>
          </a:xfrm>
          <a:custGeom>
            <a:avLst/>
            <a:gdLst/>
            <a:ahLst/>
            <a:cxnLst/>
            <a:rect r="r" b="b" t="t" l="l"/>
            <a:pathLst>
              <a:path h="4422579" w="3206370">
                <a:moveTo>
                  <a:pt x="0" y="0"/>
                </a:moveTo>
                <a:lnTo>
                  <a:pt x="3206369" y="0"/>
                </a:lnTo>
                <a:lnTo>
                  <a:pt x="3206369" y="4422580"/>
                </a:lnTo>
                <a:lnTo>
                  <a:pt x="0" y="4422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5143500"/>
            <a:ext cx="2991802" cy="4114800"/>
          </a:xfrm>
          <a:custGeom>
            <a:avLst/>
            <a:gdLst/>
            <a:ahLst/>
            <a:cxnLst/>
            <a:rect r="r" b="b" t="t" l="l"/>
            <a:pathLst>
              <a:path h="4114800" w="2991802">
                <a:moveTo>
                  <a:pt x="0" y="0"/>
                </a:moveTo>
                <a:lnTo>
                  <a:pt x="2991803" y="0"/>
                </a:lnTo>
                <a:lnTo>
                  <a:pt x="29918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463848" y="4124780"/>
            <a:ext cx="5998433" cy="6152239"/>
          </a:xfrm>
          <a:custGeom>
            <a:avLst/>
            <a:gdLst/>
            <a:ahLst/>
            <a:cxnLst/>
            <a:rect r="r" b="b" t="t" l="l"/>
            <a:pathLst>
              <a:path h="6152239" w="5998433">
                <a:moveTo>
                  <a:pt x="0" y="0"/>
                </a:moveTo>
                <a:lnTo>
                  <a:pt x="5998434" y="0"/>
                </a:lnTo>
                <a:lnTo>
                  <a:pt x="5998434" y="6152240"/>
                </a:lnTo>
                <a:lnTo>
                  <a:pt x="0" y="61522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358108" y="1028700"/>
            <a:ext cx="11571784" cy="2059146"/>
            <a:chOff x="0" y="0"/>
            <a:chExt cx="3047713" cy="54232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047713" cy="542327"/>
            </a:xfrm>
            <a:custGeom>
              <a:avLst/>
              <a:gdLst/>
              <a:ahLst/>
              <a:cxnLst/>
              <a:rect r="r" b="b" t="t" l="l"/>
              <a:pathLst>
                <a:path h="542327" w="3047713">
                  <a:moveTo>
                    <a:pt x="0" y="0"/>
                  </a:moveTo>
                  <a:lnTo>
                    <a:pt x="3047713" y="0"/>
                  </a:lnTo>
                  <a:lnTo>
                    <a:pt x="3047713" y="542327"/>
                  </a:lnTo>
                  <a:lnTo>
                    <a:pt x="0" y="542327"/>
                  </a:lnTo>
                  <a:close/>
                </a:path>
              </a:pathLst>
            </a:custGeom>
            <a:solidFill>
              <a:srgbClr val="CFB4D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047713" cy="5804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4140855" y="1451398"/>
            <a:ext cx="10006291" cy="108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1"/>
              </a:lnSpc>
            </a:pPr>
            <a:r>
              <a:rPr lang="en-US" sz="6394">
                <a:solidFill>
                  <a:srgbClr val="000000"/>
                </a:solidFill>
                <a:latin typeface="Open Sans"/>
              </a:rPr>
              <a:t>She (to sleep) after dinner.</a:t>
            </a:r>
          </a:p>
        </p:txBody>
      </p:sp>
    </p:spTree>
  </p:cSld>
  <p:clrMapOvr>
    <a:masterClrMapping/>
  </p:clrMapOvr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1716" r="0" b="-11494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20503" y="4989610"/>
            <a:ext cx="3206370" cy="4422579"/>
          </a:xfrm>
          <a:custGeom>
            <a:avLst/>
            <a:gdLst/>
            <a:ahLst/>
            <a:cxnLst/>
            <a:rect r="r" b="b" t="t" l="l"/>
            <a:pathLst>
              <a:path h="4422579" w="3206370">
                <a:moveTo>
                  <a:pt x="0" y="0"/>
                </a:moveTo>
                <a:lnTo>
                  <a:pt x="3206369" y="0"/>
                </a:lnTo>
                <a:lnTo>
                  <a:pt x="3206369" y="4422580"/>
                </a:lnTo>
                <a:lnTo>
                  <a:pt x="0" y="4422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28700" y="5143500"/>
            <a:ext cx="2991802" cy="4114800"/>
          </a:xfrm>
          <a:custGeom>
            <a:avLst/>
            <a:gdLst/>
            <a:ahLst/>
            <a:cxnLst/>
            <a:rect r="r" b="b" t="t" l="l"/>
            <a:pathLst>
              <a:path h="4114800" w="2991802">
                <a:moveTo>
                  <a:pt x="0" y="0"/>
                </a:moveTo>
                <a:lnTo>
                  <a:pt x="2991803" y="0"/>
                </a:lnTo>
                <a:lnTo>
                  <a:pt x="299180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463848" y="4124780"/>
            <a:ext cx="5998433" cy="6152239"/>
          </a:xfrm>
          <a:custGeom>
            <a:avLst/>
            <a:gdLst/>
            <a:ahLst/>
            <a:cxnLst/>
            <a:rect r="r" b="b" t="t" l="l"/>
            <a:pathLst>
              <a:path h="6152239" w="5998433">
                <a:moveTo>
                  <a:pt x="0" y="0"/>
                </a:moveTo>
                <a:lnTo>
                  <a:pt x="5998434" y="0"/>
                </a:lnTo>
                <a:lnTo>
                  <a:pt x="5998434" y="6152240"/>
                </a:lnTo>
                <a:lnTo>
                  <a:pt x="0" y="615224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358108" y="1028700"/>
            <a:ext cx="11571784" cy="2059146"/>
            <a:chOff x="0" y="0"/>
            <a:chExt cx="3047713" cy="54232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047713" cy="542327"/>
            </a:xfrm>
            <a:custGeom>
              <a:avLst/>
              <a:gdLst/>
              <a:ahLst/>
              <a:cxnLst/>
              <a:rect r="r" b="b" t="t" l="l"/>
              <a:pathLst>
                <a:path h="542327" w="3047713">
                  <a:moveTo>
                    <a:pt x="0" y="0"/>
                  </a:moveTo>
                  <a:lnTo>
                    <a:pt x="3047713" y="0"/>
                  </a:lnTo>
                  <a:lnTo>
                    <a:pt x="3047713" y="542327"/>
                  </a:lnTo>
                  <a:lnTo>
                    <a:pt x="0" y="542327"/>
                  </a:lnTo>
                  <a:close/>
                </a:path>
              </a:pathLst>
            </a:custGeom>
            <a:solidFill>
              <a:srgbClr val="CFB4D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047713" cy="5804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4048631" y="1451398"/>
            <a:ext cx="10190737" cy="108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1"/>
              </a:lnSpc>
            </a:pPr>
            <a:r>
              <a:rPr lang="en-US" sz="6394">
                <a:solidFill>
                  <a:srgbClr val="000000"/>
                </a:solidFill>
                <a:latin typeface="Open Sans"/>
              </a:rPr>
              <a:t>Will she sleep after dinner?</a:t>
            </a:r>
          </a:p>
        </p:txBody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1716" r="0" b="-11494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20503" y="4989610"/>
            <a:ext cx="3206370" cy="4422579"/>
          </a:xfrm>
          <a:custGeom>
            <a:avLst/>
            <a:gdLst/>
            <a:ahLst/>
            <a:cxnLst/>
            <a:rect r="r" b="b" t="t" l="l"/>
            <a:pathLst>
              <a:path h="4422579" w="3206370">
                <a:moveTo>
                  <a:pt x="0" y="0"/>
                </a:moveTo>
                <a:lnTo>
                  <a:pt x="3206369" y="0"/>
                </a:lnTo>
                <a:lnTo>
                  <a:pt x="3206369" y="4422580"/>
                </a:lnTo>
                <a:lnTo>
                  <a:pt x="0" y="4422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463848" y="4124780"/>
            <a:ext cx="5998433" cy="6152239"/>
          </a:xfrm>
          <a:custGeom>
            <a:avLst/>
            <a:gdLst/>
            <a:ahLst/>
            <a:cxnLst/>
            <a:rect r="r" b="b" t="t" l="l"/>
            <a:pathLst>
              <a:path h="6152239" w="5998433">
                <a:moveTo>
                  <a:pt x="0" y="0"/>
                </a:moveTo>
                <a:lnTo>
                  <a:pt x="5998434" y="0"/>
                </a:lnTo>
                <a:lnTo>
                  <a:pt x="5998434" y="6152240"/>
                </a:lnTo>
                <a:lnTo>
                  <a:pt x="0" y="6152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0463848" y="6916914"/>
            <a:ext cx="2443077" cy="3360106"/>
          </a:xfrm>
          <a:custGeom>
            <a:avLst/>
            <a:gdLst/>
            <a:ahLst/>
            <a:cxnLst/>
            <a:rect r="r" b="b" t="t" l="l"/>
            <a:pathLst>
              <a:path h="3360106" w="2443077">
                <a:moveTo>
                  <a:pt x="0" y="0"/>
                </a:moveTo>
                <a:lnTo>
                  <a:pt x="2443077" y="0"/>
                </a:lnTo>
                <a:lnTo>
                  <a:pt x="2443077" y="3360106"/>
                </a:lnTo>
                <a:lnTo>
                  <a:pt x="0" y="33601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3358108" y="1028700"/>
            <a:ext cx="11571784" cy="2059146"/>
            <a:chOff x="0" y="0"/>
            <a:chExt cx="3047713" cy="542327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3047713" cy="542327"/>
            </a:xfrm>
            <a:custGeom>
              <a:avLst/>
              <a:gdLst/>
              <a:ahLst/>
              <a:cxnLst/>
              <a:rect r="r" b="b" t="t" l="l"/>
              <a:pathLst>
                <a:path h="542327" w="3047713">
                  <a:moveTo>
                    <a:pt x="0" y="0"/>
                  </a:moveTo>
                  <a:lnTo>
                    <a:pt x="3047713" y="0"/>
                  </a:lnTo>
                  <a:lnTo>
                    <a:pt x="3047713" y="542327"/>
                  </a:lnTo>
                  <a:lnTo>
                    <a:pt x="0" y="542327"/>
                  </a:lnTo>
                  <a:close/>
                </a:path>
              </a:pathLst>
            </a:custGeom>
            <a:solidFill>
              <a:srgbClr val="CFB4D7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3047713" cy="5804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4781099" y="1451398"/>
            <a:ext cx="8725801" cy="108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1"/>
              </a:lnSpc>
            </a:pPr>
            <a:r>
              <a:rPr lang="en-US" sz="6394">
                <a:solidFill>
                  <a:srgbClr val="000000"/>
                </a:solidFill>
                <a:latin typeface="Open Sans"/>
              </a:rPr>
              <a:t>We (to work) part-time.</a:t>
            </a:r>
          </a:p>
        </p:txBody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1716" r="0" b="-11494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20503" y="4989610"/>
            <a:ext cx="3206370" cy="4422579"/>
          </a:xfrm>
          <a:custGeom>
            <a:avLst/>
            <a:gdLst/>
            <a:ahLst/>
            <a:cxnLst/>
            <a:rect r="r" b="b" t="t" l="l"/>
            <a:pathLst>
              <a:path h="4422579" w="3206370">
                <a:moveTo>
                  <a:pt x="0" y="0"/>
                </a:moveTo>
                <a:lnTo>
                  <a:pt x="3206369" y="0"/>
                </a:lnTo>
                <a:lnTo>
                  <a:pt x="3206369" y="4422580"/>
                </a:lnTo>
                <a:lnTo>
                  <a:pt x="0" y="4422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463848" y="4124780"/>
            <a:ext cx="5998433" cy="6152239"/>
          </a:xfrm>
          <a:custGeom>
            <a:avLst/>
            <a:gdLst/>
            <a:ahLst/>
            <a:cxnLst/>
            <a:rect r="r" b="b" t="t" l="l"/>
            <a:pathLst>
              <a:path h="6152239" w="5998433">
                <a:moveTo>
                  <a:pt x="0" y="0"/>
                </a:moveTo>
                <a:lnTo>
                  <a:pt x="5998434" y="0"/>
                </a:lnTo>
                <a:lnTo>
                  <a:pt x="5998434" y="6152240"/>
                </a:lnTo>
                <a:lnTo>
                  <a:pt x="0" y="6152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358108" y="1028700"/>
            <a:ext cx="11571784" cy="2059146"/>
            <a:chOff x="0" y="0"/>
            <a:chExt cx="3047713" cy="54232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47713" cy="542327"/>
            </a:xfrm>
            <a:custGeom>
              <a:avLst/>
              <a:gdLst/>
              <a:ahLst/>
              <a:cxnLst/>
              <a:rect r="r" b="b" t="t" l="l"/>
              <a:pathLst>
                <a:path h="542327" w="3047713">
                  <a:moveTo>
                    <a:pt x="0" y="0"/>
                  </a:moveTo>
                  <a:lnTo>
                    <a:pt x="3047713" y="0"/>
                  </a:lnTo>
                  <a:lnTo>
                    <a:pt x="3047713" y="542327"/>
                  </a:lnTo>
                  <a:lnTo>
                    <a:pt x="0" y="542327"/>
                  </a:lnTo>
                  <a:close/>
                </a:path>
              </a:pathLst>
            </a:custGeom>
            <a:solidFill>
              <a:srgbClr val="CFB4D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047713" cy="5804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4719944" y="1451398"/>
            <a:ext cx="8848113" cy="108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1"/>
              </a:lnSpc>
            </a:pPr>
            <a:r>
              <a:rPr lang="en-US" sz="6394">
                <a:solidFill>
                  <a:srgbClr val="000000"/>
                </a:solidFill>
                <a:latin typeface="Open Sans"/>
              </a:rPr>
              <a:t>Will we work part-time?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0463848" y="6916914"/>
            <a:ext cx="2443077" cy="3360106"/>
          </a:xfrm>
          <a:custGeom>
            <a:avLst/>
            <a:gdLst/>
            <a:ahLst/>
            <a:cxnLst/>
            <a:rect r="r" b="b" t="t" l="l"/>
            <a:pathLst>
              <a:path h="3360106" w="2443077">
                <a:moveTo>
                  <a:pt x="0" y="0"/>
                </a:moveTo>
                <a:lnTo>
                  <a:pt x="2443077" y="0"/>
                </a:lnTo>
                <a:lnTo>
                  <a:pt x="2443077" y="3360106"/>
                </a:lnTo>
                <a:lnTo>
                  <a:pt x="0" y="33601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1716" r="0" b="-11494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20503" y="4989610"/>
            <a:ext cx="3206370" cy="4422579"/>
          </a:xfrm>
          <a:custGeom>
            <a:avLst/>
            <a:gdLst/>
            <a:ahLst/>
            <a:cxnLst/>
            <a:rect r="r" b="b" t="t" l="l"/>
            <a:pathLst>
              <a:path h="4422579" w="3206370">
                <a:moveTo>
                  <a:pt x="0" y="0"/>
                </a:moveTo>
                <a:lnTo>
                  <a:pt x="3206369" y="0"/>
                </a:lnTo>
                <a:lnTo>
                  <a:pt x="3206369" y="4422580"/>
                </a:lnTo>
                <a:lnTo>
                  <a:pt x="0" y="4422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463848" y="4124780"/>
            <a:ext cx="5998433" cy="6152239"/>
          </a:xfrm>
          <a:custGeom>
            <a:avLst/>
            <a:gdLst/>
            <a:ahLst/>
            <a:cxnLst/>
            <a:rect r="r" b="b" t="t" l="l"/>
            <a:pathLst>
              <a:path h="6152239" w="5998433">
                <a:moveTo>
                  <a:pt x="0" y="0"/>
                </a:moveTo>
                <a:lnTo>
                  <a:pt x="5998434" y="0"/>
                </a:lnTo>
                <a:lnTo>
                  <a:pt x="5998434" y="6152240"/>
                </a:lnTo>
                <a:lnTo>
                  <a:pt x="0" y="6152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358108" y="1028700"/>
            <a:ext cx="11571784" cy="2059146"/>
            <a:chOff x="0" y="0"/>
            <a:chExt cx="3047713" cy="54232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47713" cy="542327"/>
            </a:xfrm>
            <a:custGeom>
              <a:avLst/>
              <a:gdLst/>
              <a:ahLst/>
              <a:cxnLst/>
              <a:rect r="r" b="b" t="t" l="l"/>
              <a:pathLst>
                <a:path h="542327" w="3047713">
                  <a:moveTo>
                    <a:pt x="0" y="0"/>
                  </a:moveTo>
                  <a:lnTo>
                    <a:pt x="3047713" y="0"/>
                  </a:lnTo>
                  <a:lnTo>
                    <a:pt x="3047713" y="542327"/>
                  </a:lnTo>
                  <a:lnTo>
                    <a:pt x="0" y="542327"/>
                  </a:lnTo>
                  <a:close/>
                </a:path>
              </a:pathLst>
            </a:custGeom>
            <a:solidFill>
              <a:srgbClr val="CFB4D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047713" cy="5804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3688415" y="1451398"/>
            <a:ext cx="10911170" cy="108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1"/>
              </a:lnSpc>
            </a:pPr>
            <a:r>
              <a:rPr lang="en-US" sz="6394">
                <a:solidFill>
                  <a:srgbClr val="000000"/>
                </a:solidFill>
                <a:latin typeface="Open Sans"/>
              </a:rPr>
              <a:t>They (to drink) tea every day.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0463848" y="6916914"/>
            <a:ext cx="2443077" cy="3360106"/>
          </a:xfrm>
          <a:custGeom>
            <a:avLst/>
            <a:gdLst/>
            <a:ahLst/>
            <a:cxnLst/>
            <a:rect r="r" b="b" t="t" l="l"/>
            <a:pathLst>
              <a:path h="3360106" w="2443077">
                <a:moveTo>
                  <a:pt x="0" y="0"/>
                </a:moveTo>
                <a:lnTo>
                  <a:pt x="2443077" y="0"/>
                </a:lnTo>
                <a:lnTo>
                  <a:pt x="2443077" y="3360106"/>
                </a:lnTo>
                <a:lnTo>
                  <a:pt x="0" y="33601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1716" r="0" b="-11494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20503" y="4989610"/>
            <a:ext cx="3206370" cy="4422579"/>
          </a:xfrm>
          <a:custGeom>
            <a:avLst/>
            <a:gdLst/>
            <a:ahLst/>
            <a:cxnLst/>
            <a:rect r="r" b="b" t="t" l="l"/>
            <a:pathLst>
              <a:path h="4422579" w="3206370">
                <a:moveTo>
                  <a:pt x="0" y="0"/>
                </a:moveTo>
                <a:lnTo>
                  <a:pt x="3206369" y="0"/>
                </a:lnTo>
                <a:lnTo>
                  <a:pt x="3206369" y="4422580"/>
                </a:lnTo>
                <a:lnTo>
                  <a:pt x="0" y="4422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463848" y="4124780"/>
            <a:ext cx="5998433" cy="6152239"/>
          </a:xfrm>
          <a:custGeom>
            <a:avLst/>
            <a:gdLst/>
            <a:ahLst/>
            <a:cxnLst/>
            <a:rect r="r" b="b" t="t" l="l"/>
            <a:pathLst>
              <a:path h="6152239" w="5998433">
                <a:moveTo>
                  <a:pt x="0" y="0"/>
                </a:moveTo>
                <a:lnTo>
                  <a:pt x="5998434" y="0"/>
                </a:lnTo>
                <a:lnTo>
                  <a:pt x="5998434" y="6152240"/>
                </a:lnTo>
                <a:lnTo>
                  <a:pt x="0" y="6152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358108" y="1028700"/>
            <a:ext cx="11571784" cy="2059146"/>
            <a:chOff x="0" y="0"/>
            <a:chExt cx="3047713" cy="54232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47713" cy="542327"/>
            </a:xfrm>
            <a:custGeom>
              <a:avLst/>
              <a:gdLst/>
              <a:ahLst/>
              <a:cxnLst/>
              <a:rect r="r" b="b" t="t" l="l"/>
              <a:pathLst>
                <a:path h="542327" w="3047713">
                  <a:moveTo>
                    <a:pt x="0" y="0"/>
                  </a:moveTo>
                  <a:lnTo>
                    <a:pt x="3047713" y="0"/>
                  </a:lnTo>
                  <a:lnTo>
                    <a:pt x="3047713" y="542327"/>
                  </a:lnTo>
                  <a:lnTo>
                    <a:pt x="0" y="542327"/>
                  </a:lnTo>
                  <a:close/>
                </a:path>
              </a:pathLst>
            </a:custGeom>
            <a:solidFill>
              <a:srgbClr val="CFB4D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047713" cy="5804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3648391" y="1451398"/>
            <a:ext cx="10991218" cy="108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1"/>
              </a:lnSpc>
            </a:pPr>
            <a:r>
              <a:rPr lang="en-US" sz="6394">
                <a:solidFill>
                  <a:srgbClr val="000000"/>
                </a:solidFill>
                <a:latin typeface="Open Sans"/>
              </a:rPr>
              <a:t>Will they drink tea every day?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0463848" y="6916914"/>
            <a:ext cx="2443077" cy="3360106"/>
          </a:xfrm>
          <a:custGeom>
            <a:avLst/>
            <a:gdLst/>
            <a:ahLst/>
            <a:cxnLst/>
            <a:rect r="r" b="b" t="t" l="l"/>
            <a:pathLst>
              <a:path h="3360106" w="2443077">
                <a:moveTo>
                  <a:pt x="0" y="0"/>
                </a:moveTo>
                <a:lnTo>
                  <a:pt x="2443077" y="0"/>
                </a:lnTo>
                <a:lnTo>
                  <a:pt x="2443077" y="3360106"/>
                </a:lnTo>
                <a:lnTo>
                  <a:pt x="0" y="33601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1716" r="0" b="-11494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020503" y="4989610"/>
            <a:ext cx="3206370" cy="4422579"/>
          </a:xfrm>
          <a:custGeom>
            <a:avLst/>
            <a:gdLst/>
            <a:ahLst/>
            <a:cxnLst/>
            <a:rect r="r" b="b" t="t" l="l"/>
            <a:pathLst>
              <a:path h="4422579" w="3206370">
                <a:moveTo>
                  <a:pt x="0" y="0"/>
                </a:moveTo>
                <a:lnTo>
                  <a:pt x="3206369" y="0"/>
                </a:lnTo>
                <a:lnTo>
                  <a:pt x="3206369" y="4422580"/>
                </a:lnTo>
                <a:lnTo>
                  <a:pt x="0" y="44225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0463848" y="4124780"/>
            <a:ext cx="5998433" cy="6152239"/>
          </a:xfrm>
          <a:custGeom>
            <a:avLst/>
            <a:gdLst/>
            <a:ahLst/>
            <a:cxnLst/>
            <a:rect r="r" b="b" t="t" l="l"/>
            <a:pathLst>
              <a:path h="6152239" w="5998433">
                <a:moveTo>
                  <a:pt x="0" y="0"/>
                </a:moveTo>
                <a:lnTo>
                  <a:pt x="5998434" y="0"/>
                </a:lnTo>
                <a:lnTo>
                  <a:pt x="5998434" y="6152240"/>
                </a:lnTo>
                <a:lnTo>
                  <a:pt x="0" y="615224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358108" y="1028700"/>
            <a:ext cx="11571784" cy="2059146"/>
            <a:chOff x="0" y="0"/>
            <a:chExt cx="3047713" cy="54232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47713" cy="542327"/>
            </a:xfrm>
            <a:custGeom>
              <a:avLst/>
              <a:gdLst/>
              <a:ahLst/>
              <a:cxnLst/>
              <a:rect r="r" b="b" t="t" l="l"/>
              <a:pathLst>
                <a:path h="542327" w="3047713">
                  <a:moveTo>
                    <a:pt x="0" y="0"/>
                  </a:moveTo>
                  <a:lnTo>
                    <a:pt x="3047713" y="0"/>
                  </a:lnTo>
                  <a:lnTo>
                    <a:pt x="3047713" y="542327"/>
                  </a:lnTo>
                  <a:lnTo>
                    <a:pt x="0" y="542327"/>
                  </a:lnTo>
                  <a:close/>
                </a:path>
              </a:pathLst>
            </a:custGeom>
            <a:solidFill>
              <a:srgbClr val="CFB4D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047713" cy="5804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4396393" y="1451398"/>
            <a:ext cx="9495215" cy="108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1"/>
              </a:lnSpc>
            </a:pPr>
            <a:r>
              <a:rPr lang="en-US" sz="6394">
                <a:solidFill>
                  <a:srgbClr val="000000"/>
                </a:solidFill>
                <a:latin typeface="Open Sans"/>
              </a:rPr>
              <a:t> He (to work) at a factory.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0463848" y="6916914"/>
            <a:ext cx="2443077" cy="3360106"/>
          </a:xfrm>
          <a:custGeom>
            <a:avLst/>
            <a:gdLst/>
            <a:ahLst/>
            <a:cxnLst/>
            <a:rect r="r" b="b" t="t" l="l"/>
            <a:pathLst>
              <a:path h="3360106" w="2443077">
                <a:moveTo>
                  <a:pt x="0" y="0"/>
                </a:moveTo>
                <a:lnTo>
                  <a:pt x="2443077" y="0"/>
                </a:lnTo>
                <a:lnTo>
                  <a:pt x="2443077" y="3360106"/>
                </a:lnTo>
                <a:lnTo>
                  <a:pt x="0" y="33601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1716" r="0" b="-11494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463848" y="4124780"/>
            <a:ext cx="5998433" cy="6152239"/>
          </a:xfrm>
          <a:custGeom>
            <a:avLst/>
            <a:gdLst/>
            <a:ahLst/>
            <a:cxnLst/>
            <a:rect r="r" b="b" t="t" l="l"/>
            <a:pathLst>
              <a:path h="6152239" w="5998433">
                <a:moveTo>
                  <a:pt x="0" y="0"/>
                </a:moveTo>
                <a:lnTo>
                  <a:pt x="5998434" y="0"/>
                </a:lnTo>
                <a:lnTo>
                  <a:pt x="5998434" y="6152240"/>
                </a:lnTo>
                <a:lnTo>
                  <a:pt x="0" y="61522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266653" y="7248566"/>
            <a:ext cx="2195629" cy="3028453"/>
          </a:xfrm>
          <a:custGeom>
            <a:avLst/>
            <a:gdLst/>
            <a:ahLst/>
            <a:cxnLst/>
            <a:rect r="r" b="b" t="t" l="l"/>
            <a:pathLst>
              <a:path h="3028453" w="2195629">
                <a:moveTo>
                  <a:pt x="0" y="0"/>
                </a:moveTo>
                <a:lnTo>
                  <a:pt x="2195629" y="0"/>
                </a:lnTo>
                <a:lnTo>
                  <a:pt x="2195629" y="3028454"/>
                </a:lnTo>
                <a:lnTo>
                  <a:pt x="0" y="30284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3358108" y="1028700"/>
            <a:ext cx="11571784" cy="2059146"/>
            <a:chOff x="0" y="0"/>
            <a:chExt cx="3047713" cy="54232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047713" cy="542327"/>
            </a:xfrm>
            <a:custGeom>
              <a:avLst/>
              <a:gdLst/>
              <a:ahLst/>
              <a:cxnLst/>
              <a:rect r="r" b="b" t="t" l="l"/>
              <a:pathLst>
                <a:path h="542327" w="3047713">
                  <a:moveTo>
                    <a:pt x="0" y="0"/>
                  </a:moveTo>
                  <a:lnTo>
                    <a:pt x="3047713" y="0"/>
                  </a:lnTo>
                  <a:lnTo>
                    <a:pt x="3047713" y="542327"/>
                  </a:lnTo>
                  <a:lnTo>
                    <a:pt x="0" y="542327"/>
                  </a:lnTo>
                  <a:close/>
                </a:path>
              </a:pathLst>
            </a:custGeom>
            <a:solidFill>
              <a:srgbClr val="CFB4D7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047713" cy="58042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4391635" y="1451398"/>
            <a:ext cx="9504731" cy="1089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951"/>
              </a:lnSpc>
            </a:pPr>
            <a:r>
              <a:rPr lang="en-US" sz="6394">
                <a:solidFill>
                  <a:srgbClr val="000000"/>
                </a:solidFill>
                <a:latin typeface="Open Sans"/>
              </a:rPr>
              <a:t> Will he work at a factory.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10463848" y="6916914"/>
            <a:ext cx="2443077" cy="3360106"/>
          </a:xfrm>
          <a:custGeom>
            <a:avLst/>
            <a:gdLst/>
            <a:ahLst/>
            <a:cxnLst/>
            <a:rect r="r" b="b" t="t" l="l"/>
            <a:pathLst>
              <a:path h="3360106" w="2443077">
                <a:moveTo>
                  <a:pt x="0" y="0"/>
                </a:moveTo>
                <a:lnTo>
                  <a:pt x="2443077" y="0"/>
                </a:lnTo>
                <a:lnTo>
                  <a:pt x="2443077" y="3360106"/>
                </a:lnTo>
                <a:lnTo>
                  <a:pt x="0" y="33601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8937" r="0" b="-183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634418" y="2718776"/>
            <a:ext cx="5624882" cy="2228860"/>
          </a:xfrm>
          <a:custGeom>
            <a:avLst/>
            <a:gdLst/>
            <a:ahLst/>
            <a:cxnLst/>
            <a:rect r="r" b="b" t="t" l="l"/>
            <a:pathLst>
              <a:path h="2228860" w="5624882">
                <a:moveTo>
                  <a:pt x="0" y="0"/>
                </a:moveTo>
                <a:lnTo>
                  <a:pt x="5624882" y="0"/>
                </a:lnTo>
                <a:lnTo>
                  <a:pt x="5624882" y="2228859"/>
                </a:lnTo>
                <a:lnTo>
                  <a:pt x="0" y="22288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749235" y="5499638"/>
            <a:ext cx="6789530" cy="5357557"/>
          </a:xfrm>
          <a:custGeom>
            <a:avLst/>
            <a:gdLst/>
            <a:ahLst/>
            <a:cxnLst/>
            <a:rect r="r" b="b" t="t" l="l"/>
            <a:pathLst>
              <a:path h="5357557" w="6789530">
                <a:moveTo>
                  <a:pt x="0" y="0"/>
                </a:moveTo>
                <a:lnTo>
                  <a:pt x="6789530" y="0"/>
                </a:lnTo>
                <a:lnTo>
                  <a:pt x="6789530" y="5357557"/>
                </a:lnTo>
                <a:lnTo>
                  <a:pt x="0" y="53575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81002" y="605092"/>
            <a:ext cx="5624882" cy="2228860"/>
          </a:xfrm>
          <a:custGeom>
            <a:avLst/>
            <a:gdLst/>
            <a:ahLst/>
            <a:cxnLst/>
            <a:rect r="r" b="b" t="t" l="l"/>
            <a:pathLst>
              <a:path h="2228860" w="5624882">
                <a:moveTo>
                  <a:pt x="0" y="0"/>
                </a:moveTo>
                <a:lnTo>
                  <a:pt x="5624883" y="0"/>
                </a:lnTo>
                <a:lnTo>
                  <a:pt x="5624883" y="2228859"/>
                </a:lnTo>
                <a:lnTo>
                  <a:pt x="0" y="22288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489908" y="809187"/>
            <a:ext cx="1591107" cy="1393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12"/>
              </a:lnSpc>
            </a:pPr>
            <a:r>
              <a:rPr lang="en-US" sz="8151">
                <a:solidFill>
                  <a:srgbClr val="000000"/>
                </a:solidFill>
                <a:latin typeface="Open Sans"/>
              </a:rPr>
              <a:t>w</a:t>
            </a:r>
            <a:r>
              <a:rPr lang="en-US" sz="8151">
                <a:solidFill>
                  <a:srgbClr val="000000"/>
                </a:solidFill>
                <a:latin typeface="Open Sans"/>
              </a:rPr>
              <a:t>ill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107101" y="3055439"/>
            <a:ext cx="1192527" cy="1393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12"/>
              </a:lnSpc>
            </a:pPr>
            <a:r>
              <a:rPr lang="en-US" sz="8151">
                <a:solidFill>
                  <a:srgbClr val="000000"/>
                </a:solidFill>
                <a:latin typeface="Open Sans"/>
              </a:rPr>
              <a:t>go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6547207" y="605092"/>
            <a:ext cx="5624882" cy="2228860"/>
          </a:xfrm>
          <a:custGeom>
            <a:avLst/>
            <a:gdLst/>
            <a:ahLst/>
            <a:cxnLst/>
            <a:rect r="r" b="b" t="t" l="l"/>
            <a:pathLst>
              <a:path h="2228860" w="5624882">
                <a:moveTo>
                  <a:pt x="0" y="0"/>
                </a:moveTo>
                <a:lnTo>
                  <a:pt x="5624882" y="0"/>
                </a:lnTo>
                <a:lnTo>
                  <a:pt x="5624882" y="2228859"/>
                </a:lnTo>
                <a:lnTo>
                  <a:pt x="0" y="22288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191740" y="751599"/>
            <a:ext cx="2788986" cy="1393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12"/>
              </a:lnSpc>
            </a:pPr>
            <a:r>
              <a:rPr lang="en-US" sz="8151">
                <a:solidFill>
                  <a:srgbClr val="000000"/>
                </a:solidFill>
                <a:latin typeface="Open Sans"/>
              </a:rPr>
              <a:t>party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1991728" y="605092"/>
            <a:ext cx="5624882" cy="2228860"/>
          </a:xfrm>
          <a:custGeom>
            <a:avLst/>
            <a:gdLst/>
            <a:ahLst/>
            <a:cxnLst/>
            <a:rect r="r" b="b" t="t" l="l"/>
            <a:pathLst>
              <a:path h="2228860" w="5624882">
                <a:moveTo>
                  <a:pt x="0" y="0"/>
                </a:moveTo>
                <a:lnTo>
                  <a:pt x="5624883" y="0"/>
                </a:lnTo>
                <a:lnTo>
                  <a:pt x="5624883" y="2228859"/>
                </a:lnTo>
                <a:lnTo>
                  <a:pt x="0" y="22288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4308711" y="636423"/>
            <a:ext cx="990918" cy="1393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12"/>
              </a:lnSpc>
            </a:pPr>
            <a:r>
              <a:rPr lang="en-US" sz="8151">
                <a:solidFill>
                  <a:srgbClr val="000000"/>
                </a:solidFill>
                <a:latin typeface="Open Sans"/>
              </a:rPr>
              <a:t>to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2812441" y="2277775"/>
            <a:ext cx="5624882" cy="2228860"/>
          </a:xfrm>
          <a:custGeom>
            <a:avLst/>
            <a:gdLst/>
            <a:ahLst/>
            <a:cxnLst/>
            <a:rect r="r" b="b" t="t" l="l"/>
            <a:pathLst>
              <a:path h="2228860" w="5624882">
                <a:moveTo>
                  <a:pt x="0" y="0"/>
                </a:moveTo>
                <a:lnTo>
                  <a:pt x="5624882" y="0"/>
                </a:lnTo>
                <a:lnTo>
                  <a:pt x="5624882" y="2228860"/>
                </a:lnTo>
                <a:lnTo>
                  <a:pt x="0" y="2228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174338">
            <a:off x="4735454" y="2512462"/>
            <a:ext cx="1784509" cy="1393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12"/>
              </a:lnSpc>
            </a:pPr>
            <a:r>
              <a:rPr lang="en-US" sz="8151">
                <a:solidFill>
                  <a:srgbClr val="000000"/>
                </a:solidFill>
                <a:latin typeface="Open Sans"/>
              </a:rPr>
              <a:t>She</a:t>
            </a:r>
          </a:p>
        </p:txBody>
      </p:sp>
    </p:spTree>
  </p:cSld>
  <p:clrMapOvr>
    <a:masterClrMapping/>
  </p:clrMapOvr>
</p:sld>
</file>

<file path=ppt/slides/slide3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8937" r="0" b="-183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749235" y="5499638"/>
            <a:ext cx="6789530" cy="5357557"/>
          </a:xfrm>
          <a:custGeom>
            <a:avLst/>
            <a:gdLst/>
            <a:ahLst/>
            <a:cxnLst/>
            <a:rect r="r" b="b" t="t" l="l"/>
            <a:pathLst>
              <a:path h="5357557" w="6789530">
                <a:moveTo>
                  <a:pt x="0" y="0"/>
                </a:moveTo>
                <a:lnTo>
                  <a:pt x="6789530" y="0"/>
                </a:lnTo>
                <a:lnTo>
                  <a:pt x="6789530" y="5357557"/>
                </a:lnTo>
                <a:lnTo>
                  <a:pt x="0" y="53575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646278" y="4258848"/>
            <a:ext cx="1468957" cy="1926501"/>
          </a:xfrm>
          <a:custGeom>
            <a:avLst/>
            <a:gdLst/>
            <a:ahLst/>
            <a:cxnLst/>
            <a:rect r="r" b="b" t="t" l="l"/>
            <a:pathLst>
              <a:path h="1926501" w="1468957">
                <a:moveTo>
                  <a:pt x="0" y="0"/>
                </a:moveTo>
                <a:lnTo>
                  <a:pt x="1468958" y="0"/>
                </a:lnTo>
                <a:lnTo>
                  <a:pt x="1468958" y="1926502"/>
                </a:lnTo>
                <a:lnTo>
                  <a:pt x="0" y="19265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521225" y="-820706"/>
            <a:ext cx="9245551" cy="6125177"/>
          </a:xfrm>
          <a:custGeom>
            <a:avLst/>
            <a:gdLst/>
            <a:ahLst/>
            <a:cxnLst/>
            <a:rect r="r" b="b" t="t" l="l"/>
            <a:pathLst>
              <a:path h="6125177" w="9245551">
                <a:moveTo>
                  <a:pt x="0" y="0"/>
                </a:moveTo>
                <a:lnTo>
                  <a:pt x="9245550" y="0"/>
                </a:lnTo>
                <a:lnTo>
                  <a:pt x="9245550" y="6125177"/>
                </a:lnTo>
                <a:lnTo>
                  <a:pt x="0" y="61251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305467" y="885825"/>
            <a:ext cx="5677067" cy="2375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42"/>
              </a:lnSpc>
            </a:pPr>
            <a:r>
              <a:rPr lang="en-US" sz="6816">
                <a:solidFill>
                  <a:srgbClr val="000000"/>
                </a:solidFill>
                <a:latin typeface="Open Sans"/>
              </a:rPr>
              <a:t>She will go to the party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41563" b="-5100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806855" y="-442702"/>
            <a:ext cx="5544306" cy="11172405"/>
          </a:xfrm>
          <a:custGeom>
            <a:avLst/>
            <a:gdLst/>
            <a:ahLst/>
            <a:cxnLst/>
            <a:rect r="r" b="b" t="t" l="l"/>
            <a:pathLst>
              <a:path h="11172405" w="5544306">
                <a:moveTo>
                  <a:pt x="0" y="0"/>
                </a:moveTo>
                <a:lnTo>
                  <a:pt x="5544306" y="0"/>
                </a:lnTo>
                <a:lnTo>
                  <a:pt x="5544306" y="11172404"/>
                </a:lnTo>
                <a:lnTo>
                  <a:pt x="0" y="1117240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true" flipV="false" rot="0">
            <a:off x="13806939" y="-442702"/>
            <a:ext cx="5544306" cy="11172405"/>
          </a:xfrm>
          <a:custGeom>
            <a:avLst/>
            <a:gdLst/>
            <a:ahLst/>
            <a:cxnLst/>
            <a:rect r="r" b="b" t="t" l="l"/>
            <a:pathLst>
              <a:path h="11172405" w="5544306">
                <a:moveTo>
                  <a:pt x="5544306" y="0"/>
                </a:moveTo>
                <a:lnTo>
                  <a:pt x="0" y="0"/>
                </a:lnTo>
                <a:lnTo>
                  <a:pt x="0" y="11172404"/>
                </a:lnTo>
                <a:lnTo>
                  <a:pt x="5544306" y="11172404"/>
                </a:lnTo>
                <a:lnTo>
                  <a:pt x="5544306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644169" y="1958979"/>
            <a:ext cx="999662" cy="1172624"/>
          </a:xfrm>
          <a:custGeom>
            <a:avLst/>
            <a:gdLst/>
            <a:ahLst/>
            <a:cxnLst/>
            <a:rect r="r" b="b" t="t" l="l"/>
            <a:pathLst>
              <a:path h="1172624" w="999662">
                <a:moveTo>
                  <a:pt x="0" y="0"/>
                </a:moveTo>
                <a:lnTo>
                  <a:pt x="999662" y="0"/>
                </a:lnTo>
                <a:lnTo>
                  <a:pt x="999662" y="1172624"/>
                </a:lnTo>
                <a:lnTo>
                  <a:pt x="0" y="117262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056794" y="-505520"/>
            <a:ext cx="3559372" cy="3559372"/>
          </a:xfrm>
          <a:custGeom>
            <a:avLst/>
            <a:gdLst/>
            <a:ahLst/>
            <a:cxnLst/>
            <a:rect r="r" b="b" t="t" l="l"/>
            <a:pathLst>
              <a:path h="3559372" w="3559372">
                <a:moveTo>
                  <a:pt x="0" y="0"/>
                </a:moveTo>
                <a:lnTo>
                  <a:pt x="3559373" y="0"/>
                </a:lnTo>
                <a:lnTo>
                  <a:pt x="3559373" y="3559372"/>
                </a:lnTo>
                <a:lnTo>
                  <a:pt x="0" y="355937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413997" y="7538820"/>
            <a:ext cx="2885394" cy="2885394"/>
          </a:xfrm>
          <a:custGeom>
            <a:avLst/>
            <a:gdLst/>
            <a:ahLst/>
            <a:cxnLst/>
            <a:rect r="r" b="b" t="t" l="l"/>
            <a:pathLst>
              <a:path h="2885394" w="2885394">
                <a:moveTo>
                  <a:pt x="0" y="0"/>
                </a:moveTo>
                <a:lnTo>
                  <a:pt x="2885394" y="0"/>
                </a:lnTo>
                <a:lnTo>
                  <a:pt x="2885394" y="2885394"/>
                </a:lnTo>
                <a:lnTo>
                  <a:pt x="0" y="288539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3806939" y="1274166"/>
            <a:ext cx="2112482" cy="2112482"/>
          </a:xfrm>
          <a:custGeom>
            <a:avLst/>
            <a:gdLst/>
            <a:ahLst/>
            <a:cxnLst/>
            <a:rect r="r" b="b" t="t" l="l"/>
            <a:pathLst>
              <a:path h="2112482" w="2112482">
                <a:moveTo>
                  <a:pt x="0" y="0"/>
                </a:moveTo>
                <a:lnTo>
                  <a:pt x="2112481" y="0"/>
                </a:lnTo>
                <a:lnTo>
                  <a:pt x="2112481" y="2112482"/>
                </a:lnTo>
                <a:lnTo>
                  <a:pt x="0" y="211248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2797925" y="7784139"/>
            <a:ext cx="1545824" cy="1545824"/>
          </a:xfrm>
          <a:custGeom>
            <a:avLst/>
            <a:gdLst/>
            <a:ahLst/>
            <a:cxnLst/>
            <a:rect r="r" b="b" t="t" l="l"/>
            <a:pathLst>
              <a:path h="1545824" w="1545824">
                <a:moveTo>
                  <a:pt x="0" y="0"/>
                </a:moveTo>
                <a:lnTo>
                  <a:pt x="1545824" y="0"/>
                </a:lnTo>
                <a:lnTo>
                  <a:pt x="1545824" y="1545824"/>
                </a:lnTo>
                <a:lnTo>
                  <a:pt x="0" y="154582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4249714" y="2655894"/>
            <a:ext cx="9788571" cy="6496052"/>
          </a:xfrm>
          <a:custGeom>
            <a:avLst/>
            <a:gdLst/>
            <a:ahLst/>
            <a:cxnLst/>
            <a:rect r="r" b="b" t="t" l="l"/>
            <a:pathLst>
              <a:path h="6496052" w="9788571">
                <a:moveTo>
                  <a:pt x="0" y="0"/>
                </a:moveTo>
                <a:lnTo>
                  <a:pt x="9788572" y="0"/>
                </a:lnTo>
                <a:lnTo>
                  <a:pt x="9788572" y="6496052"/>
                </a:lnTo>
                <a:lnTo>
                  <a:pt x="0" y="649605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7968591" y="3053852"/>
            <a:ext cx="2350818" cy="2350818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9"/>
              <a:stretch>
                <a:fillRect l="-76484" t="-128770" r="-64246" b="-292492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4836480" y="5466960"/>
            <a:ext cx="8597285" cy="40675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380"/>
              </a:lnSpc>
            </a:pPr>
            <a:r>
              <a:rPr lang="en-US" sz="3843" spc="146">
                <a:solidFill>
                  <a:srgbClr val="302A36"/>
                </a:solidFill>
                <a:latin typeface="Source Serif Pro"/>
              </a:rPr>
              <a:t>Dear friends,</a:t>
            </a:r>
          </a:p>
          <a:p>
            <a:pPr algn="ctr">
              <a:lnSpc>
                <a:spcPts val="5380"/>
              </a:lnSpc>
            </a:pPr>
            <a:r>
              <a:rPr lang="en-US" sz="3843" spc="146">
                <a:solidFill>
                  <a:srgbClr val="302A36"/>
                </a:solidFill>
                <a:latin typeface="Source Serif Pro"/>
              </a:rPr>
              <a:t>Please come and help me in my Fairy Garden!</a:t>
            </a:r>
          </a:p>
          <a:p>
            <a:pPr algn="ctr">
              <a:lnSpc>
                <a:spcPts val="5380"/>
              </a:lnSpc>
            </a:pPr>
            <a:r>
              <a:rPr lang="en-US" sz="3843" spc="146">
                <a:solidFill>
                  <a:srgbClr val="302A36"/>
                </a:solidFill>
                <a:latin typeface="Source Serif Pro"/>
              </a:rPr>
              <a:t>Love,</a:t>
            </a:r>
          </a:p>
          <a:p>
            <a:pPr algn="ctr">
              <a:lnSpc>
                <a:spcPts val="5380"/>
              </a:lnSpc>
            </a:pPr>
            <a:r>
              <a:rPr lang="en-US" sz="3843" spc="146">
                <a:solidFill>
                  <a:srgbClr val="302A36"/>
                </a:solidFill>
                <a:latin typeface="Source Serif Pro"/>
              </a:rPr>
              <a:t>Erlina</a:t>
            </a:r>
          </a:p>
          <a:p>
            <a:pPr algn="ctr" marL="0" indent="0" lvl="0">
              <a:lnSpc>
                <a:spcPts val="5380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4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8937" r="0" b="-183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634418" y="2993240"/>
            <a:ext cx="5624882" cy="2228860"/>
          </a:xfrm>
          <a:custGeom>
            <a:avLst/>
            <a:gdLst/>
            <a:ahLst/>
            <a:cxnLst/>
            <a:rect r="r" b="b" t="t" l="l"/>
            <a:pathLst>
              <a:path h="2228860" w="5624882">
                <a:moveTo>
                  <a:pt x="0" y="0"/>
                </a:moveTo>
                <a:lnTo>
                  <a:pt x="5624882" y="0"/>
                </a:lnTo>
                <a:lnTo>
                  <a:pt x="5624882" y="2228859"/>
                </a:lnTo>
                <a:lnTo>
                  <a:pt x="0" y="22288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749235" y="5499638"/>
            <a:ext cx="6789530" cy="5357557"/>
          </a:xfrm>
          <a:custGeom>
            <a:avLst/>
            <a:gdLst/>
            <a:ahLst/>
            <a:cxnLst/>
            <a:rect r="r" b="b" t="t" l="l"/>
            <a:pathLst>
              <a:path h="5357557" w="6789530">
                <a:moveTo>
                  <a:pt x="0" y="0"/>
                </a:moveTo>
                <a:lnTo>
                  <a:pt x="6789530" y="0"/>
                </a:lnTo>
                <a:lnTo>
                  <a:pt x="6789530" y="5357557"/>
                </a:lnTo>
                <a:lnTo>
                  <a:pt x="0" y="53575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536200" y="-85730"/>
            <a:ext cx="5624882" cy="2228860"/>
          </a:xfrm>
          <a:custGeom>
            <a:avLst/>
            <a:gdLst/>
            <a:ahLst/>
            <a:cxnLst/>
            <a:rect r="r" b="b" t="t" l="l"/>
            <a:pathLst>
              <a:path h="2228860" w="5624882">
                <a:moveTo>
                  <a:pt x="0" y="0"/>
                </a:moveTo>
                <a:lnTo>
                  <a:pt x="5624882" y="0"/>
                </a:lnTo>
                <a:lnTo>
                  <a:pt x="5624882" y="2228860"/>
                </a:lnTo>
                <a:lnTo>
                  <a:pt x="0" y="2228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20825" y="135757"/>
            <a:ext cx="2310834" cy="1393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12"/>
              </a:lnSpc>
            </a:pPr>
            <a:r>
              <a:rPr lang="en-US" sz="8151">
                <a:solidFill>
                  <a:srgbClr val="000000"/>
                </a:solidFill>
                <a:latin typeface="Open Sans"/>
              </a:rPr>
              <a:t>They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4008616" y="3215106"/>
            <a:ext cx="1591107" cy="1393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12"/>
              </a:lnSpc>
            </a:pPr>
            <a:r>
              <a:rPr lang="en-US" sz="8151">
                <a:solidFill>
                  <a:srgbClr val="000000"/>
                </a:solidFill>
                <a:latin typeface="Open Sans"/>
              </a:rPr>
              <a:t>will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11991728" y="605092"/>
            <a:ext cx="5624882" cy="2228860"/>
          </a:xfrm>
          <a:custGeom>
            <a:avLst/>
            <a:gdLst/>
            <a:ahLst/>
            <a:cxnLst/>
            <a:rect r="r" b="b" t="t" l="l"/>
            <a:pathLst>
              <a:path h="2228860" w="5624882">
                <a:moveTo>
                  <a:pt x="0" y="0"/>
                </a:moveTo>
                <a:lnTo>
                  <a:pt x="5624883" y="0"/>
                </a:lnTo>
                <a:lnTo>
                  <a:pt x="5624883" y="2228859"/>
                </a:lnTo>
                <a:lnTo>
                  <a:pt x="0" y="22288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3718691" y="636423"/>
            <a:ext cx="2170956" cy="1393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12"/>
              </a:lnSpc>
            </a:pPr>
            <a:r>
              <a:rPr lang="en-US" sz="8151">
                <a:solidFill>
                  <a:srgbClr val="000000"/>
                </a:solidFill>
                <a:latin typeface="Open Sans"/>
              </a:rPr>
              <a:t>visit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3260621" y="1496295"/>
            <a:ext cx="8240272" cy="2336910"/>
          </a:xfrm>
          <a:custGeom>
            <a:avLst/>
            <a:gdLst/>
            <a:ahLst/>
            <a:cxnLst/>
            <a:rect r="r" b="b" t="t" l="l"/>
            <a:pathLst>
              <a:path h="2336910" w="8240272">
                <a:moveTo>
                  <a:pt x="0" y="0"/>
                </a:moveTo>
                <a:lnTo>
                  <a:pt x="8240272" y="0"/>
                </a:lnTo>
                <a:lnTo>
                  <a:pt x="8240272" y="2336910"/>
                </a:lnTo>
                <a:lnTo>
                  <a:pt x="0" y="23369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-19861" r="0" b="-19861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-135878">
            <a:off x="3273544" y="2188349"/>
            <a:ext cx="8090130" cy="1029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77"/>
              </a:lnSpc>
            </a:pPr>
            <a:r>
              <a:rPr lang="en-US" sz="6055">
                <a:solidFill>
                  <a:srgbClr val="000000"/>
                </a:solidFill>
                <a:latin typeface="Open Sans"/>
              </a:rPr>
              <a:t>grandparents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6646278" y="4258848"/>
            <a:ext cx="1468957" cy="1926501"/>
          </a:xfrm>
          <a:custGeom>
            <a:avLst/>
            <a:gdLst/>
            <a:ahLst/>
            <a:cxnLst/>
            <a:rect r="r" b="b" t="t" l="l"/>
            <a:pathLst>
              <a:path h="1926501" w="1468957">
                <a:moveTo>
                  <a:pt x="0" y="0"/>
                </a:moveTo>
                <a:lnTo>
                  <a:pt x="1468958" y="0"/>
                </a:lnTo>
                <a:lnTo>
                  <a:pt x="1468958" y="1926502"/>
                </a:lnTo>
                <a:lnTo>
                  <a:pt x="0" y="192650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8937" r="0" b="-183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749235" y="5499638"/>
            <a:ext cx="6789530" cy="5357557"/>
          </a:xfrm>
          <a:custGeom>
            <a:avLst/>
            <a:gdLst/>
            <a:ahLst/>
            <a:cxnLst/>
            <a:rect r="r" b="b" t="t" l="l"/>
            <a:pathLst>
              <a:path h="5357557" w="6789530">
                <a:moveTo>
                  <a:pt x="0" y="0"/>
                </a:moveTo>
                <a:lnTo>
                  <a:pt x="6789530" y="0"/>
                </a:lnTo>
                <a:lnTo>
                  <a:pt x="6789530" y="5357557"/>
                </a:lnTo>
                <a:lnTo>
                  <a:pt x="0" y="53575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646278" y="4258848"/>
            <a:ext cx="1468957" cy="1926501"/>
          </a:xfrm>
          <a:custGeom>
            <a:avLst/>
            <a:gdLst/>
            <a:ahLst/>
            <a:cxnLst/>
            <a:rect r="r" b="b" t="t" l="l"/>
            <a:pathLst>
              <a:path h="1926501" w="1468957">
                <a:moveTo>
                  <a:pt x="0" y="0"/>
                </a:moveTo>
                <a:lnTo>
                  <a:pt x="1468958" y="0"/>
                </a:lnTo>
                <a:lnTo>
                  <a:pt x="1468958" y="1926502"/>
                </a:lnTo>
                <a:lnTo>
                  <a:pt x="0" y="19265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521225" y="-820706"/>
            <a:ext cx="9245551" cy="6125177"/>
          </a:xfrm>
          <a:custGeom>
            <a:avLst/>
            <a:gdLst/>
            <a:ahLst/>
            <a:cxnLst/>
            <a:rect r="r" b="b" t="t" l="l"/>
            <a:pathLst>
              <a:path h="6125177" w="9245551">
                <a:moveTo>
                  <a:pt x="0" y="0"/>
                </a:moveTo>
                <a:lnTo>
                  <a:pt x="9245550" y="0"/>
                </a:lnTo>
                <a:lnTo>
                  <a:pt x="9245550" y="6125177"/>
                </a:lnTo>
                <a:lnTo>
                  <a:pt x="0" y="61251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164149" y="4077747"/>
            <a:ext cx="1959702" cy="2288703"/>
          </a:xfrm>
          <a:custGeom>
            <a:avLst/>
            <a:gdLst/>
            <a:ahLst/>
            <a:cxnLst/>
            <a:rect r="r" b="b" t="t" l="l"/>
            <a:pathLst>
              <a:path h="2288703" w="1959702">
                <a:moveTo>
                  <a:pt x="0" y="0"/>
                </a:moveTo>
                <a:lnTo>
                  <a:pt x="1959702" y="0"/>
                </a:lnTo>
                <a:lnTo>
                  <a:pt x="1959702" y="2288704"/>
                </a:lnTo>
                <a:lnTo>
                  <a:pt x="0" y="22887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305467" y="885825"/>
            <a:ext cx="5677067" cy="2375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42"/>
              </a:lnSpc>
            </a:pPr>
            <a:r>
              <a:rPr lang="en-US" sz="6816">
                <a:solidFill>
                  <a:srgbClr val="000000"/>
                </a:solidFill>
                <a:latin typeface="Open Sans"/>
              </a:rPr>
              <a:t>They will visit grandparents </a:t>
            </a:r>
          </a:p>
        </p:txBody>
      </p:sp>
    </p:spTree>
  </p:cSld>
  <p:clrMapOvr>
    <a:masterClrMapping/>
  </p:clrMapOvr>
</p:sld>
</file>

<file path=ppt/slides/slide4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8937" r="0" b="-183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634418" y="2718776"/>
            <a:ext cx="5624882" cy="2228860"/>
          </a:xfrm>
          <a:custGeom>
            <a:avLst/>
            <a:gdLst/>
            <a:ahLst/>
            <a:cxnLst/>
            <a:rect r="r" b="b" t="t" l="l"/>
            <a:pathLst>
              <a:path h="2228860" w="5624882">
                <a:moveTo>
                  <a:pt x="0" y="0"/>
                </a:moveTo>
                <a:lnTo>
                  <a:pt x="5624882" y="0"/>
                </a:lnTo>
                <a:lnTo>
                  <a:pt x="5624882" y="2228859"/>
                </a:lnTo>
                <a:lnTo>
                  <a:pt x="0" y="22288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749235" y="5499638"/>
            <a:ext cx="6789530" cy="5357557"/>
          </a:xfrm>
          <a:custGeom>
            <a:avLst/>
            <a:gdLst/>
            <a:ahLst/>
            <a:cxnLst/>
            <a:rect r="r" b="b" t="t" l="l"/>
            <a:pathLst>
              <a:path h="5357557" w="6789530">
                <a:moveTo>
                  <a:pt x="0" y="0"/>
                </a:moveTo>
                <a:lnTo>
                  <a:pt x="6789530" y="0"/>
                </a:lnTo>
                <a:lnTo>
                  <a:pt x="6789530" y="5357557"/>
                </a:lnTo>
                <a:lnTo>
                  <a:pt x="0" y="53575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81002" y="605092"/>
            <a:ext cx="5624882" cy="2228860"/>
          </a:xfrm>
          <a:custGeom>
            <a:avLst/>
            <a:gdLst/>
            <a:ahLst/>
            <a:cxnLst/>
            <a:rect r="r" b="b" t="t" l="l"/>
            <a:pathLst>
              <a:path h="2228860" w="5624882">
                <a:moveTo>
                  <a:pt x="0" y="0"/>
                </a:moveTo>
                <a:lnTo>
                  <a:pt x="5624883" y="0"/>
                </a:lnTo>
                <a:lnTo>
                  <a:pt x="5624883" y="2228859"/>
                </a:lnTo>
                <a:lnTo>
                  <a:pt x="0" y="22288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489908" y="809187"/>
            <a:ext cx="1591107" cy="1393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12"/>
              </a:lnSpc>
            </a:pPr>
            <a:r>
              <a:rPr lang="en-US" sz="8151">
                <a:solidFill>
                  <a:srgbClr val="000000"/>
                </a:solidFill>
                <a:latin typeface="Open Sans"/>
              </a:rPr>
              <a:t>w</a:t>
            </a:r>
            <a:r>
              <a:rPr lang="en-US" sz="8151">
                <a:solidFill>
                  <a:srgbClr val="000000"/>
                </a:solidFill>
                <a:latin typeface="Open Sans"/>
              </a:rPr>
              <a:t>ill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784527" y="3055439"/>
            <a:ext cx="1837677" cy="1393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12"/>
              </a:lnSpc>
            </a:pPr>
            <a:r>
              <a:rPr lang="en-US" sz="8151">
                <a:solidFill>
                  <a:srgbClr val="000000"/>
                </a:solidFill>
                <a:latin typeface="Open Sans"/>
              </a:rPr>
              <a:t>film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6547207" y="605092"/>
            <a:ext cx="5624882" cy="2228860"/>
          </a:xfrm>
          <a:custGeom>
            <a:avLst/>
            <a:gdLst/>
            <a:ahLst/>
            <a:cxnLst/>
            <a:rect r="r" b="b" t="t" l="l"/>
            <a:pathLst>
              <a:path h="2228860" w="5624882">
                <a:moveTo>
                  <a:pt x="0" y="0"/>
                </a:moveTo>
                <a:lnTo>
                  <a:pt x="5624882" y="0"/>
                </a:lnTo>
                <a:lnTo>
                  <a:pt x="5624882" y="2228859"/>
                </a:lnTo>
                <a:lnTo>
                  <a:pt x="0" y="22288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8758565" y="751599"/>
            <a:ext cx="1655336" cy="1393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12"/>
              </a:lnSpc>
            </a:pPr>
            <a:r>
              <a:rPr lang="en-US" sz="8151">
                <a:solidFill>
                  <a:srgbClr val="000000"/>
                </a:solidFill>
                <a:latin typeface="Open Sans"/>
              </a:rPr>
              <a:t>we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1991728" y="605092"/>
            <a:ext cx="5624882" cy="2228860"/>
          </a:xfrm>
          <a:custGeom>
            <a:avLst/>
            <a:gdLst/>
            <a:ahLst/>
            <a:cxnLst/>
            <a:rect r="r" b="b" t="t" l="l"/>
            <a:pathLst>
              <a:path h="2228860" w="5624882">
                <a:moveTo>
                  <a:pt x="0" y="0"/>
                </a:moveTo>
                <a:lnTo>
                  <a:pt x="5624883" y="0"/>
                </a:lnTo>
                <a:lnTo>
                  <a:pt x="5624883" y="2228859"/>
                </a:lnTo>
                <a:lnTo>
                  <a:pt x="0" y="22288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3925831" y="636423"/>
            <a:ext cx="1756676" cy="1393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12"/>
              </a:lnSpc>
            </a:pPr>
            <a:r>
              <a:rPr lang="en-US" sz="8151">
                <a:solidFill>
                  <a:srgbClr val="000000"/>
                </a:solidFill>
                <a:latin typeface="Open Sans"/>
              </a:rPr>
              <a:t>this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2812441" y="2277775"/>
            <a:ext cx="5624882" cy="2228860"/>
          </a:xfrm>
          <a:custGeom>
            <a:avLst/>
            <a:gdLst/>
            <a:ahLst/>
            <a:cxnLst/>
            <a:rect r="r" b="b" t="t" l="l"/>
            <a:pathLst>
              <a:path h="2228860" w="5624882">
                <a:moveTo>
                  <a:pt x="0" y="0"/>
                </a:moveTo>
                <a:lnTo>
                  <a:pt x="5624882" y="0"/>
                </a:lnTo>
                <a:lnTo>
                  <a:pt x="5624882" y="2228860"/>
                </a:lnTo>
                <a:lnTo>
                  <a:pt x="0" y="2228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174338">
            <a:off x="2135318" y="2512462"/>
            <a:ext cx="6984780" cy="1393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12"/>
              </a:lnSpc>
            </a:pPr>
            <a:r>
              <a:rPr lang="en-US" sz="8151">
                <a:solidFill>
                  <a:srgbClr val="000000"/>
                </a:solidFill>
                <a:latin typeface="Open Sans"/>
              </a:rPr>
              <a:t>watch 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8164149" y="4077747"/>
            <a:ext cx="1959702" cy="2288703"/>
          </a:xfrm>
          <a:custGeom>
            <a:avLst/>
            <a:gdLst/>
            <a:ahLst/>
            <a:cxnLst/>
            <a:rect r="r" b="b" t="t" l="l"/>
            <a:pathLst>
              <a:path h="2288703" w="1959702">
                <a:moveTo>
                  <a:pt x="0" y="0"/>
                </a:moveTo>
                <a:lnTo>
                  <a:pt x="1959702" y="0"/>
                </a:lnTo>
                <a:lnTo>
                  <a:pt x="1959702" y="2288704"/>
                </a:lnTo>
                <a:lnTo>
                  <a:pt x="0" y="22887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646278" y="4258848"/>
            <a:ext cx="1468957" cy="1926501"/>
          </a:xfrm>
          <a:custGeom>
            <a:avLst/>
            <a:gdLst/>
            <a:ahLst/>
            <a:cxnLst/>
            <a:rect r="r" b="b" t="t" l="l"/>
            <a:pathLst>
              <a:path h="1926501" w="1468957">
                <a:moveTo>
                  <a:pt x="0" y="0"/>
                </a:moveTo>
                <a:lnTo>
                  <a:pt x="1468958" y="0"/>
                </a:lnTo>
                <a:lnTo>
                  <a:pt x="1468958" y="1926502"/>
                </a:lnTo>
                <a:lnTo>
                  <a:pt x="0" y="19265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8937" r="0" b="-183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749235" y="5499638"/>
            <a:ext cx="6789530" cy="5357557"/>
          </a:xfrm>
          <a:custGeom>
            <a:avLst/>
            <a:gdLst/>
            <a:ahLst/>
            <a:cxnLst/>
            <a:rect r="r" b="b" t="t" l="l"/>
            <a:pathLst>
              <a:path h="5357557" w="6789530">
                <a:moveTo>
                  <a:pt x="0" y="0"/>
                </a:moveTo>
                <a:lnTo>
                  <a:pt x="6789530" y="0"/>
                </a:lnTo>
                <a:lnTo>
                  <a:pt x="6789530" y="5357557"/>
                </a:lnTo>
                <a:lnTo>
                  <a:pt x="0" y="53575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646278" y="4258848"/>
            <a:ext cx="1468957" cy="1926501"/>
          </a:xfrm>
          <a:custGeom>
            <a:avLst/>
            <a:gdLst/>
            <a:ahLst/>
            <a:cxnLst/>
            <a:rect r="r" b="b" t="t" l="l"/>
            <a:pathLst>
              <a:path h="1926501" w="1468957">
                <a:moveTo>
                  <a:pt x="0" y="0"/>
                </a:moveTo>
                <a:lnTo>
                  <a:pt x="1468958" y="0"/>
                </a:lnTo>
                <a:lnTo>
                  <a:pt x="1468958" y="1926502"/>
                </a:lnTo>
                <a:lnTo>
                  <a:pt x="0" y="19265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521225" y="-820706"/>
            <a:ext cx="9245551" cy="6125177"/>
          </a:xfrm>
          <a:custGeom>
            <a:avLst/>
            <a:gdLst/>
            <a:ahLst/>
            <a:cxnLst/>
            <a:rect r="r" b="b" t="t" l="l"/>
            <a:pathLst>
              <a:path h="6125177" w="9245551">
                <a:moveTo>
                  <a:pt x="0" y="0"/>
                </a:moveTo>
                <a:lnTo>
                  <a:pt x="9245550" y="0"/>
                </a:lnTo>
                <a:lnTo>
                  <a:pt x="9245550" y="6125177"/>
                </a:lnTo>
                <a:lnTo>
                  <a:pt x="0" y="61251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8164149" y="4077747"/>
            <a:ext cx="1959702" cy="2288703"/>
          </a:xfrm>
          <a:custGeom>
            <a:avLst/>
            <a:gdLst/>
            <a:ahLst/>
            <a:cxnLst/>
            <a:rect r="r" b="b" t="t" l="l"/>
            <a:pathLst>
              <a:path h="2288703" w="1959702">
                <a:moveTo>
                  <a:pt x="0" y="0"/>
                </a:moveTo>
                <a:lnTo>
                  <a:pt x="1959702" y="0"/>
                </a:lnTo>
                <a:lnTo>
                  <a:pt x="1959702" y="2288704"/>
                </a:lnTo>
                <a:lnTo>
                  <a:pt x="0" y="228870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718850" y="4077747"/>
            <a:ext cx="1263683" cy="2107602"/>
          </a:xfrm>
          <a:custGeom>
            <a:avLst/>
            <a:gdLst/>
            <a:ahLst/>
            <a:cxnLst/>
            <a:rect r="r" b="b" t="t" l="l"/>
            <a:pathLst>
              <a:path h="2107602" w="1263683">
                <a:moveTo>
                  <a:pt x="0" y="0"/>
                </a:moveTo>
                <a:lnTo>
                  <a:pt x="1263683" y="0"/>
                </a:lnTo>
                <a:lnTo>
                  <a:pt x="1263683" y="2107603"/>
                </a:lnTo>
                <a:lnTo>
                  <a:pt x="0" y="21076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305467" y="885825"/>
            <a:ext cx="5677067" cy="2375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42"/>
              </a:lnSpc>
            </a:pPr>
            <a:r>
              <a:rPr lang="en-US" sz="6816">
                <a:solidFill>
                  <a:srgbClr val="000000"/>
                </a:solidFill>
                <a:latin typeface="Open Sans"/>
              </a:rPr>
              <a:t>We will watch this film </a:t>
            </a:r>
          </a:p>
        </p:txBody>
      </p:sp>
    </p:spTree>
  </p:cSld>
  <p:clrMapOvr>
    <a:masterClrMapping/>
  </p:clrMapOvr>
</p:sld>
</file>

<file path=ppt/slides/slide4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8937" r="0" b="-183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1634418" y="2718776"/>
            <a:ext cx="5624882" cy="2228860"/>
          </a:xfrm>
          <a:custGeom>
            <a:avLst/>
            <a:gdLst/>
            <a:ahLst/>
            <a:cxnLst/>
            <a:rect r="r" b="b" t="t" l="l"/>
            <a:pathLst>
              <a:path h="2228860" w="5624882">
                <a:moveTo>
                  <a:pt x="0" y="0"/>
                </a:moveTo>
                <a:lnTo>
                  <a:pt x="5624882" y="0"/>
                </a:lnTo>
                <a:lnTo>
                  <a:pt x="5624882" y="2228859"/>
                </a:lnTo>
                <a:lnTo>
                  <a:pt x="0" y="22288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749235" y="5499638"/>
            <a:ext cx="6789530" cy="5357557"/>
          </a:xfrm>
          <a:custGeom>
            <a:avLst/>
            <a:gdLst/>
            <a:ahLst/>
            <a:cxnLst/>
            <a:rect r="r" b="b" t="t" l="l"/>
            <a:pathLst>
              <a:path h="5357557" w="6789530">
                <a:moveTo>
                  <a:pt x="0" y="0"/>
                </a:moveTo>
                <a:lnTo>
                  <a:pt x="6789530" y="0"/>
                </a:lnTo>
                <a:lnTo>
                  <a:pt x="6789530" y="5357557"/>
                </a:lnTo>
                <a:lnTo>
                  <a:pt x="0" y="535755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81002" y="605092"/>
            <a:ext cx="5624882" cy="2228860"/>
          </a:xfrm>
          <a:custGeom>
            <a:avLst/>
            <a:gdLst/>
            <a:ahLst/>
            <a:cxnLst/>
            <a:rect r="r" b="b" t="t" l="l"/>
            <a:pathLst>
              <a:path h="2228860" w="5624882">
                <a:moveTo>
                  <a:pt x="0" y="0"/>
                </a:moveTo>
                <a:lnTo>
                  <a:pt x="5624883" y="0"/>
                </a:lnTo>
                <a:lnTo>
                  <a:pt x="5624883" y="2228859"/>
                </a:lnTo>
                <a:lnTo>
                  <a:pt x="0" y="22288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557170" y="809187"/>
            <a:ext cx="1456582" cy="1393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12"/>
              </a:lnSpc>
            </a:pPr>
            <a:r>
              <a:rPr lang="en-US" sz="8151">
                <a:solidFill>
                  <a:srgbClr val="000000"/>
                </a:solidFill>
                <a:latin typeface="Open Sans"/>
              </a:rPr>
              <a:t>My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3117967" y="3055439"/>
            <a:ext cx="3170795" cy="1393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12"/>
              </a:lnSpc>
            </a:pPr>
            <a:r>
              <a:rPr lang="en-US" sz="8151">
                <a:solidFill>
                  <a:srgbClr val="000000"/>
                </a:solidFill>
                <a:latin typeface="Open Sans"/>
              </a:rPr>
              <a:t>dinner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0">
            <a:off x="6547207" y="605092"/>
            <a:ext cx="5624882" cy="2228860"/>
          </a:xfrm>
          <a:custGeom>
            <a:avLst/>
            <a:gdLst/>
            <a:ahLst/>
            <a:cxnLst/>
            <a:rect r="r" b="b" t="t" l="l"/>
            <a:pathLst>
              <a:path h="2228860" w="5624882">
                <a:moveTo>
                  <a:pt x="0" y="0"/>
                </a:moveTo>
                <a:lnTo>
                  <a:pt x="5624882" y="0"/>
                </a:lnTo>
                <a:lnTo>
                  <a:pt x="5624882" y="2228859"/>
                </a:lnTo>
                <a:lnTo>
                  <a:pt x="0" y="22288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7655424" y="751599"/>
            <a:ext cx="3861618" cy="1393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12"/>
              </a:lnSpc>
            </a:pPr>
            <a:r>
              <a:rPr lang="en-US" sz="8151">
                <a:solidFill>
                  <a:srgbClr val="000000"/>
                </a:solidFill>
                <a:latin typeface="Open Sans"/>
              </a:rPr>
              <a:t>mother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1991728" y="605092"/>
            <a:ext cx="5624882" cy="2228860"/>
          </a:xfrm>
          <a:custGeom>
            <a:avLst/>
            <a:gdLst/>
            <a:ahLst/>
            <a:cxnLst/>
            <a:rect r="r" b="b" t="t" l="l"/>
            <a:pathLst>
              <a:path h="2228860" w="5624882">
                <a:moveTo>
                  <a:pt x="0" y="0"/>
                </a:moveTo>
                <a:lnTo>
                  <a:pt x="5624883" y="0"/>
                </a:lnTo>
                <a:lnTo>
                  <a:pt x="5624883" y="2228859"/>
                </a:lnTo>
                <a:lnTo>
                  <a:pt x="0" y="22288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3660707" y="636423"/>
            <a:ext cx="2286926" cy="1393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12"/>
              </a:lnSpc>
            </a:pPr>
            <a:r>
              <a:rPr lang="en-US" sz="8151">
                <a:solidFill>
                  <a:srgbClr val="000000"/>
                </a:solidFill>
                <a:latin typeface="Open Sans"/>
              </a:rPr>
              <a:t>cook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2812441" y="2277775"/>
            <a:ext cx="5624882" cy="2228860"/>
          </a:xfrm>
          <a:custGeom>
            <a:avLst/>
            <a:gdLst/>
            <a:ahLst/>
            <a:cxnLst/>
            <a:rect r="r" b="b" t="t" l="l"/>
            <a:pathLst>
              <a:path h="2228860" w="5624882">
                <a:moveTo>
                  <a:pt x="0" y="0"/>
                </a:moveTo>
                <a:lnTo>
                  <a:pt x="5624882" y="0"/>
                </a:lnTo>
                <a:lnTo>
                  <a:pt x="5624882" y="2228860"/>
                </a:lnTo>
                <a:lnTo>
                  <a:pt x="0" y="222886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174338">
            <a:off x="2135318" y="2512462"/>
            <a:ext cx="6984780" cy="13936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412"/>
              </a:lnSpc>
            </a:pPr>
            <a:r>
              <a:rPr lang="en-US" sz="8151">
                <a:solidFill>
                  <a:srgbClr val="000000"/>
                </a:solidFill>
                <a:latin typeface="Open Sans"/>
              </a:rPr>
              <a:t>will 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8164149" y="4077747"/>
            <a:ext cx="1959702" cy="2288703"/>
          </a:xfrm>
          <a:custGeom>
            <a:avLst/>
            <a:gdLst/>
            <a:ahLst/>
            <a:cxnLst/>
            <a:rect r="r" b="b" t="t" l="l"/>
            <a:pathLst>
              <a:path h="2288703" w="1959702">
                <a:moveTo>
                  <a:pt x="0" y="0"/>
                </a:moveTo>
                <a:lnTo>
                  <a:pt x="1959702" y="0"/>
                </a:lnTo>
                <a:lnTo>
                  <a:pt x="1959702" y="2288704"/>
                </a:lnTo>
                <a:lnTo>
                  <a:pt x="0" y="228870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6646278" y="4258848"/>
            <a:ext cx="1468957" cy="1926501"/>
          </a:xfrm>
          <a:custGeom>
            <a:avLst/>
            <a:gdLst/>
            <a:ahLst/>
            <a:cxnLst/>
            <a:rect r="r" b="b" t="t" l="l"/>
            <a:pathLst>
              <a:path h="1926501" w="1468957">
                <a:moveTo>
                  <a:pt x="0" y="0"/>
                </a:moveTo>
                <a:lnTo>
                  <a:pt x="1468958" y="0"/>
                </a:lnTo>
                <a:lnTo>
                  <a:pt x="1468958" y="1926502"/>
                </a:lnTo>
                <a:lnTo>
                  <a:pt x="0" y="19265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0718850" y="4077747"/>
            <a:ext cx="1263683" cy="2107602"/>
          </a:xfrm>
          <a:custGeom>
            <a:avLst/>
            <a:gdLst/>
            <a:ahLst/>
            <a:cxnLst/>
            <a:rect r="r" b="b" t="t" l="l"/>
            <a:pathLst>
              <a:path h="2107602" w="1263683">
                <a:moveTo>
                  <a:pt x="0" y="0"/>
                </a:moveTo>
                <a:lnTo>
                  <a:pt x="1263683" y="0"/>
                </a:lnTo>
                <a:lnTo>
                  <a:pt x="1263683" y="2107603"/>
                </a:lnTo>
                <a:lnTo>
                  <a:pt x="0" y="210760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118937" r="0" b="-183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5749235" y="5499638"/>
            <a:ext cx="6789530" cy="5357557"/>
          </a:xfrm>
          <a:custGeom>
            <a:avLst/>
            <a:gdLst/>
            <a:ahLst/>
            <a:cxnLst/>
            <a:rect r="r" b="b" t="t" l="l"/>
            <a:pathLst>
              <a:path h="5357557" w="6789530">
                <a:moveTo>
                  <a:pt x="0" y="0"/>
                </a:moveTo>
                <a:lnTo>
                  <a:pt x="6789530" y="0"/>
                </a:lnTo>
                <a:lnTo>
                  <a:pt x="6789530" y="5357557"/>
                </a:lnTo>
                <a:lnTo>
                  <a:pt x="0" y="535755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6646278" y="4258848"/>
            <a:ext cx="1468957" cy="1926501"/>
          </a:xfrm>
          <a:custGeom>
            <a:avLst/>
            <a:gdLst/>
            <a:ahLst/>
            <a:cxnLst/>
            <a:rect r="r" b="b" t="t" l="l"/>
            <a:pathLst>
              <a:path h="1926501" w="1468957">
                <a:moveTo>
                  <a:pt x="0" y="0"/>
                </a:moveTo>
                <a:lnTo>
                  <a:pt x="1468958" y="0"/>
                </a:lnTo>
                <a:lnTo>
                  <a:pt x="1468958" y="1926502"/>
                </a:lnTo>
                <a:lnTo>
                  <a:pt x="0" y="192650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4521225" y="-820706"/>
            <a:ext cx="9245551" cy="6125177"/>
          </a:xfrm>
          <a:custGeom>
            <a:avLst/>
            <a:gdLst/>
            <a:ahLst/>
            <a:cxnLst/>
            <a:rect r="r" b="b" t="t" l="l"/>
            <a:pathLst>
              <a:path h="6125177" w="9245551">
                <a:moveTo>
                  <a:pt x="0" y="0"/>
                </a:moveTo>
                <a:lnTo>
                  <a:pt x="9245550" y="0"/>
                </a:lnTo>
                <a:lnTo>
                  <a:pt x="9245550" y="6125177"/>
                </a:lnTo>
                <a:lnTo>
                  <a:pt x="0" y="6125177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929130" y="4332349"/>
            <a:ext cx="3235456" cy="1779501"/>
          </a:xfrm>
          <a:custGeom>
            <a:avLst/>
            <a:gdLst/>
            <a:ahLst/>
            <a:cxnLst/>
            <a:rect r="r" b="b" t="t" l="l"/>
            <a:pathLst>
              <a:path h="1779501" w="3235456">
                <a:moveTo>
                  <a:pt x="0" y="0"/>
                </a:moveTo>
                <a:lnTo>
                  <a:pt x="3235457" y="0"/>
                </a:lnTo>
                <a:lnTo>
                  <a:pt x="3235457" y="1779501"/>
                </a:lnTo>
                <a:lnTo>
                  <a:pt x="0" y="17795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8164149" y="4077747"/>
            <a:ext cx="1959702" cy="2288703"/>
          </a:xfrm>
          <a:custGeom>
            <a:avLst/>
            <a:gdLst/>
            <a:ahLst/>
            <a:cxnLst/>
            <a:rect r="r" b="b" t="t" l="l"/>
            <a:pathLst>
              <a:path h="2288703" w="1959702">
                <a:moveTo>
                  <a:pt x="0" y="0"/>
                </a:moveTo>
                <a:lnTo>
                  <a:pt x="1959702" y="0"/>
                </a:lnTo>
                <a:lnTo>
                  <a:pt x="1959702" y="2288704"/>
                </a:lnTo>
                <a:lnTo>
                  <a:pt x="0" y="228870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718850" y="4077747"/>
            <a:ext cx="1263683" cy="2107602"/>
          </a:xfrm>
          <a:custGeom>
            <a:avLst/>
            <a:gdLst/>
            <a:ahLst/>
            <a:cxnLst/>
            <a:rect r="r" b="b" t="t" l="l"/>
            <a:pathLst>
              <a:path h="2107602" w="1263683">
                <a:moveTo>
                  <a:pt x="0" y="0"/>
                </a:moveTo>
                <a:lnTo>
                  <a:pt x="1263683" y="0"/>
                </a:lnTo>
                <a:lnTo>
                  <a:pt x="1263683" y="2107603"/>
                </a:lnTo>
                <a:lnTo>
                  <a:pt x="0" y="210760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5749235" y="982570"/>
            <a:ext cx="6789530" cy="2375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542"/>
              </a:lnSpc>
            </a:pPr>
            <a:r>
              <a:rPr lang="en-US" sz="6816">
                <a:solidFill>
                  <a:srgbClr val="000000"/>
                </a:solidFill>
                <a:latin typeface="Open Sans"/>
              </a:rPr>
              <a:t>My mother will cook dinner </a:t>
            </a:r>
          </a:p>
        </p:txBody>
      </p:sp>
    </p:spTree>
  </p:cSld>
  <p:clrMapOvr>
    <a:masterClrMapping/>
  </p:clrMapOvr>
</p:sld>
</file>

<file path=ppt/slides/slide4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52364" r="0" b="-25413"/>
            </a:stretch>
          </a:blipFill>
        </p:spPr>
      </p:sp>
    </p:spTree>
  </p:cSld>
  <p:clrMapOvr>
    <a:masterClrMapping/>
  </p:clrMapOvr>
</p:sld>
</file>

<file path=ppt/slides/slide4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27" t="-35313" r="-41336" b="-15687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582400" y="5408643"/>
            <a:ext cx="19452801" cy="9264396"/>
          </a:xfrm>
          <a:custGeom>
            <a:avLst/>
            <a:gdLst/>
            <a:ahLst/>
            <a:cxnLst/>
            <a:rect r="r" b="b" t="t" l="l"/>
            <a:pathLst>
              <a:path h="9264396" w="19452801">
                <a:moveTo>
                  <a:pt x="0" y="0"/>
                </a:moveTo>
                <a:lnTo>
                  <a:pt x="19452800" y="0"/>
                </a:lnTo>
                <a:lnTo>
                  <a:pt x="19452800" y="9264397"/>
                </a:lnTo>
                <a:lnTo>
                  <a:pt x="0" y="92643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64263" y="1478010"/>
            <a:ext cx="16959473" cy="169380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10233"/>
              </a:lnSpc>
              <a:spcBef>
                <a:spcPct val="0"/>
              </a:spcBef>
            </a:pPr>
            <a:r>
              <a:rPr lang="en-US" sz="12329">
                <a:solidFill>
                  <a:srgbClr val="FFFFFF"/>
                </a:solidFill>
                <a:latin typeface="ITC Benguiat Condensed Medium"/>
              </a:rPr>
              <a:t>GOOD BYE 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7113480" y="3867574"/>
            <a:ext cx="4061039" cy="14006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42"/>
              </a:lnSpc>
            </a:pPr>
            <a:r>
              <a:rPr lang="en-US" sz="8101">
                <a:solidFill>
                  <a:srgbClr val="FFFFFF"/>
                </a:solidFill>
                <a:latin typeface="Jimmy Script"/>
              </a:rPr>
              <a:t>love love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2542319" y="4610093"/>
            <a:ext cx="1058021" cy="1058021"/>
          </a:xfrm>
          <a:custGeom>
            <a:avLst/>
            <a:gdLst/>
            <a:ahLst/>
            <a:cxnLst/>
            <a:rect r="r" b="b" t="t" l="l"/>
            <a:pathLst>
              <a:path h="1058021" w="1058021">
                <a:moveTo>
                  <a:pt x="0" y="0"/>
                </a:moveTo>
                <a:lnTo>
                  <a:pt x="1058022" y="0"/>
                </a:lnTo>
                <a:lnTo>
                  <a:pt x="1058022" y="1058021"/>
                </a:lnTo>
                <a:lnTo>
                  <a:pt x="0" y="10580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6565715" y="3302431"/>
            <a:ext cx="1058021" cy="1058021"/>
          </a:xfrm>
          <a:custGeom>
            <a:avLst/>
            <a:gdLst/>
            <a:ahLst/>
            <a:cxnLst/>
            <a:rect r="r" b="b" t="t" l="l"/>
            <a:pathLst>
              <a:path h="1058021" w="1058021">
                <a:moveTo>
                  <a:pt x="0" y="0"/>
                </a:moveTo>
                <a:lnTo>
                  <a:pt x="1058022" y="0"/>
                </a:lnTo>
                <a:lnTo>
                  <a:pt x="1058022" y="1058021"/>
                </a:lnTo>
                <a:lnTo>
                  <a:pt x="0" y="10580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4862428" y="4039024"/>
            <a:ext cx="1898630" cy="1898630"/>
          </a:xfrm>
          <a:custGeom>
            <a:avLst/>
            <a:gdLst/>
            <a:ahLst/>
            <a:cxnLst/>
            <a:rect r="r" b="b" t="t" l="l"/>
            <a:pathLst>
              <a:path h="1898630" w="1898630">
                <a:moveTo>
                  <a:pt x="0" y="0"/>
                </a:moveTo>
                <a:lnTo>
                  <a:pt x="1898630" y="0"/>
                </a:lnTo>
                <a:lnTo>
                  <a:pt x="1898630" y="1898630"/>
                </a:lnTo>
                <a:lnTo>
                  <a:pt x="0" y="18986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-52036" y="2882127"/>
            <a:ext cx="1898630" cy="1898630"/>
          </a:xfrm>
          <a:custGeom>
            <a:avLst/>
            <a:gdLst/>
            <a:ahLst/>
            <a:cxnLst/>
            <a:rect r="r" b="b" t="t" l="l"/>
            <a:pathLst>
              <a:path h="1898630" w="1898630">
                <a:moveTo>
                  <a:pt x="0" y="0"/>
                </a:moveTo>
                <a:lnTo>
                  <a:pt x="1898630" y="0"/>
                </a:lnTo>
                <a:lnTo>
                  <a:pt x="1898630" y="1898630"/>
                </a:lnTo>
                <a:lnTo>
                  <a:pt x="0" y="18986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846594" y="305784"/>
            <a:ext cx="848376" cy="848376"/>
          </a:xfrm>
          <a:custGeom>
            <a:avLst/>
            <a:gdLst/>
            <a:ahLst/>
            <a:cxnLst/>
            <a:rect r="r" b="b" t="t" l="l"/>
            <a:pathLst>
              <a:path h="848376" w="848376">
                <a:moveTo>
                  <a:pt x="0" y="0"/>
                </a:moveTo>
                <a:lnTo>
                  <a:pt x="848376" y="0"/>
                </a:lnTo>
                <a:lnTo>
                  <a:pt x="848376" y="848376"/>
                </a:lnTo>
                <a:lnTo>
                  <a:pt x="0" y="84837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41563" b="-51001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283944" y="647586"/>
            <a:ext cx="11720112" cy="14223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624"/>
              </a:lnSpc>
            </a:pPr>
            <a:r>
              <a:rPr lang="en-US" sz="10390">
                <a:solidFill>
                  <a:srgbClr val="FFFFFF"/>
                </a:solidFill>
                <a:latin typeface="ITC Benguiat Condensed Medium"/>
              </a:rPr>
              <a:t>FUTURE SIMPLE</a:t>
            </a:r>
          </a:p>
        </p:txBody>
      </p:sp>
      <p:sp>
        <p:nvSpPr>
          <p:cNvPr name="Freeform 4" id="4"/>
          <p:cNvSpPr/>
          <p:nvPr/>
        </p:nvSpPr>
        <p:spPr>
          <a:xfrm flipH="false" flipV="false" rot="0">
            <a:off x="1403926" y="4615002"/>
            <a:ext cx="1545824" cy="1545824"/>
          </a:xfrm>
          <a:custGeom>
            <a:avLst/>
            <a:gdLst/>
            <a:ahLst/>
            <a:cxnLst/>
            <a:rect r="r" b="b" t="t" l="l"/>
            <a:pathLst>
              <a:path h="1545824" w="1545824">
                <a:moveTo>
                  <a:pt x="0" y="0"/>
                </a:moveTo>
                <a:lnTo>
                  <a:pt x="1545824" y="0"/>
                </a:lnTo>
                <a:lnTo>
                  <a:pt x="1545824" y="1545825"/>
                </a:lnTo>
                <a:lnTo>
                  <a:pt x="0" y="15458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503032" y="255788"/>
            <a:ext cx="1545824" cy="1545824"/>
          </a:xfrm>
          <a:custGeom>
            <a:avLst/>
            <a:gdLst/>
            <a:ahLst/>
            <a:cxnLst/>
            <a:rect r="r" b="b" t="t" l="l"/>
            <a:pathLst>
              <a:path h="1545824" w="1545824">
                <a:moveTo>
                  <a:pt x="0" y="0"/>
                </a:moveTo>
                <a:lnTo>
                  <a:pt x="1545824" y="0"/>
                </a:lnTo>
                <a:lnTo>
                  <a:pt x="1545824" y="1545824"/>
                </a:lnTo>
                <a:lnTo>
                  <a:pt x="0" y="15458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381915" y="255788"/>
            <a:ext cx="2044022" cy="2044022"/>
          </a:xfrm>
          <a:custGeom>
            <a:avLst/>
            <a:gdLst/>
            <a:ahLst/>
            <a:cxnLst/>
            <a:rect r="r" b="b" t="t" l="l"/>
            <a:pathLst>
              <a:path h="2044022" w="2044022">
                <a:moveTo>
                  <a:pt x="0" y="0"/>
                </a:moveTo>
                <a:lnTo>
                  <a:pt x="2044021" y="0"/>
                </a:lnTo>
                <a:lnTo>
                  <a:pt x="2044021" y="2044022"/>
                </a:lnTo>
                <a:lnTo>
                  <a:pt x="0" y="2044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10394828" y="2685143"/>
            <a:ext cx="772912" cy="772912"/>
          </a:xfrm>
          <a:custGeom>
            <a:avLst/>
            <a:gdLst/>
            <a:ahLst/>
            <a:cxnLst/>
            <a:rect r="r" b="b" t="t" l="l"/>
            <a:pathLst>
              <a:path h="772912" w="772912">
                <a:moveTo>
                  <a:pt x="0" y="0"/>
                </a:moveTo>
                <a:lnTo>
                  <a:pt x="772912" y="0"/>
                </a:lnTo>
                <a:lnTo>
                  <a:pt x="772912" y="772912"/>
                </a:lnTo>
                <a:lnTo>
                  <a:pt x="0" y="772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574260" y="8909423"/>
            <a:ext cx="829665" cy="829665"/>
          </a:xfrm>
          <a:custGeom>
            <a:avLst/>
            <a:gdLst/>
            <a:ahLst/>
            <a:cxnLst/>
            <a:rect r="r" b="b" t="t" l="l"/>
            <a:pathLst>
              <a:path h="829665" w="829665">
                <a:moveTo>
                  <a:pt x="0" y="0"/>
                </a:moveTo>
                <a:lnTo>
                  <a:pt x="829666" y="0"/>
                </a:lnTo>
                <a:lnTo>
                  <a:pt x="829666" y="829665"/>
                </a:lnTo>
                <a:lnTo>
                  <a:pt x="0" y="829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1403926" y="2233135"/>
            <a:ext cx="6780032" cy="1693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12"/>
              </a:lnSpc>
            </a:pPr>
            <a:r>
              <a:rPr lang="en-US" sz="3223" spc="122">
                <a:solidFill>
                  <a:srgbClr val="FFFFFF"/>
                </a:solidFill>
                <a:latin typeface="Source Serif Pro"/>
              </a:rPr>
              <a:t>Указание на простое действие в будущем</a:t>
            </a:r>
          </a:p>
          <a:p>
            <a:pPr algn="ctr" marL="0" indent="0" lvl="0">
              <a:lnSpc>
                <a:spcPts val="4512"/>
              </a:lnSpc>
              <a:spcBef>
                <a:spcPct val="0"/>
              </a:spcBef>
            </a:pPr>
          </a:p>
        </p:txBody>
      </p:sp>
      <p:sp>
        <p:nvSpPr>
          <p:cNvPr name="TextBox 10" id="10"/>
          <p:cNvSpPr txBox="true"/>
          <p:nvPr/>
        </p:nvSpPr>
        <p:spPr>
          <a:xfrm rot="0">
            <a:off x="5218862" y="4019830"/>
            <a:ext cx="6780032" cy="11236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12"/>
              </a:lnSpc>
              <a:spcBef>
                <a:spcPct val="0"/>
              </a:spcBef>
            </a:pPr>
            <a:r>
              <a:rPr lang="en-US" sz="3223" spc="122">
                <a:solidFill>
                  <a:srgbClr val="FFFFFF"/>
                </a:solidFill>
                <a:latin typeface="Source Serif Pro"/>
              </a:rPr>
              <a:t>Регулярные, повторяющиеся действия в будущем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1614040" y="2191712"/>
            <a:ext cx="6780032" cy="1693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512"/>
              </a:lnSpc>
              <a:spcBef>
                <a:spcPct val="0"/>
              </a:spcBef>
            </a:pPr>
            <a:r>
              <a:rPr lang="en-US" sz="3223" spc="122">
                <a:solidFill>
                  <a:srgbClr val="FFFFFF"/>
                </a:solidFill>
                <a:latin typeface="Source Serif Pro"/>
              </a:rPr>
              <a:t>При перечислении последовательности действий в будущем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4143585" y="6329223"/>
            <a:ext cx="10359447" cy="830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894"/>
              </a:lnSpc>
              <a:spcBef>
                <a:spcPct val="0"/>
              </a:spcBef>
            </a:pPr>
            <a:r>
              <a:rPr lang="en-US" sz="4924" spc="187">
                <a:solidFill>
                  <a:srgbClr val="FFE7A7"/>
                </a:solidFill>
                <a:latin typeface="Source Serif Pro"/>
              </a:rPr>
              <a:t>We'll return in 4 hours.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425936" y="7331366"/>
            <a:ext cx="10359447" cy="83069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894"/>
              </a:lnSpc>
              <a:spcBef>
                <a:spcPct val="0"/>
              </a:spcBef>
            </a:pPr>
            <a:r>
              <a:rPr lang="en-US" sz="4924" spc="187">
                <a:solidFill>
                  <a:srgbClr val="FFE7A7"/>
                </a:solidFill>
                <a:latin typeface="Source Serif Pro"/>
              </a:rPr>
              <a:t>I promise I'll visit you every day.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176838" y="8431020"/>
            <a:ext cx="10359447" cy="1700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6894"/>
              </a:lnSpc>
              <a:spcBef>
                <a:spcPct val="0"/>
              </a:spcBef>
            </a:pPr>
            <a:r>
              <a:rPr lang="en-US" sz="4924" spc="187">
                <a:solidFill>
                  <a:srgbClr val="E430A7"/>
                </a:solidFill>
                <a:latin typeface="Source Serif Pro"/>
              </a:rPr>
              <a:t>Iwill go to the river, swim and fishevery day.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41563" b="-5100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03926" y="4615002"/>
            <a:ext cx="1545824" cy="1545824"/>
          </a:xfrm>
          <a:custGeom>
            <a:avLst/>
            <a:gdLst/>
            <a:ahLst/>
            <a:cxnLst/>
            <a:rect r="r" b="b" t="t" l="l"/>
            <a:pathLst>
              <a:path h="1545824" w="1545824">
                <a:moveTo>
                  <a:pt x="0" y="0"/>
                </a:moveTo>
                <a:lnTo>
                  <a:pt x="1545824" y="0"/>
                </a:lnTo>
                <a:lnTo>
                  <a:pt x="1545824" y="1545825"/>
                </a:lnTo>
                <a:lnTo>
                  <a:pt x="0" y="154582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503032" y="255788"/>
            <a:ext cx="1545824" cy="1545824"/>
          </a:xfrm>
          <a:custGeom>
            <a:avLst/>
            <a:gdLst/>
            <a:ahLst/>
            <a:cxnLst/>
            <a:rect r="r" b="b" t="t" l="l"/>
            <a:pathLst>
              <a:path h="1545824" w="1545824">
                <a:moveTo>
                  <a:pt x="0" y="0"/>
                </a:moveTo>
                <a:lnTo>
                  <a:pt x="1545824" y="0"/>
                </a:lnTo>
                <a:lnTo>
                  <a:pt x="1545824" y="1545824"/>
                </a:lnTo>
                <a:lnTo>
                  <a:pt x="0" y="15458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81915" y="255788"/>
            <a:ext cx="2044022" cy="2044022"/>
          </a:xfrm>
          <a:custGeom>
            <a:avLst/>
            <a:gdLst/>
            <a:ahLst/>
            <a:cxnLst/>
            <a:rect r="r" b="b" t="t" l="l"/>
            <a:pathLst>
              <a:path h="2044022" w="2044022">
                <a:moveTo>
                  <a:pt x="0" y="0"/>
                </a:moveTo>
                <a:lnTo>
                  <a:pt x="2044021" y="0"/>
                </a:lnTo>
                <a:lnTo>
                  <a:pt x="2044021" y="2044022"/>
                </a:lnTo>
                <a:lnTo>
                  <a:pt x="0" y="2044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889488" y="3570968"/>
            <a:ext cx="772912" cy="772912"/>
          </a:xfrm>
          <a:custGeom>
            <a:avLst/>
            <a:gdLst/>
            <a:ahLst/>
            <a:cxnLst/>
            <a:rect r="r" b="b" t="t" l="l"/>
            <a:pathLst>
              <a:path h="772912" w="772912">
                <a:moveTo>
                  <a:pt x="0" y="0"/>
                </a:moveTo>
                <a:lnTo>
                  <a:pt x="772912" y="0"/>
                </a:lnTo>
                <a:lnTo>
                  <a:pt x="772912" y="772912"/>
                </a:lnTo>
                <a:lnTo>
                  <a:pt x="0" y="772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74260" y="8909423"/>
            <a:ext cx="829665" cy="829665"/>
          </a:xfrm>
          <a:custGeom>
            <a:avLst/>
            <a:gdLst/>
            <a:ahLst/>
            <a:cxnLst/>
            <a:rect r="r" b="b" t="t" l="l"/>
            <a:pathLst>
              <a:path h="829665" w="829665">
                <a:moveTo>
                  <a:pt x="0" y="0"/>
                </a:moveTo>
                <a:lnTo>
                  <a:pt x="829666" y="0"/>
                </a:lnTo>
                <a:lnTo>
                  <a:pt x="829666" y="829665"/>
                </a:lnTo>
                <a:lnTo>
                  <a:pt x="0" y="829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2949750" y="2998778"/>
            <a:ext cx="11201773" cy="46734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454"/>
              </a:lnSpc>
            </a:pPr>
            <a:r>
              <a:rPr lang="en-US" sz="5324" spc="202">
                <a:solidFill>
                  <a:srgbClr val="FFFFFF"/>
                </a:solidFill>
                <a:latin typeface="Source Serif Pro"/>
              </a:rPr>
              <a:t>tomorrow – завтра</a:t>
            </a:r>
          </a:p>
          <a:p>
            <a:pPr algn="ctr">
              <a:lnSpc>
                <a:spcPts val="7454"/>
              </a:lnSpc>
            </a:pPr>
            <a:r>
              <a:rPr lang="en-US" sz="5324" spc="202">
                <a:solidFill>
                  <a:srgbClr val="FFFFFF"/>
                </a:solidFill>
                <a:latin typeface="Source Serif Pro"/>
              </a:rPr>
              <a:t>next year – в следующем году</a:t>
            </a:r>
          </a:p>
          <a:p>
            <a:pPr algn="ctr">
              <a:lnSpc>
                <a:spcPts val="7454"/>
              </a:lnSpc>
            </a:pPr>
            <a:r>
              <a:rPr lang="en-US" sz="5324" spc="202">
                <a:solidFill>
                  <a:srgbClr val="FFFFFF"/>
                </a:solidFill>
                <a:latin typeface="Source Serif Pro"/>
              </a:rPr>
              <a:t>in five years – через пять лет</a:t>
            </a:r>
          </a:p>
          <a:p>
            <a:pPr algn="ctr">
              <a:lnSpc>
                <a:spcPts val="7454"/>
              </a:lnSpc>
            </a:pPr>
            <a:r>
              <a:rPr lang="en-US" sz="5324" spc="202">
                <a:solidFill>
                  <a:srgbClr val="FFFFFF"/>
                </a:solidFill>
                <a:latin typeface="Source Serif Pro"/>
              </a:rPr>
              <a:t>in 2095 – в 2095 году</a:t>
            </a:r>
          </a:p>
          <a:p>
            <a:pPr algn="ctr" marL="0" indent="0" lvl="0">
              <a:lnSpc>
                <a:spcPts val="7454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41563" b="-5100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9093" y="4831704"/>
            <a:ext cx="1545824" cy="1545824"/>
          </a:xfrm>
          <a:custGeom>
            <a:avLst/>
            <a:gdLst/>
            <a:ahLst/>
            <a:cxnLst/>
            <a:rect r="r" b="b" t="t" l="l"/>
            <a:pathLst>
              <a:path h="1545824" w="1545824">
                <a:moveTo>
                  <a:pt x="0" y="0"/>
                </a:moveTo>
                <a:lnTo>
                  <a:pt x="1545824" y="0"/>
                </a:lnTo>
                <a:lnTo>
                  <a:pt x="1545824" y="1545824"/>
                </a:lnTo>
                <a:lnTo>
                  <a:pt x="0" y="15458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503032" y="255788"/>
            <a:ext cx="1545824" cy="1545824"/>
          </a:xfrm>
          <a:custGeom>
            <a:avLst/>
            <a:gdLst/>
            <a:ahLst/>
            <a:cxnLst/>
            <a:rect r="r" b="b" t="t" l="l"/>
            <a:pathLst>
              <a:path h="1545824" w="1545824">
                <a:moveTo>
                  <a:pt x="0" y="0"/>
                </a:moveTo>
                <a:lnTo>
                  <a:pt x="1545824" y="0"/>
                </a:lnTo>
                <a:lnTo>
                  <a:pt x="1545824" y="1545824"/>
                </a:lnTo>
                <a:lnTo>
                  <a:pt x="0" y="15458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81915" y="255788"/>
            <a:ext cx="2044022" cy="2044022"/>
          </a:xfrm>
          <a:custGeom>
            <a:avLst/>
            <a:gdLst/>
            <a:ahLst/>
            <a:cxnLst/>
            <a:rect r="r" b="b" t="t" l="l"/>
            <a:pathLst>
              <a:path h="2044022" w="2044022">
                <a:moveTo>
                  <a:pt x="0" y="0"/>
                </a:moveTo>
                <a:lnTo>
                  <a:pt x="2044021" y="0"/>
                </a:lnTo>
                <a:lnTo>
                  <a:pt x="2044021" y="2044022"/>
                </a:lnTo>
                <a:lnTo>
                  <a:pt x="0" y="2044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889488" y="3570968"/>
            <a:ext cx="772912" cy="772912"/>
          </a:xfrm>
          <a:custGeom>
            <a:avLst/>
            <a:gdLst/>
            <a:ahLst/>
            <a:cxnLst/>
            <a:rect r="r" b="b" t="t" l="l"/>
            <a:pathLst>
              <a:path h="772912" w="772912">
                <a:moveTo>
                  <a:pt x="0" y="0"/>
                </a:moveTo>
                <a:lnTo>
                  <a:pt x="772912" y="0"/>
                </a:lnTo>
                <a:lnTo>
                  <a:pt x="772912" y="772912"/>
                </a:lnTo>
                <a:lnTo>
                  <a:pt x="0" y="772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74260" y="8909423"/>
            <a:ext cx="829665" cy="829665"/>
          </a:xfrm>
          <a:custGeom>
            <a:avLst/>
            <a:gdLst/>
            <a:ahLst/>
            <a:cxnLst/>
            <a:rect r="r" b="b" t="t" l="l"/>
            <a:pathLst>
              <a:path h="829665" w="829665">
                <a:moveTo>
                  <a:pt x="0" y="0"/>
                </a:moveTo>
                <a:lnTo>
                  <a:pt x="829666" y="0"/>
                </a:lnTo>
                <a:lnTo>
                  <a:pt x="829666" y="829665"/>
                </a:lnTo>
                <a:lnTo>
                  <a:pt x="0" y="829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2552101" y="1801612"/>
            <a:ext cx="14210232" cy="6461562"/>
            <a:chOff x="0" y="0"/>
            <a:chExt cx="3742613" cy="170181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742613" cy="1701810"/>
            </a:xfrm>
            <a:custGeom>
              <a:avLst/>
              <a:gdLst/>
              <a:ahLst/>
              <a:cxnLst/>
              <a:rect r="r" b="b" t="t" l="l"/>
              <a:pathLst>
                <a:path h="1701810" w="3742613">
                  <a:moveTo>
                    <a:pt x="27785" y="0"/>
                  </a:moveTo>
                  <a:lnTo>
                    <a:pt x="3714827" y="0"/>
                  </a:lnTo>
                  <a:cubicBezTo>
                    <a:pt x="3722196" y="0"/>
                    <a:pt x="3729264" y="2927"/>
                    <a:pt x="3734474" y="8138"/>
                  </a:cubicBezTo>
                  <a:cubicBezTo>
                    <a:pt x="3739685" y="13349"/>
                    <a:pt x="3742613" y="20416"/>
                    <a:pt x="3742613" y="27785"/>
                  </a:cubicBezTo>
                  <a:lnTo>
                    <a:pt x="3742613" y="1674025"/>
                  </a:lnTo>
                  <a:cubicBezTo>
                    <a:pt x="3742613" y="1689371"/>
                    <a:pt x="3730173" y="1701810"/>
                    <a:pt x="3714827" y="1701810"/>
                  </a:cubicBezTo>
                  <a:lnTo>
                    <a:pt x="27785" y="1701810"/>
                  </a:lnTo>
                  <a:cubicBezTo>
                    <a:pt x="20416" y="1701810"/>
                    <a:pt x="13349" y="1698883"/>
                    <a:pt x="8138" y="1693672"/>
                  </a:cubicBezTo>
                  <a:cubicBezTo>
                    <a:pt x="2927" y="1688461"/>
                    <a:pt x="0" y="1681394"/>
                    <a:pt x="0" y="1674025"/>
                  </a:cubicBezTo>
                  <a:lnTo>
                    <a:pt x="0" y="27785"/>
                  </a:lnTo>
                  <a:cubicBezTo>
                    <a:pt x="0" y="20416"/>
                    <a:pt x="2927" y="13349"/>
                    <a:pt x="8138" y="8138"/>
                  </a:cubicBezTo>
                  <a:cubicBezTo>
                    <a:pt x="13349" y="2927"/>
                    <a:pt x="20416" y="0"/>
                    <a:pt x="27785" y="0"/>
                  </a:cubicBezTo>
                  <a:close/>
                </a:path>
              </a:pathLst>
            </a:custGeom>
            <a:solidFill>
              <a:srgbClr val="D8A7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742613" cy="17399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2938078" y="3456668"/>
            <a:ext cx="14321222" cy="42251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404"/>
              </a:lnSpc>
            </a:pPr>
            <a:r>
              <a:rPr lang="en-US" sz="6002">
                <a:solidFill>
                  <a:srgbClr val="000000"/>
                </a:solidFill>
                <a:latin typeface="Open Sans"/>
              </a:rPr>
              <a:t>I will play</a:t>
            </a:r>
            <a:r>
              <a:rPr lang="en-US" sz="6002">
                <a:solidFill>
                  <a:srgbClr val="000000"/>
                </a:solidFill>
                <a:latin typeface="Open Sans"/>
              </a:rPr>
              <a:t>                          We will play</a:t>
            </a:r>
          </a:p>
          <a:p>
            <a:pPr>
              <a:lnSpc>
                <a:spcPts val="8404"/>
              </a:lnSpc>
            </a:pPr>
            <a:r>
              <a:rPr lang="en-US" sz="6002">
                <a:solidFill>
                  <a:srgbClr val="000000"/>
                </a:solidFill>
                <a:latin typeface="Open Sans"/>
              </a:rPr>
              <a:t>You will play                     You will play</a:t>
            </a:r>
          </a:p>
          <a:p>
            <a:pPr>
              <a:lnSpc>
                <a:spcPts val="8404"/>
              </a:lnSpc>
            </a:pPr>
            <a:r>
              <a:rPr lang="en-US" sz="6002">
                <a:solidFill>
                  <a:srgbClr val="000000"/>
                </a:solidFill>
                <a:latin typeface="Open Sans"/>
              </a:rPr>
              <a:t>He / she / it will play        They will play</a:t>
            </a:r>
          </a:p>
          <a:p>
            <a:pPr>
              <a:lnSpc>
                <a:spcPts val="8404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525667" y="2034097"/>
            <a:ext cx="15236666" cy="19346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2"/>
              </a:lnSpc>
            </a:pPr>
            <a:r>
              <a:rPr lang="en-US" sz="5215">
                <a:solidFill>
                  <a:srgbClr val="000000"/>
                </a:solidFill>
                <a:latin typeface="ITC Benguiat Condensed Medium"/>
              </a:rPr>
              <a:t>Утвердительные предложения</a:t>
            </a:r>
          </a:p>
          <a:p>
            <a:pPr algn="ctr">
              <a:lnSpc>
                <a:spcPts val="7302"/>
              </a:lnSpc>
            </a:pP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41563" b="-5100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9093" y="4831704"/>
            <a:ext cx="1545824" cy="1545824"/>
          </a:xfrm>
          <a:custGeom>
            <a:avLst/>
            <a:gdLst/>
            <a:ahLst/>
            <a:cxnLst/>
            <a:rect r="r" b="b" t="t" l="l"/>
            <a:pathLst>
              <a:path h="1545824" w="1545824">
                <a:moveTo>
                  <a:pt x="0" y="0"/>
                </a:moveTo>
                <a:lnTo>
                  <a:pt x="1545824" y="0"/>
                </a:lnTo>
                <a:lnTo>
                  <a:pt x="1545824" y="1545824"/>
                </a:lnTo>
                <a:lnTo>
                  <a:pt x="0" y="15458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503032" y="255788"/>
            <a:ext cx="1545824" cy="1545824"/>
          </a:xfrm>
          <a:custGeom>
            <a:avLst/>
            <a:gdLst/>
            <a:ahLst/>
            <a:cxnLst/>
            <a:rect r="r" b="b" t="t" l="l"/>
            <a:pathLst>
              <a:path h="1545824" w="1545824">
                <a:moveTo>
                  <a:pt x="0" y="0"/>
                </a:moveTo>
                <a:lnTo>
                  <a:pt x="1545824" y="0"/>
                </a:lnTo>
                <a:lnTo>
                  <a:pt x="1545824" y="1545824"/>
                </a:lnTo>
                <a:lnTo>
                  <a:pt x="0" y="15458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81915" y="255788"/>
            <a:ext cx="2044022" cy="2044022"/>
          </a:xfrm>
          <a:custGeom>
            <a:avLst/>
            <a:gdLst/>
            <a:ahLst/>
            <a:cxnLst/>
            <a:rect r="r" b="b" t="t" l="l"/>
            <a:pathLst>
              <a:path h="2044022" w="2044022">
                <a:moveTo>
                  <a:pt x="0" y="0"/>
                </a:moveTo>
                <a:lnTo>
                  <a:pt x="2044021" y="0"/>
                </a:lnTo>
                <a:lnTo>
                  <a:pt x="2044021" y="2044022"/>
                </a:lnTo>
                <a:lnTo>
                  <a:pt x="0" y="2044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889488" y="3570968"/>
            <a:ext cx="772912" cy="772912"/>
          </a:xfrm>
          <a:custGeom>
            <a:avLst/>
            <a:gdLst/>
            <a:ahLst/>
            <a:cxnLst/>
            <a:rect r="r" b="b" t="t" l="l"/>
            <a:pathLst>
              <a:path h="772912" w="772912">
                <a:moveTo>
                  <a:pt x="0" y="0"/>
                </a:moveTo>
                <a:lnTo>
                  <a:pt x="772912" y="0"/>
                </a:lnTo>
                <a:lnTo>
                  <a:pt x="772912" y="772912"/>
                </a:lnTo>
                <a:lnTo>
                  <a:pt x="0" y="772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74260" y="8909423"/>
            <a:ext cx="829665" cy="829665"/>
          </a:xfrm>
          <a:custGeom>
            <a:avLst/>
            <a:gdLst/>
            <a:ahLst/>
            <a:cxnLst/>
            <a:rect r="r" b="b" t="t" l="l"/>
            <a:pathLst>
              <a:path h="829665" w="829665">
                <a:moveTo>
                  <a:pt x="0" y="0"/>
                </a:moveTo>
                <a:lnTo>
                  <a:pt x="829666" y="0"/>
                </a:lnTo>
                <a:lnTo>
                  <a:pt x="829666" y="829665"/>
                </a:lnTo>
                <a:lnTo>
                  <a:pt x="0" y="829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2552101" y="1801612"/>
            <a:ext cx="14210232" cy="6461562"/>
            <a:chOff x="0" y="0"/>
            <a:chExt cx="3742613" cy="170181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742613" cy="1701810"/>
            </a:xfrm>
            <a:custGeom>
              <a:avLst/>
              <a:gdLst/>
              <a:ahLst/>
              <a:cxnLst/>
              <a:rect r="r" b="b" t="t" l="l"/>
              <a:pathLst>
                <a:path h="1701810" w="3742613">
                  <a:moveTo>
                    <a:pt x="27785" y="0"/>
                  </a:moveTo>
                  <a:lnTo>
                    <a:pt x="3714827" y="0"/>
                  </a:lnTo>
                  <a:cubicBezTo>
                    <a:pt x="3722196" y="0"/>
                    <a:pt x="3729264" y="2927"/>
                    <a:pt x="3734474" y="8138"/>
                  </a:cubicBezTo>
                  <a:cubicBezTo>
                    <a:pt x="3739685" y="13349"/>
                    <a:pt x="3742613" y="20416"/>
                    <a:pt x="3742613" y="27785"/>
                  </a:cubicBezTo>
                  <a:lnTo>
                    <a:pt x="3742613" y="1674025"/>
                  </a:lnTo>
                  <a:cubicBezTo>
                    <a:pt x="3742613" y="1689371"/>
                    <a:pt x="3730173" y="1701810"/>
                    <a:pt x="3714827" y="1701810"/>
                  </a:cubicBezTo>
                  <a:lnTo>
                    <a:pt x="27785" y="1701810"/>
                  </a:lnTo>
                  <a:cubicBezTo>
                    <a:pt x="20416" y="1701810"/>
                    <a:pt x="13349" y="1698883"/>
                    <a:pt x="8138" y="1693672"/>
                  </a:cubicBezTo>
                  <a:cubicBezTo>
                    <a:pt x="2927" y="1688461"/>
                    <a:pt x="0" y="1681394"/>
                    <a:pt x="0" y="1674025"/>
                  </a:cubicBezTo>
                  <a:lnTo>
                    <a:pt x="0" y="27785"/>
                  </a:lnTo>
                  <a:cubicBezTo>
                    <a:pt x="0" y="20416"/>
                    <a:pt x="2927" y="13349"/>
                    <a:pt x="8138" y="8138"/>
                  </a:cubicBezTo>
                  <a:cubicBezTo>
                    <a:pt x="13349" y="2927"/>
                    <a:pt x="20416" y="0"/>
                    <a:pt x="27785" y="0"/>
                  </a:cubicBezTo>
                  <a:close/>
                </a:path>
              </a:pathLst>
            </a:custGeom>
            <a:solidFill>
              <a:srgbClr val="D8A7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742613" cy="17399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2534917" y="3572143"/>
            <a:ext cx="15256116" cy="39601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7881"/>
              </a:lnSpc>
            </a:pPr>
            <a:r>
              <a:rPr lang="en-US" sz="5629">
                <a:solidFill>
                  <a:srgbClr val="000000"/>
                </a:solidFill>
                <a:latin typeface="Open Sans"/>
              </a:rPr>
              <a:t>I will not play                      </a:t>
            </a:r>
            <a:r>
              <a:rPr lang="en-US" sz="5629">
                <a:solidFill>
                  <a:srgbClr val="000000"/>
                </a:solidFill>
                <a:latin typeface="Open Sans"/>
              </a:rPr>
              <a:t>We will not play</a:t>
            </a:r>
          </a:p>
          <a:p>
            <a:pPr>
              <a:lnSpc>
                <a:spcPts val="7881"/>
              </a:lnSpc>
            </a:pPr>
            <a:r>
              <a:rPr lang="en-US" sz="5629">
                <a:solidFill>
                  <a:srgbClr val="000000"/>
                </a:solidFill>
                <a:latin typeface="Open Sans"/>
              </a:rPr>
              <a:t>You will not play.               You will not play</a:t>
            </a:r>
          </a:p>
          <a:p>
            <a:pPr>
              <a:lnSpc>
                <a:spcPts val="7881"/>
              </a:lnSpc>
            </a:pPr>
            <a:r>
              <a:rPr lang="en-US" sz="5629">
                <a:solidFill>
                  <a:srgbClr val="000000"/>
                </a:solidFill>
                <a:latin typeface="Open Sans"/>
              </a:rPr>
              <a:t>He / she / it will not play  They will not play</a:t>
            </a:r>
          </a:p>
          <a:p>
            <a:pPr>
              <a:lnSpc>
                <a:spcPts val="7881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525667" y="2034097"/>
            <a:ext cx="15236666" cy="1007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2"/>
              </a:lnSpc>
            </a:pPr>
            <a:r>
              <a:rPr lang="en-US" sz="5215">
                <a:solidFill>
                  <a:srgbClr val="000000"/>
                </a:solidFill>
                <a:latin typeface="ITC Benguiat Condensed Medium"/>
              </a:rPr>
              <a:t>Отрицательные предложения: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-41563" b="-51001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89093" y="4831704"/>
            <a:ext cx="1545824" cy="1545824"/>
          </a:xfrm>
          <a:custGeom>
            <a:avLst/>
            <a:gdLst/>
            <a:ahLst/>
            <a:cxnLst/>
            <a:rect r="r" b="b" t="t" l="l"/>
            <a:pathLst>
              <a:path h="1545824" w="1545824">
                <a:moveTo>
                  <a:pt x="0" y="0"/>
                </a:moveTo>
                <a:lnTo>
                  <a:pt x="1545824" y="0"/>
                </a:lnTo>
                <a:lnTo>
                  <a:pt x="1545824" y="1545824"/>
                </a:lnTo>
                <a:lnTo>
                  <a:pt x="0" y="15458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4503032" y="255788"/>
            <a:ext cx="1545824" cy="1545824"/>
          </a:xfrm>
          <a:custGeom>
            <a:avLst/>
            <a:gdLst/>
            <a:ahLst/>
            <a:cxnLst/>
            <a:rect r="r" b="b" t="t" l="l"/>
            <a:pathLst>
              <a:path h="1545824" w="1545824">
                <a:moveTo>
                  <a:pt x="0" y="0"/>
                </a:moveTo>
                <a:lnTo>
                  <a:pt x="1545824" y="0"/>
                </a:lnTo>
                <a:lnTo>
                  <a:pt x="1545824" y="1545824"/>
                </a:lnTo>
                <a:lnTo>
                  <a:pt x="0" y="154582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381915" y="255788"/>
            <a:ext cx="2044022" cy="2044022"/>
          </a:xfrm>
          <a:custGeom>
            <a:avLst/>
            <a:gdLst/>
            <a:ahLst/>
            <a:cxnLst/>
            <a:rect r="r" b="b" t="t" l="l"/>
            <a:pathLst>
              <a:path h="2044022" w="2044022">
                <a:moveTo>
                  <a:pt x="0" y="0"/>
                </a:moveTo>
                <a:lnTo>
                  <a:pt x="2044021" y="0"/>
                </a:lnTo>
                <a:lnTo>
                  <a:pt x="2044021" y="2044022"/>
                </a:lnTo>
                <a:lnTo>
                  <a:pt x="0" y="204402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4889488" y="3570968"/>
            <a:ext cx="772912" cy="772912"/>
          </a:xfrm>
          <a:custGeom>
            <a:avLst/>
            <a:gdLst/>
            <a:ahLst/>
            <a:cxnLst/>
            <a:rect r="r" b="b" t="t" l="l"/>
            <a:pathLst>
              <a:path h="772912" w="772912">
                <a:moveTo>
                  <a:pt x="0" y="0"/>
                </a:moveTo>
                <a:lnTo>
                  <a:pt x="772912" y="0"/>
                </a:lnTo>
                <a:lnTo>
                  <a:pt x="772912" y="772912"/>
                </a:lnTo>
                <a:lnTo>
                  <a:pt x="0" y="772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574260" y="8909423"/>
            <a:ext cx="829665" cy="829665"/>
          </a:xfrm>
          <a:custGeom>
            <a:avLst/>
            <a:gdLst/>
            <a:ahLst/>
            <a:cxnLst/>
            <a:rect r="r" b="b" t="t" l="l"/>
            <a:pathLst>
              <a:path h="829665" w="829665">
                <a:moveTo>
                  <a:pt x="0" y="0"/>
                </a:moveTo>
                <a:lnTo>
                  <a:pt x="829666" y="0"/>
                </a:lnTo>
                <a:lnTo>
                  <a:pt x="829666" y="829665"/>
                </a:lnTo>
                <a:lnTo>
                  <a:pt x="0" y="8296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2552101" y="1801612"/>
            <a:ext cx="14210232" cy="6461562"/>
            <a:chOff x="0" y="0"/>
            <a:chExt cx="3742613" cy="1701811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742613" cy="1701810"/>
            </a:xfrm>
            <a:custGeom>
              <a:avLst/>
              <a:gdLst/>
              <a:ahLst/>
              <a:cxnLst/>
              <a:rect r="r" b="b" t="t" l="l"/>
              <a:pathLst>
                <a:path h="1701810" w="3742613">
                  <a:moveTo>
                    <a:pt x="27785" y="0"/>
                  </a:moveTo>
                  <a:lnTo>
                    <a:pt x="3714827" y="0"/>
                  </a:lnTo>
                  <a:cubicBezTo>
                    <a:pt x="3722196" y="0"/>
                    <a:pt x="3729264" y="2927"/>
                    <a:pt x="3734474" y="8138"/>
                  </a:cubicBezTo>
                  <a:cubicBezTo>
                    <a:pt x="3739685" y="13349"/>
                    <a:pt x="3742613" y="20416"/>
                    <a:pt x="3742613" y="27785"/>
                  </a:cubicBezTo>
                  <a:lnTo>
                    <a:pt x="3742613" y="1674025"/>
                  </a:lnTo>
                  <a:cubicBezTo>
                    <a:pt x="3742613" y="1689371"/>
                    <a:pt x="3730173" y="1701810"/>
                    <a:pt x="3714827" y="1701810"/>
                  </a:cubicBezTo>
                  <a:lnTo>
                    <a:pt x="27785" y="1701810"/>
                  </a:lnTo>
                  <a:cubicBezTo>
                    <a:pt x="20416" y="1701810"/>
                    <a:pt x="13349" y="1698883"/>
                    <a:pt x="8138" y="1693672"/>
                  </a:cubicBezTo>
                  <a:cubicBezTo>
                    <a:pt x="2927" y="1688461"/>
                    <a:pt x="0" y="1681394"/>
                    <a:pt x="0" y="1674025"/>
                  </a:cubicBezTo>
                  <a:lnTo>
                    <a:pt x="0" y="27785"/>
                  </a:lnTo>
                  <a:cubicBezTo>
                    <a:pt x="0" y="20416"/>
                    <a:pt x="2927" y="13349"/>
                    <a:pt x="8138" y="8138"/>
                  </a:cubicBezTo>
                  <a:cubicBezTo>
                    <a:pt x="13349" y="2927"/>
                    <a:pt x="20416" y="0"/>
                    <a:pt x="27785" y="0"/>
                  </a:cubicBezTo>
                  <a:close/>
                </a:path>
              </a:pathLst>
            </a:custGeom>
            <a:solidFill>
              <a:srgbClr val="D8A7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742613" cy="173991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</a:pPr>
            </a:p>
          </p:txBody>
        </p:sp>
      </p:grpSp>
      <p:sp>
        <p:nvSpPr>
          <p:cNvPr name="TextBox 11" id="11"/>
          <p:cNvSpPr txBox="true"/>
          <p:nvPr/>
        </p:nvSpPr>
        <p:spPr>
          <a:xfrm rot="0">
            <a:off x="2938078" y="3456668"/>
            <a:ext cx="14321222" cy="42251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8404"/>
              </a:lnSpc>
            </a:pPr>
            <a:r>
              <a:rPr lang="en-US" sz="6002">
                <a:solidFill>
                  <a:srgbClr val="000000"/>
                </a:solidFill>
                <a:latin typeface="Open Sans"/>
              </a:rPr>
              <a:t>Will I play?                    </a:t>
            </a:r>
            <a:r>
              <a:rPr lang="en-US" sz="6002">
                <a:solidFill>
                  <a:srgbClr val="000000"/>
                </a:solidFill>
                <a:latin typeface="Open Sans"/>
              </a:rPr>
              <a:t>Will we play</a:t>
            </a:r>
          </a:p>
          <a:p>
            <a:pPr>
              <a:lnSpc>
                <a:spcPts val="8404"/>
              </a:lnSpc>
            </a:pPr>
            <a:r>
              <a:rPr lang="en-US" sz="6002">
                <a:solidFill>
                  <a:srgbClr val="000000"/>
                </a:solidFill>
                <a:latin typeface="Open Sans"/>
              </a:rPr>
              <a:t>Will you play?               Will you play?</a:t>
            </a:r>
          </a:p>
          <a:p>
            <a:pPr>
              <a:lnSpc>
                <a:spcPts val="8404"/>
              </a:lnSpc>
            </a:pPr>
            <a:r>
              <a:rPr lang="en-US" sz="6002">
                <a:solidFill>
                  <a:srgbClr val="000000"/>
                </a:solidFill>
                <a:latin typeface="Open Sans"/>
              </a:rPr>
              <a:t>Will he / she / it play?  Will they play?</a:t>
            </a:r>
          </a:p>
          <a:p>
            <a:pPr>
              <a:lnSpc>
                <a:spcPts val="8404"/>
              </a:lnSpc>
            </a:pPr>
          </a:p>
        </p:txBody>
      </p:sp>
      <p:sp>
        <p:nvSpPr>
          <p:cNvPr name="TextBox 12" id="12"/>
          <p:cNvSpPr txBox="true"/>
          <p:nvPr/>
        </p:nvSpPr>
        <p:spPr>
          <a:xfrm rot="0">
            <a:off x="1525667" y="2034097"/>
            <a:ext cx="15236666" cy="10078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302"/>
              </a:lnSpc>
            </a:pPr>
            <a:r>
              <a:rPr lang="en-US" sz="5215">
                <a:solidFill>
                  <a:srgbClr val="000000"/>
                </a:solidFill>
                <a:latin typeface="ITC Benguiat Condensed Medium"/>
              </a:rPr>
              <a:t>Вопросительные предложения: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DAGBKwXHhjo</dc:identifier>
  <dcterms:modified xsi:type="dcterms:W3CDTF">2011-08-01T06:04:30Z</dcterms:modified>
  <cp:revision>1</cp:revision>
  <dc:title>Fairy Garden</dc:title>
</cp:coreProperties>
</file>