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327" r:id="rId2"/>
    <p:sldId id="257" r:id="rId3"/>
    <p:sldId id="304" r:id="rId4"/>
    <p:sldId id="258" r:id="rId5"/>
    <p:sldId id="332" r:id="rId6"/>
    <p:sldId id="276" r:id="rId7"/>
    <p:sldId id="333" r:id="rId8"/>
    <p:sldId id="266" r:id="rId9"/>
    <p:sldId id="330" r:id="rId10"/>
    <p:sldId id="331" r:id="rId11"/>
    <p:sldId id="271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8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357298"/>
            <a:ext cx="7272334" cy="342902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3100" b="1" dirty="0" smtClean="0"/>
              <a:t>Курс внеурочной деятельности </a:t>
            </a:r>
            <a:br>
              <a:rPr lang="ru-RU" sz="3100" b="1" dirty="0" smtClean="0"/>
            </a:br>
            <a:r>
              <a:rPr lang="ru-RU" sz="3100" b="1" dirty="0" smtClean="0"/>
              <a:t>творческая мастерская </a:t>
            </a:r>
            <a:br>
              <a:rPr lang="ru-RU" sz="3100" b="1" dirty="0" smtClean="0"/>
            </a:br>
            <a:r>
              <a:rPr lang="ru-RU" sz="3100" b="1" dirty="0" smtClean="0"/>
              <a:t>«Песочные чудеса» в образовательном процессе начальной школы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700" b="1" dirty="0" smtClean="0"/>
              <a:t>Работы  обучающихся 1-2 классов</a:t>
            </a:r>
            <a:br>
              <a:rPr lang="ru-RU" sz="2700" b="1" dirty="0" smtClean="0"/>
            </a:br>
            <a:r>
              <a:rPr lang="ru-RU" sz="2700" b="1" dirty="0" smtClean="0"/>
              <a:t>«Герои сказок А.С. Пушкина.</a:t>
            </a:r>
            <a:br>
              <a:rPr lang="ru-RU" sz="2700" b="1" dirty="0" smtClean="0"/>
            </a:br>
            <a:r>
              <a:rPr lang="ru-RU" sz="2700" b="1" dirty="0" smtClean="0"/>
              <a:t>Иллюстрируем любимые сказки»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929198"/>
            <a:ext cx="6400800" cy="785818"/>
          </a:xfrm>
        </p:spPr>
        <p:txBody>
          <a:bodyPr>
            <a:normAutofit/>
          </a:bodyPr>
          <a:lstStyle/>
          <a:p>
            <a:pPr algn="r" fontAlgn="base"/>
            <a:r>
              <a:rPr lang="ru-RU" sz="2000" b="1" dirty="0" smtClean="0">
                <a:solidFill>
                  <a:schemeClr val="tx1"/>
                </a:solidFill>
              </a:rPr>
              <a:t>Новикова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> Наталья Анатольевна,  </a:t>
            </a:r>
          </a:p>
          <a:p>
            <a:pPr algn="r" fontAlgn="base"/>
            <a:r>
              <a:rPr lang="ru-RU" sz="2000" b="1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85728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МАОУ Образовательный центр – гимназия № 6 «Горностай»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929330"/>
            <a:ext cx="1686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г. Новосибирск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b="1" dirty="0" smtClean="0"/>
              <a:t>Герои сказок  А.С. Пушкина.</a:t>
            </a:r>
            <a:br>
              <a:rPr lang="ru-RU" sz="3600" b="1" dirty="0" smtClean="0"/>
            </a:br>
            <a:r>
              <a:rPr lang="ru-RU" sz="3600" b="1" dirty="0" smtClean="0"/>
              <a:t>Иллюстрируем любимые сказки.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5929330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 ученицы 2 класса</a:t>
            </a:r>
            <a:endParaRPr lang="ru-RU" sz="2000" dirty="0"/>
          </a:p>
        </p:txBody>
      </p:sp>
      <p:pic>
        <p:nvPicPr>
          <p:cNvPr id="8194" name="Picture 2" descr="C:\Users\dom\Desktop\Пушкин АС-Песочные чудеса\2023-ЛДП\рыб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14813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Герои сказок  А.С. Пушкина.</a:t>
            </a:r>
            <a:br>
              <a:rPr lang="ru-RU" sz="3200" b="1" dirty="0" smtClean="0"/>
            </a:br>
            <a:r>
              <a:rPr lang="ru-RU" sz="3200" b="1" dirty="0" smtClean="0"/>
              <a:t>Иллюстрируем любимые сказки.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6215082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 ученицы 2 класса</a:t>
            </a:r>
            <a:endParaRPr lang="ru-RU" sz="2000" dirty="0"/>
          </a:p>
        </p:txBody>
      </p:sp>
      <p:pic>
        <p:nvPicPr>
          <p:cNvPr id="9218" name="Picture 2" descr="C:\Users\dom\Desktop\Пушкин АС-Песочные чудеса\2023-ЛДП\шамаханская цар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14422"/>
            <a:ext cx="3643320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1071546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Результаты работы к</a:t>
            </a: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урса внеурочной деятельности «Песочные чудеса» </a:t>
            </a:r>
            <a:r>
              <a:rPr lang="ru-RU" sz="3200" b="1" dirty="0" smtClean="0">
                <a:cs typeface="Arial" pitchFamily="34" charset="0"/>
              </a:rPr>
              <a:t/>
            </a:r>
            <a:br>
              <a:rPr lang="ru-RU" sz="3200" b="1" dirty="0" smtClean="0"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1571613"/>
            <a:ext cx="76438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повышение творческого потенциала школьников; </a:t>
            </a:r>
            <a:endParaRPr kumimoji="0" lang="ru-RU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развитие мелкой моторики, фантазии, творческих способностей, образного мышления обучающихся; </a:t>
            </a:r>
            <a:endParaRPr kumimoji="0" lang="ru-RU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улучшение общего эмоционального состояния учеников;  </a:t>
            </a:r>
            <a:endParaRPr kumimoji="0" lang="ru-RU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повышение самооценки и уверенности в себе; </a:t>
            </a:r>
            <a:endParaRPr kumimoji="0" lang="ru-RU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улучшение взаимоотношений со сверстниками; </a:t>
            </a:r>
            <a:endParaRPr kumimoji="0" lang="ru-RU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формирование коммуникативных навыков сотрудничества в общении со сверстниками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92906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ea typeface="Calibri" pitchFamily="34" charset="0"/>
                <a:cs typeface="Times New Roman" pitchFamily="18" charset="0"/>
              </a:rPr>
              <a:t>Правильно организованная система внеурочной деятельности представляет собой ту сферу, в условиях которой можно максимально развить или сформировать познавательные потребности и способности каждого учащегося, обеспечить воспитание свободной личности. </a:t>
            </a:r>
            <a:endParaRPr lang="ru-RU" i="1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ea typeface="Calibri" pitchFamily="34" charset="0"/>
                <a:cs typeface="Times New Roman" pitchFamily="18" charset="0"/>
              </a:rPr>
              <a:t>Внеурочные занятия по курсу «Песочные чудеса» направляют свою деятельность на каждого ученика, чтобы он мог ощутить свою уникальность и востребованность.</a:t>
            </a:r>
            <a:endParaRPr lang="ru-RU" i="1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122" cy="10001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6 июня 1799 года родился А.С. Пушкин</a:t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5929330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Рисунок ученика 1 класса</a:t>
            </a:r>
            <a:endParaRPr lang="ru-RU" sz="2000" dirty="0"/>
          </a:p>
        </p:txBody>
      </p:sp>
      <p:pic>
        <p:nvPicPr>
          <p:cNvPr id="3" name="Picture 2" descr="C:\Users\dom\Desktop\Пушкин АС-Песочные чудеса\1-Пушкин АС -1а-2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71546"/>
            <a:ext cx="581317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 февраля 1837 года – день памяти А.С.</a:t>
            </a:r>
            <a:r>
              <a:rPr kumimoji="0" lang="ru-RU" sz="6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Пушкина</a:t>
            </a:r>
            <a:endParaRPr kumimoji="0" lang="ru-RU" sz="6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857892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Рисунок ученицы 1 класса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5857892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Рисунок ученика 2 класса</a:t>
            </a:r>
            <a:endParaRPr lang="ru-RU" sz="2000" dirty="0"/>
          </a:p>
        </p:txBody>
      </p:sp>
      <p:pic>
        <p:nvPicPr>
          <p:cNvPr id="2050" name="Picture 2" descr="C:\Users\dom\Desktop\Пушкин АС-Песочные чудеса\1-Пушкин АС-1кл-2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089703" cy="4357718"/>
          </a:xfrm>
          <a:prstGeom prst="rect">
            <a:avLst/>
          </a:prstGeom>
          <a:noFill/>
        </p:spPr>
      </p:pic>
      <p:pic>
        <p:nvPicPr>
          <p:cNvPr id="2" name="Picture 3" descr="C:\Users\dom\Desktop\Пушкин АС-Песочные чудеса\1-Пушкин АС-2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075732" cy="4468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15328" cy="9397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Герои сказок  А.С. Пушкина.</a:t>
            </a:r>
            <a:br>
              <a:rPr lang="ru-RU" sz="3200" b="1" dirty="0" smtClean="0"/>
            </a:br>
            <a:r>
              <a:rPr lang="ru-RU" sz="3200" b="1" dirty="0" smtClean="0"/>
              <a:t>Иллюстрируем любимые сказки.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5929330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Рисунок ученицы 2 класса</a:t>
            </a:r>
            <a:endParaRPr lang="ru-RU" sz="2000" dirty="0"/>
          </a:p>
        </p:txBody>
      </p:sp>
      <p:pic>
        <p:nvPicPr>
          <p:cNvPr id="3074" name="Picture 2" descr="C:\Users\dom\Desktop\Пушкин АС-Песочные чудеса\2023-ЛДП\белк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71546"/>
            <a:ext cx="5280663" cy="4789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Герои сказок  А.С. Пушкина.</a:t>
            </a:r>
            <a:br>
              <a:rPr lang="ru-RU" sz="3200" b="1" dirty="0" smtClean="0"/>
            </a:br>
            <a:r>
              <a:rPr lang="ru-RU" sz="3200" b="1" dirty="0" smtClean="0"/>
              <a:t>Иллюстрируем любимые сказки.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5429264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 ученицы 2 класса.</a:t>
            </a:r>
            <a:endParaRPr lang="ru-RU" sz="2000" dirty="0"/>
          </a:p>
        </p:txBody>
      </p:sp>
      <p:pic>
        <p:nvPicPr>
          <p:cNvPr id="7" name="Picture 3" descr="D:\1_ШР_ЛДП фотки работ_21-22\6 июня_Пушкин АС\дуб у Лукоморь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2969895" cy="40243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5429264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 </a:t>
            </a:r>
            <a:r>
              <a:rPr lang="ru-RU" sz="2000" dirty="0" smtClean="0"/>
              <a:t>ученика </a:t>
            </a:r>
            <a:r>
              <a:rPr lang="ru-RU" sz="2000" dirty="0" smtClean="0"/>
              <a:t>1класса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 descr="C:\Users\dom\Desktop\Пушкин АС-Песочные чудеса\2024-ЛДП\дуб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071546"/>
            <a:ext cx="3929090" cy="4015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0298" y="5572140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Коллективная работа учеников 2 класса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0"/>
            <a:ext cx="8115328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Герои сказок  А.С. Пушкина.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Иллюстрируем любимые сказки.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dom\Desktop\Пушкин АС-Песочные чудеса\2024-ЛДП\дуб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142984"/>
            <a:ext cx="553857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0298" y="5572140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Коллективная работа учеников 2 класса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0"/>
            <a:ext cx="8115328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Герои сказок  А.С. Пушкина.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Иллюстрируем любимые сказки.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Users\dom\Desktop\Пушкин АС-Песочные чудеса\06062022_Пушкин АС\яблочко на тарелоч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14422"/>
            <a:ext cx="432142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5857892"/>
            <a:ext cx="3643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 ученицы 1 класса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28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/>
              <a:t>Герои сказок  А.С. Пушкина.</a:t>
            </a:r>
            <a:br>
              <a:rPr lang="ru-RU" sz="3200" b="1" dirty="0" smtClean="0"/>
            </a:br>
            <a:r>
              <a:rPr lang="ru-RU" sz="3200" b="1" dirty="0" smtClean="0"/>
              <a:t>Иллюстрируем любимые сказки.</a:t>
            </a:r>
            <a:endParaRPr lang="ru-RU" sz="3200" dirty="0"/>
          </a:p>
        </p:txBody>
      </p:sp>
      <p:pic>
        <p:nvPicPr>
          <p:cNvPr id="6146" name="Picture 2" descr="C:\Users\dom\Desktop\Пушкин АС-Песочные чудеса\2024-ЛДП\лебедь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14423"/>
            <a:ext cx="295314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b="1" dirty="0" smtClean="0"/>
              <a:t>Герои сказок  А.С. Пушкина.</a:t>
            </a:r>
            <a:br>
              <a:rPr lang="ru-RU" sz="3600" b="1" dirty="0" smtClean="0"/>
            </a:br>
            <a:r>
              <a:rPr lang="ru-RU" sz="3600" b="1" dirty="0" smtClean="0"/>
              <a:t>Иллюстрируем любимые сказки.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5572140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 ученика 1 класса</a:t>
            </a:r>
            <a:endParaRPr lang="ru-RU" sz="2000" dirty="0"/>
          </a:p>
        </p:txBody>
      </p:sp>
      <p:pic>
        <p:nvPicPr>
          <p:cNvPr id="7170" name="Picture 2" descr="C:\Users\dom\Desktop\Пушкин АС-Песочные чудеса\2023-ЛДП\петуш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71546"/>
            <a:ext cx="411215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195</Words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Курс внеурочной деятельности  творческая мастерская  «Песочные чудеса» в образовательном процессе начальной школы  Работы  обучающихся 1-2 классов «Герои сказок А.С. Пушкина. Иллюстрируем любимые сказки»  </vt:lpstr>
      <vt:lpstr>    6 июня 1799 года родился А.С. Пушкин   </vt:lpstr>
      <vt:lpstr>Слайд 3</vt:lpstr>
      <vt:lpstr>Герои сказок  А.С. Пушкина. Иллюстрируем любимые сказки.</vt:lpstr>
      <vt:lpstr>Герои сказок  А.С. Пушкина. Иллюстрируем любимые сказки.</vt:lpstr>
      <vt:lpstr>Слайд 6</vt:lpstr>
      <vt:lpstr>Слайд 7</vt:lpstr>
      <vt:lpstr>Слайд 8</vt:lpstr>
      <vt:lpstr> Герои сказок  А.С. Пушкина. Иллюстрируем любимые сказки. </vt:lpstr>
      <vt:lpstr> Герои сказок  А.С. Пушкина. Иллюстрируем любимые сказки. </vt:lpstr>
      <vt:lpstr> Герои сказок  А.С. Пушкина. Иллюстрируем любимые сказки. </vt:lpstr>
      <vt:lpstr> Результаты работы курса внеурочной деятельности «Песочные чудеса»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«ОЦ гимназия №6 «Горностай»  КВД «Песочные чудеса»   </dc:title>
  <dc:creator>dom</dc:creator>
  <cp:lastModifiedBy>dom</cp:lastModifiedBy>
  <cp:revision>87</cp:revision>
  <dcterms:created xsi:type="dcterms:W3CDTF">2020-11-22T09:36:22Z</dcterms:created>
  <dcterms:modified xsi:type="dcterms:W3CDTF">2024-06-25T05:09:24Z</dcterms:modified>
</cp:coreProperties>
</file>