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2" r:id="rId2"/>
    <p:sldMasterId id="2147483714" r:id="rId3"/>
    <p:sldMasterId id="2147483728" r:id="rId4"/>
    <p:sldMasterId id="2147483741" r:id="rId5"/>
    <p:sldMasterId id="2147483753" r:id="rId6"/>
    <p:sldMasterId id="2147483786" r:id="rId7"/>
  </p:sldMasterIdLst>
  <p:sldIdLst>
    <p:sldId id="256" r:id="rId8"/>
    <p:sldId id="263" r:id="rId9"/>
    <p:sldId id="258" r:id="rId10"/>
    <p:sldId id="257" r:id="rId11"/>
    <p:sldId id="264" r:id="rId12"/>
    <p:sldId id="259" r:id="rId13"/>
    <p:sldId id="260" r:id="rId14"/>
    <p:sldId id="265" r:id="rId15"/>
    <p:sldId id="261" r:id="rId16"/>
    <p:sldId id="262" r:id="rId17"/>
    <p:sldId id="268" r:id="rId18"/>
    <p:sldId id="266" r:id="rId19"/>
    <p:sldId id="267" r:id="rId20"/>
    <p:sldId id="26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98B47-081B-4C35-ADEB-636B6BB3D4E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345" y="1123298"/>
            <a:ext cx="9142994" cy="2386348"/>
          </a:xfrm>
        </p:spPr>
        <p:txBody>
          <a:bodyPr anchor="b"/>
          <a:lstStyle>
            <a:lvl1pPr>
              <a:defRPr sz="7256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7ED8FE-43DC-46F0-B0BA-651B508E904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345" y="3601956"/>
            <a:ext cx="9142994" cy="1657074"/>
          </a:xfrm>
        </p:spPr>
        <p:txBody>
          <a:bodyPr anchorCtr="1"/>
          <a:lstStyle>
            <a:lvl1pPr algn="ctr">
              <a:buNone/>
              <a:defRPr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681BC-476E-4D7C-B6BB-D10578E6493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A33B93-49E4-4CAC-880D-1307D0119E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49EAA8-A185-41BF-8909-2779A29EFB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325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EB3F6-D99E-4D37-821C-7EA73D3EA30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84CBBC-4D59-4250-92F3-226B98A956F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24AFC9-2CA5-4483-94C0-779D4E8DDEE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C8178F-91A4-428B-A5D3-FE06F09CC7E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866A92-15C1-4F3D-B132-6489E9F7A4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650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FB5A0-C347-4AD7-9E90-31D6DB709FE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16450" y="326545"/>
            <a:ext cx="2720828" cy="5769304"/>
          </a:xfrm>
        </p:spPr>
        <p:txBody>
          <a:bodyPr vert="eaVert"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041894-C187-41FC-9AFD-BAA965390D8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52669" y="326545"/>
            <a:ext cx="7979600" cy="576930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F41DD-6CBD-46CE-B6C9-FEB9C0328CA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732C95-98FB-4709-B4C0-EE52757E69E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E0E1C8-5650-4D78-99F5-CD8A4615F1F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788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324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3BB2E-3B7C-48CA-B242-8D4A9A511B4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345" y="1123298"/>
            <a:ext cx="9142994" cy="2386348"/>
          </a:xfrm>
        </p:spPr>
        <p:txBody>
          <a:bodyPr anchor="b"/>
          <a:lstStyle>
            <a:lvl1pPr>
              <a:defRPr sz="7256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D5EA79-16BD-47C9-89C1-7892C462204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345" y="3601956"/>
            <a:ext cx="9142994" cy="1657074"/>
          </a:xfrm>
        </p:spPr>
        <p:txBody>
          <a:bodyPr anchorCtr="1"/>
          <a:lstStyle>
            <a:lvl1pPr algn="ctr">
              <a:buNone/>
              <a:defRPr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7B6B98-8563-4DA9-94A8-5C5D38959A5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2FE061-6EEB-4588-967F-66012AD1CF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57B9A0-6026-4447-8DCA-F92B1A1E4F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5E3F4C-A688-45CE-959B-5CDDCC2CD41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784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731DF-2BA0-43DD-B45F-E0417B88A44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1D1E2C-1866-4F86-BAFD-C9AD37B3102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3100" y="1741542"/>
            <a:ext cx="10885039" cy="4353865"/>
          </a:xfrm>
        </p:spPr>
        <p:txBody>
          <a:bodyPr anchor="t">
            <a:normAutofit/>
          </a:bodyPr>
          <a:lstStyle>
            <a:lvl1pPr>
              <a:spcAft>
                <a:spcPts val="1282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08612-85DC-4B61-833E-0371FDB579D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D82B7-410D-4A74-9A16-7119E4EBDD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4BADFC-7A5E-477F-9591-60A97AF0A0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E1FF7C-3EC1-4B65-B3C8-E62529C4FC0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08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5AE8E-37FD-4ED2-B778-2E6D1FCDE6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176" y="1710632"/>
            <a:ext cx="10515816" cy="2850906"/>
          </a:xfrm>
        </p:spPr>
        <p:txBody>
          <a:bodyPr anchor="b"/>
          <a:lstStyle>
            <a:lvl1pPr>
              <a:defRPr sz="7256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DB98A2-A44F-4649-AB6F-6084CE4C1E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176" y="4588534"/>
            <a:ext cx="10515816" cy="1501211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C8099B-670E-457D-B3FA-B9AC996494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C34E95-1464-4A15-B71A-BC46FF17A79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F92366-40F1-4E93-9C08-8EE52A012D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40E0C5-AD86-4E49-BA97-1E60502551D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896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A2A87-D1A4-40B3-AE37-983CA9AFC1E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9CFDA1-E00C-4E21-B161-8568E1B32F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2669" y="1741542"/>
            <a:ext cx="5348904" cy="4354296"/>
          </a:xfrm>
        </p:spPr>
        <p:txBody>
          <a:bodyPr anchor="t">
            <a:normAutofit/>
          </a:bodyPr>
          <a:lstStyle>
            <a:lvl1pPr>
              <a:spcAft>
                <a:spcPts val="1282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32AF2A-7A27-4567-960A-04CBF02935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86185" y="1741542"/>
            <a:ext cx="5351082" cy="4354296"/>
          </a:xfrm>
        </p:spPr>
        <p:txBody>
          <a:bodyPr anchor="t">
            <a:normAutofit/>
          </a:bodyPr>
          <a:lstStyle>
            <a:lvl1pPr>
              <a:spcAft>
                <a:spcPts val="1282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240082-A009-4D5A-88D7-8A0E0549577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4867E8-E1A6-4D5E-BEDB-BEEDD227068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92F947-F375-4A91-AF48-608D299AAE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CD36F7-F842-4D71-BAA3-40DA8FFA816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394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74017-A59D-4E6F-84AE-F5BF98A68D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17" y="364852"/>
            <a:ext cx="10515816" cy="1326626"/>
          </a:xfrm>
        </p:spPr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726DAB-4EDC-4F80-872C-A1A1AE953F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017" y="1681901"/>
            <a:ext cx="5159072" cy="823749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859DC7-F405-4F9D-B460-6FE3957C81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9017" y="2505650"/>
            <a:ext cx="5159072" cy="3684243"/>
          </a:xfrm>
        </p:spPr>
        <p:txBody>
          <a:bodyPr anchor="t">
            <a:normAutofit/>
          </a:bodyPr>
          <a:lstStyle>
            <a:lvl1pPr>
              <a:spcAft>
                <a:spcPts val="1282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64EEE5-1ED8-4587-B0F3-0F5692744E9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692" y="1681901"/>
            <a:ext cx="5182152" cy="823749"/>
          </a:xfrm>
        </p:spPr>
        <p:txBody>
          <a:bodyPr anchor="b"/>
          <a:lstStyle>
            <a:lvl1pPr>
              <a:buNone/>
              <a:defRPr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E12378-3900-44B3-A053-6F053A0E9D5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72692" y="2505650"/>
            <a:ext cx="5182152" cy="3684243"/>
          </a:xfrm>
        </p:spPr>
        <p:txBody>
          <a:bodyPr anchor="t">
            <a:normAutofit/>
          </a:bodyPr>
          <a:lstStyle>
            <a:lvl1pPr>
              <a:spcAft>
                <a:spcPts val="1282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1AEB1D-84D3-42E1-BE73-B087E74755B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C13446-F5F0-47B6-8AD9-1BD732EC77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3002DE-136A-4254-BC20-CB6497360C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70FA8B-11B0-4DF2-916F-417EB7E151A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916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E5F8E-FB90-4F07-87AE-5574616735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EC04B7-3335-4547-9C36-BEBCD0D934B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E1E3E2-282D-4E53-8BEC-18CCE6B094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C3D074-0B76-4437-88D0-F2F50A8264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02853E-EEF2-4C72-A753-F564F49E55F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607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93E9CA-17CF-48B6-A4BD-B89C2788C70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E7BDD1-DCBF-40C9-AA10-74AE13CE031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D51792-D3AD-4750-899A-EB82518F75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FF5EEF-C4B4-48DB-A4CF-596D8675096F}" type="slidenum">
              <a:t>‹#›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4B64A7B-327C-4AC5-9449-DD03F6CFAB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60" y="273418"/>
            <a:ext cx="10972120" cy="11446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213C252-2FFC-4259-95A7-3CFCCA1581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60" y="1604402"/>
            <a:ext cx="10972120" cy="3977258"/>
          </a:xfrm>
        </p:spPr>
        <p:txBody>
          <a:bodyPr/>
          <a:lstStyle>
            <a:lvl1pPr>
              <a:spcBef>
                <a:spcPts val="1711"/>
              </a:spcBef>
              <a:spcAft>
                <a:spcPts val="0"/>
              </a:spcAft>
              <a:defRPr sz="387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451107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BC8B0-E761-4343-9B96-B6EB78EE646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2A3AE0-5F86-485C-B605-71AB74ACC6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3100" y="1741542"/>
            <a:ext cx="10885039" cy="4353865"/>
          </a:xfrm>
          <a:solidFill>
            <a:srgbClr val="FFFFFF">
              <a:alpha val="50000"/>
            </a:srgbClr>
          </a:solidFill>
        </p:spPr>
        <p:txBody>
          <a:bodyPr anchor="t">
            <a:normAutofit/>
          </a:bodyPr>
          <a:lstStyle>
            <a:lvl1pPr>
              <a:spcAft>
                <a:spcPts val="1276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EB9A0-6088-4D49-914D-A590BE7478C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F9C693-116C-47CD-97A4-0AE3DEA06A2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0F75AC-BF38-4FF3-9C5B-B1271F9D475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953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EB27A-5DED-4588-9020-D6C373B8F8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17" y="457159"/>
            <a:ext cx="3932109" cy="1601349"/>
          </a:xfrm>
        </p:spPr>
        <p:txBody>
          <a:bodyPr anchor="b"/>
          <a:lstStyle>
            <a:lvl1pPr>
              <a:defRPr sz="387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B9F029-75C0-4147-9A7B-A221DC3199F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83889" y="987021"/>
            <a:ext cx="6170944" cy="4874581"/>
          </a:xfrm>
        </p:spPr>
        <p:txBody>
          <a:bodyPr anchor="t">
            <a:normAutofit/>
          </a:bodyPr>
          <a:lstStyle>
            <a:lvl1pPr>
              <a:spcAft>
                <a:spcPts val="1282"/>
              </a:spcAft>
              <a:defRPr sz="387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4714EA-109F-48C7-9B13-66C220917D4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017" y="2058067"/>
            <a:ext cx="3932109" cy="3810933"/>
          </a:xfrm>
        </p:spPr>
        <p:txBody>
          <a:bodyPr/>
          <a:lstStyle>
            <a:lvl1pPr>
              <a:defRPr sz="1935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EF998C-3DFB-4316-B6C3-AF8D6F5E756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95EEC8-173E-49A5-98BC-DC3C83512E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F3CA5-269E-4824-BE60-788A5D7697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87E0B0-8104-4368-916D-006D208D9F2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370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0F322-FF0C-4B79-992E-E0BE659500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17" y="457159"/>
            <a:ext cx="3932109" cy="1601349"/>
          </a:xfrm>
        </p:spPr>
        <p:txBody>
          <a:bodyPr anchor="b"/>
          <a:lstStyle>
            <a:lvl1pPr>
              <a:defRPr sz="387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28556E-1ABA-4D44-81BB-03FD88921C2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83889" y="987021"/>
            <a:ext cx="6170944" cy="4874581"/>
          </a:xfrm>
        </p:spPr>
        <p:txBody>
          <a:bodyPr anchor="t">
            <a:norm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64EA3B-4A7E-4D78-85AB-6FEF84A6F12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017" y="2058067"/>
            <a:ext cx="3932109" cy="3810933"/>
          </a:xfrm>
        </p:spPr>
        <p:txBody>
          <a:bodyPr/>
          <a:lstStyle>
            <a:lvl1pPr>
              <a:defRPr sz="1935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8B8FDC-0642-45FE-8413-C2087A7B3C9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100E6D-2D89-4C5D-8696-5867DD3F45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818ABD-5299-4DC9-BDAD-CDD2226CB2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5C4D0A-4BC0-43ED-8CBB-656CF34B455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825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D47B3-3E7B-404E-8A6D-0007FECD3AA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48EEFE-C06C-4DE5-B129-54426134435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1CC514-B0CF-4421-8788-2B9BC73DE12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04958-8037-4213-8C9B-039FF151362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6DB0FE-0E13-4B9E-8C46-ABE7E67E83D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35CFB5-AB84-4C93-A836-5EEA0C69C5A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698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4D4EAA-9BC4-45F6-BA8E-737EC3C0D080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16450" y="326545"/>
            <a:ext cx="2720828" cy="5769304"/>
          </a:xfrm>
        </p:spPr>
        <p:txBody>
          <a:bodyPr vert="eaVert"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E698E6-0E9E-47AB-A80B-A8D81A35194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52669" y="326545"/>
            <a:ext cx="7979600" cy="576930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5A3530-A865-4DC4-89DB-67A691A726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58AA10-AE5E-486E-BDFE-40F7F888F6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E194EE-941F-4C0E-BE6D-5C84BC0FB0D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E685D9-158E-4D39-A599-A184DFA062C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257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5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80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169" indent="0" algn="ctr">
              <a:buNone/>
              <a:defRPr sz="2000"/>
            </a:lvl2pPr>
            <a:lvl3pPr marL="914338" indent="0" algn="ctr">
              <a:buNone/>
              <a:defRPr sz="1800"/>
            </a:lvl3pPr>
            <a:lvl4pPr marL="1371507" indent="0" algn="ctr">
              <a:buNone/>
              <a:defRPr sz="1600"/>
            </a:lvl4pPr>
            <a:lvl5pPr marL="1828676" indent="0" algn="ctr">
              <a:buNone/>
              <a:defRPr sz="1600"/>
            </a:lvl5pPr>
            <a:lvl6pPr marL="2285845" indent="0" algn="ctr">
              <a:buNone/>
              <a:defRPr sz="1600"/>
            </a:lvl6pPr>
            <a:lvl7pPr marL="2743014" indent="0" algn="ctr">
              <a:buNone/>
              <a:defRPr sz="1600"/>
            </a:lvl7pPr>
            <a:lvl8pPr marL="3200182" indent="0" algn="ctr">
              <a:buNone/>
              <a:defRPr sz="1600"/>
            </a:lvl8pPr>
            <a:lvl9pPr marL="3657351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6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4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fld id="{3FB98959-6625-4DF5-9D8E-F641E465277D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70"/>
            <a:ext cx="10674118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788337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AC4137-066E-49E7-8070-7DA1DEAB6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691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6" y="1301361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6" y="4216327"/>
            <a:ext cx="9612971" cy="1143325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99">
                <a:solidFill>
                  <a:schemeClr val="tx2"/>
                </a:solidFill>
              </a:defRPr>
            </a:lvl1pPr>
            <a:lvl2pPr marL="4571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9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3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4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fld id="{0286F9B1-F831-45ED-8943-3FAEF829BF2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3"/>
            <a:ext cx="3275013" cy="4408487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8802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1" y="2286000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4" y="2286000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AC4137-066E-49E7-8070-7DA1DEAB6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427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1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5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999" b="0" baseline="0">
                <a:solidFill>
                  <a:schemeClr val="tx2"/>
                </a:solidFill>
              </a:defRPr>
            </a:lvl1pPr>
            <a:lvl2pPr marL="457169" indent="0">
              <a:buNone/>
              <a:defRPr sz="2000" b="1"/>
            </a:lvl2pPr>
            <a:lvl3pPr marL="914338" indent="0">
              <a:buNone/>
              <a:defRPr sz="1800" b="1"/>
            </a:lvl3pPr>
            <a:lvl4pPr marL="1371507" indent="0">
              <a:buNone/>
              <a:defRPr sz="1600" b="1"/>
            </a:lvl4pPr>
            <a:lvl5pPr marL="1828676" indent="0">
              <a:buNone/>
              <a:defRPr sz="1600" b="1"/>
            </a:lvl5pPr>
            <a:lvl6pPr marL="2285845" indent="0">
              <a:buNone/>
              <a:defRPr sz="1600" b="1"/>
            </a:lvl6pPr>
            <a:lvl7pPr marL="2743014" indent="0">
              <a:buNone/>
              <a:defRPr sz="1600" b="1"/>
            </a:lvl7pPr>
            <a:lvl8pPr marL="3200182" indent="0">
              <a:buNone/>
              <a:defRPr sz="1600" b="1"/>
            </a:lvl8pPr>
            <a:lvl9pPr marL="365735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8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5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999" b="0" baseline="0">
                <a:solidFill>
                  <a:schemeClr val="tx2"/>
                </a:solidFill>
              </a:defRPr>
            </a:lvl1pPr>
            <a:lvl2pPr marL="457169" indent="0">
              <a:buNone/>
              <a:defRPr sz="2000" b="1"/>
            </a:lvl2pPr>
            <a:lvl3pPr marL="914338" indent="0">
              <a:buNone/>
              <a:defRPr sz="1800" b="1"/>
            </a:lvl3pPr>
            <a:lvl4pPr marL="1371507" indent="0">
              <a:buNone/>
              <a:defRPr sz="1600" b="1"/>
            </a:lvl4pPr>
            <a:lvl5pPr marL="1828676" indent="0">
              <a:buNone/>
              <a:defRPr sz="1600" b="1"/>
            </a:lvl5pPr>
            <a:lvl6pPr marL="2285845" indent="0">
              <a:buNone/>
              <a:defRPr sz="1600" b="1"/>
            </a:lvl6pPr>
            <a:lvl7pPr marL="2743014" indent="0">
              <a:buNone/>
              <a:defRPr sz="1600" b="1"/>
            </a:lvl7pPr>
            <a:lvl8pPr marL="3200182" indent="0">
              <a:buNone/>
              <a:defRPr sz="1600" b="1"/>
            </a:lvl8pPr>
            <a:lvl9pPr marL="365735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8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AC4137-066E-49E7-8070-7DA1DEAB6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9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AFBB47E-FDD6-4E4D-B112-6A75162E9E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01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B9089-857C-42A3-B088-8E15DA18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176" y="1710632"/>
            <a:ext cx="10515816" cy="2850906"/>
          </a:xfrm>
        </p:spPr>
        <p:txBody>
          <a:bodyPr anchor="b"/>
          <a:lstStyle>
            <a:lvl1pPr>
              <a:defRPr sz="7256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99F63B-E2FD-4CD9-97AC-07D4E65328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176" y="4588534"/>
            <a:ext cx="10515816" cy="1501211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2698C0-E6C7-4F1B-A3D0-785949BEEAF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1E7F3E-5DE3-4093-8680-8658BE2C75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4371F9-783B-4765-9F87-F88C119A0A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302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AC4137-066E-49E7-8070-7DA1DEAB6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594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7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1" y="685802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169" indent="0">
              <a:buNone/>
              <a:defRPr sz="1400"/>
            </a:lvl2pPr>
            <a:lvl3pPr marL="914338" indent="0">
              <a:buNone/>
              <a:defRPr sz="1200"/>
            </a:lvl3pPr>
            <a:lvl4pPr marL="1371507" indent="0">
              <a:buNone/>
              <a:defRPr sz="1000"/>
            </a:lvl4pPr>
            <a:lvl5pPr marL="1828676" indent="0">
              <a:buNone/>
              <a:defRPr sz="1000"/>
            </a:lvl5pPr>
            <a:lvl6pPr marL="2285845" indent="0">
              <a:buNone/>
              <a:defRPr sz="1000"/>
            </a:lvl6pPr>
            <a:lvl7pPr marL="2743014" indent="0">
              <a:buNone/>
              <a:defRPr sz="1000"/>
            </a:lvl7pPr>
            <a:lvl8pPr marL="3200182" indent="0">
              <a:buNone/>
              <a:defRPr sz="1000"/>
            </a:lvl8pPr>
            <a:lvl9pPr marL="3657351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6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1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fld id="{A1AC4137-066E-49E7-8070-7DA1DEAB6FC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56577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7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1" y="2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169" indent="0">
              <a:buNone/>
              <a:defRPr sz="2000"/>
            </a:lvl2pPr>
            <a:lvl3pPr marL="914338" indent="0">
              <a:buNone/>
              <a:defRPr sz="2000"/>
            </a:lvl3pPr>
            <a:lvl4pPr marL="1371507" indent="0">
              <a:buNone/>
              <a:defRPr sz="2000"/>
            </a:lvl4pPr>
            <a:lvl5pPr marL="1828676" indent="0">
              <a:buNone/>
              <a:defRPr sz="2000"/>
            </a:lvl5pPr>
            <a:lvl6pPr marL="2285845" indent="0">
              <a:buNone/>
              <a:defRPr sz="2000"/>
            </a:lvl6pPr>
            <a:lvl7pPr marL="2743014" indent="0">
              <a:buNone/>
              <a:defRPr sz="2000"/>
            </a:lvl7pPr>
            <a:lvl8pPr marL="3200182" indent="0">
              <a:buNone/>
              <a:defRPr sz="2000"/>
            </a:lvl8pPr>
            <a:lvl9pPr marL="3657351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7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169" indent="0">
              <a:buNone/>
              <a:defRPr sz="1400"/>
            </a:lvl2pPr>
            <a:lvl3pPr marL="914338" indent="0">
              <a:buNone/>
              <a:defRPr sz="1200"/>
            </a:lvl3pPr>
            <a:lvl4pPr marL="1371507" indent="0">
              <a:buNone/>
              <a:defRPr sz="1000"/>
            </a:lvl4pPr>
            <a:lvl5pPr marL="1828676" indent="0">
              <a:buNone/>
              <a:defRPr sz="1000"/>
            </a:lvl5pPr>
            <a:lvl6pPr marL="2285845" indent="0">
              <a:buNone/>
              <a:defRPr sz="1000"/>
            </a:lvl6pPr>
            <a:lvl7pPr marL="2743014" indent="0">
              <a:buNone/>
              <a:defRPr sz="1000"/>
            </a:lvl7pPr>
            <a:lvl8pPr marL="3200182" indent="0">
              <a:buNone/>
              <a:defRPr sz="1000"/>
            </a:lvl8pPr>
            <a:lvl9pPr marL="3657351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6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1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fld id="{A1AC4137-066E-49E7-8070-7DA1DEAB6FC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80804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7"/>
            <a:ext cx="9601200" cy="357187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C3E38F-514F-4E45-8E31-6E68B1EA91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747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2" y="624157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2" y="624157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C7796F5-7EDF-4586-A711-04116E7DBF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970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B6487A-317A-4AD3-B348-7813582036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89F85A-7048-463E-8920-0A84A8F137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0FCE84-D843-49BB-8003-05B7947212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873FE4-ADED-4DDF-B388-DA304580CE82}" type="slidenum">
              <a:t>‹#›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F1B96EA-2CBC-439C-AC09-3F292296B3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60" y="273418"/>
            <a:ext cx="10972120" cy="11446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7EA1934-B3B3-4A21-8361-0D4BC632A3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60" y="1604402"/>
            <a:ext cx="10972120" cy="3977258"/>
          </a:xfrm>
        </p:spPr>
        <p:txBody>
          <a:bodyPr/>
          <a:lstStyle>
            <a:lvl1pPr>
              <a:spcBef>
                <a:spcPts val="1711"/>
              </a:spcBef>
              <a:spcAft>
                <a:spcPts val="0"/>
              </a:spcAft>
              <a:defRPr sz="387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25397251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B2DB9-5FE0-443A-A9F7-94449527F0C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0"/>
          <a:lstStyle>
            <a:lvl1pPr algn="l"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B847BD-D62F-4BB1-9914-2B47FC2A5D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3100" y="3156550"/>
            <a:ext cx="10885039" cy="2612312"/>
          </a:xfrm>
        </p:spPr>
        <p:txBody>
          <a:bodyPr anchor="t">
            <a:normAutofit/>
          </a:bodyPr>
          <a:lstStyle>
            <a:lvl1pPr>
              <a:spcAft>
                <a:spcPts val="1276"/>
              </a:spcAft>
              <a:defRPr sz="2903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BB7E5-440B-476B-BBD3-9A576AC69AE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7AAD82-4E11-43E1-B16A-D4427699C48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260E8-D723-444C-A07A-E0646A3709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64796D-EE0B-4CE1-95C4-2F6C91C76C76}" type="slidenum">
              <a:t>‹#›</a:t>
            </a:fld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78EC877-8133-4179-8B80-9C44795194C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560" y="1604402"/>
            <a:ext cx="10972120" cy="3977258"/>
          </a:xfrm>
        </p:spPr>
        <p:txBody>
          <a:bodyPr/>
          <a:lstStyle>
            <a:lvl1pPr>
              <a:spcBef>
                <a:spcPts val="1711"/>
              </a:spcBef>
              <a:spcAft>
                <a:spcPts val="0"/>
              </a:spcAft>
              <a:defRPr sz="387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6080316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98B47-081B-4C35-ADEB-636B6BB3D4E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345" y="1123298"/>
            <a:ext cx="9142994" cy="2386348"/>
          </a:xfrm>
        </p:spPr>
        <p:txBody>
          <a:bodyPr anchor="b"/>
          <a:lstStyle>
            <a:lvl1pPr>
              <a:defRPr sz="7256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7ED8FE-43DC-46F0-B0BA-651B508E904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345" y="3601956"/>
            <a:ext cx="9142994" cy="1657074"/>
          </a:xfrm>
        </p:spPr>
        <p:txBody>
          <a:bodyPr anchorCtr="1"/>
          <a:lstStyle>
            <a:lvl1pPr algn="ctr">
              <a:buNone/>
              <a:defRPr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681BC-476E-4D7C-B6BB-D10578E6493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A33B93-49E4-4CAC-880D-1307D0119E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49EAA8-A185-41BF-8909-2779A29EFB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2787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BC8B0-E761-4343-9B96-B6EB78EE646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2A3AE0-5F86-485C-B605-71AB74ACC6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3100" y="1741542"/>
            <a:ext cx="10885039" cy="4353865"/>
          </a:xfrm>
          <a:solidFill>
            <a:srgbClr val="FFFFFF">
              <a:alpha val="50000"/>
            </a:srgbClr>
          </a:solidFill>
        </p:spPr>
        <p:txBody>
          <a:bodyPr anchor="t">
            <a:normAutofit/>
          </a:bodyPr>
          <a:lstStyle>
            <a:lvl1pPr>
              <a:spcAft>
                <a:spcPts val="1276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EB9A0-6088-4D49-914D-A590BE7478C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F9C693-116C-47CD-97A4-0AE3DEA06A2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0F75AC-BF38-4FF3-9C5B-B1271F9D475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374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B9089-857C-42A3-B088-8E15DA18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176" y="1710632"/>
            <a:ext cx="10515816" cy="2850906"/>
          </a:xfrm>
        </p:spPr>
        <p:txBody>
          <a:bodyPr anchor="b"/>
          <a:lstStyle>
            <a:lvl1pPr>
              <a:defRPr sz="7256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99F63B-E2FD-4CD9-97AC-07D4E65328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176" y="4588534"/>
            <a:ext cx="10515816" cy="1501211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2698C0-E6C7-4F1B-A3D0-785949BEEAF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1E7F3E-5DE3-4093-8680-8658BE2C75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4371F9-783B-4765-9F87-F88C119A0A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451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0AE00-13C4-4850-925A-77D9EDA8322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D073AF-6147-4CDF-A26E-AD1B9584E2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2669" y="1741542"/>
            <a:ext cx="5348904" cy="4354296"/>
          </a:xfrm>
          <a:solidFill>
            <a:srgbClr val="FFFFFF">
              <a:alpha val="50000"/>
            </a:srgbClr>
          </a:solidFill>
        </p:spPr>
        <p:txBody>
          <a:bodyPr anchor="t">
            <a:normAutofit/>
          </a:bodyPr>
          <a:lstStyle>
            <a:lvl1pPr>
              <a:spcAft>
                <a:spcPts val="1276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AA60F3-6055-4400-B92F-482588453A3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86185" y="1741542"/>
            <a:ext cx="5351082" cy="4354296"/>
          </a:xfrm>
          <a:solidFill>
            <a:srgbClr val="FFFFFF">
              <a:alpha val="50000"/>
            </a:srgbClr>
          </a:solidFill>
        </p:spPr>
        <p:txBody>
          <a:bodyPr anchor="t">
            <a:normAutofit/>
          </a:bodyPr>
          <a:lstStyle>
            <a:lvl1pPr>
              <a:spcAft>
                <a:spcPts val="1276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38275C-F4D5-404F-8F5B-874FE11B2C4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18F8E2-2533-4502-A78A-7006A30E29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7AB016-A901-430F-86F7-EE059DD02E0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94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0AE00-13C4-4850-925A-77D9EDA8322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D073AF-6147-4CDF-A26E-AD1B9584E2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2669" y="1741542"/>
            <a:ext cx="5348904" cy="4354296"/>
          </a:xfrm>
          <a:solidFill>
            <a:srgbClr val="FFFFFF">
              <a:alpha val="50000"/>
            </a:srgbClr>
          </a:solidFill>
        </p:spPr>
        <p:txBody>
          <a:bodyPr anchor="t">
            <a:normAutofit/>
          </a:bodyPr>
          <a:lstStyle>
            <a:lvl1pPr>
              <a:spcAft>
                <a:spcPts val="1276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AA60F3-6055-4400-B92F-482588453A3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86185" y="1741542"/>
            <a:ext cx="5351082" cy="4354296"/>
          </a:xfrm>
          <a:solidFill>
            <a:srgbClr val="FFFFFF">
              <a:alpha val="50000"/>
            </a:srgbClr>
          </a:solidFill>
        </p:spPr>
        <p:txBody>
          <a:bodyPr anchor="t">
            <a:normAutofit/>
          </a:bodyPr>
          <a:lstStyle>
            <a:lvl1pPr>
              <a:spcAft>
                <a:spcPts val="1276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38275C-F4D5-404F-8F5B-874FE11B2C4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18F8E2-2533-4502-A78A-7006A30E29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7AB016-A901-430F-86F7-EE059DD02E0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5435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0A9B4-4C60-47DF-9A18-4F87C41865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17" y="364852"/>
            <a:ext cx="10515816" cy="1326626"/>
          </a:xfrm>
        </p:spPr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309859-6547-4F7C-932C-906161C20C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017" y="1681901"/>
            <a:ext cx="5159072" cy="823749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A7397E-FF94-48FA-9307-31867D8FFB4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9017" y="2505650"/>
            <a:ext cx="5159072" cy="3684243"/>
          </a:xfrm>
          <a:solidFill>
            <a:srgbClr val="FFFFFF">
              <a:alpha val="50000"/>
            </a:srgbClr>
          </a:solidFill>
        </p:spPr>
        <p:txBody>
          <a:bodyPr anchor="t">
            <a:normAutofit/>
          </a:bodyPr>
          <a:lstStyle>
            <a:lvl1pPr>
              <a:spcAft>
                <a:spcPts val="1276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D26D9A-9FCE-426A-ACD2-2A1C1C64D4BB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692" y="1681901"/>
            <a:ext cx="5182152" cy="823749"/>
          </a:xfrm>
        </p:spPr>
        <p:txBody>
          <a:bodyPr anchor="b"/>
          <a:lstStyle>
            <a:lvl1pPr>
              <a:buNone/>
              <a:defRPr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47D5D2-231E-488A-816D-B229F7D089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72692" y="2505650"/>
            <a:ext cx="5182152" cy="3684243"/>
          </a:xfrm>
          <a:solidFill>
            <a:srgbClr val="FFFFFF">
              <a:alpha val="50000"/>
            </a:srgbClr>
          </a:solidFill>
        </p:spPr>
        <p:txBody>
          <a:bodyPr anchor="t">
            <a:normAutofit/>
          </a:bodyPr>
          <a:lstStyle>
            <a:lvl1pPr>
              <a:spcAft>
                <a:spcPts val="1276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76A69F-6DAF-4F65-9B94-DBBBF6ABFC2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180E4C-8278-40A1-994C-AADA10E1893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AC493F-DA23-4DD3-8B41-3388EAEB43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132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79C64-B066-4AF0-8497-39E839BFF3E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9DEEBA-71C4-4AFB-82A9-5BD1B2BF2F1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296908-82EF-41A4-A7CB-C125E53C74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EC5EB0-85AC-4155-877A-99BD8B149E4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092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32A685-F434-45D5-9DBD-FF56D2415A9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FEE017-9EC3-4473-B167-D91E79F83E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9B0A99-5859-45B6-8782-3D4A9E6C26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8428729-3A3B-41C3-AEEB-38EF61CE57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60" y="273418"/>
            <a:ext cx="10972120" cy="11446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CF5C6CA-9D79-4BAF-941F-A84FBA162F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60" y="1604402"/>
            <a:ext cx="10972120" cy="3977258"/>
          </a:xfrm>
          <a:noFill/>
        </p:spPr>
        <p:txBody>
          <a:bodyPr/>
          <a:lstStyle>
            <a:lvl1pPr>
              <a:spcBef>
                <a:spcPts val="1711"/>
              </a:spcBef>
              <a:spcAft>
                <a:spcPts val="0"/>
              </a:spcAft>
              <a:defRPr sz="387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483819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1E896-570F-4636-83A0-B4A927AA89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17" y="457159"/>
            <a:ext cx="3932109" cy="1601349"/>
          </a:xfrm>
        </p:spPr>
        <p:txBody>
          <a:bodyPr anchor="b"/>
          <a:lstStyle>
            <a:lvl1pPr>
              <a:defRPr sz="387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67AD83-8ADA-4967-85F1-0AB7010BAC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83889" y="987021"/>
            <a:ext cx="6170944" cy="4874581"/>
          </a:xfrm>
          <a:solidFill>
            <a:srgbClr val="FFFFFF">
              <a:alpha val="50000"/>
            </a:srgbClr>
          </a:solidFill>
        </p:spPr>
        <p:txBody>
          <a:bodyPr anchor="t">
            <a:normAutofit/>
          </a:bodyPr>
          <a:lstStyle>
            <a:lvl1pPr>
              <a:spcAft>
                <a:spcPts val="1276"/>
              </a:spcAft>
              <a:defRPr sz="387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15A3FA-6FB7-4962-B110-74BAB892D57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017" y="2058067"/>
            <a:ext cx="3932109" cy="3810933"/>
          </a:xfrm>
        </p:spPr>
        <p:txBody>
          <a:bodyPr/>
          <a:lstStyle>
            <a:lvl1pPr>
              <a:defRPr sz="1935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0CB2D-7F08-4639-A053-5DC47276AE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CFA1CB-B6EA-49AB-82B9-75502C85DF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344A09-CEDE-41AA-A4E5-0C5400D736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6972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87F48-46B7-448A-BAE0-B4BB92F650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17" y="457159"/>
            <a:ext cx="3932109" cy="1601349"/>
          </a:xfrm>
        </p:spPr>
        <p:txBody>
          <a:bodyPr anchor="b"/>
          <a:lstStyle>
            <a:lvl1pPr>
              <a:defRPr sz="387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24D718-4103-4224-825D-8759FF00E2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83889" y="987021"/>
            <a:ext cx="6170944" cy="4874581"/>
          </a:xfrm>
          <a:solidFill>
            <a:srgbClr val="FFFFFF">
              <a:alpha val="50000"/>
            </a:srgbClr>
          </a:solidFill>
        </p:spPr>
        <p:txBody>
          <a:bodyPr anchor="t">
            <a:norm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999E07-5E58-4F14-8E8C-CD8D8DD274C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017" y="2058067"/>
            <a:ext cx="3932109" cy="3810933"/>
          </a:xfrm>
        </p:spPr>
        <p:txBody>
          <a:bodyPr/>
          <a:lstStyle>
            <a:lvl1pPr>
              <a:defRPr sz="1935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F5A1A9-7E01-47D3-BDDF-93A626D4A29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CA2F00-C55B-46F6-82FB-1909E37F58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8B511E-D2CC-4BAB-B169-679B8F1166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4817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EB3F6-D99E-4D37-821C-7EA73D3EA30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84CBBC-4D59-4250-92F3-226B98A956F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24AFC9-2CA5-4483-94C0-779D4E8DDEE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C8178F-91A4-428B-A5D3-FE06F09CC7E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866A92-15C1-4F3D-B132-6489E9F7A4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03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FB5A0-C347-4AD7-9E90-31D6DB709FE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16450" y="326545"/>
            <a:ext cx="2720828" cy="5769304"/>
          </a:xfrm>
        </p:spPr>
        <p:txBody>
          <a:bodyPr vert="eaVert"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041894-C187-41FC-9AFD-BAA965390D8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52669" y="326545"/>
            <a:ext cx="7979600" cy="576930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F41DD-6CBD-46CE-B6C9-FEB9C0328CA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732C95-98FB-4709-B4C0-EE52757E69E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E0E1C8-5650-4D78-99F5-CD8A4615F1F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658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6117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3BB2E-3B7C-48CA-B242-8D4A9A511B4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345" y="1123298"/>
            <a:ext cx="9142994" cy="2386348"/>
          </a:xfrm>
        </p:spPr>
        <p:txBody>
          <a:bodyPr anchor="b"/>
          <a:lstStyle>
            <a:lvl1pPr>
              <a:defRPr sz="7256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D5EA79-16BD-47C9-89C1-7892C462204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345" y="3601956"/>
            <a:ext cx="9142994" cy="1657074"/>
          </a:xfrm>
        </p:spPr>
        <p:txBody>
          <a:bodyPr anchorCtr="1"/>
          <a:lstStyle>
            <a:lvl1pPr algn="ctr">
              <a:buNone/>
              <a:defRPr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7B6B98-8563-4DA9-94A8-5C5D38959A5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2FE061-6EEB-4588-967F-66012AD1CF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57B9A0-6026-4447-8DCA-F92B1A1E4F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5E3F4C-A688-45CE-959B-5CDDCC2CD41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62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0A9B4-4C60-47DF-9A18-4F87C41865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17" y="364852"/>
            <a:ext cx="10515816" cy="1326626"/>
          </a:xfrm>
        </p:spPr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309859-6547-4F7C-932C-906161C20C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017" y="1681901"/>
            <a:ext cx="5159072" cy="823749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A7397E-FF94-48FA-9307-31867D8FFB4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9017" y="2505650"/>
            <a:ext cx="5159072" cy="3684243"/>
          </a:xfrm>
          <a:solidFill>
            <a:srgbClr val="FFFFFF">
              <a:alpha val="50000"/>
            </a:srgbClr>
          </a:solidFill>
        </p:spPr>
        <p:txBody>
          <a:bodyPr anchor="t">
            <a:normAutofit/>
          </a:bodyPr>
          <a:lstStyle>
            <a:lvl1pPr>
              <a:spcAft>
                <a:spcPts val="1276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D26D9A-9FCE-426A-ACD2-2A1C1C64D4BB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692" y="1681901"/>
            <a:ext cx="5182152" cy="823749"/>
          </a:xfrm>
        </p:spPr>
        <p:txBody>
          <a:bodyPr anchor="b"/>
          <a:lstStyle>
            <a:lvl1pPr>
              <a:buNone/>
              <a:defRPr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47D5D2-231E-488A-816D-B229F7D089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72692" y="2505650"/>
            <a:ext cx="5182152" cy="3684243"/>
          </a:xfrm>
          <a:solidFill>
            <a:srgbClr val="FFFFFF">
              <a:alpha val="50000"/>
            </a:srgbClr>
          </a:solidFill>
        </p:spPr>
        <p:txBody>
          <a:bodyPr anchor="t">
            <a:normAutofit/>
          </a:bodyPr>
          <a:lstStyle>
            <a:lvl1pPr>
              <a:spcAft>
                <a:spcPts val="1276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76A69F-6DAF-4F65-9B94-DBBBF6ABFC2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180E4C-8278-40A1-994C-AADA10E1893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AC493F-DA23-4DD3-8B41-3388EAEB43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4723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731DF-2BA0-43DD-B45F-E0417B88A44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1D1E2C-1866-4F86-BAFD-C9AD37B3102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3100" y="1741542"/>
            <a:ext cx="10885039" cy="4353865"/>
          </a:xfrm>
        </p:spPr>
        <p:txBody>
          <a:bodyPr anchor="t">
            <a:normAutofit/>
          </a:bodyPr>
          <a:lstStyle>
            <a:lvl1pPr>
              <a:spcAft>
                <a:spcPts val="1282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08612-85DC-4B61-833E-0371FDB579D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D82B7-410D-4A74-9A16-7119E4EBDD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4BADFC-7A5E-477F-9591-60A97AF0A0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E1FF7C-3EC1-4B65-B3C8-E62529C4FC0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4856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5AE8E-37FD-4ED2-B778-2E6D1FCDE6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176" y="1710632"/>
            <a:ext cx="10515816" cy="2850906"/>
          </a:xfrm>
        </p:spPr>
        <p:txBody>
          <a:bodyPr anchor="b"/>
          <a:lstStyle>
            <a:lvl1pPr>
              <a:defRPr sz="7256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DB98A2-A44F-4649-AB6F-6084CE4C1E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176" y="4588534"/>
            <a:ext cx="10515816" cy="1501211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C8099B-670E-457D-B3FA-B9AC996494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C34E95-1464-4A15-B71A-BC46FF17A79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F92366-40F1-4E93-9C08-8EE52A012D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40E0C5-AD86-4E49-BA97-1E60502551D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739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A2A87-D1A4-40B3-AE37-983CA9AFC1E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9CFDA1-E00C-4E21-B161-8568E1B32F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2669" y="1741542"/>
            <a:ext cx="5348904" cy="4354296"/>
          </a:xfrm>
        </p:spPr>
        <p:txBody>
          <a:bodyPr anchor="t">
            <a:normAutofit/>
          </a:bodyPr>
          <a:lstStyle>
            <a:lvl1pPr>
              <a:spcAft>
                <a:spcPts val="1282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32AF2A-7A27-4567-960A-04CBF02935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86185" y="1741542"/>
            <a:ext cx="5351082" cy="4354296"/>
          </a:xfrm>
        </p:spPr>
        <p:txBody>
          <a:bodyPr anchor="t">
            <a:normAutofit/>
          </a:bodyPr>
          <a:lstStyle>
            <a:lvl1pPr>
              <a:spcAft>
                <a:spcPts val="1282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240082-A009-4D5A-88D7-8A0E0549577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4867E8-E1A6-4D5E-BEDB-BEEDD227068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92F947-F375-4A91-AF48-608D299AAE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CD36F7-F842-4D71-BAA3-40DA8FFA816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87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74017-A59D-4E6F-84AE-F5BF98A68D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17" y="364852"/>
            <a:ext cx="10515816" cy="1326626"/>
          </a:xfrm>
        </p:spPr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726DAB-4EDC-4F80-872C-A1A1AE953F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017" y="1681901"/>
            <a:ext cx="5159072" cy="823749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859DC7-F405-4F9D-B460-6FE3957C81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9017" y="2505650"/>
            <a:ext cx="5159072" cy="3684243"/>
          </a:xfrm>
        </p:spPr>
        <p:txBody>
          <a:bodyPr anchor="t">
            <a:normAutofit/>
          </a:bodyPr>
          <a:lstStyle>
            <a:lvl1pPr>
              <a:spcAft>
                <a:spcPts val="1282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64EEE5-1ED8-4587-B0F3-0F5692744E9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692" y="1681901"/>
            <a:ext cx="5182152" cy="823749"/>
          </a:xfrm>
        </p:spPr>
        <p:txBody>
          <a:bodyPr anchor="b"/>
          <a:lstStyle>
            <a:lvl1pPr>
              <a:buNone/>
              <a:defRPr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E12378-3900-44B3-A053-6F053A0E9D5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72692" y="2505650"/>
            <a:ext cx="5182152" cy="3684243"/>
          </a:xfrm>
        </p:spPr>
        <p:txBody>
          <a:bodyPr anchor="t">
            <a:normAutofit/>
          </a:bodyPr>
          <a:lstStyle>
            <a:lvl1pPr>
              <a:spcAft>
                <a:spcPts val="1282"/>
              </a:spcAft>
              <a:defRPr sz="2903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1AEB1D-84D3-42E1-BE73-B087E74755B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C13446-F5F0-47B6-8AD9-1BD732EC77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3002DE-136A-4254-BC20-CB6497360C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70FA8B-11B0-4DF2-916F-417EB7E151A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711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E5F8E-FB90-4F07-87AE-5574616735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EC04B7-3335-4547-9C36-BEBCD0D934B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E1E3E2-282D-4E53-8BEC-18CCE6B094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C3D074-0B76-4437-88D0-F2F50A8264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02853E-EEF2-4C72-A753-F564F49E55F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986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93E9CA-17CF-48B6-A4BD-B89C2788C70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E7BDD1-DCBF-40C9-AA10-74AE13CE031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D51792-D3AD-4750-899A-EB82518F75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FF5EEF-C4B4-48DB-A4CF-596D8675096F}" type="slidenum">
              <a:t>‹#›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4B64A7B-327C-4AC5-9449-DD03F6CFAB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60" y="273418"/>
            <a:ext cx="10972120" cy="11446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213C252-2FFC-4259-95A7-3CFCCA1581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60" y="1604402"/>
            <a:ext cx="10972120" cy="3977258"/>
          </a:xfrm>
        </p:spPr>
        <p:txBody>
          <a:bodyPr/>
          <a:lstStyle>
            <a:lvl1pPr>
              <a:spcBef>
                <a:spcPts val="1711"/>
              </a:spcBef>
              <a:spcAft>
                <a:spcPts val="0"/>
              </a:spcAft>
              <a:defRPr sz="387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7413722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EB27A-5DED-4588-9020-D6C373B8F8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17" y="457159"/>
            <a:ext cx="3932109" cy="1601349"/>
          </a:xfrm>
        </p:spPr>
        <p:txBody>
          <a:bodyPr anchor="b"/>
          <a:lstStyle>
            <a:lvl1pPr>
              <a:defRPr sz="387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B9F029-75C0-4147-9A7B-A221DC3199F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83889" y="987021"/>
            <a:ext cx="6170944" cy="4874581"/>
          </a:xfrm>
        </p:spPr>
        <p:txBody>
          <a:bodyPr anchor="t">
            <a:normAutofit/>
          </a:bodyPr>
          <a:lstStyle>
            <a:lvl1pPr>
              <a:spcAft>
                <a:spcPts val="1282"/>
              </a:spcAft>
              <a:defRPr sz="387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4714EA-109F-48C7-9B13-66C220917D4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017" y="2058067"/>
            <a:ext cx="3932109" cy="3810933"/>
          </a:xfrm>
        </p:spPr>
        <p:txBody>
          <a:bodyPr/>
          <a:lstStyle>
            <a:lvl1pPr>
              <a:defRPr sz="1935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EF998C-3DFB-4316-B6C3-AF8D6F5E756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95EEC8-173E-49A5-98BC-DC3C83512E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F3CA5-269E-4824-BE60-788A5D7697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87E0B0-8104-4368-916D-006D208D9F2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1548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0F322-FF0C-4B79-992E-E0BE659500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17" y="457159"/>
            <a:ext cx="3932109" cy="1601349"/>
          </a:xfrm>
        </p:spPr>
        <p:txBody>
          <a:bodyPr anchor="b"/>
          <a:lstStyle>
            <a:lvl1pPr>
              <a:defRPr sz="387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28556E-1ABA-4D44-81BB-03FD88921C2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83889" y="987021"/>
            <a:ext cx="6170944" cy="4874581"/>
          </a:xfrm>
        </p:spPr>
        <p:txBody>
          <a:bodyPr anchor="t">
            <a:norm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64EA3B-4A7E-4D78-85AB-6FEF84A6F12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017" y="2058067"/>
            <a:ext cx="3932109" cy="3810933"/>
          </a:xfrm>
        </p:spPr>
        <p:txBody>
          <a:bodyPr/>
          <a:lstStyle>
            <a:lvl1pPr>
              <a:defRPr sz="1935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8B8FDC-0642-45FE-8413-C2087A7B3C9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100E6D-2D89-4C5D-8696-5867DD3F45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818ABD-5299-4DC9-BDAD-CDD2226CB2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5C4D0A-4BC0-43ED-8CBB-656CF34B455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9975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D47B3-3E7B-404E-8A6D-0007FECD3AA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48EEFE-C06C-4DE5-B129-54426134435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1CC514-B0CF-4421-8788-2B9BC73DE12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04958-8037-4213-8C9B-039FF151362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6DB0FE-0E13-4B9E-8C46-ABE7E67E83D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35CFB5-AB84-4C93-A836-5EEA0C69C5A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4281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4D4EAA-9BC4-45F6-BA8E-737EC3C0D080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16450" y="326545"/>
            <a:ext cx="2720828" cy="5769304"/>
          </a:xfrm>
        </p:spPr>
        <p:txBody>
          <a:bodyPr vert="eaVert"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E698E6-0E9E-47AB-A80B-A8D81A35194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52669" y="326545"/>
            <a:ext cx="7979600" cy="576930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5A3530-A865-4DC4-89DB-67A691A726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58AA10-AE5E-486E-BDFE-40F7F888F6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E194EE-941F-4C0E-BE6D-5C84BC0FB0D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E685D9-158E-4D39-A599-A184DFA062C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260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79C64-B066-4AF0-8497-39E839BFF3E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9DEEBA-71C4-4AFB-82A9-5BD1B2BF2F1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296908-82EF-41A4-A7CB-C125E53C74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EC5EB0-85AC-4155-877A-99BD8B149E4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4808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0565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5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80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169" indent="0" algn="ctr">
              <a:buNone/>
              <a:defRPr sz="2000"/>
            </a:lvl2pPr>
            <a:lvl3pPr marL="914338" indent="0" algn="ctr">
              <a:buNone/>
              <a:defRPr sz="1800"/>
            </a:lvl3pPr>
            <a:lvl4pPr marL="1371507" indent="0" algn="ctr">
              <a:buNone/>
              <a:defRPr sz="1600"/>
            </a:lvl4pPr>
            <a:lvl5pPr marL="1828676" indent="0" algn="ctr">
              <a:buNone/>
              <a:defRPr sz="1600"/>
            </a:lvl5pPr>
            <a:lvl6pPr marL="2285845" indent="0" algn="ctr">
              <a:buNone/>
              <a:defRPr sz="1600"/>
            </a:lvl6pPr>
            <a:lvl7pPr marL="2743014" indent="0" algn="ctr">
              <a:buNone/>
              <a:defRPr sz="1600"/>
            </a:lvl7pPr>
            <a:lvl8pPr marL="3200182" indent="0" algn="ctr">
              <a:buNone/>
              <a:defRPr sz="1600"/>
            </a:lvl8pPr>
            <a:lvl9pPr marL="3657351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6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4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fld id="{3FB98959-6625-4DF5-9D8E-F641E465277D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70"/>
            <a:ext cx="10674118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668428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AC4137-066E-49E7-8070-7DA1DEAB6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4669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6" y="1301361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6" y="4216327"/>
            <a:ext cx="9612971" cy="1143325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99">
                <a:solidFill>
                  <a:schemeClr val="tx2"/>
                </a:solidFill>
              </a:defRPr>
            </a:lvl1pPr>
            <a:lvl2pPr marL="4571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9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3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4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fld id="{0286F9B1-F831-45ED-8943-3FAEF829BF2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3"/>
            <a:ext cx="3275013" cy="4408487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29273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1" y="2286000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4" y="2286000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AC4137-066E-49E7-8070-7DA1DEAB6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637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1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5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999" b="0" baseline="0">
                <a:solidFill>
                  <a:schemeClr val="tx2"/>
                </a:solidFill>
              </a:defRPr>
            </a:lvl1pPr>
            <a:lvl2pPr marL="457169" indent="0">
              <a:buNone/>
              <a:defRPr sz="2000" b="1"/>
            </a:lvl2pPr>
            <a:lvl3pPr marL="914338" indent="0">
              <a:buNone/>
              <a:defRPr sz="1800" b="1"/>
            </a:lvl3pPr>
            <a:lvl4pPr marL="1371507" indent="0">
              <a:buNone/>
              <a:defRPr sz="1600" b="1"/>
            </a:lvl4pPr>
            <a:lvl5pPr marL="1828676" indent="0">
              <a:buNone/>
              <a:defRPr sz="1600" b="1"/>
            </a:lvl5pPr>
            <a:lvl6pPr marL="2285845" indent="0">
              <a:buNone/>
              <a:defRPr sz="1600" b="1"/>
            </a:lvl6pPr>
            <a:lvl7pPr marL="2743014" indent="0">
              <a:buNone/>
              <a:defRPr sz="1600" b="1"/>
            </a:lvl7pPr>
            <a:lvl8pPr marL="3200182" indent="0">
              <a:buNone/>
              <a:defRPr sz="1600" b="1"/>
            </a:lvl8pPr>
            <a:lvl9pPr marL="365735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8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5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999" b="0" baseline="0">
                <a:solidFill>
                  <a:schemeClr val="tx2"/>
                </a:solidFill>
              </a:defRPr>
            </a:lvl1pPr>
            <a:lvl2pPr marL="457169" indent="0">
              <a:buNone/>
              <a:defRPr sz="2000" b="1"/>
            </a:lvl2pPr>
            <a:lvl3pPr marL="914338" indent="0">
              <a:buNone/>
              <a:defRPr sz="1800" b="1"/>
            </a:lvl3pPr>
            <a:lvl4pPr marL="1371507" indent="0">
              <a:buNone/>
              <a:defRPr sz="1600" b="1"/>
            </a:lvl4pPr>
            <a:lvl5pPr marL="1828676" indent="0">
              <a:buNone/>
              <a:defRPr sz="1600" b="1"/>
            </a:lvl5pPr>
            <a:lvl6pPr marL="2285845" indent="0">
              <a:buNone/>
              <a:defRPr sz="1600" b="1"/>
            </a:lvl6pPr>
            <a:lvl7pPr marL="2743014" indent="0">
              <a:buNone/>
              <a:defRPr sz="1600" b="1"/>
            </a:lvl7pPr>
            <a:lvl8pPr marL="3200182" indent="0">
              <a:buNone/>
              <a:defRPr sz="1600" b="1"/>
            </a:lvl8pPr>
            <a:lvl9pPr marL="365735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8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AC4137-066E-49E7-8070-7DA1DEAB6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9900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AFBB47E-FDD6-4E4D-B112-6A75162E9E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5822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AC4137-066E-49E7-8070-7DA1DEAB6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4431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7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1" y="685802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169" indent="0">
              <a:buNone/>
              <a:defRPr sz="1400"/>
            </a:lvl2pPr>
            <a:lvl3pPr marL="914338" indent="0">
              <a:buNone/>
              <a:defRPr sz="1200"/>
            </a:lvl3pPr>
            <a:lvl4pPr marL="1371507" indent="0">
              <a:buNone/>
              <a:defRPr sz="1000"/>
            </a:lvl4pPr>
            <a:lvl5pPr marL="1828676" indent="0">
              <a:buNone/>
              <a:defRPr sz="1000"/>
            </a:lvl5pPr>
            <a:lvl6pPr marL="2285845" indent="0">
              <a:buNone/>
              <a:defRPr sz="1000"/>
            </a:lvl6pPr>
            <a:lvl7pPr marL="2743014" indent="0">
              <a:buNone/>
              <a:defRPr sz="1000"/>
            </a:lvl7pPr>
            <a:lvl8pPr marL="3200182" indent="0">
              <a:buNone/>
              <a:defRPr sz="1000"/>
            </a:lvl8pPr>
            <a:lvl9pPr marL="3657351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6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1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fld id="{A1AC4137-066E-49E7-8070-7DA1DEAB6FC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77729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7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1" y="2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169" indent="0">
              <a:buNone/>
              <a:defRPr sz="2000"/>
            </a:lvl2pPr>
            <a:lvl3pPr marL="914338" indent="0">
              <a:buNone/>
              <a:defRPr sz="2000"/>
            </a:lvl3pPr>
            <a:lvl4pPr marL="1371507" indent="0">
              <a:buNone/>
              <a:defRPr sz="2000"/>
            </a:lvl4pPr>
            <a:lvl5pPr marL="1828676" indent="0">
              <a:buNone/>
              <a:defRPr sz="2000"/>
            </a:lvl5pPr>
            <a:lvl6pPr marL="2285845" indent="0">
              <a:buNone/>
              <a:defRPr sz="2000"/>
            </a:lvl6pPr>
            <a:lvl7pPr marL="2743014" indent="0">
              <a:buNone/>
              <a:defRPr sz="2000"/>
            </a:lvl7pPr>
            <a:lvl8pPr marL="3200182" indent="0">
              <a:buNone/>
              <a:defRPr sz="2000"/>
            </a:lvl8pPr>
            <a:lvl9pPr marL="3657351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7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169" indent="0">
              <a:buNone/>
              <a:defRPr sz="1400"/>
            </a:lvl2pPr>
            <a:lvl3pPr marL="914338" indent="0">
              <a:buNone/>
              <a:defRPr sz="1200"/>
            </a:lvl3pPr>
            <a:lvl4pPr marL="1371507" indent="0">
              <a:buNone/>
              <a:defRPr sz="1000"/>
            </a:lvl4pPr>
            <a:lvl5pPr marL="1828676" indent="0">
              <a:buNone/>
              <a:defRPr sz="1000"/>
            </a:lvl5pPr>
            <a:lvl6pPr marL="2285845" indent="0">
              <a:buNone/>
              <a:defRPr sz="1000"/>
            </a:lvl6pPr>
            <a:lvl7pPr marL="2743014" indent="0">
              <a:buNone/>
              <a:defRPr sz="1000"/>
            </a:lvl7pPr>
            <a:lvl8pPr marL="3200182" indent="0">
              <a:buNone/>
              <a:defRPr sz="1000"/>
            </a:lvl8pPr>
            <a:lvl9pPr marL="3657351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6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1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fld id="{A1AC4137-066E-49E7-8070-7DA1DEAB6FC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39110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32A685-F434-45D5-9DBD-FF56D2415A9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FEE017-9EC3-4473-B167-D91E79F83E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9B0A99-5859-45B6-8782-3D4A9E6C26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8428729-3A3B-41C3-AEEB-38EF61CE57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60" y="273418"/>
            <a:ext cx="10972120" cy="11446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CF5C6CA-9D79-4BAF-941F-A84FBA162F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60" y="1604402"/>
            <a:ext cx="10972120" cy="3977258"/>
          </a:xfrm>
          <a:noFill/>
        </p:spPr>
        <p:txBody>
          <a:bodyPr/>
          <a:lstStyle>
            <a:lvl1pPr>
              <a:spcBef>
                <a:spcPts val="1711"/>
              </a:spcBef>
              <a:spcAft>
                <a:spcPts val="0"/>
              </a:spcAft>
              <a:defRPr sz="387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849133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7"/>
            <a:ext cx="9601200" cy="357187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C3E38F-514F-4E45-8E31-6E68B1EA91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7777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2" y="624157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2" y="624157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C7796F5-7EDF-4586-A711-04116E7DBF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856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B6487A-317A-4AD3-B348-7813582036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89F85A-7048-463E-8920-0A84A8F137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0FCE84-D843-49BB-8003-05B7947212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873FE4-ADED-4DDF-B388-DA304580CE82}" type="slidenum">
              <a:t>‹#›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F1B96EA-2CBC-439C-AC09-3F292296B3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60" y="273418"/>
            <a:ext cx="10972120" cy="11446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7EA1934-B3B3-4A21-8361-0D4BC632A3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60" y="1604402"/>
            <a:ext cx="10972120" cy="3977258"/>
          </a:xfrm>
        </p:spPr>
        <p:txBody>
          <a:bodyPr/>
          <a:lstStyle>
            <a:lvl1pPr>
              <a:spcBef>
                <a:spcPts val="1711"/>
              </a:spcBef>
              <a:spcAft>
                <a:spcPts val="0"/>
              </a:spcAft>
              <a:defRPr sz="387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90005654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B2DB9-5FE0-443A-A9F7-94449527F0C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0"/>
          <a:lstStyle>
            <a:lvl1pPr algn="l">
              <a:defRPr sz="399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B847BD-D62F-4BB1-9914-2B47FC2A5D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3100" y="3156550"/>
            <a:ext cx="10885039" cy="2612312"/>
          </a:xfrm>
        </p:spPr>
        <p:txBody>
          <a:bodyPr anchor="t">
            <a:normAutofit/>
          </a:bodyPr>
          <a:lstStyle>
            <a:lvl1pPr>
              <a:spcAft>
                <a:spcPts val="1276"/>
              </a:spcAft>
              <a:defRPr sz="2903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BB7E5-440B-476B-BBD3-9A576AC69AE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7AAD82-4E11-43E1-B16A-D4427699C48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260E8-D723-444C-A07A-E0646A3709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64796D-EE0B-4CE1-95C4-2F6C91C76C76}" type="slidenum">
              <a:t>‹#›</a:t>
            </a:fld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78EC877-8133-4179-8B80-9C44795194C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560" y="1604402"/>
            <a:ext cx="10972120" cy="3977258"/>
          </a:xfrm>
        </p:spPr>
        <p:txBody>
          <a:bodyPr/>
          <a:lstStyle>
            <a:lvl1pPr>
              <a:spcBef>
                <a:spcPts val="1711"/>
              </a:spcBef>
              <a:spcAft>
                <a:spcPts val="0"/>
              </a:spcAft>
              <a:defRPr sz="387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2548324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35E3F4C-A688-45CE-959B-5CDDCC2CD4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5684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116E5E-F7D3-45D7-9CF2-E9AF39B56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0809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D40E0C5-AD86-4E49-BA97-1E6050255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7754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116E5E-F7D3-45D7-9CF2-E9AF39B56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6241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116E5E-F7D3-45D7-9CF2-E9AF39B56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5678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D02853E-EEF2-4C72-A753-F564F49E5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370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1E896-570F-4636-83A0-B4A927AA89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17" y="457159"/>
            <a:ext cx="3932109" cy="1601349"/>
          </a:xfrm>
        </p:spPr>
        <p:txBody>
          <a:bodyPr anchor="b"/>
          <a:lstStyle>
            <a:lvl1pPr>
              <a:defRPr sz="387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67AD83-8ADA-4967-85F1-0AB7010BAC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83889" y="987021"/>
            <a:ext cx="6170944" cy="4874581"/>
          </a:xfrm>
          <a:solidFill>
            <a:srgbClr val="FFFFFF">
              <a:alpha val="50000"/>
            </a:srgbClr>
          </a:solidFill>
        </p:spPr>
        <p:txBody>
          <a:bodyPr anchor="t">
            <a:normAutofit/>
          </a:bodyPr>
          <a:lstStyle>
            <a:lvl1pPr>
              <a:spcAft>
                <a:spcPts val="1276"/>
              </a:spcAft>
              <a:defRPr sz="387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15A3FA-6FB7-4962-B110-74BAB892D57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017" y="2058067"/>
            <a:ext cx="3932109" cy="3810933"/>
          </a:xfrm>
        </p:spPr>
        <p:txBody>
          <a:bodyPr/>
          <a:lstStyle>
            <a:lvl1pPr>
              <a:defRPr sz="1935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0CB2D-7F08-4639-A053-5DC47276AE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CFA1CB-B6EA-49AB-82B9-75502C85DF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344A09-CEDE-41AA-A4E5-0C5400D736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1328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116E5E-F7D3-45D7-9CF2-E9AF39B56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3701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116E5E-F7D3-45D7-9CF2-E9AF39B56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7776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116E5E-F7D3-45D7-9CF2-E9AF39B56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028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116E5E-F7D3-45D7-9CF2-E9AF39B56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7468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116E5E-F7D3-45D7-9CF2-E9AF39B56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40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116E5E-F7D3-45D7-9CF2-E9AF39B56E66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99784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116E5E-F7D3-45D7-9CF2-E9AF39B56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8269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116E5E-F7D3-45D7-9CF2-E9AF39B56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8864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116E5E-F7D3-45D7-9CF2-E9AF39B56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3654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116E5E-F7D3-45D7-9CF2-E9AF39B56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744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87F48-46B7-448A-BAE0-B4BB92F650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17" y="457159"/>
            <a:ext cx="3932109" cy="1601349"/>
          </a:xfrm>
        </p:spPr>
        <p:txBody>
          <a:bodyPr anchor="b"/>
          <a:lstStyle>
            <a:lvl1pPr>
              <a:defRPr sz="387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24D718-4103-4224-825D-8759FF00E2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83889" y="987021"/>
            <a:ext cx="6170944" cy="4874581"/>
          </a:xfrm>
          <a:solidFill>
            <a:srgbClr val="FFFFFF">
              <a:alpha val="50000"/>
            </a:srgbClr>
          </a:solidFill>
        </p:spPr>
        <p:txBody>
          <a:bodyPr anchor="t">
            <a:norm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999E07-5E58-4F14-8E8C-CD8D8DD274C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017" y="2058067"/>
            <a:ext cx="3932109" cy="3810933"/>
          </a:xfrm>
        </p:spPr>
        <p:txBody>
          <a:bodyPr/>
          <a:lstStyle>
            <a:lvl1pPr>
              <a:defRPr sz="1935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F5A1A9-7E01-47D3-BDDF-93A626D4A29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CA2F00-C55B-46F6-82FB-1909E37F58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8B511E-D2CC-4BAB-B169-679B8F1166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3130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116E5E-F7D3-45D7-9CF2-E9AF39B56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75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>
            <a:extLst>
              <a:ext uri="{FF2B5EF4-FFF2-40B4-BE49-F238E27FC236}">
                <a16:creationId xmlns:a16="http://schemas.microsoft.com/office/drawing/2014/main" id="{3A27BCF4-B4BD-4E23-BC8C-CAC0B95CA1BB}"/>
              </a:ext>
            </a:extLst>
          </p:cNvPr>
          <p:cNvSpPr/>
          <p:nvPr/>
        </p:nvSpPr>
        <p:spPr>
          <a:xfrm>
            <a:off x="430" y="431"/>
            <a:ext cx="12191242" cy="68573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gradFill>
            <a:gsLst>
              <a:gs pos="0">
                <a:srgbClr val="000032"/>
              </a:gs>
              <a:gs pos="100000">
                <a:srgbClr val="F60063"/>
              </a:gs>
            </a:gsLst>
            <a:lin ang="5340000"/>
          </a:gra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97D12CE8-89D7-42DE-B0FF-F2185F2248C4}"/>
              </a:ext>
            </a:extLst>
          </p:cNvPr>
          <p:cNvSpPr/>
          <p:nvPr/>
        </p:nvSpPr>
        <p:spPr>
          <a:xfrm flipH="1">
            <a:off x="-6966" y="0"/>
            <a:ext cx="12191683" cy="685776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80AC43-CF01-48AD-BC8B-599F27169C34}"/>
              </a:ext>
            </a:extLst>
          </p:cNvPr>
          <p:cNvSpPr txBox="1"/>
          <p:nvPr/>
        </p:nvSpPr>
        <p:spPr>
          <a:xfrm>
            <a:off x="218131" y="6204691"/>
            <a:ext cx="2830115" cy="4745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CACDA-ACE8-460E-AE6A-6C817F1D479F}"/>
              </a:ext>
            </a:extLst>
          </p:cNvPr>
          <p:cNvSpPr txBox="1"/>
          <p:nvPr/>
        </p:nvSpPr>
        <p:spPr>
          <a:xfrm>
            <a:off x="9143867" y="6204691"/>
            <a:ext cx="2830115" cy="4745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ED35631-2DE5-4C3C-9E3D-B56E9E0A3CC4}" type="slidenum">
              <a:rPr sz="2177"/>
              <a:pPr marL="0" marR="0" lvl="0" indent="0" algn="r" defTabSz="1105875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ru-RU" sz="1693" b="0" i="0" u="none" strike="noStrike" kern="1200" cap="none" spc="0" baseline="0">
              <a:solidFill>
                <a:srgbClr val="FFFFFF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83BF8335-2F59-4B2D-8329-2A4D7BFD431D}"/>
              </a:ext>
            </a:extLst>
          </p:cNvPr>
          <p:cNvSpPr/>
          <p:nvPr/>
        </p:nvSpPr>
        <p:spPr>
          <a:xfrm>
            <a:off x="1742045" y="1306598"/>
            <a:ext cx="1741603" cy="152384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F2C7537E-8529-4144-9EA6-07090AAB5AD7}"/>
              </a:ext>
            </a:extLst>
          </p:cNvPr>
          <p:cNvSpPr/>
          <p:nvPr/>
        </p:nvSpPr>
        <p:spPr>
          <a:xfrm>
            <a:off x="8926168" y="4789682"/>
            <a:ext cx="1741603" cy="152384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875B166D-DEDF-497B-9D7A-3846D567F08A}"/>
              </a:ext>
            </a:extLst>
          </p:cNvPr>
          <p:cNvSpPr/>
          <p:nvPr/>
        </p:nvSpPr>
        <p:spPr>
          <a:xfrm>
            <a:off x="10885470" y="3265834"/>
            <a:ext cx="1523902" cy="130615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2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Полилиния 8">
            <a:extLst>
              <a:ext uri="{FF2B5EF4-FFF2-40B4-BE49-F238E27FC236}">
                <a16:creationId xmlns:a16="http://schemas.microsoft.com/office/drawing/2014/main" id="{6180BBCE-0E26-480D-A41C-EEFB692BD4A4}"/>
              </a:ext>
            </a:extLst>
          </p:cNvPr>
          <p:cNvSpPr/>
          <p:nvPr/>
        </p:nvSpPr>
        <p:spPr>
          <a:xfrm>
            <a:off x="-217269" y="2939289"/>
            <a:ext cx="1741603" cy="16327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2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86E4EFA5-1535-440D-9D13-71A1EA4E22EF}"/>
              </a:ext>
            </a:extLst>
          </p:cNvPr>
          <p:cNvSpPr/>
          <p:nvPr/>
        </p:nvSpPr>
        <p:spPr>
          <a:xfrm>
            <a:off x="653532" y="1306598"/>
            <a:ext cx="870801" cy="87077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2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1" name="Полилиния 10">
            <a:extLst>
              <a:ext uri="{FF2B5EF4-FFF2-40B4-BE49-F238E27FC236}">
                <a16:creationId xmlns:a16="http://schemas.microsoft.com/office/drawing/2014/main" id="{7CE4B2F5-D149-4ADF-9EB7-23960254B0F6}"/>
              </a:ext>
            </a:extLst>
          </p:cNvPr>
          <p:cNvSpPr/>
          <p:nvPr/>
        </p:nvSpPr>
        <p:spPr>
          <a:xfrm>
            <a:off x="430" y="1524291"/>
            <a:ext cx="870801" cy="87077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1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2917332-8D86-4ABD-9C7B-D9D84270D294}"/>
              </a:ext>
            </a:extLst>
          </p:cNvPr>
          <p:cNvSpPr/>
          <p:nvPr/>
        </p:nvSpPr>
        <p:spPr>
          <a:xfrm>
            <a:off x="431" y="6313543"/>
            <a:ext cx="1959302" cy="152384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15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D64B9B89-C041-441D-AB06-C357083F9B9E}"/>
              </a:ext>
            </a:extLst>
          </p:cNvPr>
          <p:cNvSpPr/>
          <p:nvPr/>
        </p:nvSpPr>
        <p:spPr>
          <a:xfrm>
            <a:off x="11756272" y="5660453"/>
            <a:ext cx="870801" cy="87077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E731AE50-B3D4-4EB7-94A8-A6339C4521E8}"/>
              </a:ext>
            </a:extLst>
          </p:cNvPr>
          <p:cNvSpPr/>
          <p:nvPr/>
        </p:nvSpPr>
        <p:spPr>
          <a:xfrm>
            <a:off x="11538571" y="4136603"/>
            <a:ext cx="870801" cy="87077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1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B4500438-E218-428A-8FBF-F98E5DE18D3C}"/>
              </a:ext>
            </a:extLst>
          </p:cNvPr>
          <p:cNvSpPr/>
          <p:nvPr/>
        </p:nvSpPr>
        <p:spPr>
          <a:xfrm>
            <a:off x="9796969" y="5660453"/>
            <a:ext cx="1306201" cy="101880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2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9212CC30-B13C-4637-B206-797BEFC5F4EA}"/>
              </a:ext>
            </a:extLst>
          </p:cNvPr>
          <p:cNvSpPr/>
          <p:nvPr/>
        </p:nvSpPr>
        <p:spPr>
          <a:xfrm>
            <a:off x="9579269" y="6531236"/>
            <a:ext cx="1088502" cy="108846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25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F9D3F48E-AF5B-4A39-8E05-B23D7345CF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3100" y="326545"/>
            <a:ext cx="10885039" cy="11973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BC780CD1-D165-4DE7-9F5B-9DFD30429B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3100" y="1741542"/>
            <a:ext cx="10885039" cy="435386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FEFDC364-5C6D-4C74-8213-EA650410187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217700" y="6204259"/>
            <a:ext cx="2830115" cy="4745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90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78A581A6-6F56-4161-8D13-6EF56135D6A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36317" y="6204259"/>
            <a:ext cx="3918617" cy="4745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 compatLnSpc="1">
            <a:noAutofit/>
          </a:bodyPr>
          <a:lstStyle>
            <a:lvl1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90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endParaRPr lang="ru-RU"/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643EDF38-2842-4A92-8634-1C55E602E92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9143437" y="6204259"/>
            <a:ext cx="2830115" cy="4745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93" b="0" i="0" u="none" strike="noStrike" kern="1200" cap="none" spc="0" baseline="0">
                <a:solidFill>
                  <a:srgbClr val="FFFFFF"/>
                </a:solidFill>
                <a:uFillTx/>
                <a:latin typeface="Liberation Sans" pitchFamily="18"/>
                <a:ea typeface="Segoe UI" pitchFamily="2"/>
                <a:cs typeface="Tahoma" pitchFamily="2"/>
              </a:defRPr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54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marL="0" marR="0" lvl="0" indent="0" algn="ctr" defTabSz="1105875" rtl="0" eaLnBrk="1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5321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Lucida Sans" pitchFamily="2"/>
        </a:defRPr>
      </a:lvl1pPr>
    </p:titleStyle>
    <p:bodyStyle>
      <a:lvl1pPr marL="0" marR="0" lvl="0" indent="0" defTabSz="1105875" rtl="0" eaLnBrk="1" fontAlgn="auto" hangingPunct="1">
        <a:lnSpc>
          <a:spcPct val="100000"/>
        </a:lnSpc>
        <a:spcBef>
          <a:spcPts val="0"/>
        </a:spcBef>
        <a:spcAft>
          <a:spcPts val="1276"/>
        </a:spcAft>
        <a:buSzPct val="45000"/>
        <a:buFont typeface="StarSymbol"/>
        <a:buChar char="●"/>
        <a:tabLst/>
        <a:defRPr lang="ru-RU" sz="2903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Lucida Sans" pitchFamily="2"/>
        </a:defRPr>
      </a:lvl1pPr>
      <a:lvl2pPr marL="829407" marR="0" lvl="1" indent="-276469" algn="l" defTabSz="1105875" rtl="0" eaLnBrk="1" fontAlgn="auto" hangingPunct="1">
        <a:lnSpc>
          <a:spcPct val="90000"/>
        </a:lnSpc>
        <a:spcBef>
          <a:spcPts val="605"/>
        </a:spcBef>
        <a:spcAft>
          <a:spcPts val="0"/>
        </a:spcAft>
        <a:buSzPct val="75000"/>
        <a:buFont typeface="StarSymbol"/>
        <a:buChar char="–"/>
        <a:tabLst/>
        <a:defRPr lang="ru-RU" sz="2903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Lucida Sans" pitchFamily="2"/>
        </a:defRPr>
      </a:lvl2pPr>
      <a:lvl3pPr marL="1382344" marR="0" lvl="2" indent="-276469" algn="l" defTabSz="1105875" rtl="0" eaLnBrk="1" fontAlgn="auto" hangingPunct="1">
        <a:lnSpc>
          <a:spcPct val="90000"/>
        </a:lnSpc>
        <a:spcBef>
          <a:spcPts val="605"/>
        </a:spcBef>
        <a:spcAft>
          <a:spcPts val="0"/>
        </a:spcAft>
        <a:buSzPct val="45000"/>
        <a:buFont typeface="StarSymbol"/>
        <a:buChar char="●"/>
        <a:tabLst/>
        <a:defRPr lang="ru-RU" sz="2419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Lucida Sans" pitchFamily="2"/>
        </a:defRPr>
      </a:lvl3pPr>
      <a:lvl4pPr marL="1935282" marR="0" lvl="3" indent="-276469" algn="l" defTabSz="1105875" rtl="0" eaLnBrk="1" fontAlgn="auto" hangingPunct="1">
        <a:lnSpc>
          <a:spcPct val="90000"/>
        </a:lnSpc>
        <a:spcBef>
          <a:spcPts val="605"/>
        </a:spcBef>
        <a:spcAft>
          <a:spcPts val="0"/>
        </a:spcAft>
        <a:buSzPct val="75000"/>
        <a:buFont typeface="StarSymbol"/>
        <a:buChar char="–"/>
        <a:tabLst/>
        <a:defRPr lang="ru-RU" sz="2177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Lucida Sans" pitchFamily="2"/>
        </a:defRPr>
      </a:lvl4pPr>
      <a:lvl5pPr marL="2488220" marR="0" lvl="4" indent="-276469" algn="l" defTabSz="1105875" rtl="0" eaLnBrk="1" fontAlgn="auto" hangingPunct="1">
        <a:lnSpc>
          <a:spcPct val="90000"/>
        </a:lnSpc>
        <a:spcBef>
          <a:spcPts val="605"/>
        </a:spcBef>
        <a:spcAft>
          <a:spcPts val="0"/>
        </a:spcAft>
        <a:buSzPct val="45000"/>
        <a:buFont typeface="StarSymbol"/>
        <a:buChar char="●"/>
        <a:tabLst/>
        <a:defRPr lang="ru-RU" sz="2177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Lucida Sans" pitchFamily="2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>
            <a:extLst>
              <a:ext uri="{FF2B5EF4-FFF2-40B4-BE49-F238E27FC236}">
                <a16:creationId xmlns:a16="http://schemas.microsoft.com/office/drawing/2014/main" id="{B517474F-D4D5-4BE4-865D-D535F4E225EF}"/>
              </a:ext>
            </a:extLst>
          </p:cNvPr>
          <p:cNvSpPr/>
          <p:nvPr/>
        </p:nvSpPr>
        <p:spPr>
          <a:xfrm>
            <a:off x="0" y="430"/>
            <a:ext cx="12191242" cy="685689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gradFill>
            <a:gsLst>
              <a:gs pos="0">
                <a:srgbClr val="000032"/>
              </a:gs>
              <a:gs pos="100000">
                <a:srgbClr val="F60063"/>
              </a:gs>
            </a:gsLst>
            <a:lin ang="5340000"/>
          </a:gra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7AECB1D1-EB39-41F1-B16E-AB4F6723B699}"/>
              </a:ext>
            </a:extLst>
          </p:cNvPr>
          <p:cNvSpPr/>
          <p:nvPr/>
        </p:nvSpPr>
        <p:spPr>
          <a:xfrm flipH="1">
            <a:off x="-6535" y="0"/>
            <a:ext cx="12191683" cy="685776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1A0C01EB-1F60-4910-88F5-FB352F3956C8}"/>
              </a:ext>
            </a:extLst>
          </p:cNvPr>
          <p:cNvSpPr/>
          <p:nvPr/>
        </p:nvSpPr>
        <p:spPr>
          <a:xfrm>
            <a:off x="1" y="1524292"/>
            <a:ext cx="12408941" cy="54418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DC734B-46C4-4A3E-8BDB-02BBB290226B}"/>
              </a:ext>
            </a:extLst>
          </p:cNvPr>
          <p:cNvSpPr txBox="1"/>
          <p:nvPr/>
        </p:nvSpPr>
        <p:spPr>
          <a:xfrm>
            <a:off x="218131" y="6204691"/>
            <a:ext cx="2830115" cy="4745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C6240A-38B9-4F53-BAD4-B7C770682452}"/>
              </a:ext>
            </a:extLst>
          </p:cNvPr>
          <p:cNvSpPr txBox="1"/>
          <p:nvPr/>
        </p:nvSpPr>
        <p:spPr>
          <a:xfrm>
            <a:off x="9143867" y="6204691"/>
            <a:ext cx="2830115" cy="4745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65E01E-514A-4862-9D09-7A669A05C3E8}" type="slidenum">
              <a:rPr sz="2177"/>
              <a:pPr marL="0" marR="0" lvl="0" indent="0" algn="r" defTabSz="1105875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ru-RU" sz="1693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DBB98629-350E-455E-85BB-DDDD25F59194}"/>
              </a:ext>
            </a:extLst>
          </p:cNvPr>
          <p:cNvSpPr/>
          <p:nvPr/>
        </p:nvSpPr>
        <p:spPr>
          <a:xfrm>
            <a:off x="1742045" y="1306598"/>
            <a:ext cx="1741603" cy="152384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C7FD814F-F220-45BD-B714-5B10EF08A3A5}"/>
              </a:ext>
            </a:extLst>
          </p:cNvPr>
          <p:cNvSpPr/>
          <p:nvPr/>
        </p:nvSpPr>
        <p:spPr>
          <a:xfrm>
            <a:off x="8926168" y="4789682"/>
            <a:ext cx="1741603" cy="152384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Полилиния 8">
            <a:extLst>
              <a:ext uri="{FF2B5EF4-FFF2-40B4-BE49-F238E27FC236}">
                <a16:creationId xmlns:a16="http://schemas.microsoft.com/office/drawing/2014/main" id="{3DD60964-A40B-4891-8412-2405B49FE441}"/>
              </a:ext>
            </a:extLst>
          </p:cNvPr>
          <p:cNvSpPr/>
          <p:nvPr/>
        </p:nvSpPr>
        <p:spPr>
          <a:xfrm>
            <a:off x="653532" y="1306598"/>
            <a:ext cx="870801" cy="87077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2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B3C7AAE4-52B1-4DEC-A060-0469AC767B9D}"/>
              </a:ext>
            </a:extLst>
          </p:cNvPr>
          <p:cNvSpPr/>
          <p:nvPr/>
        </p:nvSpPr>
        <p:spPr>
          <a:xfrm>
            <a:off x="430" y="1524291"/>
            <a:ext cx="870801" cy="87077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1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906AF8B3-74AE-42B3-839D-09BD186AF9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3100" y="326545"/>
            <a:ext cx="10885039" cy="11973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2D67C0B8-2E4F-40E4-82EA-E329B826C4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3100" y="1741542"/>
            <a:ext cx="10885039" cy="43538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3" name="Дата 12">
            <a:extLst>
              <a:ext uri="{FF2B5EF4-FFF2-40B4-BE49-F238E27FC236}">
                <a16:creationId xmlns:a16="http://schemas.microsoft.com/office/drawing/2014/main" id="{50EE05D5-8E21-48D4-912C-E20C70AF9E4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217700" y="6204259"/>
            <a:ext cx="2830115" cy="4745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90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49CC3031-5EA8-4C1F-8E2E-2B459B95CBD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36317" y="6204259"/>
            <a:ext cx="3918617" cy="4745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 compatLnSpc="1">
            <a:noAutofit/>
          </a:bodyPr>
          <a:lstStyle>
            <a:lvl1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90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B7C3501D-FC81-4431-A098-0E543FB3E83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9143437" y="6204259"/>
            <a:ext cx="2830115" cy="4745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93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C9116E5E-F7D3-45D7-9CF2-E9AF39B56E6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07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marL="0" marR="0" lvl="0" indent="0" algn="ctr" defTabSz="1105875" rtl="0" eaLnBrk="1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5321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Lucida Sans" pitchFamily="2"/>
        </a:defRPr>
      </a:lvl1pPr>
    </p:titleStyle>
    <p:bodyStyle>
      <a:lvl1pPr marL="0" marR="0" lvl="0" indent="0" defTabSz="1105875" rtl="0" eaLnBrk="1" fontAlgn="auto" hangingPunct="1">
        <a:lnSpc>
          <a:spcPct val="100000"/>
        </a:lnSpc>
        <a:spcBef>
          <a:spcPts val="0"/>
        </a:spcBef>
        <a:spcAft>
          <a:spcPts val="1282"/>
        </a:spcAft>
        <a:buSzPct val="45000"/>
        <a:buFont typeface="StarSymbol"/>
        <a:buChar char="●"/>
        <a:tabLst/>
        <a:defRPr lang="ru-RU" sz="2903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Lucida Sans" pitchFamily="2"/>
        </a:defRPr>
      </a:lvl1pPr>
      <a:lvl2pPr marL="829407" marR="0" lvl="1" indent="-276469" algn="l" defTabSz="1105875" rtl="0" eaLnBrk="1" fontAlgn="auto" hangingPunct="1">
        <a:lnSpc>
          <a:spcPct val="90000"/>
        </a:lnSpc>
        <a:spcBef>
          <a:spcPts val="605"/>
        </a:spcBef>
        <a:spcAft>
          <a:spcPts val="0"/>
        </a:spcAft>
        <a:buSzPct val="75000"/>
        <a:buFont typeface="StarSymbol"/>
        <a:buChar char="–"/>
        <a:tabLst/>
        <a:defRPr lang="ru-RU" sz="2903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Lucida Sans" pitchFamily="2"/>
        </a:defRPr>
      </a:lvl2pPr>
      <a:lvl3pPr marL="1382344" marR="0" lvl="2" indent="-276469" algn="l" defTabSz="1105875" rtl="0" eaLnBrk="1" fontAlgn="auto" hangingPunct="1">
        <a:lnSpc>
          <a:spcPct val="90000"/>
        </a:lnSpc>
        <a:spcBef>
          <a:spcPts val="605"/>
        </a:spcBef>
        <a:spcAft>
          <a:spcPts val="0"/>
        </a:spcAft>
        <a:buSzPct val="45000"/>
        <a:buFont typeface="StarSymbol"/>
        <a:buChar char="●"/>
        <a:tabLst/>
        <a:defRPr lang="ru-RU" sz="2419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Lucida Sans" pitchFamily="2"/>
        </a:defRPr>
      </a:lvl3pPr>
      <a:lvl4pPr marL="1935282" marR="0" lvl="3" indent="-276469" algn="l" defTabSz="1105875" rtl="0" eaLnBrk="1" fontAlgn="auto" hangingPunct="1">
        <a:lnSpc>
          <a:spcPct val="90000"/>
        </a:lnSpc>
        <a:spcBef>
          <a:spcPts val="605"/>
        </a:spcBef>
        <a:spcAft>
          <a:spcPts val="0"/>
        </a:spcAft>
        <a:buSzPct val="75000"/>
        <a:buFont typeface="StarSymbol"/>
        <a:buChar char="–"/>
        <a:tabLst/>
        <a:defRPr lang="ru-RU" sz="2177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Lucida Sans" pitchFamily="2"/>
        </a:defRPr>
      </a:lvl4pPr>
      <a:lvl5pPr marL="2488220" marR="0" lvl="4" indent="-276469" algn="l" defTabSz="1105875" rtl="0" eaLnBrk="1" fontAlgn="auto" hangingPunct="1">
        <a:lnSpc>
          <a:spcPct val="90000"/>
        </a:lnSpc>
        <a:spcBef>
          <a:spcPts val="605"/>
        </a:spcBef>
        <a:spcAft>
          <a:spcPts val="0"/>
        </a:spcAft>
        <a:buSzPct val="45000"/>
        <a:buFont typeface="StarSymbol"/>
        <a:buChar char="●"/>
        <a:tabLst/>
        <a:defRPr lang="ru-RU" sz="2177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Lucida Sans" pitchFamily="2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1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fld id="{A1AC4137-066E-49E7-8070-7DA1DEAB6FC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393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defTabSz="914338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22" indent="-384022" algn="l" defTabSz="914338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338" indent="-384022" algn="l" defTabSz="914338" rtl="0" eaLnBrk="1" latinLnBrk="0" hangingPunct="1">
        <a:lnSpc>
          <a:spcPct val="94000"/>
        </a:lnSpc>
        <a:spcBef>
          <a:spcPts val="499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507" indent="-384022" algn="l" defTabSz="914338" rtl="0" eaLnBrk="1" latinLnBrk="0" hangingPunct="1">
        <a:lnSpc>
          <a:spcPct val="94000"/>
        </a:lnSpc>
        <a:spcBef>
          <a:spcPts val="499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676" indent="-384022" algn="l" defTabSz="914338" rtl="0" eaLnBrk="1" latinLnBrk="0" hangingPunct="1">
        <a:lnSpc>
          <a:spcPct val="94000"/>
        </a:lnSpc>
        <a:spcBef>
          <a:spcPts val="499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5845" indent="-384022" algn="l" defTabSz="914338" rtl="0" eaLnBrk="1" latinLnBrk="0" hangingPunct="1">
        <a:lnSpc>
          <a:spcPct val="94000"/>
        </a:lnSpc>
        <a:spcBef>
          <a:spcPts val="499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014" indent="-384022" algn="l" defTabSz="914338" rtl="0" eaLnBrk="1" latinLnBrk="0" hangingPunct="1">
        <a:lnSpc>
          <a:spcPct val="94000"/>
        </a:lnSpc>
        <a:spcBef>
          <a:spcPts val="499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182" indent="-384022" algn="l" defTabSz="914338" rtl="0" eaLnBrk="1" latinLnBrk="0" hangingPunct="1">
        <a:lnSpc>
          <a:spcPct val="94000"/>
        </a:lnSpc>
        <a:spcBef>
          <a:spcPts val="499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351" indent="-384022" algn="l" defTabSz="914338" rtl="0" eaLnBrk="1" latinLnBrk="0" hangingPunct="1">
        <a:lnSpc>
          <a:spcPct val="94000"/>
        </a:lnSpc>
        <a:spcBef>
          <a:spcPts val="499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520" indent="-384022" algn="l" defTabSz="914338" rtl="0" eaLnBrk="1" latinLnBrk="0" hangingPunct="1">
        <a:lnSpc>
          <a:spcPct val="94000"/>
        </a:lnSpc>
        <a:spcBef>
          <a:spcPts val="499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8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7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6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5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4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2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51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>
            <a:extLst>
              <a:ext uri="{FF2B5EF4-FFF2-40B4-BE49-F238E27FC236}">
                <a16:creationId xmlns:a16="http://schemas.microsoft.com/office/drawing/2014/main" id="{3A27BCF4-B4BD-4E23-BC8C-CAC0B95CA1BB}"/>
              </a:ext>
            </a:extLst>
          </p:cNvPr>
          <p:cNvSpPr/>
          <p:nvPr/>
        </p:nvSpPr>
        <p:spPr>
          <a:xfrm>
            <a:off x="430" y="431"/>
            <a:ext cx="12191242" cy="68573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gradFill>
            <a:gsLst>
              <a:gs pos="0">
                <a:srgbClr val="000032"/>
              </a:gs>
              <a:gs pos="100000">
                <a:srgbClr val="F60063"/>
              </a:gs>
            </a:gsLst>
            <a:lin ang="5340000"/>
          </a:gra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97D12CE8-89D7-42DE-B0FF-F2185F2248C4}"/>
              </a:ext>
            </a:extLst>
          </p:cNvPr>
          <p:cNvSpPr/>
          <p:nvPr/>
        </p:nvSpPr>
        <p:spPr>
          <a:xfrm flipH="1">
            <a:off x="-6966" y="0"/>
            <a:ext cx="12191683" cy="685776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80AC43-CF01-48AD-BC8B-599F27169C34}"/>
              </a:ext>
            </a:extLst>
          </p:cNvPr>
          <p:cNvSpPr txBox="1"/>
          <p:nvPr/>
        </p:nvSpPr>
        <p:spPr>
          <a:xfrm>
            <a:off x="218131" y="6204691"/>
            <a:ext cx="2830115" cy="4745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CACDA-ACE8-460E-AE6A-6C817F1D479F}"/>
              </a:ext>
            </a:extLst>
          </p:cNvPr>
          <p:cNvSpPr txBox="1"/>
          <p:nvPr/>
        </p:nvSpPr>
        <p:spPr>
          <a:xfrm>
            <a:off x="9143867" y="6204691"/>
            <a:ext cx="2830115" cy="4745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ED35631-2DE5-4C3C-9E3D-B56E9E0A3CC4}" type="slidenum">
              <a:rPr sz="2177"/>
              <a:pPr marL="0" marR="0" lvl="0" indent="0" algn="r" defTabSz="1105875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ru-RU" sz="1693" b="0" i="0" u="none" strike="noStrike" kern="1200" cap="none" spc="0" baseline="0">
              <a:solidFill>
                <a:srgbClr val="FFFFFF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83BF8335-2F59-4B2D-8329-2A4D7BFD431D}"/>
              </a:ext>
            </a:extLst>
          </p:cNvPr>
          <p:cNvSpPr/>
          <p:nvPr/>
        </p:nvSpPr>
        <p:spPr>
          <a:xfrm>
            <a:off x="1742045" y="1306598"/>
            <a:ext cx="1741603" cy="152384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F2C7537E-8529-4144-9EA6-07090AAB5AD7}"/>
              </a:ext>
            </a:extLst>
          </p:cNvPr>
          <p:cNvSpPr/>
          <p:nvPr/>
        </p:nvSpPr>
        <p:spPr>
          <a:xfrm>
            <a:off x="8926168" y="4789682"/>
            <a:ext cx="1741603" cy="152384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875B166D-DEDF-497B-9D7A-3846D567F08A}"/>
              </a:ext>
            </a:extLst>
          </p:cNvPr>
          <p:cNvSpPr/>
          <p:nvPr/>
        </p:nvSpPr>
        <p:spPr>
          <a:xfrm>
            <a:off x="10885470" y="3265834"/>
            <a:ext cx="1523902" cy="130615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2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Полилиния 8">
            <a:extLst>
              <a:ext uri="{FF2B5EF4-FFF2-40B4-BE49-F238E27FC236}">
                <a16:creationId xmlns:a16="http://schemas.microsoft.com/office/drawing/2014/main" id="{6180BBCE-0E26-480D-A41C-EEFB692BD4A4}"/>
              </a:ext>
            </a:extLst>
          </p:cNvPr>
          <p:cNvSpPr/>
          <p:nvPr/>
        </p:nvSpPr>
        <p:spPr>
          <a:xfrm>
            <a:off x="-217269" y="2939289"/>
            <a:ext cx="1741603" cy="16327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2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86E4EFA5-1535-440D-9D13-71A1EA4E22EF}"/>
              </a:ext>
            </a:extLst>
          </p:cNvPr>
          <p:cNvSpPr/>
          <p:nvPr/>
        </p:nvSpPr>
        <p:spPr>
          <a:xfrm>
            <a:off x="653532" y="1306598"/>
            <a:ext cx="870801" cy="87077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2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1" name="Полилиния 10">
            <a:extLst>
              <a:ext uri="{FF2B5EF4-FFF2-40B4-BE49-F238E27FC236}">
                <a16:creationId xmlns:a16="http://schemas.microsoft.com/office/drawing/2014/main" id="{7CE4B2F5-D149-4ADF-9EB7-23960254B0F6}"/>
              </a:ext>
            </a:extLst>
          </p:cNvPr>
          <p:cNvSpPr/>
          <p:nvPr/>
        </p:nvSpPr>
        <p:spPr>
          <a:xfrm>
            <a:off x="430" y="1524291"/>
            <a:ext cx="870801" cy="87077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1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2917332-8D86-4ABD-9C7B-D9D84270D294}"/>
              </a:ext>
            </a:extLst>
          </p:cNvPr>
          <p:cNvSpPr/>
          <p:nvPr/>
        </p:nvSpPr>
        <p:spPr>
          <a:xfrm>
            <a:off x="431" y="6313543"/>
            <a:ext cx="1959302" cy="152384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15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D64B9B89-C041-441D-AB06-C357083F9B9E}"/>
              </a:ext>
            </a:extLst>
          </p:cNvPr>
          <p:cNvSpPr/>
          <p:nvPr/>
        </p:nvSpPr>
        <p:spPr>
          <a:xfrm>
            <a:off x="11756272" y="5660453"/>
            <a:ext cx="870801" cy="87077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E731AE50-B3D4-4EB7-94A8-A6339C4521E8}"/>
              </a:ext>
            </a:extLst>
          </p:cNvPr>
          <p:cNvSpPr/>
          <p:nvPr/>
        </p:nvSpPr>
        <p:spPr>
          <a:xfrm>
            <a:off x="11538571" y="4136603"/>
            <a:ext cx="870801" cy="87077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1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B4500438-E218-428A-8FBF-F98E5DE18D3C}"/>
              </a:ext>
            </a:extLst>
          </p:cNvPr>
          <p:cNvSpPr/>
          <p:nvPr/>
        </p:nvSpPr>
        <p:spPr>
          <a:xfrm>
            <a:off x="9796969" y="5660453"/>
            <a:ext cx="1306201" cy="101880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2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9212CC30-B13C-4637-B206-797BEFC5F4EA}"/>
              </a:ext>
            </a:extLst>
          </p:cNvPr>
          <p:cNvSpPr/>
          <p:nvPr/>
        </p:nvSpPr>
        <p:spPr>
          <a:xfrm>
            <a:off x="9579269" y="6531236"/>
            <a:ext cx="1088502" cy="108846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25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F9D3F48E-AF5B-4A39-8E05-B23D7345CF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3100" y="326545"/>
            <a:ext cx="10885039" cy="11973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BC780CD1-D165-4DE7-9F5B-9DFD30429B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3100" y="1741542"/>
            <a:ext cx="10885039" cy="435386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FEFDC364-5C6D-4C74-8213-EA650410187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217700" y="6204259"/>
            <a:ext cx="2830115" cy="4745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90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78A581A6-6F56-4161-8D13-6EF56135D6A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36317" y="6204259"/>
            <a:ext cx="3918617" cy="4745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 compatLnSpc="1">
            <a:noAutofit/>
          </a:bodyPr>
          <a:lstStyle>
            <a:lvl1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90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endParaRPr lang="ru-RU"/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643EDF38-2842-4A92-8634-1C55E602E92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9143437" y="6204259"/>
            <a:ext cx="2830115" cy="4745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93" b="0" i="0" u="none" strike="noStrike" kern="1200" cap="none" spc="0" baseline="0">
                <a:solidFill>
                  <a:srgbClr val="FFFFFF"/>
                </a:solidFill>
                <a:uFillTx/>
                <a:latin typeface="Liberation Sans" pitchFamily="18"/>
                <a:ea typeface="Segoe UI" pitchFamily="2"/>
                <a:cs typeface="Tahoma" pitchFamily="2"/>
              </a:defRPr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50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marL="0" marR="0" lvl="0" indent="0" algn="ctr" defTabSz="1105875" rtl="0" eaLnBrk="1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5321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Lucida Sans" pitchFamily="2"/>
        </a:defRPr>
      </a:lvl1pPr>
    </p:titleStyle>
    <p:bodyStyle>
      <a:lvl1pPr marL="0" marR="0" lvl="0" indent="0" defTabSz="1105875" rtl="0" eaLnBrk="1" fontAlgn="auto" hangingPunct="1">
        <a:lnSpc>
          <a:spcPct val="100000"/>
        </a:lnSpc>
        <a:spcBef>
          <a:spcPts val="0"/>
        </a:spcBef>
        <a:spcAft>
          <a:spcPts val="1276"/>
        </a:spcAft>
        <a:buSzPct val="45000"/>
        <a:buFont typeface="StarSymbol"/>
        <a:buChar char="●"/>
        <a:tabLst/>
        <a:defRPr lang="ru-RU" sz="2903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Lucida Sans" pitchFamily="2"/>
        </a:defRPr>
      </a:lvl1pPr>
      <a:lvl2pPr marL="829407" marR="0" lvl="1" indent="-276469" algn="l" defTabSz="1105875" rtl="0" eaLnBrk="1" fontAlgn="auto" hangingPunct="1">
        <a:lnSpc>
          <a:spcPct val="90000"/>
        </a:lnSpc>
        <a:spcBef>
          <a:spcPts val="605"/>
        </a:spcBef>
        <a:spcAft>
          <a:spcPts val="0"/>
        </a:spcAft>
        <a:buSzPct val="75000"/>
        <a:buFont typeface="StarSymbol"/>
        <a:buChar char="–"/>
        <a:tabLst/>
        <a:defRPr lang="ru-RU" sz="2903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Lucida Sans" pitchFamily="2"/>
        </a:defRPr>
      </a:lvl2pPr>
      <a:lvl3pPr marL="1382344" marR="0" lvl="2" indent="-276469" algn="l" defTabSz="1105875" rtl="0" eaLnBrk="1" fontAlgn="auto" hangingPunct="1">
        <a:lnSpc>
          <a:spcPct val="90000"/>
        </a:lnSpc>
        <a:spcBef>
          <a:spcPts val="605"/>
        </a:spcBef>
        <a:spcAft>
          <a:spcPts val="0"/>
        </a:spcAft>
        <a:buSzPct val="45000"/>
        <a:buFont typeface="StarSymbol"/>
        <a:buChar char="●"/>
        <a:tabLst/>
        <a:defRPr lang="ru-RU" sz="2419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Lucida Sans" pitchFamily="2"/>
        </a:defRPr>
      </a:lvl3pPr>
      <a:lvl4pPr marL="1935282" marR="0" lvl="3" indent="-276469" algn="l" defTabSz="1105875" rtl="0" eaLnBrk="1" fontAlgn="auto" hangingPunct="1">
        <a:lnSpc>
          <a:spcPct val="90000"/>
        </a:lnSpc>
        <a:spcBef>
          <a:spcPts val="605"/>
        </a:spcBef>
        <a:spcAft>
          <a:spcPts val="0"/>
        </a:spcAft>
        <a:buSzPct val="75000"/>
        <a:buFont typeface="StarSymbol"/>
        <a:buChar char="–"/>
        <a:tabLst/>
        <a:defRPr lang="ru-RU" sz="2177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Lucida Sans" pitchFamily="2"/>
        </a:defRPr>
      </a:lvl4pPr>
      <a:lvl5pPr marL="2488220" marR="0" lvl="4" indent="-276469" algn="l" defTabSz="1105875" rtl="0" eaLnBrk="1" fontAlgn="auto" hangingPunct="1">
        <a:lnSpc>
          <a:spcPct val="90000"/>
        </a:lnSpc>
        <a:spcBef>
          <a:spcPts val="605"/>
        </a:spcBef>
        <a:spcAft>
          <a:spcPts val="0"/>
        </a:spcAft>
        <a:buSzPct val="45000"/>
        <a:buFont typeface="StarSymbol"/>
        <a:buChar char="●"/>
        <a:tabLst/>
        <a:defRPr lang="ru-RU" sz="2177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Lucida Sans" pitchFamily="2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>
            <a:extLst>
              <a:ext uri="{FF2B5EF4-FFF2-40B4-BE49-F238E27FC236}">
                <a16:creationId xmlns:a16="http://schemas.microsoft.com/office/drawing/2014/main" id="{B517474F-D4D5-4BE4-865D-D535F4E225EF}"/>
              </a:ext>
            </a:extLst>
          </p:cNvPr>
          <p:cNvSpPr/>
          <p:nvPr/>
        </p:nvSpPr>
        <p:spPr>
          <a:xfrm>
            <a:off x="0" y="430"/>
            <a:ext cx="12191242" cy="685689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gradFill>
            <a:gsLst>
              <a:gs pos="0">
                <a:srgbClr val="000032"/>
              </a:gs>
              <a:gs pos="100000">
                <a:srgbClr val="F60063"/>
              </a:gs>
            </a:gsLst>
            <a:lin ang="5340000"/>
          </a:gra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7AECB1D1-EB39-41F1-B16E-AB4F6723B699}"/>
              </a:ext>
            </a:extLst>
          </p:cNvPr>
          <p:cNvSpPr/>
          <p:nvPr/>
        </p:nvSpPr>
        <p:spPr>
          <a:xfrm flipH="1">
            <a:off x="-6535" y="0"/>
            <a:ext cx="12191683" cy="685776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1A0C01EB-1F60-4910-88F5-FB352F3956C8}"/>
              </a:ext>
            </a:extLst>
          </p:cNvPr>
          <p:cNvSpPr/>
          <p:nvPr/>
        </p:nvSpPr>
        <p:spPr>
          <a:xfrm>
            <a:off x="1" y="1524292"/>
            <a:ext cx="12408941" cy="54418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DC734B-46C4-4A3E-8BDB-02BBB290226B}"/>
              </a:ext>
            </a:extLst>
          </p:cNvPr>
          <p:cNvSpPr txBox="1"/>
          <p:nvPr/>
        </p:nvSpPr>
        <p:spPr>
          <a:xfrm>
            <a:off x="218131" y="6204691"/>
            <a:ext cx="2830115" cy="4745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C6240A-38B9-4F53-BAD4-B7C770682452}"/>
              </a:ext>
            </a:extLst>
          </p:cNvPr>
          <p:cNvSpPr txBox="1"/>
          <p:nvPr/>
        </p:nvSpPr>
        <p:spPr>
          <a:xfrm>
            <a:off x="9143867" y="6204691"/>
            <a:ext cx="2830115" cy="4745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65E01E-514A-4862-9D09-7A669A05C3E8}" type="slidenum">
              <a:rPr sz="2177"/>
              <a:pPr marL="0" marR="0" lvl="0" indent="0" algn="r" defTabSz="1105875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ru-RU" sz="1693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DBB98629-350E-455E-85BB-DDDD25F59194}"/>
              </a:ext>
            </a:extLst>
          </p:cNvPr>
          <p:cNvSpPr/>
          <p:nvPr/>
        </p:nvSpPr>
        <p:spPr>
          <a:xfrm>
            <a:off x="1742045" y="1306598"/>
            <a:ext cx="1741603" cy="152384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C7FD814F-F220-45BD-B714-5B10EF08A3A5}"/>
              </a:ext>
            </a:extLst>
          </p:cNvPr>
          <p:cNvSpPr/>
          <p:nvPr/>
        </p:nvSpPr>
        <p:spPr>
          <a:xfrm>
            <a:off x="8926168" y="4789682"/>
            <a:ext cx="1741603" cy="152384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Полилиния 8">
            <a:extLst>
              <a:ext uri="{FF2B5EF4-FFF2-40B4-BE49-F238E27FC236}">
                <a16:creationId xmlns:a16="http://schemas.microsoft.com/office/drawing/2014/main" id="{3DD60964-A40B-4891-8412-2405B49FE441}"/>
              </a:ext>
            </a:extLst>
          </p:cNvPr>
          <p:cNvSpPr/>
          <p:nvPr/>
        </p:nvSpPr>
        <p:spPr>
          <a:xfrm>
            <a:off x="653532" y="1306598"/>
            <a:ext cx="870801" cy="87077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2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B3C7AAE4-52B1-4DEC-A060-0469AC767B9D}"/>
              </a:ext>
            </a:extLst>
          </p:cNvPr>
          <p:cNvSpPr/>
          <p:nvPr/>
        </p:nvSpPr>
        <p:spPr>
          <a:xfrm>
            <a:off x="430" y="1524291"/>
            <a:ext cx="870801" cy="87077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FFFFFF">
              <a:alpha val="10000"/>
            </a:srgbClr>
          </a:solidFill>
          <a:ln cap="flat">
            <a:noFill/>
            <a:prstDash val="solid"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177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906AF8B3-74AE-42B3-839D-09BD186AF9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3100" y="326545"/>
            <a:ext cx="10885039" cy="11973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2D67C0B8-2E4F-40E4-82EA-E329B826C4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3100" y="1741542"/>
            <a:ext cx="10885039" cy="43538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3" name="Дата 12">
            <a:extLst>
              <a:ext uri="{FF2B5EF4-FFF2-40B4-BE49-F238E27FC236}">
                <a16:creationId xmlns:a16="http://schemas.microsoft.com/office/drawing/2014/main" id="{50EE05D5-8E21-48D4-912C-E20C70AF9E4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217700" y="6204259"/>
            <a:ext cx="2830115" cy="4745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90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49CC3031-5EA8-4C1F-8E2E-2B459B95CBD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36317" y="6204259"/>
            <a:ext cx="3918617" cy="4745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 compatLnSpc="1">
            <a:noAutofit/>
          </a:bodyPr>
          <a:lstStyle>
            <a:lvl1pPr marL="0" marR="0" lvl="0" indent="0" algn="l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90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B7C3501D-FC81-4431-A098-0E543FB3E83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9143437" y="6204259"/>
            <a:ext cx="2830115" cy="4745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110587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93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C9116E5E-F7D3-45D7-9CF2-E9AF39B56E6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43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67" r:id="rId12"/>
  </p:sldLayoutIdLst>
  <p:txStyles>
    <p:titleStyle>
      <a:lvl1pPr marL="0" marR="0" lvl="0" indent="0" algn="ctr" defTabSz="1105875" rtl="0" eaLnBrk="1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5321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Lucida Sans" pitchFamily="2"/>
        </a:defRPr>
      </a:lvl1pPr>
    </p:titleStyle>
    <p:bodyStyle>
      <a:lvl1pPr marL="0" marR="0" lvl="0" indent="0" defTabSz="1105875" rtl="0" eaLnBrk="1" fontAlgn="auto" hangingPunct="1">
        <a:lnSpc>
          <a:spcPct val="100000"/>
        </a:lnSpc>
        <a:spcBef>
          <a:spcPts val="0"/>
        </a:spcBef>
        <a:spcAft>
          <a:spcPts val="1282"/>
        </a:spcAft>
        <a:buSzPct val="45000"/>
        <a:buFont typeface="StarSymbol"/>
        <a:buChar char="●"/>
        <a:tabLst/>
        <a:defRPr lang="ru-RU" sz="2903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  <a:cs typeface="Lucida Sans" pitchFamily="2"/>
        </a:defRPr>
      </a:lvl1pPr>
      <a:lvl2pPr marL="829407" marR="0" lvl="1" indent="-276469" algn="l" defTabSz="1105875" rtl="0" eaLnBrk="1" fontAlgn="auto" hangingPunct="1">
        <a:lnSpc>
          <a:spcPct val="90000"/>
        </a:lnSpc>
        <a:spcBef>
          <a:spcPts val="605"/>
        </a:spcBef>
        <a:spcAft>
          <a:spcPts val="0"/>
        </a:spcAft>
        <a:buSzPct val="75000"/>
        <a:buFont typeface="StarSymbol"/>
        <a:buChar char="–"/>
        <a:tabLst/>
        <a:defRPr lang="ru-RU" sz="2903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Lucida Sans" pitchFamily="2"/>
        </a:defRPr>
      </a:lvl2pPr>
      <a:lvl3pPr marL="1382344" marR="0" lvl="2" indent="-276469" algn="l" defTabSz="1105875" rtl="0" eaLnBrk="1" fontAlgn="auto" hangingPunct="1">
        <a:lnSpc>
          <a:spcPct val="90000"/>
        </a:lnSpc>
        <a:spcBef>
          <a:spcPts val="605"/>
        </a:spcBef>
        <a:spcAft>
          <a:spcPts val="0"/>
        </a:spcAft>
        <a:buSzPct val="45000"/>
        <a:buFont typeface="StarSymbol"/>
        <a:buChar char="●"/>
        <a:tabLst/>
        <a:defRPr lang="ru-RU" sz="2419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Lucida Sans" pitchFamily="2"/>
        </a:defRPr>
      </a:lvl3pPr>
      <a:lvl4pPr marL="1935282" marR="0" lvl="3" indent="-276469" algn="l" defTabSz="1105875" rtl="0" eaLnBrk="1" fontAlgn="auto" hangingPunct="1">
        <a:lnSpc>
          <a:spcPct val="90000"/>
        </a:lnSpc>
        <a:spcBef>
          <a:spcPts val="605"/>
        </a:spcBef>
        <a:spcAft>
          <a:spcPts val="0"/>
        </a:spcAft>
        <a:buSzPct val="75000"/>
        <a:buFont typeface="StarSymbol"/>
        <a:buChar char="–"/>
        <a:tabLst/>
        <a:defRPr lang="ru-RU" sz="2177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Lucida Sans" pitchFamily="2"/>
        </a:defRPr>
      </a:lvl4pPr>
      <a:lvl5pPr marL="2488220" marR="0" lvl="4" indent="-276469" algn="l" defTabSz="1105875" rtl="0" eaLnBrk="1" fontAlgn="auto" hangingPunct="1">
        <a:lnSpc>
          <a:spcPct val="90000"/>
        </a:lnSpc>
        <a:spcBef>
          <a:spcPts val="605"/>
        </a:spcBef>
        <a:spcAft>
          <a:spcPts val="0"/>
        </a:spcAft>
        <a:buSzPct val="45000"/>
        <a:buFont typeface="StarSymbol"/>
        <a:buChar char="●"/>
        <a:tabLst/>
        <a:defRPr lang="ru-RU" sz="2177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Lucida Sans" pitchFamily="2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1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fld id="{A1AC4137-066E-49E7-8070-7DA1DEAB6FC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606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xStyles>
    <p:titleStyle>
      <a:lvl1pPr algn="l" defTabSz="914338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22" indent="-384022" algn="l" defTabSz="914338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338" indent="-384022" algn="l" defTabSz="914338" rtl="0" eaLnBrk="1" latinLnBrk="0" hangingPunct="1">
        <a:lnSpc>
          <a:spcPct val="94000"/>
        </a:lnSpc>
        <a:spcBef>
          <a:spcPts val="499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507" indent="-384022" algn="l" defTabSz="914338" rtl="0" eaLnBrk="1" latinLnBrk="0" hangingPunct="1">
        <a:lnSpc>
          <a:spcPct val="94000"/>
        </a:lnSpc>
        <a:spcBef>
          <a:spcPts val="499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676" indent="-384022" algn="l" defTabSz="914338" rtl="0" eaLnBrk="1" latinLnBrk="0" hangingPunct="1">
        <a:lnSpc>
          <a:spcPct val="94000"/>
        </a:lnSpc>
        <a:spcBef>
          <a:spcPts val="499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5845" indent="-384022" algn="l" defTabSz="914338" rtl="0" eaLnBrk="1" latinLnBrk="0" hangingPunct="1">
        <a:lnSpc>
          <a:spcPct val="94000"/>
        </a:lnSpc>
        <a:spcBef>
          <a:spcPts val="499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014" indent="-384022" algn="l" defTabSz="914338" rtl="0" eaLnBrk="1" latinLnBrk="0" hangingPunct="1">
        <a:lnSpc>
          <a:spcPct val="94000"/>
        </a:lnSpc>
        <a:spcBef>
          <a:spcPts val="499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182" indent="-384022" algn="l" defTabSz="914338" rtl="0" eaLnBrk="1" latinLnBrk="0" hangingPunct="1">
        <a:lnSpc>
          <a:spcPct val="94000"/>
        </a:lnSpc>
        <a:spcBef>
          <a:spcPts val="499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351" indent="-384022" algn="l" defTabSz="914338" rtl="0" eaLnBrk="1" latinLnBrk="0" hangingPunct="1">
        <a:lnSpc>
          <a:spcPct val="94000"/>
        </a:lnSpc>
        <a:spcBef>
          <a:spcPts val="499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520" indent="-384022" algn="l" defTabSz="914338" rtl="0" eaLnBrk="1" latinLnBrk="0" hangingPunct="1">
        <a:lnSpc>
          <a:spcPct val="94000"/>
        </a:lnSpc>
        <a:spcBef>
          <a:spcPts val="499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8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7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6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5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4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2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51" algn="l" defTabSz="9143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9B42354-90A7-4FDE-BD66-D1169D15CCF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5B204BE-AD9E-483D-99C4-8739DC0B4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16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0%B0%D1%80%D0%B1%D0%BE%D0%BD%D0%B0%D1%82_%D0%BD%D0%B0%D1%82%D1%80%D0%B8%D1%8F" TargetMode="External"/><Relationship Id="rId3" Type="http://schemas.openxmlformats.org/officeDocument/2006/relationships/hyperlink" Target="https://ru.wikipedia.org/wiki/%D0%9E%D0%B1%D1%81%D0%B8%D0%B4%D0%B8%D0%B0%D0%BD" TargetMode="External"/><Relationship Id="rId7" Type="http://schemas.openxmlformats.org/officeDocument/2006/relationships/hyperlink" Target="https://ru.wikipedia.org/wiki/%D0%A1%D0%BB%D0%B8%D1%82%D0%BE%D0%BA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0.xml"/><Relationship Id="rId6" Type="http://schemas.openxmlformats.org/officeDocument/2006/relationships/hyperlink" Target="https://ru.wikipedia.org/wiki/%D0%9C%D0%B5%D1%81%D0%BE%D0%BF%D0%BE%D1%82%D0%B0%D0%BC%D0%B8%D1%8F" TargetMode="External"/><Relationship Id="rId11" Type="http://schemas.openxmlformats.org/officeDocument/2006/relationships/image" Target="../media/image21.jpg"/><Relationship Id="rId5" Type="http://schemas.openxmlformats.org/officeDocument/2006/relationships/hyperlink" Target="https://ru.wikipedia.org/wiki/%D0%A1%D0%B8%D1%80%D0%B8%D1%8F" TargetMode="External"/><Relationship Id="rId10" Type="http://schemas.openxmlformats.org/officeDocument/2006/relationships/hyperlink" Target="https://ru.wikipedia.org/wiki/%D0%93%D0%B0%D0%BB%D0%BE%D1%84%D0%B8%D1%82%D1%8B" TargetMode="External"/><Relationship Id="rId4" Type="http://schemas.openxmlformats.org/officeDocument/2006/relationships/hyperlink" Target="https://ru.wikipedia.org/wiki/%D0%9A%D0%B0%D0%BC%D0%B5%D0%BD%D0%BD%D1%8B%D0%B9_%D0%B2%D0%B5%D0%BA" TargetMode="External"/><Relationship Id="rId9" Type="http://schemas.openxmlformats.org/officeDocument/2006/relationships/hyperlink" Target="https://ru.wikipedia.org/wiki/%D0%94%D1%80%D0%B5%D0%B2%D0%B5%D1%81%D0%BD%D1%8B%D0%B9_%D1%83%D0%B3%D0%BE%D0%BB%D1%8C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390FAB-98E9-4505-B856-AE78C85A5C1F}"/>
              </a:ext>
            </a:extLst>
          </p:cNvPr>
          <p:cNvSpPr/>
          <p:nvPr/>
        </p:nvSpPr>
        <p:spPr>
          <a:xfrm>
            <a:off x="6095999" y="4789714"/>
            <a:ext cx="5210629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latin typeface="Constantia" pitchFamily="18"/>
              </a:rPr>
              <a:t>Автор: Жиленков Виктор,7Жкласс.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latin typeface="Constantia" pitchFamily="18"/>
              </a:rPr>
              <a:t>ГБОУ Школа 878.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latin typeface="Constantia" pitchFamily="18"/>
              </a:rPr>
              <a:t>Руководитель: Рябова Татьяна Алексеевна,</a:t>
            </a:r>
            <a:r>
              <a:rPr lang="ru-RU" b="1" kern="0" dirty="0">
                <a:latin typeface="Constantia" pitchFamily="18"/>
              </a:rPr>
              <a:t> учитель химии.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>
                <a:latin typeface="Constantia" pitchFamily="18"/>
              </a:rPr>
              <a:t>ГБОУ Школа 878</a:t>
            </a:r>
            <a:endParaRPr lang="ru-RU" b="1" dirty="0">
              <a:latin typeface="Constantia" pitchFamily="18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AF7171-2B7A-4ABE-92A3-8A7F3E4CC398}"/>
              </a:ext>
            </a:extLst>
          </p:cNvPr>
          <p:cNvSpPr/>
          <p:nvPr/>
        </p:nvSpPr>
        <p:spPr>
          <a:xfrm>
            <a:off x="3222171" y="6008914"/>
            <a:ext cx="1494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81818"/>
                </a:solidFill>
                <a:latin typeface="Georgia" panose="02040502050405020303" pitchFamily="18" charset="0"/>
              </a:rPr>
              <a:t>2024</a:t>
            </a:r>
            <a:endParaRPr lang="ru-RU" sz="2400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257DF01-1498-49BC-90EC-78D86D577E07}"/>
              </a:ext>
            </a:extLst>
          </p:cNvPr>
          <p:cNvSpPr/>
          <p:nvPr/>
        </p:nvSpPr>
        <p:spPr>
          <a:xfrm>
            <a:off x="3770142" y="689317"/>
            <a:ext cx="7287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rgbClr val="C00000"/>
                </a:solidFill>
                <a:latin typeface="Monotype Corsiva" panose="03010101010201010101" pitchFamily="66" charset="0"/>
                <a:cs typeface="Tahoma" pitchFamily="2"/>
              </a:rPr>
              <a:t>Отходы в переработку. Вторая жизнь стекла.</a:t>
            </a:r>
            <a:endParaRPr lang="ru-RU" sz="48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E422E5-D0D1-48E2-89F5-2639654EB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43" y="289049"/>
            <a:ext cx="4180185" cy="533802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041C05-3966-473C-954C-91C2142CC7D8}"/>
              </a:ext>
            </a:extLst>
          </p:cNvPr>
          <p:cNvSpPr/>
          <p:nvPr/>
        </p:nvSpPr>
        <p:spPr>
          <a:xfrm>
            <a:off x="4717143" y="3179297"/>
            <a:ext cx="6748025" cy="10003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>
                <a:solidFill>
                  <a:schemeClr val="tx1"/>
                </a:solidFill>
                <a:latin typeface="Constantia" pitchFamily="18"/>
              </a:rPr>
              <a:t>Тематическое направление: </a:t>
            </a:r>
            <a:r>
              <a:rPr lang="ru-RU" sz="2400" b="1" dirty="0">
                <a:solidFill>
                  <a:schemeClr val="tx1"/>
                </a:solidFill>
                <a:latin typeface="Constantia" pitchFamily="18"/>
              </a:rPr>
              <a:t>«Утилизация и переработка отходов».</a:t>
            </a:r>
          </a:p>
        </p:txBody>
      </p:sp>
    </p:spTree>
    <p:extLst>
      <p:ext uri="{BB962C8B-B14F-4D97-AF65-F5344CB8AC3E}">
        <p14:creationId xmlns:p14="http://schemas.microsoft.com/office/powerpoint/2010/main" val="1654659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856395-CF1C-415E-986A-ED4ACB5D1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49" y="195971"/>
            <a:ext cx="9993044" cy="6662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F4C487-4E58-4EF6-85EC-4B841075F032}"/>
              </a:ext>
            </a:extLst>
          </p:cNvPr>
          <p:cNvSpPr txBox="1"/>
          <p:nvPr/>
        </p:nvSpPr>
        <p:spPr>
          <a:xfrm>
            <a:off x="9608234" y="6231988"/>
            <a:ext cx="1023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Муха</a:t>
            </a:r>
          </a:p>
        </p:txBody>
      </p:sp>
    </p:spTree>
    <p:extLst>
      <p:ext uri="{BB962C8B-B14F-4D97-AF65-F5344CB8AC3E}">
        <p14:creationId xmlns:p14="http://schemas.microsoft.com/office/powerpoint/2010/main" val="3466205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300BCC-FEDC-4F0E-8638-C0D29D774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952" y="119616"/>
            <a:ext cx="2827152" cy="175581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3B2325-5FD5-464D-991D-E5C8D1677BFC}"/>
              </a:ext>
            </a:extLst>
          </p:cNvPr>
          <p:cNvSpPr/>
          <p:nvPr/>
        </p:nvSpPr>
        <p:spPr>
          <a:xfrm>
            <a:off x="323557" y="773724"/>
            <a:ext cx="88204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Естественным образом произведённое стекло, в особенности вулканическое стекло (</a:t>
            </a:r>
            <a:r>
              <a:rPr lang="ru-RU" dirty="0">
                <a:latin typeface="Arial" panose="020B0604020202020204" pitchFamily="34" charset="0"/>
                <a:hlinkClick r:id="rId3" tooltip="Обсидиа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обсидиан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), использовалось ещё в</a:t>
            </a:r>
            <a:r>
              <a:rPr lang="ru-RU" dirty="0">
                <a:latin typeface="Arial" panose="020B0604020202020204" pitchFamily="34" charset="0"/>
              </a:rPr>
              <a:t> </a:t>
            </a:r>
            <a:r>
              <a:rPr lang="ru-RU" dirty="0">
                <a:latin typeface="Arial" panose="020B0604020202020204" pitchFamily="34" charset="0"/>
                <a:hlinkClick r:id="rId4" tooltip="Каменный ве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каменном веке</a:t>
            </a:r>
            <a:r>
              <a:rPr lang="ru-RU" dirty="0">
                <a:latin typeface="Arial" panose="020B0604020202020204" pitchFamily="34" charset="0"/>
              </a:rPr>
              <a:t> 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для обработки режущих инструментов. Так как такой материал был редкостью, он стал выгодным товаром.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77BF46-966B-4E14-94EB-E11A7C7F5A68}"/>
              </a:ext>
            </a:extLst>
          </p:cNvPr>
          <p:cNvSpPr/>
          <p:nvPr/>
        </p:nvSpPr>
        <p:spPr>
          <a:xfrm>
            <a:off x="3165230" y="1974053"/>
            <a:ext cx="86328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Археологические источники свидетельствуют, что искусственное стекло впервые было произведено на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hlinkClick r:id="rId5" tooltip="Сир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сирийском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побережье, в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hlinkClick r:id="rId6" tooltip="Месопотам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Месопотамии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или в Древнем Египте. Большая часть древнейших изделий из стекла была найдена в Египте, благодаря благоприятным для сохранения стекла климатическим условиям. Древнейшие стеклянные объекты датируются третьим тысячелетием до н. э.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E6D73A-08F9-4239-B2A2-6A74671CF314}"/>
              </a:ext>
            </a:extLst>
          </p:cNvPr>
          <p:cNvSpPr txBox="1"/>
          <p:nvPr/>
        </p:nvSpPr>
        <p:spPr>
          <a:xfrm>
            <a:off x="422031" y="450166"/>
            <a:ext cx="523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История возникновения стекла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9C166DF-511E-4112-8CE8-E32F3A5F53CA}"/>
              </a:ext>
            </a:extLst>
          </p:cNvPr>
          <p:cNvSpPr/>
          <p:nvPr/>
        </p:nvSpPr>
        <p:spPr>
          <a:xfrm>
            <a:off x="323556" y="3826632"/>
            <a:ext cx="101639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В позднем бронзовом веке в Египте технология изготовления стекла сделала резкий скачок. Археологические находки этого периода включают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hlinkClick r:id="rId7" tooltip="Слито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слитки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из цветного стекла и сосуды, иногда с инкрустацией из полудрагоценных камней. Для изготовления египетского и сирийского стекла использовалась </a:t>
            </a:r>
            <a:r>
              <a:rPr lang="ru-RU" u="sng" dirty="0">
                <a:solidFill>
                  <a:srgbClr val="002060"/>
                </a:solidFill>
                <a:latin typeface="Arial" panose="020B0604020202020204" pitchFamily="34" charset="0"/>
                <a:hlinkClick r:id="rId8" tooltip="Карбонат натр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сода</a:t>
            </a:r>
            <a:r>
              <a:rPr lang="ru-RU" u="sng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которую легко получить из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hlinkClick r:id="rId9" tooltip="Древесный уголь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углей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многих видов древесины, в особенности растений-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hlinkClick r:id="rId10" tooltip="Галофиты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галофитов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 произрастающих на берегу моря. Самые ранние сосуды производили, вращая пластичные стеклянные волокна вокруг формы из песка и глины, насаженной на металлический стержень. После этого, многократно нагревая стекло, добивались того, что оно сплавлялось в единый сосуд. Затем полосы цветного стекла можно было нанести поверх первоначальной формы, создавая таким образом орнаменты. Затем форму разрушали, а стержень вынимали из получившегося сосуда.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584E4A-F2D2-44E8-AD3F-1DF1731EB3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6" y="2023179"/>
            <a:ext cx="1777927" cy="17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70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4DED78-676B-48CF-86D4-2D803CDB0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54517">
            <a:off x="6530915" y="931709"/>
            <a:ext cx="3770745" cy="4994582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328AF2-EEC2-4C85-9341-BC47D79DF5A2}"/>
              </a:ext>
            </a:extLst>
          </p:cNvPr>
          <p:cNvSpPr/>
          <p:nvPr/>
        </p:nvSpPr>
        <p:spPr>
          <a:xfrm>
            <a:off x="267286" y="478302"/>
            <a:ext cx="4389119" cy="4647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02124"/>
                </a:solidFill>
                <a:latin typeface="Constantia" panose="02030602050306030303" pitchFamily="18" charset="0"/>
              </a:rPr>
              <a:t>СОСТАВ СТЕКЛА</a:t>
            </a:r>
            <a:endParaRPr lang="ru-RU" sz="2000" dirty="0">
              <a:solidFill>
                <a:srgbClr val="202124"/>
              </a:solidFill>
              <a:latin typeface="Constantia" panose="02030602050306030303" pitchFamily="18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02124"/>
                </a:solidFill>
                <a:latin typeface="Constantia" panose="02030602050306030303" pitchFamily="18" charset="0"/>
              </a:rPr>
              <a:t>кварц - сырье, в виде песка (70-72%);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02124"/>
                </a:solidFill>
                <a:latin typeface="Constantia" panose="02030602050306030303" pitchFamily="18" charset="0"/>
              </a:rPr>
              <a:t>сода, катализатор реакции, карбонат и сульфат (около 14%);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02124"/>
                </a:solidFill>
                <a:latin typeface="Constantia" panose="02030602050306030303" pitchFamily="18" charset="0"/>
              </a:rPr>
              <a:t>известь, стабилизатор, в твердой форме (около 10%);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02124"/>
                </a:solidFill>
                <a:latin typeface="Constantia" panose="02030602050306030303" pitchFamily="18" charset="0"/>
              </a:rPr>
              <a:t>некоторые другие оксиды - алюминия, магния, используемые для повышения физических свойств </a:t>
            </a:r>
            <a:r>
              <a:rPr lang="ru-RU" sz="2000" b="1" dirty="0">
                <a:solidFill>
                  <a:srgbClr val="202124"/>
                </a:solidFill>
                <a:latin typeface="Constantia" panose="02030602050306030303" pitchFamily="18" charset="0"/>
              </a:rPr>
              <a:t>стекла</a:t>
            </a:r>
            <a:r>
              <a:rPr lang="ru-RU" sz="2000" dirty="0">
                <a:solidFill>
                  <a:srgbClr val="202124"/>
                </a:solidFill>
                <a:latin typeface="Constantia" panose="02030602050306030303" pitchFamily="18" charset="0"/>
              </a:rPr>
              <a:t>, включая сопротивление к атмосферным загрязнениям.</a:t>
            </a:r>
          </a:p>
          <a:p>
            <a:br>
              <a:rPr lang="ru-RU" dirty="0">
                <a:solidFill>
                  <a:srgbClr val="202124"/>
                </a:solidFill>
                <a:latin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615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C9A7272-1E41-4A58-B07B-BB6EB9ED3A80}"/>
              </a:ext>
            </a:extLst>
          </p:cNvPr>
          <p:cNvSpPr/>
          <p:nvPr/>
        </p:nvSpPr>
        <p:spPr>
          <a:xfrm>
            <a:off x="928467" y="1069145"/>
            <a:ext cx="10367889" cy="2694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</a:pPr>
            <a:r>
              <a:rPr lang="ru-RU" sz="2400" dirty="0">
                <a:latin typeface="Constantia" pitchFamily="18"/>
                <a:cs typeface="Times New Roman" pitchFamily="18"/>
              </a:rPr>
              <a:t>1.В результате проделанной работы я выяснил состав стекла, историю появления стекла. </a:t>
            </a:r>
          </a:p>
          <a:p>
            <a:pPr lvl="0">
              <a:lnSpc>
                <a:spcPct val="70000"/>
              </a:lnSpc>
            </a:pPr>
            <a:endParaRPr lang="ru-RU" sz="2400" dirty="0">
              <a:latin typeface="Constantia" pitchFamily="18"/>
              <a:cs typeface="Times New Roman" pitchFamily="18"/>
            </a:endParaRPr>
          </a:p>
          <a:p>
            <a:pPr lvl="0">
              <a:lnSpc>
                <a:spcPct val="70000"/>
              </a:lnSpc>
            </a:pPr>
            <a:r>
              <a:rPr lang="ru-RU" sz="2400" dirty="0">
                <a:latin typeface="Constantia" pitchFamily="18"/>
                <a:cs typeface="Times New Roman" pitchFamily="18"/>
              </a:rPr>
              <a:t>2.Исследовав данное вещество, я сделал вывод, что если подходить к этой проблеме творчески и по-хозяйски, то можно сделать много красивых и практичных изделий из «стеклянных отходов».</a:t>
            </a:r>
          </a:p>
          <a:p>
            <a:pPr lvl="0">
              <a:lnSpc>
                <a:spcPct val="70000"/>
              </a:lnSpc>
            </a:pPr>
            <a:endParaRPr lang="ru-RU" sz="2400" dirty="0">
              <a:latin typeface="Constantia" pitchFamily="18"/>
              <a:cs typeface="Times New Roman" pitchFamily="18"/>
            </a:endParaRPr>
          </a:p>
          <a:p>
            <a:pPr lvl="0">
              <a:lnSpc>
                <a:spcPct val="70000"/>
              </a:lnSpc>
            </a:pPr>
            <a:r>
              <a:rPr lang="ru-RU" sz="2400" dirty="0">
                <a:latin typeface="Constantia" pitchFamily="18"/>
                <a:cs typeface="Times New Roman" pitchFamily="18"/>
              </a:rPr>
              <a:t>3.На мой взгляд, важнейшим решением стоящим перед человечеством в проблема переработки мусора - экологическое образование и воспитание.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DCFC8-1261-4534-BD9F-D96C39E75A8E}"/>
              </a:ext>
            </a:extLst>
          </p:cNvPr>
          <p:cNvSpPr txBox="1"/>
          <p:nvPr/>
        </p:nvSpPr>
        <p:spPr>
          <a:xfrm>
            <a:off x="2799471" y="506437"/>
            <a:ext cx="1277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ВЫВОДЫ:</a:t>
            </a:r>
          </a:p>
        </p:txBody>
      </p:sp>
    </p:spTree>
    <p:extLst>
      <p:ext uri="{BB962C8B-B14F-4D97-AF65-F5344CB8AC3E}">
        <p14:creationId xmlns:p14="http://schemas.microsoft.com/office/powerpoint/2010/main" val="405694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31A67E-F02F-4D77-8FB8-E5442E4E210C}"/>
              </a:ext>
            </a:extLst>
          </p:cNvPr>
          <p:cNvSpPr/>
          <p:nvPr/>
        </p:nvSpPr>
        <p:spPr>
          <a:xfrm>
            <a:off x="970670" y="1322363"/>
            <a:ext cx="6564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https://ru.wikipedia.org/wiki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F0B2DA-8D17-4B2C-85A0-E57DD9249CCF}"/>
              </a:ext>
            </a:extLst>
          </p:cNvPr>
          <p:cNvSpPr txBox="1"/>
          <p:nvPr/>
        </p:nvSpPr>
        <p:spPr>
          <a:xfrm>
            <a:off x="731520" y="717452"/>
            <a:ext cx="306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Источники информации:</a:t>
            </a:r>
          </a:p>
        </p:txBody>
      </p:sp>
    </p:spTree>
    <p:extLst>
      <p:ext uri="{BB962C8B-B14F-4D97-AF65-F5344CB8AC3E}">
        <p14:creationId xmlns:p14="http://schemas.microsoft.com/office/powerpoint/2010/main" val="3777585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6DFA6E-DAF5-4358-AEB9-45F4E687EF24}"/>
              </a:ext>
            </a:extLst>
          </p:cNvPr>
          <p:cNvSpPr/>
          <p:nvPr/>
        </p:nvSpPr>
        <p:spPr>
          <a:xfrm>
            <a:off x="217714" y="656825"/>
            <a:ext cx="11163049" cy="1583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6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Наша планета засоряется мусором, в том числе таким, который не утилизируется. Человечество слишком медленно подходит к пониманию масштабов опасности, которую создаёт легкомысленное отношение к окружающей среде. </a:t>
            </a:r>
          </a:p>
          <a:p>
            <a:pPr lvl="0">
              <a:lnSpc>
                <a:spcPct val="6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Решение экологических проблем требует неотложных энергичных совместных усилий. Мы выбрасываем в окружающую среду тысячи тонн вещества, которые в ней никогда не содержались и которые зачастую не поддаются или слабо поддаются переработке. Но ведь можно этого избежать, если сделать раздельный сбор мусора более доступным и дать вторую жизнь пластику, стеклу, макулатуре и другому мусору. А ведь стекло разлагается более 1000 лет.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AC44D0-DF75-4E90-BC12-B2F68BFC7D66}"/>
              </a:ext>
            </a:extLst>
          </p:cNvPr>
          <p:cNvSpPr txBox="1"/>
          <p:nvPr/>
        </p:nvSpPr>
        <p:spPr>
          <a:xfrm>
            <a:off x="406401" y="243600"/>
            <a:ext cx="285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Актуальность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DD9021-AB27-4F49-9844-A9E99CE1F7FD}"/>
              </a:ext>
            </a:extLst>
          </p:cNvPr>
          <p:cNvSpPr/>
          <p:nvPr/>
        </p:nvSpPr>
        <p:spPr>
          <a:xfrm>
            <a:off x="217714" y="3007482"/>
            <a:ext cx="10769600" cy="1191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1.</a:t>
            </a:r>
            <a:r>
              <a:rPr lang="ru-RU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Дать вторую жизнь «стеклянным отходам».</a:t>
            </a:r>
          </a:p>
          <a:p>
            <a:pPr lvl="0">
              <a:lnSpc>
                <a:spcPct val="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>
              <a:lnSpc>
                <a:spcPct val="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2.Привлечь внимание  сверстников  к бережному отношению  природы.</a:t>
            </a:r>
          </a:p>
          <a:p>
            <a:pPr lvl="0">
              <a:lnSpc>
                <a:spcPct val="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lvl="0">
              <a:lnSpc>
                <a:spcPct val="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3. Выявить условия и способы вторичного использования стеклянных изделий.</a:t>
            </a:r>
          </a:p>
          <a:p>
            <a:pPr lvl="0">
              <a:lnSpc>
                <a:spcPct val="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  </a:t>
            </a:r>
          </a:p>
          <a:p>
            <a:pPr lvl="0">
              <a:lnSpc>
                <a:spcPct val="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4. Разработать определенный метод переработки стекла </a:t>
            </a:r>
            <a:r>
              <a:rPr lang="ru-RU" sz="20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    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2F432F-A836-4800-AF18-35582F00687E}"/>
              </a:ext>
            </a:extLst>
          </p:cNvPr>
          <p:cNvSpPr txBox="1"/>
          <p:nvPr/>
        </p:nvSpPr>
        <p:spPr>
          <a:xfrm>
            <a:off x="406401" y="2423886"/>
            <a:ext cx="2491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Georgia" panose="02040502050405020303" pitchFamily="18" charset="0"/>
              </a:rPr>
              <a:t>Цели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4D6E5C-7F6F-4298-B825-D77F81251B75}"/>
              </a:ext>
            </a:extLst>
          </p:cNvPr>
          <p:cNvSpPr txBox="1"/>
          <p:nvPr/>
        </p:nvSpPr>
        <p:spPr>
          <a:xfrm>
            <a:off x="217715" y="4617601"/>
            <a:ext cx="11379199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1.Собрать и изучить информацию о проблеме вторичного использования «стеклянных отходов».</a:t>
            </a:r>
            <a:br>
              <a:rPr lang="ru-RU" sz="2000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</a:br>
            <a:r>
              <a:rPr lang="ru-RU" sz="2000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2. Выяснить историю создания и применения стекла.</a:t>
            </a:r>
            <a:br>
              <a:rPr lang="ru-RU" sz="2000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</a:br>
            <a:r>
              <a:rPr lang="ru-RU" sz="2000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3. Изучить состав стекла</a:t>
            </a:r>
            <a:br>
              <a:rPr lang="ru-RU" sz="2000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</a:br>
            <a:r>
              <a:rPr lang="ru-RU" sz="2000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4. Показать на примере работ, как можно переработать «стеклянные отходы»  в полезные изделия: сувениры, вазы, елочные украшения.</a:t>
            </a:r>
            <a:br>
              <a:rPr lang="ru-RU" sz="2000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</a:br>
            <a:r>
              <a:rPr lang="ru-RU" sz="2000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5.Сделать декоративные изделия из стекла собственными руками.</a:t>
            </a:r>
            <a:br>
              <a:rPr lang="ru-RU" sz="2000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</a:br>
            <a:endParaRPr lang="ru-RU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F4B13A-81C7-4186-8F49-BF0F9C5C71B8}"/>
              </a:ext>
            </a:extLst>
          </p:cNvPr>
          <p:cNvSpPr txBox="1"/>
          <p:nvPr/>
        </p:nvSpPr>
        <p:spPr>
          <a:xfrm>
            <a:off x="406401" y="4198642"/>
            <a:ext cx="1864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Georgia" panose="02040502050405020303" pitchFamily="18" charset="0"/>
              </a:rPr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2747523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90A2DF-FD87-49D1-B52D-093743963BF7}"/>
              </a:ext>
            </a:extLst>
          </p:cNvPr>
          <p:cNvSpPr txBox="1"/>
          <p:nvPr/>
        </p:nvSpPr>
        <p:spPr>
          <a:xfrm>
            <a:off x="4642338" y="577279"/>
            <a:ext cx="2194560" cy="156966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Самый любимый праздник: Новый год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DB9D27-1394-47EC-8646-16459880C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4" y="577279"/>
            <a:ext cx="3828116" cy="315819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8839C4-0269-4B1F-ABD4-F3C444E4B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905" y="135628"/>
            <a:ext cx="4057036" cy="272978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9CB9E7-BE7C-4723-AA0C-43E7E6A1B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706" y="3036911"/>
            <a:ext cx="4171494" cy="3821089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1A675A-2137-4242-B876-36E9B8CD1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867" y="3429000"/>
            <a:ext cx="3332346" cy="33323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9975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5A40FAE-B7B0-4D44-8153-AEE1FE88E9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4C6F45-98CD-4C6C-B2F8-30B2811D3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612" y="177215"/>
            <a:ext cx="4838407" cy="6451209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AC05CE-C61C-4488-9E99-211F5F088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44" y="117621"/>
            <a:ext cx="4967069" cy="6622758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670AA3-AAD9-4695-9895-46B2028F8C3B}"/>
              </a:ext>
            </a:extLst>
          </p:cNvPr>
          <p:cNvSpPr txBox="1"/>
          <p:nvPr/>
        </p:nvSpPr>
        <p:spPr>
          <a:xfrm>
            <a:off x="10185009" y="6217920"/>
            <a:ext cx="1149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Constantia" panose="02030602050306030303" pitchFamily="18" charset="0"/>
              </a:rPr>
              <a:t>Танчик</a:t>
            </a:r>
            <a:endParaRPr lang="ru-RU" sz="2000" dirty="0">
              <a:latin typeface="Constantia" panose="0203060205030603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64EA8-0F3E-403D-A761-0DAE38ED3298}"/>
              </a:ext>
            </a:extLst>
          </p:cNvPr>
          <p:cNvSpPr txBox="1"/>
          <p:nvPr/>
        </p:nvSpPr>
        <p:spPr>
          <a:xfrm>
            <a:off x="3854548" y="6217920"/>
            <a:ext cx="1850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Самолетик</a:t>
            </a:r>
          </a:p>
        </p:txBody>
      </p:sp>
    </p:spTree>
    <p:extLst>
      <p:ext uri="{BB962C8B-B14F-4D97-AF65-F5344CB8AC3E}">
        <p14:creationId xmlns:p14="http://schemas.microsoft.com/office/powerpoint/2010/main" val="292705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52FE9B-6D57-41A3-BCEA-D85150302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169" y="122095"/>
            <a:ext cx="8784825" cy="661380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0070C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6363D3-B3E9-4431-AD55-C690637A9DEC}"/>
              </a:ext>
            </a:extLst>
          </p:cNvPr>
          <p:cNvSpPr txBox="1"/>
          <p:nvPr/>
        </p:nvSpPr>
        <p:spPr>
          <a:xfrm>
            <a:off x="8525022" y="6091311"/>
            <a:ext cx="97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Коты</a:t>
            </a:r>
          </a:p>
        </p:txBody>
      </p:sp>
    </p:spTree>
    <p:extLst>
      <p:ext uri="{BB962C8B-B14F-4D97-AF65-F5344CB8AC3E}">
        <p14:creationId xmlns:p14="http://schemas.microsoft.com/office/powerpoint/2010/main" val="2505827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E73637-A14A-4A30-B886-56A437962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61" y="135538"/>
            <a:ext cx="4469943" cy="6081557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9EAFAA-9DDC-45F2-8E09-28A9EAF19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312" y="2636330"/>
            <a:ext cx="4469944" cy="383344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31AB29-2FB8-422A-BB09-1615658EE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798" y="388222"/>
            <a:ext cx="3087733" cy="4633410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554DF4-A14F-4BBA-AA59-8CB3B39660DE}"/>
              </a:ext>
            </a:extLst>
          </p:cNvPr>
          <p:cNvSpPr txBox="1"/>
          <p:nvPr/>
        </p:nvSpPr>
        <p:spPr>
          <a:xfrm>
            <a:off x="2250831" y="5725551"/>
            <a:ext cx="2478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Любимые котики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4CBB75-37E8-4568-B928-1EFD44087A48}"/>
              </a:ext>
            </a:extLst>
          </p:cNvPr>
          <p:cNvSpPr txBox="1"/>
          <p:nvPr/>
        </p:nvSpPr>
        <p:spPr>
          <a:xfrm>
            <a:off x="7195756" y="4614203"/>
            <a:ext cx="865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Бычок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C52CD1-81DC-4496-9164-36A8BC317133}"/>
              </a:ext>
            </a:extLst>
          </p:cNvPr>
          <p:cNvSpPr txBox="1"/>
          <p:nvPr/>
        </p:nvSpPr>
        <p:spPr>
          <a:xfrm>
            <a:off x="10410092" y="6020972"/>
            <a:ext cx="1111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Мышка</a:t>
            </a:r>
          </a:p>
        </p:txBody>
      </p:sp>
    </p:spTree>
    <p:extLst>
      <p:ext uri="{BB962C8B-B14F-4D97-AF65-F5344CB8AC3E}">
        <p14:creationId xmlns:p14="http://schemas.microsoft.com/office/powerpoint/2010/main" val="342308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3102A1-6E74-4D33-8A38-34F1E2E40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21" y="455610"/>
            <a:ext cx="3257742" cy="4888523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8AC67D-289D-4321-89B0-CDACC538C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733" y="1645917"/>
            <a:ext cx="3338733" cy="5008101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7B7BFF-E1C8-4ECB-B099-9F7EDC24A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836" y="350098"/>
            <a:ext cx="3761543" cy="50081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25F551-3805-4930-A2CE-9AA33315A925}"/>
              </a:ext>
            </a:extLst>
          </p:cNvPr>
          <p:cNvSpPr txBox="1"/>
          <p:nvPr/>
        </p:nvSpPr>
        <p:spPr>
          <a:xfrm>
            <a:off x="6288258" y="6006905"/>
            <a:ext cx="1164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onstantia" panose="02030602050306030303" pitchFamily="18" charset="0"/>
              </a:rPr>
              <a:t>Богомол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899FF3-73B8-4DF2-9DC9-A4DE97F10D25}"/>
              </a:ext>
            </a:extLst>
          </p:cNvPr>
          <p:cNvSpPr txBox="1"/>
          <p:nvPr/>
        </p:nvSpPr>
        <p:spPr>
          <a:xfrm>
            <a:off x="2349306" y="4839286"/>
            <a:ext cx="159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Ангелочек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F2CEB6-E726-459A-B20C-88C40038E7C6}"/>
              </a:ext>
            </a:extLst>
          </p:cNvPr>
          <p:cNvSpPr txBox="1"/>
          <p:nvPr/>
        </p:nvSpPr>
        <p:spPr>
          <a:xfrm>
            <a:off x="10424160" y="4839286"/>
            <a:ext cx="1764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onstantia" panose="02030602050306030303" pitchFamily="18" charset="0"/>
              </a:rPr>
              <a:t>Тигренок</a:t>
            </a:r>
          </a:p>
        </p:txBody>
      </p:sp>
    </p:spTree>
    <p:extLst>
      <p:ext uri="{BB962C8B-B14F-4D97-AF65-F5344CB8AC3E}">
        <p14:creationId xmlns:p14="http://schemas.microsoft.com/office/powerpoint/2010/main" val="2177478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9E00FB-DA6C-4838-A786-8226D12D8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210" y="316327"/>
            <a:ext cx="9338017" cy="62253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B6C928-3A97-4FE4-AFDC-1BC902FB5804}"/>
              </a:ext>
            </a:extLst>
          </p:cNvPr>
          <p:cNvSpPr txBox="1"/>
          <p:nvPr/>
        </p:nvSpPr>
        <p:spPr>
          <a:xfrm>
            <a:off x="8595359" y="5894363"/>
            <a:ext cx="1842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Лягушки</a:t>
            </a:r>
          </a:p>
        </p:txBody>
      </p:sp>
    </p:spTree>
    <p:extLst>
      <p:ext uri="{BB962C8B-B14F-4D97-AF65-F5344CB8AC3E}">
        <p14:creationId xmlns:p14="http://schemas.microsoft.com/office/powerpoint/2010/main" val="2231914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BE581C-F7B2-436D-B79A-360CF6CB0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41" y="109024"/>
            <a:ext cx="9775289" cy="6516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C9FEF8-B988-4459-A66C-DDDFDAB4D052}"/>
              </a:ext>
            </a:extLst>
          </p:cNvPr>
          <p:cNvSpPr txBox="1"/>
          <p:nvPr/>
        </p:nvSpPr>
        <p:spPr>
          <a:xfrm>
            <a:off x="8707901" y="5809957"/>
            <a:ext cx="1575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Constantia" panose="02030602050306030303" pitchFamily="18" charset="0"/>
              </a:rPr>
              <a:t>Комар</a:t>
            </a:r>
          </a:p>
        </p:txBody>
      </p:sp>
    </p:spTree>
    <p:extLst>
      <p:ext uri="{BB962C8B-B14F-4D97-AF65-F5344CB8AC3E}">
        <p14:creationId xmlns:p14="http://schemas.microsoft.com/office/powerpoint/2010/main" val="5670978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477102F-EC16-4F5C-8336-93910918A299}" vid="{9ED29A64-2928-4476-BB58-A40D7109989D}"/>
    </a:ext>
  </a:extLst>
</a:theme>
</file>

<file path=ppt/theme/theme2.xml><?xml version="1.0" encoding="utf-8"?>
<a:theme xmlns:a="http://schemas.openxmlformats.org/drawingml/2006/main" name="Lights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Уголки">
  <a:themeElements>
    <a:clrScheme name="Уголки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4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477102F-EC16-4F5C-8336-93910918A299}" vid="{9ED29A64-2928-4476-BB58-A40D7109989D}"/>
    </a:ext>
  </a:extLst>
</a:theme>
</file>

<file path=ppt/theme/theme5.xml><?xml version="1.0" encoding="utf-8"?>
<a:theme xmlns:a="http://schemas.openxmlformats.org/drawingml/2006/main" name="1_Lights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Уголки">
  <a:themeElements>
    <a:clrScheme name="Уголки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7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201</TotalTime>
  <Words>621</Words>
  <Application>Microsoft Office PowerPoint</Application>
  <PresentationFormat>Широкоэкранный</PresentationFormat>
  <Paragraphs>51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14</vt:i4>
      </vt:variant>
    </vt:vector>
  </HeadingPairs>
  <TitlesOfParts>
    <vt:vector size="33" baseType="lpstr">
      <vt:lpstr>Arial</vt:lpstr>
      <vt:lpstr>Arial</vt:lpstr>
      <vt:lpstr>Calibri</vt:lpstr>
      <vt:lpstr>Constantia</vt:lpstr>
      <vt:lpstr>Franklin Gothic Book</vt:lpstr>
      <vt:lpstr>Georgia</vt:lpstr>
      <vt:lpstr>Liberation Sans</vt:lpstr>
      <vt:lpstr>Liberation Serif</vt:lpstr>
      <vt:lpstr>Monotype Corsiva</vt:lpstr>
      <vt:lpstr>StarSymbol</vt:lpstr>
      <vt:lpstr>Times New Roman</vt:lpstr>
      <vt:lpstr>Tw Cen MT</vt:lpstr>
      <vt:lpstr>Тема1</vt:lpstr>
      <vt:lpstr>Lights2</vt:lpstr>
      <vt:lpstr>Уголки</vt:lpstr>
      <vt:lpstr>1_Тема1</vt:lpstr>
      <vt:lpstr>1_Lights2</vt:lpstr>
      <vt:lpstr>1_Уголки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20</cp:revision>
  <dcterms:created xsi:type="dcterms:W3CDTF">2023-12-13T18:12:04Z</dcterms:created>
  <dcterms:modified xsi:type="dcterms:W3CDTF">2024-06-24T17:24:13Z</dcterms:modified>
</cp:coreProperties>
</file>