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660066"/>
    <a:srgbClr val="0000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0712" y="970585"/>
            <a:ext cx="10136188" cy="418561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8800" b="1" i="1" dirty="0" smtClean="0">
                <a:latin typeface="Segoe Print" panose="02000600000000000000" pitchFamily="2" charset="0"/>
              </a:rPr>
              <a:t>По дороге </a:t>
            </a:r>
            <a:r>
              <a:rPr lang="ru-RU" sz="8800" b="1" i="1" dirty="0">
                <a:latin typeface="Segoe Print" panose="02000600000000000000" pitchFamily="2" charset="0"/>
              </a:rPr>
              <a:t>в школу</a:t>
            </a:r>
          </a:p>
        </p:txBody>
      </p:sp>
    </p:spTree>
    <p:extLst>
      <p:ext uri="{BB962C8B-B14F-4D97-AF65-F5344CB8AC3E}">
        <p14:creationId xmlns:p14="http://schemas.microsoft.com/office/powerpoint/2010/main" val="27016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74" y="3302000"/>
            <a:ext cx="3037884" cy="2586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22592" r="24444" b="35000"/>
          <a:stretch/>
        </p:blipFill>
        <p:spPr>
          <a:xfrm>
            <a:off x="4368800" y="469900"/>
            <a:ext cx="3162300" cy="2662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16460" r="6557" b="17696"/>
          <a:stretch/>
        </p:blipFill>
        <p:spPr>
          <a:xfrm>
            <a:off x="4024968" y="3132278"/>
            <a:ext cx="3239432" cy="2915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7963" r="17778" b="27222"/>
          <a:stretch/>
        </p:blipFill>
        <p:spPr>
          <a:xfrm>
            <a:off x="7264400" y="2159000"/>
            <a:ext cx="3848100" cy="32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03200"/>
            <a:ext cx="12255500" cy="6530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5552" r="4555" b="6547"/>
          <a:stretch/>
        </p:blipFill>
        <p:spPr>
          <a:xfrm>
            <a:off x="3848100" y="1417307"/>
            <a:ext cx="5499100" cy="428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382" r="9809" b="9999"/>
          <a:stretch/>
        </p:blipFill>
        <p:spPr>
          <a:xfrm>
            <a:off x="7793666" y="1244600"/>
            <a:ext cx="4144333" cy="411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7" y="923217"/>
            <a:ext cx="7414013" cy="525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5499100"/>
            <a:ext cx="3175000" cy="702283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0000FF"/>
                </a:solidFill>
                <a:latin typeface="Segoe Script" panose="030B0504020000000003" pitchFamily="66" charset="0"/>
              </a:rPr>
              <a:t>Марсик</a:t>
            </a:r>
            <a:endParaRPr lang="ru-RU" sz="4000" b="1" dirty="0">
              <a:solidFill>
                <a:srgbClr val="0000FF"/>
              </a:solidFill>
              <a:latin typeface="Segoe Script" panose="030B05040200000000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64" y="694746"/>
            <a:ext cx="3097036" cy="4554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63" y="237545"/>
            <a:ext cx="8471673" cy="63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4420">
            <a:off x="-56176" y="4263080"/>
            <a:ext cx="3683952" cy="25506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3" y="4829057"/>
            <a:ext cx="2393329" cy="1596351"/>
          </a:xfrm>
          <a:prstGeom prst="rect">
            <a:avLst/>
          </a:prstGeom>
        </p:spPr>
      </p:pic>
      <p:sp>
        <p:nvSpPr>
          <p:cNvPr id="9" name="Выгнутая вправо стрелка 8"/>
          <p:cNvSpPr/>
          <p:nvPr/>
        </p:nvSpPr>
        <p:spPr>
          <a:xfrm rot="10115270">
            <a:off x="304304" y="2717336"/>
            <a:ext cx="649882" cy="20150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3" y="518395"/>
            <a:ext cx="3936071" cy="2555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20" y="1216648"/>
            <a:ext cx="1467155" cy="12919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312" flipH="1">
            <a:off x="4653377" y="16239"/>
            <a:ext cx="4453774" cy="24588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21481" r="23889" b="34815"/>
          <a:stretch/>
        </p:blipFill>
        <p:spPr>
          <a:xfrm>
            <a:off x="6289340" y="268371"/>
            <a:ext cx="1068601" cy="9039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7501" r="5416" b="18332"/>
          <a:stretch/>
        </p:blipFill>
        <p:spPr>
          <a:xfrm>
            <a:off x="5270598" y="1162207"/>
            <a:ext cx="825500" cy="7057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74" y="878048"/>
            <a:ext cx="966101" cy="8433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19074" r="18519" b="26852"/>
          <a:stretch/>
        </p:blipFill>
        <p:spPr>
          <a:xfrm>
            <a:off x="6248050" y="1322700"/>
            <a:ext cx="942081" cy="804350"/>
          </a:xfrm>
          <a:prstGeom prst="rect">
            <a:avLst/>
          </a:prstGeom>
        </p:spPr>
      </p:pic>
      <p:sp>
        <p:nvSpPr>
          <p:cNvPr id="16" name="Выгнутая вверх стрелка 15"/>
          <p:cNvSpPr/>
          <p:nvPr/>
        </p:nvSpPr>
        <p:spPr>
          <a:xfrm rot="20957346">
            <a:off x="3235604" y="376350"/>
            <a:ext cx="2263065" cy="7077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49923">
            <a:off x="2858351" y="2680178"/>
            <a:ext cx="4293480" cy="27874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5479" r="5317" b="15022"/>
          <a:stretch/>
        </p:blipFill>
        <p:spPr>
          <a:xfrm>
            <a:off x="4085783" y="3612931"/>
            <a:ext cx="1977094" cy="11851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68371" r="5294" b="4963"/>
          <a:stretch/>
        </p:blipFill>
        <p:spPr>
          <a:xfrm>
            <a:off x="3477428" y="3048364"/>
            <a:ext cx="2700725" cy="535386"/>
          </a:xfrm>
          <a:prstGeom prst="rect">
            <a:avLst/>
          </a:prstGeom>
        </p:spPr>
      </p:pic>
      <p:sp>
        <p:nvSpPr>
          <p:cNvPr id="23" name="Выгнутая вниз стрелка 22"/>
          <p:cNvSpPr/>
          <p:nvPr/>
        </p:nvSpPr>
        <p:spPr>
          <a:xfrm>
            <a:off x="5311577" y="5329690"/>
            <a:ext cx="2775048" cy="59508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19214842" flipH="1">
            <a:off x="5946922" y="2391690"/>
            <a:ext cx="1803619" cy="41177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7887">
            <a:off x="7472471" y="1721554"/>
            <a:ext cx="4929284" cy="46465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21" y="3833121"/>
            <a:ext cx="2810198" cy="19918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10190" r="10190" b="10572"/>
          <a:stretch/>
        </p:blipFill>
        <p:spPr>
          <a:xfrm>
            <a:off x="9648702" y="2226918"/>
            <a:ext cx="1562141" cy="15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66" y="0"/>
            <a:ext cx="10361733" cy="672703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66" y="1527038"/>
            <a:ext cx="4939934" cy="43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190500" algn="l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Парень </a:t>
            </a:r>
            <a: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слез с любимой печки,</a:t>
            </a:r>
            <a:b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водой поплелся к речке.</a:t>
            </a:r>
            <a:b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Щуку в проруби поймал</a:t>
            </a:r>
            <a:b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с тех пор забот не знал</a:t>
            </a:r>
            <a:r>
              <a:rPr lang="ru-RU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Уплетая калачи, ехал парень на печи.</a:t>
            </a:r>
            <a:b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Прокатился по деревне</a:t>
            </a:r>
            <a:b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женился на царевне.</a:t>
            </a:r>
            <a:br>
              <a:rPr lang="ru-RU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5" y="142075"/>
            <a:ext cx="10364451" cy="65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дремучем лесу затерялась избушка.</a:t>
            </a:r>
            <a:b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 smtClean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избушке живет непростая старушка. </a:t>
            </a:r>
            <a:b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Эта старушка не любит детей. </a:t>
            </a:r>
            <a:b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Часто пугают ей малышей. </a:t>
            </a:r>
            <a:b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Берет помело, да в ступу садится,</a:t>
            </a:r>
            <a:b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тут же над лесом взлетает, как птица! </a:t>
            </a:r>
            <a:br>
              <a:rPr lang="ru-RU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>
              <a:solidFill>
                <a:srgbClr val="6600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51" y="127000"/>
            <a:ext cx="4597948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475" y="631217"/>
            <a:ext cx="10364451" cy="1596177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00CC"/>
                </a:solidFill>
              </a:rPr>
              <a:t>Работать </a:t>
            </a:r>
            <a:r>
              <a:rPr lang="ru-RU" dirty="0">
                <a:solidFill>
                  <a:srgbClr val="0000CC"/>
                </a:solidFill>
              </a:rPr>
              <a:t>умела красиво и ловко,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В деле любом проявляя сноровку.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Хлебы пекла и скатерти ткала,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Шила рубашки, узор вышивала,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Лебедью белою в танце плыла...</a:t>
            </a:r>
            <a:br>
              <a:rPr lang="ru-RU" dirty="0">
                <a:solidFill>
                  <a:srgbClr val="0000CC"/>
                </a:solidFill>
              </a:rPr>
            </a:br>
            <a:r>
              <a:rPr lang="ru-RU" dirty="0">
                <a:solidFill>
                  <a:srgbClr val="0000CC"/>
                </a:solidFill>
              </a:rPr>
              <a:t>Кто мастерица эта была?</a:t>
            </a:r>
            <a:br>
              <a:rPr lang="ru-RU" dirty="0">
                <a:solidFill>
                  <a:srgbClr val="0000CC"/>
                </a:solidFill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54" y="281860"/>
            <a:ext cx="4863846" cy="62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>
                <a:solidFill>
                  <a:srgbClr val="660066"/>
                </a:solidFill>
              </a:rPr>
              <a:t>Разбойники </a:t>
            </a:r>
            <a:r>
              <a:rPr lang="ru-RU" sz="3100" dirty="0">
                <a:solidFill>
                  <a:srgbClr val="660066"/>
                </a:solidFill>
              </a:rPr>
              <a:t>белые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Вот беды наделали: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В деревню прилетали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И мальчика украли.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Только смелая сестра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Всё равно его нашла.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Помогли ей печка,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Яблонька и речка.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Кто ж эта сестрица,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Смелая девица.</a:t>
            </a:r>
            <a:br>
              <a:rPr lang="ru-RU" sz="3100" dirty="0">
                <a:solidFill>
                  <a:srgbClr val="660066"/>
                </a:solidFill>
              </a:rPr>
            </a:br>
            <a:endParaRPr lang="ru-RU" sz="3100" dirty="0">
              <a:solidFill>
                <a:srgbClr val="66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9" y="152400"/>
            <a:ext cx="7873243" cy="65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ru-RU" b="1" dirty="0" smtClean="0">
                <a:solidFill>
                  <a:srgbClr val="008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        Стёпа</a:t>
            </a:r>
            <a:endParaRPr lang="ru-RU" b="1" dirty="0">
              <a:solidFill>
                <a:srgbClr val="008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67" b="44253"/>
          <a:stretch/>
        </p:blipFill>
        <p:spPr>
          <a:xfrm>
            <a:off x="349250" y="298449"/>
            <a:ext cx="11722100" cy="46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074" y="5168900"/>
            <a:ext cx="10071726" cy="20193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Segoe Script" panose="030B0504020000000003" pitchFamily="66" charset="0"/>
              </a:rPr>
              <a:t>Музыкальная </a:t>
            </a:r>
            <a: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  <a:t>пауза</a:t>
            </a:r>
            <a:br>
              <a:rPr lang="ru-RU" b="1" dirty="0">
                <a:solidFill>
                  <a:srgbClr val="0000FF"/>
                </a:solidFill>
                <a:latin typeface="Segoe Script" panose="030B0504020000000003" pitchFamily="66" charset="0"/>
              </a:rPr>
            </a:br>
            <a:endParaRPr lang="ru-RU" b="1" dirty="0">
              <a:solidFill>
                <a:srgbClr val="0000FF"/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16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9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798</TotalTime>
  <Words>5</Words>
  <Application>Microsoft Office PowerPoint</Application>
  <PresentationFormat>Широкоэкранный</PresentationFormat>
  <Paragraphs>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MS Gothic</vt:lpstr>
      <vt:lpstr>Arial</vt:lpstr>
      <vt:lpstr>Segoe Print</vt:lpstr>
      <vt:lpstr>Segoe Script</vt:lpstr>
      <vt:lpstr>Times New Roman</vt:lpstr>
      <vt:lpstr>Tw Cen MT</vt:lpstr>
      <vt:lpstr>Verdana</vt:lpstr>
      <vt:lpstr>Капля</vt:lpstr>
      <vt:lpstr>По дороге в школу</vt:lpstr>
      <vt:lpstr>Презентация PowerPoint</vt:lpstr>
      <vt:lpstr>Презентация PowerPoint</vt:lpstr>
      <vt:lpstr>      Парень слез с любимой печки, За водой поплелся к речке. Щуку в проруби поймал И с тех пор забот не знал. Уплетая калачи, ехал парень на печи. Прокатился по деревне И женился на царевне. </vt:lpstr>
      <vt:lpstr>     В дремучем лесу затерялась избушка. В избушке живет непростая старушка.  Эта старушка не любит детей.  Часто пугают ей малышей.  Берет помело, да в ступу садится,  И тут же над лесом взлетает, как птица!  </vt:lpstr>
      <vt:lpstr>     Работать умела красиво и ловко, В деле любом проявляя сноровку. Хлебы пекла и скатерти ткала, Шила рубашки, узор вышивала, Лебедью белою в танце плыла... Кто мастерица эта была? </vt:lpstr>
      <vt:lpstr>      Разбойники белые Вот беды наделали: В деревню прилетали И мальчика украли. Только смелая сестра Всё равно его нашла. Помогли ей печка, Яблонька и речка. Кто ж эта сестрица, Смелая девица. </vt:lpstr>
      <vt:lpstr>                            Стёпа</vt:lpstr>
      <vt:lpstr>          Музыкальная пауза </vt:lpstr>
      <vt:lpstr>Презентация PowerPoint</vt:lpstr>
      <vt:lpstr>Презентация PowerPoint</vt:lpstr>
      <vt:lpstr>Презентация PowerPoint</vt:lpstr>
      <vt:lpstr>Марсик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дороге в школу</dc:title>
  <dc:creator>Пользователь Windows</dc:creator>
  <cp:lastModifiedBy>Пользователь Windows</cp:lastModifiedBy>
  <cp:revision>28</cp:revision>
  <dcterms:created xsi:type="dcterms:W3CDTF">2021-08-30T20:35:00Z</dcterms:created>
  <dcterms:modified xsi:type="dcterms:W3CDTF">2021-08-31T18:20:14Z</dcterms:modified>
</cp:coreProperties>
</file>