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D447-C28A-4770-A046-0CB8A00F5379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07E6-500A-4408-810B-7B5C10B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32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D447-C28A-4770-A046-0CB8A00F5379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07E6-500A-4408-810B-7B5C10B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8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D447-C28A-4770-A046-0CB8A00F5379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07E6-500A-4408-810B-7B5C10BDAB1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808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D447-C28A-4770-A046-0CB8A00F5379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07E6-500A-4408-810B-7B5C10B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54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D447-C28A-4770-A046-0CB8A00F5379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07E6-500A-4408-810B-7B5C10BDAB1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0425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D447-C28A-4770-A046-0CB8A00F5379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07E6-500A-4408-810B-7B5C10B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41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D447-C28A-4770-A046-0CB8A00F5379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07E6-500A-4408-810B-7B5C10B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30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D447-C28A-4770-A046-0CB8A00F5379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07E6-500A-4408-810B-7B5C10B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0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D447-C28A-4770-A046-0CB8A00F5379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07E6-500A-4408-810B-7B5C10B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D447-C28A-4770-A046-0CB8A00F5379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07E6-500A-4408-810B-7B5C10B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41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D447-C28A-4770-A046-0CB8A00F5379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07E6-500A-4408-810B-7B5C10B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1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D447-C28A-4770-A046-0CB8A00F5379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07E6-500A-4408-810B-7B5C10B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24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D447-C28A-4770-A046-0CB8A00F5379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07E6-500A-4408-810B-7B5C10B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3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D447-C28A-4770-A046-0CB8A00F5379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07E6-500A-4408-810B-7B5C10B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76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D447-C28A-4770-A046-0CB8A00F5379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07E6-500A-4408-810B-7B5C10B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8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D447-C28A-4770-A046-0CB8A00F5379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07E6-500A-4408-810B-7B5C10B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5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1D447-C28A-4770-A046-0CB8A00F5379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7107E6-500A-4408-810B-7B5C10BDA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4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Which is faster?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8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Riddles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It’s small. It’s an insect. It’s the most dangerous insect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85" y="3048000"/>
            <a:ext cx="4398865" cy="29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Riddles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It’s small. It’s brown. It’s the most intelligent animal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36" y="2775284"/>
            <a:ext cx="2475748" cy="340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4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30-28       “5”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27- 22      “4”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21-16      “3”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38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and wild animals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sz="2400" dirty="0" smtClean="0"/>
              <a:t>Domestic   </a:t>
            </a:r>
            <a:r>
              <a:rPr lang="en-US" dirty="0" smtClean="0"/>
              <a:t>                                                               </a:t>
            </a:r>
            <a:r>
              <a:rPr lang="en-US" sz="2400" dirty="0" smtClean="0"/>
              <a:t>Wild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8" y="2550695"/>
            <a:ext cx="5839327" cy="36262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27" y="2635250"/>
            <a:ext cx="5547059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animals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2800" dirty="0" smtClean="0"/>
              <a:t>Our aim is to meet and </a:t>
            </a:r>
            <a:r>
              <a:rPr lang="en-US" altLang="ru-RU" sz="2800" dirty="0" err="1" smtClean="0"/>
              <a:t>practise</a:t>
            </a:r>
            <a:r>
              <a:rPr lang="en-US" altLang="ru-RU" sz="2800" dirty="0" smtClean="0"/>
              <a:t> vocabulary related to wild animals.</a:t>
            </a:r>
            <a:endParaRPr lang="ru-RU" alt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2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/>
              <a:t>Exercise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Deer –d                                         mosquito -j</a:t>
            </a:r>
          </a:p>
          <a:p>
            <a:r>
              <a:rPr lang="en-US" sz="2400" dirty="0" smtClean="0"/>
              <a:t>Tortoise –b                                   chimpanzee -n</a:t>
            </a:r>
          </a:p>
          <a:p>
            <a:r>
              <a:rPr lang="en-US" sz="2400" dirty="0" smtClean="0"/>
              <a:t>Cheetah –c                                   bear - r</a:t>
            </a:r>
          </a:p>
          <a:p>
            <a:r>
              <a:rPr lang="en-US" sz="2400" dirty="0" smtClean="0"/>
              <a:t>Camel – q                                     buffalo -s</a:t>
            </a:r>
          </a:p>
          <a:p>
            <a:r>
              <a:rPr lang="en-US" sz="2400" dirty="0" smtClean="0"/>
              <a:t>Owl – m                                        elephant - t</a:t>
            </a:r>
          </a:p>
          <a:p>
            <a:r>
              <a:rPr lang="en-US" sz="2400" dirty="0" smtClean="0"/>
              <a:t>Dolphin –o                                    snail -a</a:t>
            </a:r>
          </a:p>
          <a:p>
            <a:r>
              <a:rPr lang="en-US" sz="2400" dirty="0" smtClean="0"/>
              <a:t>Cobra –f                                         ant -h</a:t>
            </a:r>
          </a:p>
          <a:p>
            <a:r>
              <a:rPr lang="en-US" sz="2400" dirty="0" smtClean="0"/>
              <a:t>Scorpion – g</a:t>
            </a:r>
          </a:p>
          <a:p>
            <a:r>
              <a:rPr lang="en-US" sz="2400" dirty="0" smtClean="0"/>
              <a:t>Fly - </a:t>
            </a:r>
            <a:r>
              <a:rPr lang="en-US" sz="2400" dirty="0" err="1" smtClean="0"/>
              <a:t>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384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have a rest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Jump like a frog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Climb like a monkey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Go like a bear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Swim like a fish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Fly like a bird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71519"/>
            <a:ext cx="1592431" cy="1592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51" y="4288455"/>
            <a:ext cx="1956386" cy="1301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07136"/>
            <a:ext cx="1901489" cy="12676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27" y="2302432"/>
            <a:ext cx="1797714" cy="1196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35" y="3343934"/>
            <a:ext cx="1852984" cy="139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Adjectives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1.</a:t>
            </a:r>
            <a:r>
              <a:rPr lang="en-US" sz="2400" dirty="0" smtClean="0"/>
              <a:t>Fast</a:t>
            </a:r>
            <a:r>
              <a:rPr lang="ru-RU" sz="2400" dirty="0" smtClean="0"/>
              <a:t> </a:t>
            </a:r>
            <a:r>
              <a:rPr lang="en-US" sz="2400" dirty="0" smtClean="0"/>
              <a:t>[</a:t>
            </a:r>
            <a:r>
              <a:rPr lang="en-US" sz="2400" dirty="0" err="1" smtClean="0"/>
              <a:t>fa:st</a:t>
            </a:r>
            <a:r>
              <a:rPr lang="en-US" sz="2400" dirty="0" smtClean="0"/>
              <a:t>]</a:t>
            </a:r>
            <a:r>
              <a:rPr lang="ru-RU" sz="2400" dirty="0" smtClean="0"/>
              <a:t>        1.</a:t>
            </a:r>
            <a:endParaRPr lang="en-US" sz="2400" dirty="0" smtClean="0"/>
          </a:p>
          <a:p>
            <a:endParaRPr lang="en-US" sz="2400" dirty="0"/>
          </a:p>
          <a:p>
            <a:endParaRPr lang="ru-RU" sz="2400" dirty="0" smtClean="0"/>
          </a:p>
          <a:p>
            <a:r>
              <a:rPr lang="ru-RU" sz="2400" dirty="0" smtClean="0"/>
              <a:t>2.</a:t>
            </a:r>
            <a:r>
              <a:rPr lang="en-US" sz="2400" dirty="0" smtClean="0"/>
              <a:t>Dangerous</a:t>
            </a:r>
            <a:r>
              <a:rPr lang="ru-RU" sz="2400" dirty="0" smtClean="0"/>
              <a:t>  </a:t>
            </a:r>
            <a:r>
              <a:rPr lang="en-US" sz="2400" dirty="0" smtClean="0"/>
              <a:t>[‘</a:t>
            </a:r>
            <a:r>
              <a:rPr lang="en-US" sz="2400" dirty="0" err="1" smtClean="0"/>
              <a:t>deind</a:t>
            </a:r>
            <a:r>
              <a:rPr lang="ru-RU" sz="2400" dirty="0" smtClean="0"/>
              <a:t>з</a:t>
            </a:r>
            <a:r>
              <a:rPr lang="en-US" sz="2400" dirty="0" err="1" smtClean="0"/>
              <a:t>eres</a:t>
            </a:r>
            <a:r>
              <a:rPr lang="en-US" sz="2400" dirty="0" smtClean="0"/>
              <a:t>]</a:t>
            </a:r>
            <a:r>
              <a:rPr lang="ru-RU" sz="2400" dirty="0" smtClean="0"/>
              <a:t>                                  2.</a:t>
            </a:r>
            <a:endParaRPr lang="en-US" sz="2400" dirty="0" smtClean="0"/>
          </a:p>
          <a:p>
            <a:endParaRPr lang="en-US" sz="2400" dirty="0"/>
          </a:p>
          <a:p>
            <a:endParaRPr lang="ru-RU" sz="2400" dirty="0" smtClean="0"/>
          </a:p>
          <a:p>
            <a:r>
              <a:rPr lang="ru-RU" sz="2400" dirty="0" smtClean="0"/>
              <a:t>3.</a:t>
            </a:r>
            <a:r>
              <a:rPr lang="en-US" sz="2400" dirty="0" smtClean="0"/>
              <a:t>Intelligent</a:t>
            </a:r>
            <a:r>
              <a:rPr lang="ru-RU" sz="2400" dirty="0" smtClean="0"/>
              <a:t>  </a:t>
            </a:r>
            <a:r>
              <a:rPr lang="en-US" sz="2400" dirty="0" smtClean="0"/>
              <a:t>[</a:t>
            </a:r>
            <a:r>
              <a:rPr lang="en-US" sz="2400" dirty="0" err="1" smtClean="0"/>
              <a:t>in’telid</a:t>
            </a:r>
            <a:r>
              <a:rPr lang="ru-RU" sz="2400" dirty="0" smtClean="0"/>
              <a:t>з</a:t>
            </a:r>
            <a:r>
              <a:rPr lang="en-US" sz="2400" dirty="0" smtClean="0"/>
              <a:t>(e)</a:t>
            </a:r>
            <a:r>
              <a:rPr lang="en-US" sz="2400" dirty="0" err="1" smtClean="0"/>
              <a:t>nt</a:t>
            </a:r>
            <a:r>
              <a:rPr lang="en-US" sz="2400" dirty="0" smtClean="0"/>
              <a:t>]</a:t>
            </a:r>
            <a:r>
              <a:rPr lang="ru-RU" sz="2400" dirty="0" smtClean="0"/>
              <a:t>3.</a:t>
            </a:r>
            <a:endParaRPr lang="en-US" sz="2400" dirty="0" smtClean="0"/>
          </a:p>
          <a:p>
            <a:endParaRPr lang="en-US" sz="2400" dirty="0"/>
          </a:p>
          <a:p>
            <a:endParaRPr lang="ru-RU" sz="2400" dirty="0" smtClean="0"/>
          </a:p>
          <a:p>
            <a:r>
              <a:rPr lang="ru-RU" sz="2400" dirty="0" smtClean="0"/>
              <a:t>4.</a:t>
            </a:r>
            <a:r>
              <a:rPr lang="en-US" sz="2400" dirty="0" smtClean="0"/>
              <a:t>Strong   [</a:t>
            </a:r>
            <a:r>
              <a:rPr lang="en-US" sz="2400" dirty="0" err="1" smtClean="0"/>
              <a:t>stron</a:t>
            </a:r>
            <a:r>
              <a:rPr lang="en-US" sz="2400" dirty="0" smtClean="0"/>
              <a:t>]                                                                       </a:t>
            </a:r>
            <a:r>
              <a:rPr lang="en-US" dirty="0" smtClean="0"/>
              <a:t>4.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68" y="1303171"/>
            <a:ext cx="2355933" cy="1456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80" y="4378743"/>
            <a:ext cx="2143125" cy="1933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34" y="4052097"/>
            <a:ext cx="2727158" cy="15159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94" y="2049672"/>
            <a:ext cx="388219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/>
              <a:t>Exercise </a:t>
            </a:r>
            <a:r>
              <a:rPr lang="ru-RU" altLang="ru-RU" dirty="0" smtClean="0"/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tortoise </a:t>
            </a:r>
            <a:r>
              <a:rPr lang="en-US" sz="2400" dirty="0" smtClean="0"/>
              <a:t>is faster than a </a:t>
            </a:r>
            <a:r>
              <a:rPr lang="en-US" sz="2400" dirty="0" smtClean="0">
                <a:solidFill>
                  <a:srgbClr val="FF0000"/>
                </a:solidFill>
              </a:rPr>
              <a:t>snail</a:t>
            </a:r>
            <a:r>
              <a:rPr lang="en-US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cheetah</a:t>
            </a:r>
            <a:r>
              <a:rPr lang="en-US" sz="2400" dirty="0" smtClean="0"/>
              <a:t> is the fastest animal.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cobra</a:t>
            </a:r>
            <a:r>
              <a:rPr lang="en-US" sz="2400" dirty="0" smtClean="0"/>
              <a:t> is more dangerous than a </a:t>
            </a:r>
            <a:r>
              <a:rPr lang="en-US" sz="2400" dirty="0" smtClean="0">
                <a:solidFill>
                  <a:srgbClr val="FF0000"/>
                </a:solidFill>
              </a:rPr>
              <a:t>scorpion</a:t>
            </a:r>
            <a:r>
              <a:rPr lang="en-US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A  </a:t>
            </a:r>
            <a:r>
              <a:rPr lang="en-US" sz="2400" dirty="0" smtClean="0">
                <a:solidFill>
                  <a:srgbClr val="FF0000"/>
                </a:solidFill>
              </a:rPr>
              <a:t>mosquito</a:t>
            </a:r>
            <a:r>
              <a:rPr lang="en-US" sz="2400" dirty="0" smtClean="0"/>
              <a:t> is the most dangerous insect.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dog</a:t>
            </a:r>
            <a:r>
              <a:rPr lang="en-US" sz="2400" dirty="0" smtClean="0"/>
              <a:t> is more intelligent than a </a:t>
            </a:r>
            <a:r>
              <a:rPr lang="en-US" sz="2400" dirty="0" smtClean="0">
                <a:solidFill>
                  <a:srgbClr val="FF0000"/>
                </a:solidFill>
              </a:rPr>
              <a:t>mouse</a:t>
            </a:r>
            <a:r>
              <a:rPr lang="en-US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chimpanze</a:t>
            </a:r>
            <a:r>
              <a:rPr lang="en-US" sz="2400" dirty="0" smtClean="0"/>
              <a:t>e is the most intelligent animal.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camel </a:t>
            </a:r>
            <a:r>
              <a:rPr lang="en-US" sz="2400" dirty="0" smtClean="0"/>
              <a:t>is stronger than a </a:t>
            </a:r>
            <a:r>
              <a:rPr lang="en-US" sz="2400" dirty="0" smtClean="0">
                <a:solidFill>
                  <a:srgbClr val="FF0000"/>
                </a:solidFill>
              </a:rPr>
              <a:t>horse</a:t>
            </a:r>
            <a:r>
              <a:rPr lang="en-US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An </a:t>
            </a:r>
            <a:r>
              <a:rPr lang="en-US" sz="2400" dirty="0" smtClean="0">
                <a:solidFill>
                  <a:srgbClr val="FF0000"/>
                </a:solidFill>
              </a:rPr>
              <a:t>elephant</a:t>
            </a:r>
            <a:r>
              <a:rPr lang="en-US" sz="2400" dirty="0" smtClean="0"/>
              <a:t> is the strongest animal.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41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Riddles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It’s big. It has got a very long nose. It’s grey. It’s the strongest animal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0" y="2979260"/>
            <a:ext cx="3901440" cy="25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6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Riddles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It’s not big not small. It’s the fastest animal.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93" y="2742531"/>
            <a:ext cx="5710991" cy="356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6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369</TotalTime>
  <Words>275</Words>
  <Application>Microsoft Office PowerPoint</Application>
  <PresentationFormat>Широкоэкранный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Грань</vt:lpstr>
      <vt:lpstr>Which is faster?</vt:lpstr>
      <vt:lpstr>Domestic and wild animals</vt:lpstr>
      <vt:lpstr>Wild animals</vt:lpstr>
      <vt:lpstr>Exercise 1</vt:lpstr>
      <vt:lpstr>Let’s have a rest</vt:lpstr>
      <vt:lpstr>Adjectives</vt:lpstr>
      <vt:lpstr>Exercise 3</vt:lpstr>
      <vt:lpstr>Riddles</vt:lpstr>
      <vt:lpstr>Riddles</vt:lpstr>
      <vt:lpstr>Riddles</vt:lpstr>
      <vt:lpstr>Riddles</vt:lpstr>
      <vt:lpstr>Marks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is faster?</dc:title>
  <dc:creator>User</dc:creator>
  <cp:lastModifiedBy>User</cp:lastModifiedBy>
  <cp:revision>26</cp:revision>
  <dcterms:created xsi:type="dcterms:W3CDTF">2024-01-15T08:53:01Z</dcterms:created>
  <dcterms:modified xsi:type="dcterms:W3CDTF">2024-01-17T09:59:14Z</dcterms:modified>
</cp:coreProperties>
</file>