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648" r:id="rId2"/>
    <p:sldId id="688" r:id="rId3"/>
    <p:sldId id="683" r:id="rId4"/>
    <p:sldId id="672" r:id="rId5"/>
    <p:sldId id="671" r:id="rId6"/>
    <p:sldId id="649" r:id="rId7"/>
    <p:sldId id="652" r:id="rId8"/>
    <p:sldId id="685" r:id="rId9"/>
    <p:sldId id="686" r:id="rId10"/>
    <p:sldId id="684" r:id="rId11"/>
    <p:sldId id="687" r:id="rId12"/>
    <p:sldId id="675" r:id="rId13"/>
    <p:sldId id="676" r:id="rId14"/>
    <p:sldId id="677" r:id="rId15"/>
    <p:sldId id="678" r:id="rId16"/>
    <p:sldId id="681" r:id="rId17"/>
    <p:sldId id="682" r:id="rId18"/>
    <p:sldId id="679" r:id="rId19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4A3F"/>
    <a:srgbClr val="3C5A9B"/>
    <a:srgbClr val="FF6600"/>
    <a:srgbClr val="00AAEB"/>
    <a:srgbClr val="F8F8F8"/>
    <a:srgbClr val="0087AF"/>
    <a:srgbClr val="1AB2E8"/>
    <a:srgbClr val="FFDC0D"/>
    <a:srgbClr val="D9B079"/>
    <a:srgbClr val="D1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96210" autoAdjust="0"/>
  </p:normalViewPr>
  <p:slideViewPr>
    <p:cSldViewPr snapToGrid="0" snapToObjects="1">
      <p:cViewPr varScale="1">
        <p:scale>
          <a:sx n="102" d="100"/>
          <a:sy n="102" d="100"/>
        </p:scale>
        <p:origin x="1290" y="102"/>
      </p:cViewPr>
      <p:guideLst>
        <p:guide orient="horz" pos="1596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A83A8-2E45-0548-B3C9-C096518BCF82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028E8-0986-2C48-A24F-782A77C25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4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94DD2-0DDA-C24C-A772-AE987C62F897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4DC8D-BEC2-D34A-81E1-6AC3BD4AB1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53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350" y="1597822"/>
            <a:ext cx="5829300" cy="1102519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42900" y="6250300"/>
            <a:ext cx="16002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4914900" y="4723820"/>
            <a:ext cx="1600200" cy="273844"/>
          </a:xfrm>
          <a:prstGeom prst="rect">
            <a:avLst/>
          </a:prstGeom>
        </p:spPr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25779" y="498590"/>
            <a:ext cx="6406445" cy="338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62717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42900" y="6250300"/>
            <a:ext cx="16002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39684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42900" y="6250300"/>
            <a:ext cx="16002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858000" cy="5143500"/>
          </a:xfrm>
        </p:spPr>
        <p:txBody>
          <a:bodyPr/>
          <a:lstStyle>
            <a:lvl1pPr marL="0" indent="0" algn="ctr">
              <a:buNone/>
              <a:defRPr>
                <a:latin typeface="Raleway"/>
                <a:cs typeface="Raleway"/>
              </a:defRPr>
            </a:lvl1pPr>
          </a:lstStyle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11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6250300"/>
            <a:ext cx="16002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4723820"/>
            <a:ext cx="1600200" cy="273844"/>
          </a:xfrm>
          <a:prstGeom prst="rect">
            <a:avLst/>
          </a:prstGeom>
        </p:spPr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4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6250300"/>
            <a:ext cx="16002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4723820"/>
            <a:ext cx="1600200" cy="273844"/>
          </a:xfrm>
          <a:prstGeom prst="rect">
            <a:avLst/>
          </a:prstGeom>
        </p:spPr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70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6250300"/>
            <a:ext cx="16002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4723820"/>
            <a:ext cx="1600200" cy="273844"/>
          </a:xfrm>
          <a:prstGeom prst="rect">
            <a:avLst/>
          </a:prstGeom>
        </p:spPr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299854" y="562064"/>
            <a:ext cx="6238598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 userDrawn="1"/>
        </p:nvGrpSpPr>
        <p:grpSpPr>
          <a:xfrm>
            <a:off x="6150056" y="190333"/>
            <a:ext cx="295241" cy="253480"/>
            <a:chOff x="6258192" y="2164972"/>
            <a:chExt cx="602756" cy="388124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857773" y="2164972"/>
              <a:ext cx="0" cy="388124"/>
            </a:xfrm>
            <a:prstGeom prst="line">
              <a:avLst/>
            </a:prstGeom>
            <a:ln w="190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556747" y="2199387"/>
              <a:ext cx="301026" cy="353709"/>
            </a:xfrm>
            <a:prstGeom prst="line">
              <a:avLst/>
            </a:prstGeom>
            <a:ln w="190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268479" y="2199387"/>
              <a:ext cx="294647" cy="353709"/>
            </a:xfrm>
            <a:prstGeom prst="line">
              <a:avLst/>
            </a:prstGeom>
            <a:ln w="190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268479" y="2164972"/>
              <a:ext cx="0" cy="388124"/>
            </a:xfrm>
            <a:prstGeom prst="line">
              <a:avLst/>
            </a:prstGeom>
            <a:ln w="190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258192" y="2553096"/>
              <a:ext cx="602756" cy="0"/>
            </a:xfrm>
            <a:prstGeom prst="line">
              <a:avLst/>
            </a:prstGeom>
            <a:ln w="190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6563126" y="2164972"/>
              <a:ext cx="294647" cy="353709"/>
            </a:xfrm>
            <a:prstGeom prst="line">
              <a:avLst/>
            </a:prstGeom>
            <a:ln w="190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268479" y="2164972"/>
              <a:ext cx="297884" cy="356668"/>
            </a:xfrm>
            <a:prstGeom prst="line">
              <a:avLst/>
            </a:prstGeom>
            <a:ln w="190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2919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012011"/>
            <a:ext cx="302895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012011"/>
            <a:ext cx="302895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6250300"/>
            <a:ext cx="16002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4723820"/>
            <a:ext cx="1600200" cy="273844"/>
          </a:xfrm>
          <a:prstGeom prst="rect">
            <a:avLst/>
          </a:prstGeom>
        </p:spPr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63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Raleway"/>
                <a:cs typeface="Raleway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1000823"/>
            <a:ext cx="3030141" cy="479822"/>
          </a:xfrm>
        </p:spPr>
        <p:txBody>
          <a:bodyPr anchor="b"/>
          <a:lstStyle>
            <a:lvl1pPr marL="0" indent="0">
              <a:buNone/>
              <a:defRPr sz="1800" b="1">
                <a:latin typeface="Raleway"/>
                <a:cs typeface="Raleway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1480644"/>
            <a:ext cx="3030141" cy="2963466"/>
          </a:xfrm>
        </p:spPr>
        <p:txBody>
          <a:bodyPr>
            <a:normAutofit/>
          </a:bodyPr>
          <a:lstStyle>
            <a:lvl1pPr>
              <a:defRPr sz="1800">
                <a:latin typeface="Raleway"/>
                <a:cs typeface="Raleway"/>
              </a:defRPr>
            </a:lvl1pPr>
            <a:lvl2pPr>
              <a:defRPr sz="1600">
                <a:latin typeface="Raleway"/>
                <a:cs typeface="Raleway"/>
              </a:defRPr>
            </a:lvl2pPr>
            <a:lvl3pPr>
              <a:defRPr sz="1400">
                <a:latin typeface="Raleway"/>
                <a:cs typeface="Raleway"/>
              </a:defRPr>
            </a:lvl3pPr>
            <a:lvl4pPr>
              <a:defRPr sz="1200">
                <a:latin typeface="Raleway"/>
                <a:cs typeface="Raleway"/>
              </a:defRPr>
            </a:lvl4pPr>
            <a:lvl5pPr>
              <a:defRPr sz="1200">
                <a:latin typeface="Raleway"/>
                <a:cs typeface="Raleway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1000823"/>
            <a:ext cx="3031331" cy="479822"/>
          </a:xfrm>
        </p:spPr>
        <p:txBody>
          <a:bodyPr anchor="b"/>
          <a:lstStyle>
            <a:lvl1pPr marL="0" indent="0">
              <a:buNone/>
              <a:defRPr sz="1800" b="1">
                <a:latin typeface="Raleway"/>
                <a:cs typeface="Raleway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1480644"/>
            <a:ext cx="3031331" cy="2963466"/>
          </a:xfrm>
        </p:spPr>
        <p:txBody>
          <a:bodyPr>
            <a:normAutofit/>
          </a:bodyPr>
          <a:lstStyle>
            <a:lvl1pPr>
              <a:defRPr sz="1800">
                <a:latin typeface="Raleway"/>
                <a:cs typeface="Raleway"/>
              </a:defRPr>
            </a:lvl1pPr>
            <a:lvl2pPr>
              <a:defRPr sz="1600">
                <a:latin typeface="Raleway"/>
                <a:cs typeface="Raleway"/>
              </a:defRPr>
            </a:lvl2pPr>
            <a:lvl3pPr>
              <a:defRPr sz="1400">
                <a:latin typeface="Raleway"/>
                <a:cs typeface="Raleway"/>
              </a:defRPr>
            </a:lvl3pPr>
            <a:lvl4pPr>
              <a:defRPr sz="1200">
                <a:latin typeface="Raleway"/>
                <a:cs typeface="Raleway"/>
              </a:defRPr>
            </a:lvl4pPr>
            <a:lvl5pPr>
              <a:defRPr sz="1200">
                <a:latin typeface="Raleway"/>
                <a:cs typeface="Raleway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42900" y="6250300"/>
            <a:ext cx="1600200" cy="273844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Raleway"/>
                <a:cs typeface="Raleway"/>
              </a:defRPr>
            </a:lvl1pPr>
          </a:lstStyle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914900" y="4723820"/>
            <a:ext cx="1600200" cy="273844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Raleway"/>
                <a:cs typeface="Raleway"/>
              </a:defRPr>
            </a:lvl1pPr>
          </a:lstStyle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26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2900" y="6250300"/>
            <a:ext cx="16002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14900" y="4723820"/>
            <a:ext cx="1600200" cy="273844"/>
          </a:xfrm>
          <a:prstGeom prst="rect">
            <a:avLst/>
          </a:prstGeom>
        </p:spPr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109453" y="4547422"/>
            <a:ext cx="706694" cy="53258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466070"/>
            <a:ext cx="6858000" cy="16774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22946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rrange avat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2900" y="6250300"/>
            <a:ext cx="16002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14900" y="4723820"/>
            <a:ext cx="1600200" cy="273844"/>
          </a:xfrm>
          <a:prstGeom prst="rect">
            <a:avLst/>
          </a:prstGeom>
        </p:spPr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109453" y="4547422"/>
            <a:ext cx="706694" cy="53258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811538" y="1108871"/>
            <a:ext cx="3340298" cy="2928937"/>
            <a:chOff x="2415382" y="1108869"/>
            <a:chExt cx="4453731" cy="2928937"/>
          </a:xfrm>
        </p:grpSpPr>
        <p:sp>
          <p:nvSpPr>
            <p:cNvPr id="8" name="Freeform 38"/>
            <p:cNvSpPr>
              <a:spLocks/>
            </p:cNvSpPr>
            <p:nvPr/>
          </p:nvSpPr>
          <p:spPr bwMode="auto">
            <a:xfrm>
              <a:off x="4546600" y="1994694"/>
              <a:ext cx="1246188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39"/>
            <p:cNvSpPr>
              <a:spLocks/>
            </p:cNvSpPr>
            <p:nvPr/>
          </p:nvSpPr>
          <p:spPr bwMode="auto">
            <a:xfrm>
              <a:off x="4546600" y="1994694"/>
              <a:ext cx="1246188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40"/>
            <p:cNvSpPr>
              <a:spLocks/>
            </p:cNvSpPr>
            <p:nvPr/>
          </p:nvSpPr>
          <p:spPr bwMode="auto">
            <a:xfrm>
              <a:off x="5035550" y="1588294"/>
              <a:ext cx="268288" cy="560388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C8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41"/>
            <p:cNvSpPr>
              <a:spLocks/>
            </p:cNvSpPr>
            <p:nvPr/>
          </p:nvSpPr>
          <p:spPr bwMode="auto">
            <a:xfrm>
              <a:off x="4859338" y="1553369"/>
              <a:ext cx="112713" cy="163513"/>
            </a:xfrm>
            <a:custGeom>
              <a:avLst/>
              <a:gdLst>
                <a:gd name="T0" fmla="*/ 20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6C8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42"/>
            <p:cNvSpPr>
              <a:spLocks/>
            </p:cNvSpPr>
            <p:nvPr/>
          </p:nvSpPr>
          <p:spPr bwMode="auto">
            <a:xfrm>
              <a:off x="5365750" y="1553369"/>
              <a:ext cx="112713" cy="163513"/>
            </a:xfrm>
            <a:custGeom>
              <a:avLst/>
              <a:gdLst>
                <a:gd name="T0" fmla="*/ 51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1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1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6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1" y="5"/>
                  </a:cubicBezTo>
                  <a:close/>
                </a:path>
              </a:pathLst>
            </a:custGeom>
            <a:solidFill>
              <a:srgbClr val="F6C8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5024438" y="195818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0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0" y="178"/>
                  </a:lnTo>
                  <a:lnTo>
                    <a:pt x="92" y="10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5024438" y="195818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0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0" y="178"/>
                  </a:lnTo>
                  <a:lnTo>
                    <a:pt x="92" y="105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Freeform 45"/>
            <p:cNvSpPr>
              <a:spLocks/>
            </p:cNvSpPr>
            <p:nvPr/>
          </p:nvSpPr>
          <p:spPr bwMode="auto">
            <a:xfrm>
              <a:off x="5035550" y="1902619"/>
              <a:ext cx="268288" cy="92075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A0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Freeform 46"/>
            <p:cNvSpPr>
              <a:spLocks/>
            </p:cNvSpPr>
            <p:nvPr/>
          </p:nvSpPr>
          <p:spPr bwMode="auto">
            <a:xfrm>
              <a:off x="4757738" y="1205707"/>
              <a:ext cx="823913" cy="758825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6C8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47"/>
            <p:cNvSpPr>
              <a:spLocks/>
            </p:cNvSpPr>
            <p:nvPr/>
          </p:nvSpPr>
          <p:spPr bwMode="auto">
            <a:xfrm>
              <a:off x="4810125" y="1158082"/>
              <a:ext cx="673100" cy="517525"/>
            </a:xfrm>
            <a:custGeom>
              <a:avLst/>
              <a:gdLst>
                <a:gd name="T0" fmla="*/ 407 w 420"/>
                <a:gd name="T1" fmla="*/ 269 h 322"/>
                <a:gd name="T2" fmla="*/ 361 w 420"/>
                <a:gd name="T3" fmla="*/ 57 h 322"/>
                <a:gd name="T4" fmla="*/ 103 w 420"/>
                <a:gd name="T5" fmla="*/ 52 h 322"/>
                <a:gd name="T6" fmla="*/ 48 w 420"/>
                <a:gd name="T7" fmla="*/ 270 h 322"/>
                <a:gd name="T8" fmla="*/ 60 w 420"/>
                <a:gd name="T9" fmla="*/ 322 h 322"/>
                <a:gd name="T10" fmla="*/ 81 w 420"/>
                <a:gd name="T11" fmla="*/ 321 h 322"/>
                <a:gd name="T12" fmla="*/ 65 w 420"/>
                <a:gd name="T13" fmla="*/ 283 h 322"/>
                <a:gd name="T14" fmla="*/ 61 w 420"/>
                <a:gd name="T15" fmla="*/ 251 h 322"/>
                <a:gd name="T16" fmla="*/ 133 w 420"/>
                <a:gd name="T17" fmla="*/ 103 h 322"/>
                <a:gd name="T18" fmla="*/ 222 w 420"/>
                <a:gd name="T19" fmla="*/ 139 h 322"/>
                <a:gd name="T20" fmla="*/ 308 w 420"/>
                <a:gd name="T21" fmla="*/ 101 h 322"/>
                <a:gd name="T22" fmla="*/ 393 w 420"/>
                <a:gd name="T23" fmla="*/ 249 h 322"/>
                <a:gd name="T24" fmla="*/ 375 w 420"/>
                <a:gd name="T25" fmla="*/ 316 h 322"/>
                <a:gd name="T26" fmla="*/ 397 w 420"/>
                <a:gd name="T27" fmla="*/ 314 h 322"/>
                <a:gd name="T28" fmla="*/ 407 w 420"/>
                <a:gd name="T29" fmla="*/ 269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322">
                  <a:moveTo>
                    <a:pt x="407" y="269"/>
                  </a:moveTo>
                  <a:cubicBezTo>
                    <a:pt x="420" y="204"/>
                    <a:pt x="411" y="52"/>
                    <a:pt x="361" y="57"/>
                  </a:cubicBezTo>
                  <a:cubicBezTo>
                    <a:pt x="313" y="9"/>
                    <a:pt x="149" y="0"/>
                    <a:pt x="103" y="52"/>
                  </a:cubicBezTo>
                  <a:cubicBezTo>
                    <a:pt x="0" y="72"/>
                    <a:pt x="48" y="270"/>
                    <a:pt x="48" y="270"/>
                  </a:cubicBezTo>
                  <a:cubicBezTo>
                    <a:pt x="51" y="290"/>
                    <a:pt x="56" y="307"/>
                    <a:pt x="60" y="322"/>
                  </a:cubicBezTo>
                  <a:cubicBezTo>
                    <a:pt x="67" y="322"/>
                    <a:pt x="74" y="321"/>
                    <a:pt x="81" y="321"/>
                  </a:cubicBezTo>
                  <a:cubicBezTo>
                    <a:pt x="74" y="307"/>
                    <a:pt x="67" y="293"/>
                    <a:pt x="65" y="283"/>
                  </a:cubicBezTo>
                  <a:cubicBezTo>
                    <a:pt x="64" y="277"/>
                    <a:pt x="61" y="256"/>
                    <a:pt x="61" y="251"/>
                  </a:cubicBezTo>
                  <a:cubicBezTo>
                    <a:pt x="62" y="215"/>
                    <a:pt x="88" y="111"/>
                    <a:pt x="133" y="103"/>
                  </a:cubicBezTo>
                  <a:cubicBezTo>
                    <a:pt x="150" y="100"/>
                    <a:pt x="193" y="139"/>
                    <a:pt x="222" y="139"/>
                  </a:cubicBezTo>
                  <a:cubicBezTo>
                    <a:pt x="251" y="138"/>
                    <a:pt x="289" y="99"/>
                    <a:pt x="308" y="101"/>
                  </a:cubicBezTo>
                  <a:cubicBezTo>
                    <a:pt x="355" y="108"/>
                    <a:pt x="394" y="203"/>
                    <a:pt x="393" y="249"/>
                  </a:cubicBezTo>
                  <a:cubicBezTo>
                    <a:pt x="393" y="255"/>
                    <a:pt x="386" y="291"/>
                    <a:pt x="375" y="316"/>
                  </a:cubicBezTo>
                  <a:cubicBezTo>
                    <a:pt x="382" y="315"/>
                    <a:pt x="390" y="315"/>
                    <a:pt x="397" y="314"/>
                  </a:cubicBezTo>
                  <a:cubicBezTo>
                    <a:pt x="401" y="301"/>
                    <a:pt x="404" y="286"/>
                    <a:pt x="407" y="26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48"/>
            <p:cNvSpPr>
              <a:spLocks/>
            </p:cNvSpPr>
            <p:nvPr/>
          </p:nvSpPr>
          <p:spPr bwMode="auto">
            <a:xfrm>
              <a:off x="5170488" y="1958182"/>
              <a:ext cx="142875" cy="284163"/>
            </a:xfrm>
            <a:custGeom>
              <a:avLst/>
              <a:gdLst>
                <a:gd name="T0" fmla="*/ 84 w 90"/>
                <a:gd name="T1" fmla="*/ 0 h 179"/>
                <a:gd name="T2" fmla="*/ 90 w 90"/>
                <a:gd name="T3" fmla="*/ 28 h 179"/>
                <a:gd name="T4" fmla="*/ 70 w 90"/>
                <a:gd name="T5" fmla="*/ 179 h 179"/>
                <a:gd name="T6" fmla="*/ 0 w 90"/>
                <a:gd name="T7" fmla="*/ 105 h 179"/>
                <a:gd name="T8" fmla="*/ 84 w 90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79">
                  <a:moveTo>
                    <a:pt x="84" y="0"/>
                  </a:moveTo>
                  <a:lnTo>
                    <a:pt x="90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49"/>
            <p:cNvSpPr>
              <a:spLocks/>
            </p:cNvSpPr>
            <p:nvPr/>
          </p:nvSpPr>
          <p:spPr bwMode="auto">
            <a:xfrm>
              <a:off x="5170488" y="1958182"/>
              <a:ext cx="142875" cy="284163"/>
            </a:xfrm>
            <a:custGeom>
              <a:avLst/>
              <a:gdLst>
                <a:gd name="T0" fmla="*/ 84 w 90"/>
                <a:gd name="T1" fmla="*/ 0 h 179"/>
                <a:gd name="T2" fmla="*/ 90 w 90"/>
                <a:gd name="T3" fmla="*/ 28 h 179"/>
                <a:gd name="T4" fmla="*/ 70 w 90"/>
                <a:gd name="T5" fmla="*/ 179 h 179"/>
                <a:gd name="T6" fmla="*/ 0 w 90"/>
                <a:gd name="T7" fmla="*/ 105 h 179"/>
                <a:gd name="T8" fmla="*/ 84 w 90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79">
                  <a:moveTo>
                    <a:pt x="84" y="0"/>
                  </a:moveTo>
                  <a:lnTo>
                    <a:pt x="90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50"/>
            <p:cNvSpPr>
              <a:spLocks/>
            </p:cNvSpPr>
            <p:nvPr/>
          </p:nvSpPr>
          <p:spPr bwMode="auto">
            <a:xfrm>
              <a:off x="5170488" y="212486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51"/>
            <p:cNvSpPr>
              <a:spLocks/>
            </p:cNvSpPr>
            <p:nvPr/>
          </p:nvSpPr>
          <p:spPr bwMode="auto">
            <a:xfrm>
              <a:off x="5170488" y="212486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52"/>
            <p:cNvSpPr>
              <a:spLocks/>
            </p:cNvSpPr>
            <p:nvPr/>
          </p:nvSpPr>
          <p:spPr bwMode="auto">
            <a:xfrm>
              <a:off x="5035550" y="195341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85 w 169"/>
                <a:gd name="T11" fmla="*/ 108 h 108"/>
                <a:gd name="T12" fmla="*/ 169 w 169"/>
                <a:gd name="T13" fmla="*/ 3 h 108"/>
                <a:gd name="T14" fmla="*/ 169 w 169"/>
                <a:gd name="T1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E9BE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Freeform 53"/>
            <p:cNvSpPr>
              <a:spLocks/>
            </p:cNvSpPr>
            <p:nvPr/>
          </p:nvSpPr>
          <p:spPr bwMode="auto">
            <a:xfrm>
              <a:off x="5035550" y="195341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85 w 169"/>
                <a:gd name="T11" fmla="*/ 108 h 108"/>
                <a:gd name="T12" fmla="*/ 169 w 169"/>
                <a:gd name="T13" fmla="*/ 3 h 108"/>
                <a:gd name="T14" fmla="*/ 169 w 169"/>
                <a:gd name="T1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Rectangle 54"/>
            <p:cNvSpPr>
              <a:spLocks noChangeArrowheads="1"/>
            </p:cNvSpPr>
            <p:nvPr/>
          </p:nvSpPr>
          <p:spPr bwMode="auto">
            <a:xfrm>
              <a:off x="5145088" y="2237582"/>
              <a:ext cx="49213" cy="1588"/>
            </a:xfrm>
            <a:prstGeom prst="rect">
              <a:avLst/>
            </a:pr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5145088" y="2237582"/>
              <a:ext cx="492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56"/>
            <p:cNvSpPr>
              <a:spLocks/>
            </p:cNvSpPr>
            <p:nvPr/>
          </p:nvSpPr>
          <p:spPr bwMode="auto">
            <a:xfrm>
              <a:off x="5011738" y="1745457"/>
              <a:ext cx="315913" cy="46038"/>
            </a:xfrm>
            <a:custGeom>
              <a:avLst/>
              <a:gdLst>
                <a:gd name="T0" fmla="*/ 105 w 197"/>
                <a:gd name="T1" fmla="*/ 0 h 29"/>
                <a:gd name="T2" fmla="*/ 99 w 197"/>
                <a:gd name="T3" fmla="*/ 5 h 29"/>
                <a:gd name="T4" fmla="*/ 92 w 197"/>
                <a:gd name="T5" fmla="*/ 0 h 29"/>
                <a:gd name="T6" fmla="*/ 0 w 197"/>
                <a:gd name="T7" fmla="*/ 29 h 29"/>
                <a:gd name="T8" fmla="*/ 90 w 197"/>
                <a:gd name="T9" fmla="*/ 26 h 29"/>
                <a:gd name="T10" fmla="*/ 99 w 197"/>
                <a:gd name="T11" fmla="*/ 15 h 29"/>
                <a:gd name="T12" fmla="*/ 107 w 197"/>
                <a:gd name="T13" fmla="*/ 26 h 29"/>
                <a:gd name="T14" fmla="*/ 197 w 197"/>
                <a:gd name="T15" fmla="*/ 29 h 29"/>
                <a:gd name="T16" fmla="*/ 105 w 197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29">
                  <a:moveTo>
                    <a:pt x="105" y="0"/>
                  </a:moveTo>
                  <a:cubicBezTo>
                    <a:pt x="101" y="0"/>
                    <a:pt x="99" y="5"/>
                    <a:pt x="99" y="5"/>
                  </a:cubicBezTo>
                  <a:cubicBezTo>
                    <a:pt x="99" y="5"/>
                    <a:pt x="96" y="0"/>
                    <a:pt x="92" y="0"/>
                  </a:cubicBezTo>
                  <a:cubicBezTo>
                    <a:pt x="78" y="0"/>
                    <a:pt x="17" y="6"/>
                    <a:pt x="0" y="29"/>
                  </a:cubicBezTo>
                  <a:cubicBezTo>
                    <a:pt x="0" y="29"/>
                    <a:pt x="85" y="27"/>
                    <a:pt x="90" y="26"/>
                  </a:cubicBezTo>
                  <a:cubicBezTo>
                    <a:pt x="94" y="24"/>
                    <a:pt x="99" y="15"/>
                    <a:pt x="99" y="15"/>
                  </a:cubicBezTo>
                  <a:cubicBezTo>
                    <a:pt x="99" y="15"/>
                    <a:pt x="103" y="24"/>
                    <a:pt x="107" y="26"/>
                  </a:cubicBezTo>
                  <a:cubicBezTo>
                    <a:pt x="112" y="27"/>
                    <a:pt x="197" y="29"/>
                    <a:pt x="197" y="29"/>
                  </a:cubicBezTo>
                  <a:cubicBezTo>
                    <a:pt x="180" y="6"/>
                    <a:pt x="120" y="0"/>
                    <a:pt x="105" y="0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57"/>
            <p:cNvSpPr>
              <a:spLocks/>
            </p:cNvSpPr>
            <p:nvPr/>
          </p:nvSpPr>
          <p:spPr bwMode="auto">
            <a:xfrm>
              <a:off x="3454400" y="199469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58"/>
            <p:cNvSpPr>
              <a:spLocks/>
            </p:cNvSpPr>
            <p:nvPr/>
          </p:nvSpPr>
          <p:spPr bwMode="auto">
            <a:xfrm>
              <a:off x="3454400" y="199469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9" name="Freeform 59"/>
            <p:cNvSpPr>
              <a:spLocks/>
            </p:cNvSpPr>
            <p:nvPr/>
          </p:nvSpPr>
          <p:spPr bwMode="auto">
            <a:xfrm>
              <a:off x="3944938" y="1588294"/>
              <a:ext cx="266700" cy="560388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0" name="Freeform 60"/>
            <p:cNvSpPr>
              <a:spLocks/>
            </p:cNvSpPr>
            <p:nvPr/>
          </p:nvSpPr>
          <p:spPr bwMode="auto">
            <a:xfrm>
              <a:off x="3767138" y="1553369"/>
              <a:ext cx="112713" cy="163513"/>
            </a:xfrm>
            <a:custGeom>
              <a:avLst/>
              <a:gdLst>
                <a:gd name="T0" fmla="*/ 20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1" name="Freeform 61"/>
            <p:cNvSpPr>
              <a:spLocks/>
            </p:cNvSpPr>
            <p:nvPr/>
          </p:nvSpPr>
          <p:spPr bwMode="auto">
            <a:xfrm>
              <a:off x="4275138" y="1553369"/>
              <a:ext cx="112713" cy="163513"/>
            </a:xfrm>
            <a:custGeom>
              <a:avLst/>
              <a:gdLst>
                <a:gd name="T0" fmla="*/ 51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1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1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6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1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2" name="Freeform 62"/>
            <p:cNvSpPr>
              <a:spLocks/>
            </p:cNvSpPr>
            <p:nvPr/>
          </p:nvSpPr>
          <p:spPr bwMode="auto">
            <a:xfrm>
              <a:off x="3944938" y="1902619"/>
              <a:ext cx="266700" cy="92075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A78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Freeform 63"/>
            <p:cNvSpPr>
              <a:spLocks/>
            </p:cNvSpPr>
            <p:nvPr/>
          </p:nvSpPr>
          <p:spPr bwMode="auto">
            <a:xfrm>
              <a:off x="3667125" y="1205707"/>
              <a:ext cx="822325" cy="758825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4" name="Freeform 64"/>
            <p:cNvSpPr>
              <a:spLocks noEditPoints="1"/>
            </p:cNvSpPr>
            <p:nvPr/>
          </p:nvSpPr>
          <p:spPr bwMode="auto">
            <a:xfrm>
              <a:off x="3762375" y="1108869"/>
              <a:ext cx="649288" cy="582613"/>
            </a:xfrm>
            <a:custGeom>
              <a:avLst/>
              <a:gdLst>
                <a:gd name="T0" fmla="*/ 312 w 404"/>
                <a:gd name="T1" fmla="*/ 68 h 363"/>
                <a:gd name="T2" fmla="*/ 51 w 404"/>
                <a:gd name="T3" fmla="*/ 97 h 363"/>
                <a:gd name="T4" fmla="*/ 30 w 404"/>
                <a:gd name="T5" fmla="*/ 357 h 363"/>
                <a:gd name="T6" fmla="*/ 30 w 404"/>
                <a:gd name="T7" fmla="*/ 357 h 363"/>
                <a:gd name="T8" fmla="*/ 31 w 404"/>
                <a:gd name="T9" fmla="*/ 360 h 363"/>
                <a:gd name="T10" fmla="*/ 33 w 404"/>
                <a:gd name="T11" fmla="*/ 363 h 363"/>
                <a:gd name="T12" fmla="*/ 37 w 404"/>
                <a:gd name="T13" fmla="*/ 362 h 363"/>
                <a:gd name="T14" fmla="*/ 38 w 404"/>
                <a:gd name="T15" fmla="*/ 361 h 363"/>
                <a:gd name="T16" fmla="*/ 38 w 404"/>
                <a:gd name="T17" fmla="*/ 339 h 363"/>
                <a:gd name="T18" fmla="*/ 33 w 404"/>
                <a:gd name="T19" fmla="*/ 307 h 363"/>
                <a:gd name="T20" fmla="*/ 77 w 404"/>
                <a:gd name="T21" fmla="*/ 183 h 363"/>
                <a:gd name="T22" fmla="*/ 86 w 404"/>
                <a:gd name="T23" fmla="*/ 171 h 363"/>
                <a:gd name="T24" fmla="*/ 97 w 404"/>
                <a:gd name="T25" fmla="*/ 158 h 363"/>
                <a:gd name="T26" fmla="*/ 103 w 404"/>
                <a:gd name="T27" fmla="*/ 154 h 363"/>
                <a:gd name="T28" fmla="*/ 242 w 404"/>
                <a:gd name="T29" fmla="*/ 175 h 363"/>
                <a:gd name="T30" fmla="*/ 280 w 404"/>
                <a:gd name="T31" fmla="*/ 151 h 363"/>
                <a:gd name="T32" fmla="*/ 311 w 404"/>
                <a:gd name="T33" fmla="*/ 176 h 363"/>
                <a:gd name="T34" fmla="*/ 360 w 404"/>
                <a:gd name="T35" fmla="*/ 315 h 363"/>
                <a:gd name="T36" fmla="*/ 356 w 404"/>
                <a:gd name="T37" fmla="*/ 339 h 363"/>
                <a:gd name="T38" fmla="*/ 356 w 404"/>
                <a:gd name="T39" fmla="*/ 361 h 363"/>
                <a:gd name="T40" fmla="*/ 357 w 404"/>
                <a:gd name="T41" fmla="*/ 362 h 363"/>
                <a:gd name="T42" fmla="*/ 361 w 404"/>
                <a:gd name="T43" fmla="*/ 363 h 363"/>
                <a:gd name="T44" fmla="*/ 363 w 404"/>
                <a:gd name="T45" fmla="*/ 360 h 363"/>
                <a:gd name="T46" fmla="*/ 364 w 404"/>
                <a:gd name="T47" fmla="*/ 351 h 363"/>
                <a:gd name="T48" fmla="*/ 366 w 404"/>
                <a:gd name="T49" fmla="*/ 338 h 363"/>
                <a:gd name="T50" fmla="*/ 312 w 404"/>
                <a:gd name="T51" fmla="*/ 68 h 363"/>
                <a:gd name="T52" fmla="*/ 180 w 404"/>
                <a:gd name="T53" fmla="*/ 135 h 363"/>
                <a:gd name="T54" fmla="*/ 176 w 404"/>
                <a:gd name="T55" fmla="*/ 134 h 363"/>
                <a:gd name="T56" fmla="*/ 182 w 404"/>
                <a:gd name="T57" fmla="*/ 135 h 363"/>
                <a:gd name="T58" fmla="*/ 180 w 404"/>
                <a:gd name="T59" fmla="*/ 1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4" h="363">
                  <a:moveTo>
                    <a:pt x="312" y="68"/>
                  </a:moveTo>
                  <a:cubicBezTo>
                    <a:pt x="225" y="0"/>
                    <a:pt x="91" y="40"/>
                    <a:pt x="51" y="97"/>
                  </a:cubicBezTo>
                  <a:cubicBezTo>
                    <a:pt x="0" y="168"/>
                    <a:pt x="18" y="276"/>
                    <a:pt x="30" y="357"/>
                  </a:cubicBezTo>
                  <a:cubicBezTo>
                    <a:pt x="30" y="357"/>
                    <a:pt x="30" y="357"/>
                    <a:pt x="30" y="357"/>
                  </a:cubicBezTo>
                  <a:cubicBezTo>
                    <a:pt x="30" y="358"/>
                    <a:pt x="30" y="359"/>
                    <a:pt x="31" y="360"/>
                  </a:cubicBezTo>
                  <a:cubicBezTo>
                    <a:pt x="31" y="360"/>
                    <a:pt x="32" y="362"/>
                    <a:pt x="33" y="363"/>
                  </a:cubicBezTo>
                  <a:cubicBezTo>
                    <a:pt x="33" y="363"/>
                    <a:pt x="36" y="363"/>
                    <a:pt x="37" y="362"/>
                  </a:cubicBezTo>
                  <a:cubicBezTo>
                    <a:pt x="38" y="362"/>
                    <a:pt x="38" y="361"/>
                    <a:pt x="38" y="361"/>
                  </a:cubicBezTo>
                  <a:cubicBezTo>
                    <a:pt x="38" y="354"/>
                    <a:pt x="38" y="340"/>
                    <a:pt x="38" y="339"/>
                  </a:cubicBezTo>
                  <a:cubicBezTo>
                    <a:pt x="37" y="328"/>
                    <a:pt x="34" y="318"/>
                    <a:pt x="33" y="307"/>
                  </a:cubicBezTo>
                  <a:cubicBezTo>
                    <a:pt x="41" y="255"/>
                    <a:pt x="65" y="245"/>
                    <a:pt x="77" y="183"/>
                  </a:cubicBezTo>
                  <a:cubicBezTo>
                    <a:pt x="80" y="179"/>
                    <a:pt x="83" y="175"/>
                    <a:pt x="86" y="171"/>
                  </a:cubicBezTo>
                  <a:cubicBezTo>
                    <a:pt x="89" y="167"/>
                    <a:pt x="93" y="162"/>
                    <a:pt x="97" y="158"/>
                  </a:cubicBezTo>
                  <a:cubicBezTo>
                    <a:pt x="99" y="157"/>
                    <a:pt x="101" y="156"/>
                    <a:pt x="103" y="154"/>
                  </a:cubicBezTo>
                  <a:cubicBezTo>
                    <a:pt x="150" y="137"/>
                    <a:pt x="198" y="158"/>
                    <a:pt x="242" y="175"/>
                  </a:cubicBezTo>
                  <a:cubicBezTo>
                    <a:pt x="259" y="182"/>
                    <a:pt x="261" y="152"/>
                    <a:pt x="280" y="151"/>
                  </a:cubicBezTo>
                  <a:cubicBezTo>
                    <a:pt x="288" y="150"/>
                    <a:pt x="304" y="177"/>
                    <a:pt x="311" y="176"/>
                  </a:cubicBezTo>
                  <a:cubicBezTo>
                    <a:pt x="377" y="169"/>
                    <a:pt x="349" y="269"/>
                    <a:pt x="360" y="315"/>
                  </a:cubicBezTo>
                  <a:cubicBezTo>
                    <a:pt x="358" y="323"/>
                    <a:pt x="357" y="331"/>
                    <a:pt x="356" y="339"/>
                  </a:cubicBezTo>
                  <a:cubicBezTo>
                    <a:pt x="356" y="340"/>
                    <a:pt x="356" y="354"/>
                    <a:pt x="356" y="361"/>
                  </a:cubicBezTo>
                  <a:cubicBezTo>
                    <a:pt x="356" y="361"/>
                    <a:pt x="356" y="362"/>
                    <a:pt x="357" y="362"/>
                  </a:cubicBezTo>
                  <a:cubicBezTo>
                    <a:pt x="358" y="363"/>
                    <a:pt x="361" y="363"/>
                    <a:pt x="361" y="363"/>
                  </a:cubicBezTo>
                  <a:cubicBezTo>
                    <a:pt x="362" y="362"/>
                    <a:pt x="363" y="360"/>
                    <a:pt x="363" y="360"/>
                  </a:cubicBezTo>
                  <a:cubicBezTo>
                    <a:pt x="364" y="356"/>
                    <a:pt x="364" y="354"/>
                    <a:pt x="364" y="351"/>
                  </a:cubicBezTo>
                  <a:cubicBezTo>
                    <a:pt x="365" y="347"/>
                    <a:pt x="365" y="342"/>
                    <a:pt x="366" y="338"/>
                  </a:cubicBezTo>
                  <a:cubicBezTo>
                    <a:pt x="379" y="288"/>
                    <a:pt x="404" y="89"/>
                    <a:pt x="312" y="68"/>
                  </a:cubicBezTo>
                  <a:close/>
                  <a:moveTo>
                    <a:pt x="180" y="135"/>
                  </a:moveTo>
                  <a:cubicBezTo>
                    <a:pt x="179" y="135"/>
                    <a:pt x="177" y="134"/>
                    <a:pt x="176" y="134"/>
                  </a:cubicBezTo>
                  <a:cubicBezTo>
                    <a:pt x="178" y="134"/>
                    <a:pt x="180" y="135"/>
                    <a:pt x="182" y="135"/>
                  </a:cubicBezTo>
                  <a:cubicBezTo>
                    <a:pt x="182" y="135"/>
                    <a:pt x="181" y="135"/>
                    <a:pt x="180" y="135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5" name="Rectangle 65"/>
            <p:cNvSpPr>
              <a:spLocks noChangeArrowheads="1"/>
            </p:cNvSpPr>
            <p:nvPr/>
          </p:nvSpPr>
          <p:spPr bwMode="auto">
            <a:xfrm>
              <a:off x="4052888" y="2237582"/>
              <a:ext cx="50800" cy="1588"/>
            </a:xfrm>
            <a:prstGeom prst="rect">
              <a:avLst/>
            </a:pr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6" name="Rectangle 66"/>
            <p:cNvSpPr>
              <a:spLocks noChangeArrowheads="1"/>
            </p:cNvSpPr>
            <p:nvPr/>
          </p:nvSpPr>
          <p:spPr bwMode="auto">
            <a:xfrm>
              <a:off x="4052888" y="2237582"/>
              <a:ext cx="508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7" name="Freeform 67"/>
            <p:cNvSpPr>
              <a:spLocks/>
            </p:cNvSpPr>
            <p:nvPr/>
          </p:nvSpPr>
          <p:spPr bwMode="auto">
            <a:xfrm>
              <a:off x="3640138" y="1173957"/>
              <a:ext cx="609600" cy="360363"/>
            </a:xfrm>
            <a:custGeom>
              <a:avLst/>
              <a:gdLst>
                <a:gd name="T0" fmla="*/ 323 w 380"/>
                <a:gd name="T1" fmla="*/ 52 h 225"/>
                <a:gd name="T2" fmla="*/ 182 w 380"/>
                <a:gd name="T3" fmla="*/ 28 h 225"/>
                <a:gd name="T4" fmla="*/ 42 w 380"/>
                <a:gd name="T5" fmla="*/ 48 h 225"/>
                <a:gd name="T6" fmla="*/ 78 w 380"/>
                <a:gd name="T7" fmla="*/ 180 h 225"/>
                <a:gd name="T8" fmla="*/ 268 w 380"/>
                <a:gd name="T9" fmla="*/ 161 h 225"/>
                <a:gd name="T10" fmla="*/ 358 w 380"/>
                <a:gd name="T11" fmla="*/ 97 h 225"/>
                <a:gd name="T12" fmla="*/ 323 w 380"/>
                <a:gd name="T13" fmla="*/ 5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0" h="225">
                  <a:moveTo>
                    <a:pt x="323" y="52"/>
                  </a:moveTo>
                  <a:cubicBezTo>
                    <a:pt x="323" y="52"/>
                    <a:pt x="248" y="0"/>
                    <a:pt x="182" y="28"/>
                  </a:cubicBezTo>
                  <a:cubicBezTo>
                    <a:pt x="115" y="56"/>
                    <a:pt x="56" y="66"/>
                    <a:pt x="42" y="48"/>
                  </a:cubicBezTo>
                  <a:cubicBezTo>
                    <a:pt x="42" y="48"/>
                    <a:pt x="0" y="134"/>
                    <a:pt x="78" y="180"/>
                  </a:cubicBezTo>
                  <a:cubicBezTo>
                    <a:pt x="155" y="225"/>
                    <a:pt x="243" y="189"/>
                    <a:pt x="268" y="161"/>
                  </a:cubicBezTo>
                  <a:cubicBezTo>
                    <a:pt x="294" y="133"/>
                    <a:pt x="335" y="88"/>
                    <a:pt x="358" y="97"/>
                  </a:cubicBezTo>
                  <a:cubicBezTo>
                    <a:pt x="380" y="106"/>
                    <a:pt x="323" y="52"/>
                    <a:pt x="323" y="52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8" name="Freeform 68"/>
            <p:cNvSpPr>
              <a:spLocks/>
            </p:cNvSpPr>
            <p:nvPr/>
          </p:nvSpPr>
          <p:spPr bwMode="auto">
            <a:xfrm>
              <a:off x="2844800" y="254714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9" name="Freeform 69"/>
            <p:cNvSpPr>
              <a:spLocks/>
            </p:cNvSpPr>
            <p:nvPr/>
          </p:nvSpPr>
          <p:spPr bwMode="auto">
            <a:xfrm>
              <a:off x="2844800" y="254714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0" name="Freeform 70"/>
            <p:cNvSpPr>
              <a:spLocks/>
            </p:cNvSpPr>
            <p:nvPr/>
          </p:nvSpPr>
          <p:spPr bwMode="auto">
            <a:xfrm>
              <a:off x="3335338" y="2140744"/>
              <a:ext cx="266700" cy="560388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C8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1" name="Freeform 71"/>
            <p:cNvSpPr>
              <a:spLocks/>
            </p:cNvSpPr>
            <p:nvPr/>
          </p:nvSpPr>
          <p:spPr bwMode="auto">
            <a:xfrm>
              <a:off x="3157538" y="2105819"/>
              <a:ext cx="112713" cy="163513"/>
            </a:xfrm>
            <a:custGeom>
              <a:avLst/>
              <a:gdLst>
                <a:gd name="T0" fmla="*/ 20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6C8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2" name="Freeform 72"/>
            <p:cNvSpPr>
              <a:spLocks/>
            </p:cNvSpPr>
            <p:nvPr/>
          </p:nvSpPr>
          <p:spPr bwMode="auto">
            <a:xfrm>
              <a:off x="3665538" y="2105819"/>
              <a:ext cx="112713" cy="163513"/>
            </a:xfrm>
            <a:custGeom>
              <a:avLst/>
              <a:gdLst>
                <a:gd name="T0" fmla="*/ 51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1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1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6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1" y="5"/>
                  </a:cubicBezTo>
                  <a:close/>
                </a:path>
              </a:pathLst>
            </a:custGeom>
            <a:solidFill>
              <a:srgbClr val="F6C8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3" name="Freeform 75"/>
            <p:cNvSpPr>
              <a:spLocks/>
            </p:cNvSpPr>
            <p:nvPr/>
          </p:nvSpPr>
          <p:spPr bwMode="auto">
            <a:xfrm>
              <a:off x="3543300" y="2550319"/>
              <a:ext cx="234950" cy="561975"/>
            </a:xfrm>
            <a:custGeom>
              <a:avLst/>
              <a:gdLst>
                <a:gd name="T0" fmla="*/ 37 w 148"/>
                <a:gd name="T1" fmla="*/ 0 h 354"/>
                <a:gd name="T2" fmla="*/ 37 w 148"/>
                <a:gd name="T3" fmla="*/ 39 h 354"/>
                <a:gd name="T4" fmla="*/ 0 w 148"/>
                <a:gd name="T5" fmla="*/ 354 h 354"/>
                <a:gd name="T6" fmla="*/ 64 w 148"/>
                <a:gd name="T7" fmla="*/ 354 h 354"/>
                <a:gd name="T8" fmla="*/ 132 w 148"/>
                <a:gd name="T9" fmla="*/ 214 h 354"/>
                <a:gd name="T10" fmla="*/ 67 w 148"/>
                <a:gd name="T11" fmla="*/ 169 h 354"/>
                <a:gd name="T12" fmla="*/ 148 w 148"/>
                <a:gd name="T13" fmla="*/ 132 h 354"/>
                <a:gd name="T14" fmla="*/ 81 w 148"/>
                <a:gd name="T15" fmla="*/ 20 h 354"/>
                <a:gd name="T16" fmla="*/ 37 w 148"/>
                <a:gd name="T17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54">
                  <a:moveTo>
                    <a:pt x="37" y="0"/>
                  </a:moveTo>
                  <a:lnTo>
                    <a:pt x="37" y="39"/>
                  </a:lnTo>
                  <a:lnTo>
                    <a:pt x="0" y="354"/>
                  </a:lnTo>
                  <a:lnTo>
                    <a:pt x="64" y="354"/>
                  </a:lnTo>
                  <a:lnTo>
                    <a:pt x="132" y="214"/>
                  </a:lnTo>
                  <a:lnTo>
                    <a:pt x="67" y="169"/>
                  </a:lnTo>
                  <a:lnTo>
                    <a:pt x="148" y="132"/>
                  </a:lnTo>
                  <a:lnTo>
                    <a:pt x="81" y="2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4" name="Freeform 82"/>
            <p:cNvSpPr>
              <a:spLocks/>
            </p:cNvSpPr>
            <p:nvPr/>
          </p:nvSpPr>
          <p:spPr bwMode="auto">
            <a:xfrm>
              <a:off x="3057525" y="1758157"/>
              <a:ext cx="822325" cy="758825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6C8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5" name="Freeform 93"/>
            <p:cNvSpPr>
              <a:spLocks/>
            </p:cNvSpPr>
            <p:nvPr/>
          </p:nvSpPr>
          <p:spPr bwMode="auto">
            <a:xfrm>
              <a:off x="3194050" y="2169319"/>
              <a:ext cx="547688" cy="347663"/>
            </a:xfrm>
            <a:custGeom>
              <a:avLst/>
              <a:gdLst>
                <a:gd name="T0" fmla="*/ 338 w 342"/>
                <a:gd name="T1" fmla="*/ 4 h 217"/>
                <a:gd name="T2" fmla="*/ 336 w 342"/>
                <a:gd name="T3" fmla="*/ 13 h 217"/>
                <a:gd name="T4" fmla="*/ 293 w 342"/>
                <a:gd name="T5" fmla="*/ 115 h 217"/>
                <a:gd name="T6" fmla="*/ 172 w 342"/>
                <a:gd name="T7" fmla="*/ 192 h 217"/>
                <a:gd name="T8" fmla="*/ 51 w 342"/>
                <a:gd name="T9" fmla="*/ 119 h 217"/>
                <a:gd name="T10" fmla="*/ 7 w 342"/>
                <a:gd name="T11" fmla="*/ 13 h 217"/>
                <a:gd name="T12" fmla="*/ 5 w 342"/>
                <a:gd name="T13" fmla="*/ 0 h 217"/>
                <a:gd name="T14" fmla="*/ 0 w 342"/>
                <a:gd name="T15" fmla="*/ 35 h 217"/>
                <a:gd name="T16" fmla="*/ 29 w 342"/>
                <a:gd name="T17" fmla="*/ 125 h 217"/>
                <a:gd name="T18" fmla="*/ 170 w 342"/>
                <a:gd name="T19" fmla="*/ 217 h 217"/>
                <a:gd name="T20" fmla="*/ 311 w 342"/>
                <a:gd name="T21" fmla="*/ 125 h 217"/>
                <a:gd name="T22" fmla="*/ 340 w 342"/>
                <a:gd name="T23" fmla="*/ 30 h 217"/>
                <a:gd name="T24" fmla="*/ 338 w 342"/>
                <a:gd name="T25" fmla="*/ 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2" h="217">
                  <a:moveTo>
                    <a:pt x="338" y="4"/>
                  </a:moveTo>
                  <a:cubicBezTo>
                    <a:pt x="337" y="9"/>
                    <a:pt x="336" y="13"/>
                    <a:pt x="336" y="13"/>
                  </a:cubicBezTo>
                  <a:cubicBezTo>
                    <a:pt x="336" y="13"/>
                    <a:pt x="313" y="91"/>
                    <a:pt x="293" y="115"/>
                  </a:cubicBezTo>
                  <a:cubicBezTo>
                    <a:pt x="255" y="162"/>
                    <a:pt x="205" y="191"/>
                    <a:pt x="172" y="192"/>
                  </a:cubicBezTo>
                  <a:cubicBezTo>
                    <a:pt x="138" y="192"/>
                    <a:pt x="89" y="165"/>
                    <a:pt x="51" y="119"/>
                  </a:cubicBezTo>
                  <a:cubicBezTo>
                    <a:pt x="36" y="101"/>
                    <a:pt x="8" y="20"/>
                    <a:pt x="7" y="13"/>
                  </a:cubicBezTo>
                  <a:cubicBezTo>
                    <a:pt x="7" y="9"/>
                    <a:pt x="6" y="4"/>
                    <a:pt x="5" y="0"/>
                  </a:cubicBezTo>
                  <a:cubicBezTo>
                    <a:pt x="0" y="0"/>
                    <a:pt x="0" y="35"/>
                    <a:pt x="0" y="35"/>
                  </a:cubicBezTo>
                  <a:cubicBezTo>
                    <a:pt x="7" y="76"/>
                    <a:pt x="13" y="102"/>
                    <a:pt x="29" y="125"/>
                  </a:cubicBezTo>
                  <a:cubicBezTo>
                    <a:pt x="54" y="160"/>
                    <a:pt x="126" y="217"/>
                    <a:pt x="170" y="217"/>
                  </a:cubicBezTo>
                  <a:cubicBezTo>
                    <a:pt x="214" y="217"/>
                    <a:pt x="285" y="160"/>
                    <a:pt x="311" y="125"/>
                  </a:cubicBezTo>
                  <a:cubicBezTo>
                    <a:pt x="327" y="102"/>
                    <a:pt x="331" y="72"/>
                    <a:pt x="340" y="30"/>
                  </a:cubicBezTo>
                  <a:cubicBezTo>
                    <a:pt x="340" y="30"/>
                    <a:pt x="342" y="4"/>
                    <a:pt x="338" y="4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6" name="Freeform 95"/>
            <p:cNvSpPr>
              <a:spLocks noEditPoints="1"/>
            </p:cNvSpPr>
            <p:nvPr/>
          </p:nvSpPr>
          <p:spPr bwMode="auto">
            <a:xfrm>
              <a:off x="3222625" y="2077244"/>
              <a:ext cx="504825" cy="184150"/>
            </a:xfrm>
            <a:custGeom>
              <a:avLst/>
              <a:gdLst>
                <a:gd name="T0" fmla="*/ 235 w 315"/>
                <a:gd name="T1" fmla="*/ 114 h 115"/>
                <a:gd name="T2" fmla="*/ 240 w 315"/>
                <a:gd name="T3" fmla="*/ 114 h 115"/>
                <a:gd name="T4" fmla="*/ 296 w 315"/>
                <a:gd name="T5" fmla="*/ 68 h 115"/>
                <a:gd name="T6" fmla="*/ 308 w 315"/>
                <a:gd name="T7" fmla="*/ 30 h 115"/>
                <a:gd name="T8" fmla="*/ 314 w 315"/>
                <a:gd name="T9" fmla="*/ 16 h 115"/>
                <a:gd name="T10" fmla="*/ 306 w 315"/>
                <a:gd name="T11" fmla="*/ 6 h 115"/>
                <a:gd name="T12" fmla="*/ 237 w 315"/>
                <a:gd name="T13" fmla="*/ 2 h 115"/>
                <a:gd name="T14" fmla="*/ 237 w 315"/>
                <a:gd name="T15" fmla="*/ 9 h 115"/>
                <a:gd name="T16" fmla="*/ 284 w 315"/>
                <a:gd name="T17" fmla="*/ 14 h 115"/>
                <a:gd name="T18" fmla="*/ 282 w 315"/>
                <a:gd name="T19" fmla="*/ 85 h 115"/>
                <a:gd name="T20" fmla="*/ 235 w 315"/>
                <a:gd name="T21" fmla="*/ 107 h 115"/>
                <a:gd name="T22" fmla="*/ 235 w 315"/>
                <a:gd name="T23" fmla="*/ 114 h 115"/>
                <a:gd name="T24" fmla="*/ 157 w 315"/>
                <a:gd name="T25" fmla="*/ 15 h 115"/>
                <a:gd name="T26" fmla="*/ 83 w 315"/>
                <a:gd name="T27" fmla="*/ 2 h 115"/>
                <a:gd name="T28" fmla="*/ 78 w 315"/>
                <a:gd name="T29" fmla="*/ 2 h 115"/>
                <a:gd name="T30" fmla="*/ 77 w 315"/>
                <a:gd name="T31" fmla="*/ 9 h 115"/>
                <a:gd name="T32" fmla="*/ 129 w 315"/>
                <a:gd name="T33" fmla="*/ 27 h 115"/>
                <a:gd name="T34" fmla="*/ 99 w 315"/>
                <a:gd name="T35" fmla="*/ 103 h 115"/>
                <a:gd name="T36" fmla="*/ 76 w 315"/>
                <a:gd name="T37" fmla="*/ 108 h 115"/>
                <a:gd name="T38" fmla="*/ 75 w 315"/>
                <a:gd name="T39" fmla="*/ 114 h 115"/>
                <a:gd name="T40" fmla="*/ 129 w 315"/>
                <a:gd name="T41" fmla="*/ 80 h 115"/>
                <a:gd name="T42" fmla="*/ 157 w 315"/>
                <a:gd name="T43" fmla="*/ 41 h 115"/>
                <a:gd name="T44" fmla="*/ 182 w 315"/>
                <a:gd name="T45" fmla="*/ 79 h 115"/>
                <a:gd name="T46" fmla="*/ 235 w 315"/>
                <a:gd name="T47" fmla="*/ 114 h 115"/>
                <a:gd name="T48" fmla="*/ 235 w 315"/>
                <a:gd name="T49" fmla="*/ 107 h 115"/>
                <a:gd name="T50" fmla="*/ 211 w 315"/>
                <a:gd name="T51" fmla="*/ 102 h 115"/>
                <a:gd name="T52" fmla="*/ 185 w 315"/>
                <a:gd name="T53" fmla="*/ 26 h 115"/>
                <a:gd name="T54" fmla="*/ 237 w 315"/>
                <a:gd name="T55" fmla="*/ 9 h 115"/>
                <a:gd name="T56" fmla="*/ 237 w 315"/>
                <a:gd name="T57" fmla="*/ 2 h 115"/>
                <a:gd name="T58" fmla="*/ 232 w 315"/>
                <a:gd name="T59" fmla="*/ 2 h 115"/>
                <a:gd name="T60" fmla="*/ 157 w 315"/>
                <a:gd name="T61" fmla="*/ 15 h 115"/>
                <a:gd name="T62" fmla="*/ 78 w 315"/>
                <a:gd name="T63" fmla="*/ 2 h 115"/>
                <a:gd name="T64" fmla="*/ 10 w 315"/>
                <a:gd name="T65" fmla="*/ 6 h 115"/>
                <a:gd name="T66" fmla="*/ 0 w 315"/>
                <a:gd name="T67" fmla="*/ 17 h 115"/>
                <a:gd name="T68" fmla="*/ 5 w 315"/>
                <a:gd name="T69" fmla="*/ 31 h 115"/>
                <a:gd name="T70" fmla="*/ 15 w 315"/>
                <a:gd name="T71" fmla="*/ 68 h 115"/>
                <a:gd name="T72" fmla="*/ 69 w 315"/>
                <a:gd name="T73" fmla="*/ 114 h 115"/>
                <a:gd name="T74" fmla="*/ 75 w 315"/>
                <a:gd name="T75" fmla="*/ 114 h 115"/>
                <a:gd name="T76" fmla="*/ 76 w 315"/>
                <a:gd name="T77" fmla="*/ 108 h 115"/>
                <a:gd name="T78" fmla="*/ 28 w 315"/>
                <a:gd name="T79" fmla="*/ 86 h 115"/>
                <a:gd name="T80" fmla="*/ 31 w 315"/>
                <a:gd name="T81" fmla="*/ 14 h 115"/>
                <a:gd name="T82" fmla="*/ 77 w 315"/>
                <a:gd name="T83" fmla="*/ 9 h 115"/>
                <a:gd name="T84" fmla="*/ 78 w 315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1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8"/>
                    <a:pt x="315" y="23"/>
                    <a:pt x="314" y="16"/>
                  </a:cubicBezTo>
                  <a:cubicBezTo>
                    <a:pt x="314" y="9"/>
                    <a:pt x="314" y="8"/>
                    <a:pt x="306" y="6"/>
                  </a:cubicBezTo>
                  <a:cubicBezTo>
                    <a:pt x="299" y="3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4"/>
                    <a:pt x="282" y="85"/>
                  </a:cubicBezTo>
                  <a:cubicBezTo>
                    <a:pt x="275" y="100"/>
                    <a:pt x="254" y="107"/>
                    <a:pt x="235" y="107"/>
                  </a:cubicBezTo>
                  <a:lnTo>
                    <a:pt x="235" y="114"/>
                  </a:lnTo>
                  <a:close/>
                  <a:moveTo>
                    <a:pt x="157" y="15"/>
                  </a:moveTo>
                  <a:cubicBezTo>
                    <a:pt x="148" y="16"/>
                    <a:pt x="110" y="5"/>
                    <a:pt x="83" y="2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29" y="27"/>
                  </a:cubicBezTo>
                  <a:cubicBezTo>
                    <a:pt x="142" y="46"/>
                    <a:pt x="119" y="92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4"/>
                    <a:pt x="125" y="88"/>
                    <a:pt x="129" y="80"/>
                  </a:cubicBezTo>
                  <a:cubicBezTo>
                    <a:pt x="138" y="63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26" y="107"/>
                    <a:pt x="217" y="106"/>
                    <a:pt x="211" y="102"/>
                  </a:cubicBezTo>
                  <a:cubicBezTo>
                    <a:pt x="191" y="92"/>
                    <a:pt x="171" y="46"/>
                    <a:pt x="185" y="26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4"/>
                    <a:pt x="179" y="15"/>
                    <a:pt x="157" y="15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3"/>
                    <a:pt x="1" y="29"/>
                    <a:pt x="5" y="31"/>
                  </a:cubicBezTo>
                  <a:cubicBezTo>
                    <a:pt x="12" y="33"/>
                    <a:pt x="12" y="42"/>
                    <a:pt x="15" y="68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3"/>
                    <a:pt x="31" y="14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26808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7" name="Freeform 96"/>
            <p:cNvSpPr>
              <a:spLocks/>
            </p:cNvSpPr>
            <p:nvPr/>
          </p:nvSpPr>
          <p:spPr bwMode="auto">
            <a:xfrm>
              <a:off x="2670970" y="2516189"/>
              <a:ext cx="690563" cy="960438"/>
            </a:xfrm>
            <a:custGeom>
              <a:avLst/>
              <a:gdLst>
                <a:gd name="T0" fmla="*/ 155 w 430"/>
                <a:gd name="T1" fmla="*/ 55 h 598"/>
                <a:gd name="T2" fmla="*/ 348 w 430"/>
                <a:gd name="T3" fmla="*/ 103 h 598"/>
                <a:gd name="T4" fmla="*/ 402 w 430"/>
                <a:gd name="T5" fmla="*/ 279 h 598"/>
                <a:gd name="T6" fmla="*/ 205 w 430"/>
                <a:gd name="T7" fmla="*/ 597 h 598"/>
                <a:gd name="T8" fmla="*/ 33 w 430"/>
                <a:gd name="T9" fmla="*/ 272 h 598"/>
                <a:gd name="T10" fmla="*/ 155 w 430"/>
                <a:gd name="T11" fmla="*/ 55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0" h="598">
                  <a:moveTo>
                    <a:pt x="155" y="55"/>
                  </a:moveTo>
                  <a:cubicBezTo>
                    <a:pt x="171" y="26"/>
                    <a:pt x="297" y="0"/>
                    <a:pt x="348" y="103"/>
                  </a:cubicBezTo>
                  <a:cubicBezTo>
                    <a:pt x="400" y="207"/>
                    <a:pt x="374" y="243"/>
                    <a:pt x="402" y="279"/>
                  </a:cubicBezTo>
                  <a:cubicBezTo>
                    <a:pt x="430" y="316"/>
                    <a:pt x="364" y="598"/>
                    <a:pt x="205" y="597"/>
                  </a:cubicBezTo>
                  <a:cubicBezTo>
                    <a:pt x="36" y="596"/>
                    <a:pt x="0" y="326"/>
                    <a:pt x="33" y="272"/>
                  </a:cubicBezTo>
                  <a:cubicBezTo>
                    <a:pt x="67" y="217"/>
                    <a:pt x="37" y="55"/>
                    <a:pt x="155" y="55"/>
                  </a:cubicBezTo>
                </a:path>
              </a:pathLst>
            </a:custGeom>
            <a:solidFill>
              <a:srgbClr val="BF974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" name="Freeform 97"/>
            <p:cNvSpPr>
              <a:spLocks/>
            </p:cNvSpPr>
            <p:nvPr/>
          </p:nvSpPr>
          <p:spPr bwMode="auto">
            <a:xfrm>
              <a:off x="2415382" y="3375027"/>
              <a:ext cx="1184275" cy="442913"/>
            </a:xfrm>
            <a:custGeom>
              <a:avLst/>
              <a:gdLst>
                <a:gd name="T0" fmla="*/ 438 w 737"/>
                <a:gd name="T1" fmla="*/ 0 h 276"/>
                <a:gd name="T2" fmla="*/ 295 w 737"/>
                <a:gd name="T3" fmla="*/ 7 h 276"/>
                <a:gd name="T4" fmla="*/ 79 w 737"/>
                <a:gd name="T5" fmla="*/ 99 h 276"/>
                <a:gd name="T6" fmla="*/ 0 w 737"/>
                <a:gd name="T7" fmla="*/ 276 h 276"/>
                <a:gd name="T8" fmla="*/ 737 w 737"/>
                <a:gd name="T9" fmla="*/ 276 h 276"/>
                <a:gd name="T10" fmla="*/ 658 w 737"/>
                <a:gd name="T11" fmla="*/ 99 h 276"/>
                <a:gd name="T12" fmla="*/ 438 w 737"/>
                <a:gd name="T1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76">
                  <a:moveTo>
                    <a:pt x="438" y="0"/>
                  </a:moveTo>
                  <a:cubicBezTo>
                    <a:pt x="437" y="3"/>
                    <a:pt x="296" y="5"/>
                    <a:pt x="295" y="7"/>
                  </a:cubicBezTo>
                  <a:cubicBezTo>
                    <a:pt x="250" y="70"/>
                    <a:pt x="155" y="82"/>
                    <a:pt x="79" y="99"/>
                  </a:cubicBezTo>
                  <a:cubicBezTo>
                    <a:pt x="3" y="116"/>
                    <a:pt x="0" y="212"/>
                    <a:pt x="0" y="276"/>
                  </a:cubicBezTo>
                  <a:cubicBezTo>
                    <a:pt x="737" y="276"/>
                    <a:pt x="737" y="276"/>
                    <a:pt x="737" y="276"/>
                  </a:cubicBezTo>
                  <a:cubicBezTo>
                    <a:pt x="737" y="212"/>
                    <a:pt x="736" y="116"/>
                    <a:pt x="658" y="99"/>
                  </a:cubicBezTo>
                  <a:cubicBezTo>
                    <a:pt x="581" y="81"/>
                    <a:pt x="480" y="66"/>
                    <a:pt x="438" y="0"/>
                  </a:cubicBezTo>
                  <a:close/>
                </a:path>
              </a:pathLst>
            </a:custGeom>
            <a:solidFill>
              <a:srgbClr val="7491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9" name="Freeform 98"/>
            <p:cNvSpPr>
              <a:spLocks/>
            </p:cNvSpPr>
            <p:nvPr/>
          </p:nvSpPr>
          <p:spPr bwMode="auto">
            <a:xfrm>
              <a:off x="2888457" y="3375027"/>
              <a:ext cx="238125" cy="442913"/>
            </a:xfrm>
            <a:custGeom>
              <a:avLst/>
              <a:gdLst>
                <a:gd name="T0" fmla="*/ 149 w 149"/>
                <a:gd name="T1" fmla="*/ 7 h 276"/>
                <a:gd name="T2" fmla="*/ 149 w 149"/>
                <a:gd name="T3" fmla="*/ 41 h 276"/>
                <a:gd name="T4" fmla="*/ 113 w 149"/>
                <a:gd name="T5" fmla="*/ 276 h 276"/>
                <a:gd name="T6" fmla="*/ 36 w 149"/>
                <a:gd name="T7" fmla="*/ 276 h 276"/>
                <a:gd name="T8" fmla="*/ 0 w 149"/>
                <a:gd name="T9" fmla="*/ 44 h 276"/>
                <a:gd name="T10" fmla="*/ 0 w 149"/>
                <a:gd name="T11" fmla="*/ 7 h 276"/>
                <a:gd name="T12" fmla="*/ 1 w 149"/>
                <a:gd name="T13" fmla="*/ 7 h 276"/>
                <a:gd name="T14" fmla="*/ 144 w 149"/>
                <a:gd name="T15" fmla="*/ 0 h 276"/>
                <a:gd name="T16" fmla="*/ 149 w 149"/>
                <a:gd name="T17" fmla="*/ 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276">
                  <a:moveTo>
                    <a:pt x="149" y="7"/>
                  </a:moveTo>
                  <a:cubicBezTo>
                    <a:pt x="149" y="41"/>
                    <a:pt x="149" y="41"/>
                    <a:pt x="149" y="41"/>
                  </a:cubicBezTo>
                  <a:cubicBezTo>
                    <a:pt x="113" y="276"/>
                    <a:pt x="113" y="276"/>
                    <a:pt x="113" y="276"/>
                  </a:cubicBezTo>
                  <a:cubicBezTo>
                    <a:pt x="36" y="276"/>
                    <a:pt x="36" y="276"/>
                    <a:pt x="36" y="27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5"/>
                    <a:pt x="143" y="3"/>
                    <a:pt x="144" y="0"/>
                  </a:cubicBezTo>
                  <a:cubicBezTo>
                    <a:pt x="146" y="2"/>
                    <a:pt x="147" y="4"/>
                    <a:pt x="14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0" name="Freeform 99"/>
            <p:cNvSpPr>
              <a:spLocks/>
            </p:cNvSpPr>
            <p:nvPr/>
          </p:nvSpPr>
          <p:spPr bwMode="auto">
            <a:xfrm>
              <a:off x="2890045" y="2976564"/>
              <a:ext cx="234950" cy="571500"/>
            </a:xfrm>
            <a:custGeom>
              <a:avLst/>
              <a:gdLst>
                <a:gd name="T0" fmla="*/ 0 w 147"/>
                <a:gd name="T1" fmla="*/ 98 h 356"/>
                <a:gd name="T2" fmla="*/ 0 w 147"/>
                <a:gd name="T3" fmla="*/ 219 h 356"/>
                <a:gd name="T4" fmla="*/ 0 w 147"/>
                <a:gd name="T5" fmla="*/ 278 h 356"/>
                <a:gd name="T6" fmla="*/ 147 w 147"/>
                <a:gd name="T7" fmla="*/ 278 h 356"/>
                <a:gd name="T8" fmla="*/ 147 w 147"/>
                <a:gd name="T9" fmla="*/ 219 h 356"/>
                <a:gd name="T10" fmla="*/ 147 w 147"/>
                <a:gd name="T11" fmla="*/ 98 h 356"/>
                <a:gd name="T12" fmla="*/ 0 w 147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7" y="354"/>
                    <a:pt x="103" y="356"/>
                    <a:pt x="147" y="278"/>
                  </a:cubicBezTo>
                  <a:cubicBezTo>
                    <a:pt x="147" y="219"/>
                    <a:pt x="147" y="219"/>
                    <a:pt x="147" y="219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7" y="0"/>
                    <a:pt x="0" y="0"/>
                    <a:pt x="0" y="98"/>
                  </a:cubicBezTo>
                </a:path>
              </a:pathLst>
            </a:custGeom>
            <a:solidFill>
              <a:srgbClr val="F6DB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186172" y="2302670"/>
              <a:ext cx="468254" cy="828676"/>
              <a:chOff x="2548790" y="2218532"/>
              <a:chExt cx="468254" cy="828676"/>
            </a:xfrm>
          </p:grpSpPr>
          <p:grpSp>
            <p:nvGrpSpPr>
              <p:cNvPr id="182" name="Group 181"/>
              <p:cNvGrpSpPr/>
              <p:nvPr/>
            </p:nvGrpSpPr>
            <p:grpSpPr>
              <a:xfrm>
                <a:off x="2663031" y="2218532"/>
                <a:ext cx="354013" cy="827088"/>
                <a:chOff x="2291616" y="2152651"/>
                <a:chExt cx="354013" cy="827088"/>
              </a:xfrm>
            </p:grpSpPr>
            <p:sp>
              <p:nvSpPr>
                <p:cNvPr id="184" name="Freeform 73"/>
                <p:cNvSpPr>
                  <a:spLocks/>
                </p:cNvSpPr>
                <p:nvPr/>
              </p:nvSpPr>
              <p:spPr bwMode="auto">
                <a:xfrm>
                  <a:off x="2291616" y="2544763"/>
                  <a:ext cx="354013" cy="434975"/>
                </a:xfrm>
                <a:custGeom>
                  <a:avLst/>
                  <a:gdLst>
                    <a:gd name="T0" fmla="*/ 116 w 220"/>
                    <a:gd name="T1" fmla="*/ 0 h 271"/>
                    <a:gd name="T2" fmla="*/ 0 w 220"/>
                    <a:gd name="T3" fmla="*/ 35 h 271"/>
                    <a:gd name="T4" fmla="*/ 44 w 220"/>
                    <a:gd name="T5" fmla="*/ 271 h 271"/>
                    <a:gd name="T6" fmla="*/ 202 w 220"/>
                    <a:gd name="T7" fmla="*/ 271 h 271"/>
                    <a:gd name="T8" fmla="*/ 220 w 220"/>
                    <a:gd name="T9" fmla="*/ 36 h 271"/>
                    <a:gd name="T10" fmla="*/ 116 w 220"/>
                    <a:gd name="T11" fmla="*/ 0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0" h="271">
                      <a:moveTo>
                        <a:pt x="116" y="0"/>
                      </a:moveTo>
                      <a:cubicBezTo>
                        <a:pt x="116" y="0"/>
                        <a:pt x="0" y="28"/>
                        <a:pt x="0" y="35"/>
                      </a:cubicBezTo>
                      <a:cubicBezTo>
                        <a:pt x="0" y="42"/>
                        <a:pt x="44" y="271"/>
                        <a:pt x="44" y="271"/>
                      </a:cubicBezTo>
                      <a:cubicBezTo>
                        <a:pt x="202" y="271"/>
                        <a:pt x="202" y="271"/>
                        <a:pt x="202" y="271"/>
                      </a:cubicBezTo>
                      <a:cubicBezTo>
                        <a:pt x="220" y="36"/>
                        <a:pt x="220" y="36"/>
                        <a:pt x="220" y="36"/>
                      </a:cubicBezTo>
                      <a:cubicBezTo>
                        <a:pt x="116" y="0"/>
                        <a:pt x="116" y="0"/>
                        <a:pt x="116" y="0"/>
                      </a:cubicBezTo>
                    </a:path>
                  </a:pathLst>
                </a:custGeom>
                <a:solidFill>
                  <a:srgbClr val="34343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85" name="Freeform 76"/>
                <p:cNvSpPr>
                  <a:spLocks/>
                </p:cNvSpPr>
                <p:nvPr/>
              </p:nvSpPr>
              <p:spPr bwMode="auto">
                <a:xfrm>
                  <a:off x="2420204" y="2544763"/>
                  <a:ext cx="114300" cy="112713"/>
                </a:xfrm>
                <a:custGeom>
                  <a:avLst/>
                  <a:gdLst>
                    <a:gd name="T0" fmla="*/ 0 w 71"/>
                    <a:gd name="T1" fmla="*/ 39 h 70"/>
                    <a:gd name="T2" fmla="*/ 20 w 71"/>
                    <a:gd name="T3" fmla="*/ 70 h 70"/>
                    <a:gd name="T4" fmla="*/ 51 w 71"/>
                    <a:gd name="T5" fmla="*/ 70 h 70"/>
                    <a:gd name="T6" fmla="*/ 71 w 71"/>
                    <a:gd name="T7" fmla="*/ 39 h 70"/>
                    <a:gd name="T8" fmla="*/ 36 w 71"/>
                    <a:gd name="T9" fmla="*/ 0 h 70"/>
                    <a:gd name="T10" fmla="*/ 0 w 71"/>
                    <a:gd name="T11" fmla="*/ 3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1" h="70">
                      <a:moveTo>
                        <a:pt x="0" y="39"/>
                      </a:moveTo>
                      <a:cubicBezTo>
                        <a:pt x="20" y="70"/>
                        <a:pt x="20" y="70"/>
                        <a:pt x="20" y="70"/>
                      </a:cubicBezTo>
                      <a:cubicBezTo>
                        <a:pt x="30" y="70"/>
                        <a:pt x="41" y="70"/>
                        <a:pt x="51" y="70"/>
                      </a:cubicBezTo>
                      <a:cubicBezTo>
                        <a:pt x="71" y="39"/>
                        <a:pt x="71" y="39"/>
                        <a:pt x="71" y="39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0" y="39"/>
                        <a:pt x="0" y="39"/>
                        <a:pt x="0" y="39"/>
                      </a:cubicBezTo>
                    </a:path>
                  </a:pathLst>
                </a:custGeom>
                <a:solidFill>
                  <a:srgbClr val="26808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86" name="Freeform 77"/>
                <p:cNvSpPr>
                  <a:spLocks/>
                </p:cNvSpPr>
                <p:nvPr/>
              </p:nvSpPr>
              <p:spPr bwMode="auto">
                <a:xfrm>
                  <a:off x="2405916" y="2657476"/>
                  <a:ext cx="142875" cy="322263"/>
                </a:xfrm>
                <a:custGeom>
                  <a:avLst/>
                  <a:gdLst>
                    <a:gd name="T0" fmla="*/ 29 w 90"/>
                    <a:gd name="T1" fmla="*/ 0 h 203"/>
                    <a:gd name="T2" fmla="*/ 0 w 90"/>
                    <a:gd name="T3" fmla="*/ 203 h 203"/>
                    <a:gd name="T4" fmla="*/ 90 w 90"/>
                    <a:gd name="T5" fmla="*/ 203 h 203"/>
                    <a:gd name="T6" fmla="*/ 61 w 90"/>
                    <a:gd name="T7" fmla="*/ 0 h 203"/>
                    <a:gd name="T8" fmla="*/ 29 w 90"/>
                    <a:gd name="T9" fmla="*/ 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203">
                      <a:moveTo>
                        <a:pt x="29" y="0"/>
                      </a:moveTo>
                      <a:lnTo>
                        <a:pt x="0" y="203"/>
                      </a:lnTo>
                      <a:lnTo>
                        <a:pt x="90" y="203"/>
                      </a:lnTo>
                      <a:lnTo>
                        <a:pt x="61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26808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87" name="Freeform 78"/>
                <p:cNvSpPr>
                  <a:spLocks/>
                </p:cNvSpPr>
                <p:nvPr/>
              </p:nvSpPr>
              <p:spPr bwMode="auto">
                <a:xfrm>
                  <a:off x="2405916" y="2657476"/>
                  <a:ext cx="142875" cy="322263"/>
                </a:xfrm>
                <a:custGeom>
                  <a:avLst/>
                  <a:gdLst>
                    <a:gd name="T0" fmla="*/ 29 w 90"/>
                    <a:gd name="T1" fmla="*/ 0 h 203"/>
                    <a:gd name="T2" fmla="*/ 0 w 90"/>
                    <a:gd name="T3" fmla="*/ 203 h 203"/>
                    <a:gd name="T4" fmla="*/ 90 w 90"/>
                    <a:gd name="T5" fmla="*/ 203 h 203"/>
                    <a:gd name="T6" fmla="*/ 61 w 90"/>
                    <a:gd name="T7" fmla="*/ 0 h 203"/>
                    <a:gd name="T8" fmla="*/ 29 w 90"/>
                    <a:gd name="T9" fmla="*/ 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203">
                      <a:moveTo>
                        <a:pt x="29" y="0"/>
                      </a:moveTo>
                      <a:lnTo>
                        <a:pt x="0" y="203"/>
                      </a:lnTo>
                      <a:lnTo>
                        <a:pt x="90" y="203"/>
                      </a:lnTo>
                      <a:lnTo>
                        <a:pt x="61" y="0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88" name="Freeform 79"/>
                <p:cNvSpPr>
                  <a:spLocks/>
                </p:cNvSpPr>
                <p:nvPr/>
              </p:nvSpPr>
              <p:spPr bwMode="auto">
                <a:xfrm>
                  <a:off x="2331304" y="2378076"/>
                  <a:ext cx="146050" cy="282575"/>
                </a:xfrm>
                <a:custGeom>
                  <a:avLst/>
                  <a:gdLst>
                    <a:gd name="T0" fmla="*/ 8 w 92"/>
                    <a:gd name="T1" fmla="*/ 0 h 178"/>
                    <a:gd name="T2" fmla="*/ 0 w 92"/>
                    <a:gd name="T3" fmla="*/ 28 h 178"/>
                    <a:gd name="T4" fmla="*/ 21 w 92"/>
                    <a:gd name="T5" fmla="*/ 178 h 178"/>
                    <a:gd name="T6" fmla="*/ 92 w 92"/>
                    <a:gd name="T7" fmla="*/ 105 h 178"/>
                    <a:gd name="T8" fmla="*/ 8 w 92"/>
                    <a:gd name="T9" fmla="*/ 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" h="178">
                      <a:moveTo>
                        <a:pt x="8" y="0"/>
                      </a:moveTo>
                      <a:lnTo>
                        <a:pt x="0" y="28"/>
                      </a:lnTo>
                      <a:lnTo>
                        <a:pt x="21" y="178"/>
                      </a:lnTo>
                      <a:lnTo>
                        <a:pt x="92" y="10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34343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89" name="Freeform 80"/>
                <p:cNvSpPr>
                  <a:spLocks/>
                </p:cNvSpPr>
                <p:nvPr/>
              </p:nvSpPr>
              <p:spPr bwMode="auto">
                <a:xfrm>
                  <a:off x="2331304" y="2378076"/>
                  <a:ext cx="146050" cy="282575"/>
                </a:xfrm>
                <a:custGeom>
                  <a:avLst/>
                  <a:gdLst>
                    <a:gd name="T0" fmla="*/ 8 w 92"/>
                    <a:gd name="T1" fmla="*/ 0 h 178"/>
                    <a:gd name="T2" fmla="*/ 0 w 92"/>
                    <a:gd name="T3" fmla="*/ 28 h 178"/>
                    <a:gd name="T4" fmla="*/ 21 w 92"/>
                    <a:gd name="T5" fmla="*/ 178 h 178"/>
                    <a:gd name="T6" fmla="*/ 92 w 92"/>
                    <a:gd name="T7" fmla="*/ 105 h 178"/>
                    <a:gd name="T8" fmla="*/ 8 w 92"/>
                    <a:gd name="T9" fmla="*/ 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" h="178">
                      <a:moveTo>
                        <a:pt x="8" y="0"/>
                      </a:moveTo>
                      <a:lnTo>
                        <a:pt x="0" y="28"/>
                      </a:lnTo>
                      <a:lnTo>
                        <a:pt x="21" y="178"/>
                      </a:lnTo>
                      <a:lnTo>
                        <a:pt x="92" y="10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0" name="Freeform 81"/>
                <p:cNvSpPr>
                  <a:spLocks/>
                </p:cNvSpPr>
                <p:nvPr/>
              </p:nvSpPr>
              <p:spPr bwMode="auto">
                <a:xfrm>
                  <a:off x="2344004" y="2322513"/>
                  <a:ext cx="266700" cy="92075"/>
                </a:xfrm>
                <a:custGeom>
                  <a:avLst/>
                  <a:gdLst>
                    <a:gd name="T0" fmla="*/ 0 w 167"/>
                    <a:gd name="T1" fmla="*/ 0 h 58"/>
                    <a:gd name="T2" fmla="*/ 0 w 167"/>
                    <a:gd name="T3" fmla="*/ 6 h 58"/>
                    <a:gd name="T4" fmla="*/ 83 w 167"/>
                    <a:gd name="T5" fmla="*/ 58 h 58"/>
                    <a:gd name="T6" fmla="*/ 85 w 167"/>
                    <a:gd name="T7" fmla="*/ 58 h 58"/>
                    <a:gd name="T8" fmla="*/ 167 w 167"/>
                    <a:gd name="T9" fmla="*/ 9 h 58"/>
                    <a:gd name="T10" fmla="*/ 167 w 167"/>
                    <a:gd name="T11" fmla="*/ 0 h 58"/>
                    <a:gd name="T12" fmla="*/ 0 w 167"/>
                    <a:gd name="T13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7" h="58">
                      <a:moveTo>
                        <a:pt x="0" y="0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43" y="56"/>
                        <a:pt x="83" y="58"/>
                      </a:cubicBezTo>
                      <a:cubicBezTo>
                        <a:pt x="84" y="58"/>
                        <a:pt x="85" y="58"/>
                        <a:pt x="85" y="58"/>
                      </a:cubicBezTo>
                      <a:cubicBezTo>
                        <a:pt x="125" y="58"/>
                        <a:pt x="167" y="9"/>
                        <a:pt x="167" y="9"/>
                      </a:cubicBez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5A08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1" name="Freeform 83"/>
                <p:cNvSpPr>
                  <a:spLocks/>
                </p:cNvSpPr>
                <p:nvPr/>
              </p:nvSpPr>
              <p:spPr bwMode="auto">
                <a:xfrm>
                  <a:off x="2477354" y="2378076"/>
                  <a:ext cx="142875" cy="284163"/>
                </a:xfrm>
                <a:custGeom>
                  <a:avLst/>
                  <a:gdLst>
                    <a:gd name="T0" fmla="*/ 84 w 90"/>
                    <a:gd name="T1" fmla="*/ 0 h 179"/>
                    <a:gd name="T2" fmla="*/ 90 w 90"/>
                    <a:gd name="T3" fmla="*/ 28 h 179"/>
                    <a:gd name="T4" fmla="*/ 70 w 90"/>
                    <a:gd name="T5" fmla="*/ 179 h 179"/>
                    <a:gd name="T6" fmla="*/ 0 w 90"/>
                    <a:gd name="T7" fmla="*/ 105 h 179"/>
                    <a:gd name="T8" fmla="*/ 84 w 90"/>
                    <a:gd name="T9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179">
                      <a:moveTo>
                        <a:pt x="84" y="0"/>
                      </a:moveTo>
                      <a:lnTo>
                        <a:pt x="90" y="28"/>
                      </a:lnTo>
                      <a:lnTo>
                        <a:pt x="70" y="179"/>
                      </a:lnTo>
                      <a:lnTo>
                        <a:pt x="0" y="105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34343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2" name="Freeform 84"/>
                <p:cNvSpPr>
                  <a:spLocks/>
                </p:cNvSpPr>
                <p:nvPr/>
              </p:nvSpPr>
              <p:spPr bwMode="auto">
                <a:xfrm>
                  <a:off x="2477354" y="2378076"/>
                  <a:ext cx="142875" cy="284163"/>
                </a:xfrm>
                <a:custGeom>
                  <a:avLst/>
                  <a:gdLst>
                    <a:gd name="T0" fmla="*/ 84 w 90"/>
                    <a:gd name="T1" fmla="*/ 0 h 179"/>
                    <a:gd name="T2" fmla="*/ 90 w 90"/>
                    <a:gd name="T3" fmla="*/ 28 h 179"/>
                    <a:gd name="T4" fmla="*/ 70 w 90"/>
                    <a:gd name="T5" fmla="*/ 179 h 179"/>
                    <a:gd name="T6" fmla="*/ 0 w 90"/>
                    <a:gd name="T7" fmla="*/ 105 h 179"/>
                    <a:gd name="T8" fmla="*/ 84 w 90"/>
                    <a:gd name="T9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179">
                      <a:moveTo>
                        <a:pt x="84" y="0"/>
                      </a:moveTo>
                      <a:lnTo>
                        <a:pt x="90" y="28"/>
                      </a:lnTo>
                      <a:lnTo>
                        <a:pt x="70" y="179"/>
                      </a:lnTo>
                      <a:lnTo>
                        <a:pt x="0" y="105"/>
                      </a:lnTo>
                      <a:lnTo>
                        <a:pt x="84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3" name="Freeform 85"/>
                <p:cNvSpPr>
                  <a:spLocks/>
                </p:cNvSpPr>
                <p:nvPr/>
              </p:nvSpPr>
              <p:spPr bwMode="auto">
                <a:xfrm>
                  <a:off x="2477354" y="25447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4" name="Freeform 86"/>
                <p:cNvSpPr>
                  <a:spLocks/>
                </p:cNvSpPr>
                <p:nvPr/>
              </p:nvSpPr>
              <p:spPr bwMode="auto">
                <a:xfrm>
                  <a:off x="2477354" y="25447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5" name="Freeform 87"/>
                <p:cNvSpPr>
                  <a:spLocks/>
                </p:cNvSpPr>
                <p:nvPr/>
              </p:nvSpPr>
              <p:spPr bwMode="auto">
                <a:xfrm>
                  <a:off x="2344004" y="2373313"/>
                  <a:ext cx="266700" cy="171450"/>
                </a:xfrm>
                <a:custGeom>
                  <a:avLst/>
                  <a:gdLst>
                    <a:gd name="T0" fmla="*/ 168 w 168"/>
                    <a:gd name="T1" fmla="*/ 0 h 108"/>
                    <a:gd name="T2" fmla="*/ 84 w 168"/>
                    <a:gd name="T3" fmla="*/ 105 h 108"/>
                    <a:gd name="T4" fmla="*/ 0 w 168"/>
                    <a:gd name="T5" fmla="*/ 0 h 108"/>
                    <a:gd name="T6" fmla="*/ 0 w 168"/>
                    <a:gd name="T7" fmla="*/ 3 h 108"/>
                    <a:gd name="T8" fmla="*/ 84 w 168"/>
                    <a:gd name="T9" fmla="*/ 108 h 108"/>
                    <a:gd name="T10" fmla="*/ 84 w 168"/>
                    <a:gd name="T11" fmla="*/ 108 h 108"/>
                    <a:gd name="T12" fmla="*/ 168 w 168"/>
                    <a:gd name="T13" fmla="*/ 3 h 108"/>
                    <a:gd name="T14" fmla="*/ 168 w 168"/>
                    <a:gd name="T15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8" h="108">
                      <a:moveTo>
                        <a:pt x="168" y="0"/>
                      </a:moveTo>
                      <a:lnTo>
                        <a:pt x="84" y="105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84" y="108"/>
                      </a:lnTo>
                      <a:lnTo>
                        <a:pt x="84" y="108"/>
                      </a:lnTo>
                      <a:lnTo>
                        <a:pt x="168" y="3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rgbClr val="E9BEA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6" name="Freeform 88"/>
                <p:cNvSpPr>
                  <a:spLocks/>
                </p:cNvSpPr>
                <p:nvPr/>
              </p:nvSpPr>
              <p:spPr bwMode="auto">
                <a:xfrm>
                  <a:off x="2344004" y="2373313"/>
                  <a:ext cx="266700" cy="171450"/>
                </a:xfrm>
                <a:custGeom>
                  <a:avLst/>
                  <a:gdLst>
                    <a:gd name="T0" fmla="*/ 168 w 168"/>
                    <a:gd name="T1" fmla="*/ 0 h 108"/>
                    <a:gd name="T2" fmla="*/ 84 w 168"/>
                    <a:gd name="T3" fmla="*/ 105 h 108"/>
                    <a:gd name="T4" fmla="*/ 0 w 168"/>
                    <a:gd name="T5" fmla="*/ 0 h 108"/>
                    <a:gd name="T6" fmla="*/ 0 w 168"/>
                    <a:gd name="T7" fmla="*/ 3 h 108"/>
                    <a:gd name="T8" fmla="*/ 84 w 168"/>
                    <a:gd name="T9" fmla="*/ 108 h 108"/>
                    <a:gd name="T10" fmla="*/ 84 w 168"/>
                    <a:gd name="T11" fmla="*/ 108 h 108"/>
                    <a:gd name="T12" fmla="*/ 168 w 168"/>
                    <a:gd name="T13" fmla="*/ 3 h 108"/>
                    <a:gd name="T14" fmla="*/ 168 w 168"/>
                    <a:gd name="T15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8" h="108">
                      <a:moveTo>
                        <a:pt x="168" y="0"/>
                      </a:moveTo>
                      <a:lnTo>
                        <a:pt x="84" y="105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84" y="108"/>
                      </a:lnTo>
                      <a:lnTo>
                        <a:pt x="84" y="108"/>
                      </a:lnTo>
                      <a:lnTo>
                        <a:pt x="168" y="3"/>
                      </a:lnTo>
                      <a:lnTo>
                        <a:pt x="168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7" name="Freeform 89"/>
                <p:cNvSpPr>
                  <a:spLocks noEditPoints="1"/>
                </p:cNvSpPr>
                <p:nvPr/>
              </p:nvSpPr>
              <p:spPr bwMode="auto">
                <a:xfrm>
                  <a:off x="2451954" y="2657476"/>
                  <a:ext cx="50800" cy="1588"/>
                </a:xfrm>
                <a:custGeom>
                  <a:avLst/>
                  <a:gdLst>
                    <a:gd name="T0" fmla="*/ 0 w 32"/>
                    <a:gd name="T1" fmla="*/ 0 h 1"/>
                    <a:gd name="T2" fmla="*/ 0 w 32"/>
                    <a:gd name="T3" fmla="*/ 1 h 1"/>
                    <a:gd name="T4" fmla="*/ 0 w 32"/>
                    <a:gd name="T5" fmla="*/ 1 h 1"/>
                    <a:gd name="T6" fmla="*/ 0 w 32"/>
                    <a:gd name="T7" fmla="*/ 0 h 1"/>
                    <a:gd name="T8" fmla="*/ 32 w 32"/>
                    <a:gd name="T9" fmla="*/ 0 h 1"/>
                    <a:gd name="T10" fmla="*/ 32 w 32"/>
                    <a:gd name="T11" fmla="*/ 0 h 1"/>
                    <a:gd name="T12" fmla="*/ 32 w 32"/>
                    <a:gd name="T13" fmla="*/ 1 h 1"/>
                    <a:gd name="T14" fmla="*/ 32 w 32"/>
                    <a:gd name="T15" fmla="*/ 1 h 1"/>
                    <a:gd name="T16" fmla="*/ 32 w 32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2F2F2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8" name="Freeform 90"/>
                <p:cNvSpPr>
                  <a:spLocks noEditPoints="1"/>
                </p:cNvSpPr>
                <p:nvPr/>
              </p:nvSpPr>
              <p:spPr bwMode="auto">
                <a:xfrm>
                  <a:off x="2451954" y="2657476"/>
                  <a:ext cx="50800" cy="1588"/>
                </a:xfrm>
                <a:custGeom>
                  <a:avLst/>
                  <a:gdLst>
                    <a:gd name="T0" fmla="*/ 0 w 32"/>
                    <a:gd name="T1" fmla="*/ 0 h 1"/>
                    <a:gd name="T2" fmla="*/ 0 w 32"/>
                    <a:gd name="T3" fmla="*/ 1 h 1"/>
                    <a:gd name="T4" fmla="*/ 0 w 32"/>
                    <a:gd name="T5" fmla="*/ 1 h 1"/>
                    <a:gd name="T6" fmla="*/ 0 w 32"/>
                    <a:gd name="T7" fmla="*/ 0 h 1"/>
                    <a:gd name="T8" fmla="*/ 32 w 32"/>
                    <a:gd name="T9" fmla="*/ 0 h 1"/>
                    <a:gd name="T10" fmla="*/ 32 w 32"/>
                    <a:gd name="T11" fmla="*/ 0 h 1"/>
                    <a:gd name="T12" fmla="*/ 32 w 32"/>
                    <a:gd name="T13" fmla="*/ 1 h 1"/>
                    <a:gd name="T14" fmla="*/ 32 w 32"/>
                    <a:gd name="T15" fmla="*/ 1 h 1"/>
                    <a:gd name="T16" fmla="*/ 32 w 32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9" name="Rectangle 91"/>
                <p:cNvSpPr>
                  <a:spLocks noChangeArrowheads="1"/>
                </p:cNvSpPr>
                <p:nvPr/>
              </p:nvSpPr>
              <p:spPr bwMode="auto">
                <a:xfrm>
                  <a:off x="2451954" y="2657476"/>
                  <a:ext cx="50800" cy="1588"/>
                </a:xfrm>
                <a:prstGeom prst="rect">
                  <a:avLst/>
                </a:prstGeom>
                <a:solidFill>
                  <a:srgbClr val="22737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00" name="Rectangle 92"/>
                <p:cNvSpPr>
                  <a:spLocks noChangeArrowheads="1"/>
                </p:cNvSpPr>
                <p:nvPr/>
              </p:nvSpPr>
              <p:spPr bwMode="auto">
                <a:xfrm>
                  <a:off x="2451954" y="2657476"/>
                  <a:ext cx="50800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01" name="Freeform 94"/>
                <p:cNvSpPr>
                  <a:spLocks/>
                </p:cNvSpPr>
                <p:nvPr/>
              </p:nvSpPr>
              <p:spPr bwMode="auto">
                <a:xfrm>
                  <a:off x="2340829" y="2152651"/>
                  <a:ext cx="276225" cy="169863"/>
                </a:xfrm>
                <a:custGeom>
                  <a:avLst/>
                  <a:gdLst>
                    <a:gd name="T0" fmla="*/ 163 w 172"/>
                    <a:gd name="T1" fmla="*/ 36 h 105"/>
                    <a:gd name="T2" fmla="*/ 101 w 172"/>
                    <a:gd name="T3" fmla="*/ 3 h 105"/>
                    <a:gd name="T4" fmla="*/ 86 w 172"/>
                    <a:gd name="T5" fmla="*/ 11 h 105"/>
                    <a:gd name="T6" fmla="*/ 71 w 172"/>
                    <a:gd name="T7" fmla="*/ 3 h 105"/>
                    <a:gd name="T8" fmla="*/ 9 w 172"/>
                    <a:gd name="T9" fmla="*/ 36 h 105"/>
                    <a:gd name="T10" fmla="*/ 0 w 172"/>
                    <a:gd name="T11" fmla="*/ 65 h 105"/>
                    <a:gd name="T12" fmla="*/ 0 w 172"/>
                    <a:gd name="T13" fmla="*/ 104 h 105"/>
                    <a:gd name="T14" fmla="*/ 14 w 172"/>
                    <a:gd name="T15" fmla="*/ 101 h 105"/>
                    <a:gd name="T16" fmla="*/ 24 w 172"/>
                    <a:gd name="T17" fmla="*/ 74 h 105"/>
                    <a:gd name="T18" fmla="*/ 45 w 172"/>
                    <a:gd name="T19" fmla="*/ 48 h 105"/>
                    <a:gd name="T20" fmla="*/ 86 w 172"/>
                    <a:gd name="T21" fmla="*/ 33 h 105"/>
                    <a:gd name="T22" fmla="*/ 127 w 172"/>
                    <a:gd name="T23" fmla="*/ 48 h 105"/>
                    <a:gd name="T24" fmla="*/ 148 w 172"/>
                    <a:gd name="T25" fmla="*/ 74 h 105"/>
                    <a:gd name="T26" fmla="*/ 159 w 172"/>
                    <a:gd name="T27" fmla="*/ 101 h 105"/>
                    <a:gd name="T28" fmla="*/ 172 w 172"/>
                    <a:gd name="T29" fmla="*/ 104 h 105"/>
                    <a:gd name="T30" fmla="*/ 172 w 172"/>
                    <a:gd name="T31" fmla="*/ 65 h 105"/>
                    <a:gd name="T32" fmla="*/ 163 w 172"/>
                    <a:gd name="T33" fmla="*/ 36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2" h="105">
                      <a:moveTo>
                        <a:pt x="163" y="36"/>
                      </a:moveTo>
                      <a:cubicBezTo>
                        <a:pt x="157" y="23"/>
                        <a:pt x="109" y="6"/>
                        <a:pt x="101" y="3"/>
                      </a:cubicBezTo>
                      <a:cubicBezTo>
                        <a:pt x="92" y="0"/>
                        <a:pt x="86" y="11"/>
                        <a:pt x="86" y="11"/>
                      </a:cubicBezTo>
                      <a:cubicBezTo>
                        <a:pt x="86" y="11"/>
                        <a:pt x="80" y="0"/>
                        <a:pt x="71" y="3"/>
                      </a:cubicBezTo>
                      <a:cubicBezTo>
                        <a:pt x="63" y="6"/>
                        <a:pt x="15" y="23"/>
                        <a:pt x="9" y="36"/>
                      </a:cubicBezTo>
                      <a:cubicBezTo>
                        <a:pt x="3" y="48"/>
                        <a:pt x="0" y="57"/>
                        <a:pt x="0" y="65"/>
                      </a:cubicBezTo>
                      <a:cubicBezTo>
                        <a:pt x="0" y="74"/>
                        <a:pt x="0" y="104"/>
                        <a:pt x="0" y="104"/>
                      </a:cubicBezTo>
                      <a:cubicBezTo>
                        <a:pt x="0" y="104"/>
                        <a:pt x="9" y="105"/>
                        <a:pt x="14" y="101"/>
                      </a:cubicBezTo>
                      <a:cubicBezTo>
                        <a:pt x="19" y="98"/>
                        <a:pt x="24" y="87"/>
                        <a:pt x="24" y="74"/>
                      </a:cubicBezTo>
                      <a:cubicBezTo>
                        <a:pt x="24" y="61"/>
                        <a:pt x="34" y="50"/>
                        <a:pt x="45" y="48"/>
                      </a:cubicBezTo>
                      <a:cubicBezTo>
                        <a:pt x="58" y="46"/>
                        <a:pt x="86" y="41"/>
                        <a:pt x="86" y="33"/>
                      </a:cubicBezTo>
                      <a:cubicBezTo>
                        <a:pt x="86" y="41"/>
                        <a:pt x="117" y="46"/>
                        <a:pt x="127" y="48"/>
                      </a:cubicBezTo>
                      <a:cubicBezTo>
                        <a:pt x="139" y="50"/>
                        <a:pt x="148" y="61"/>
                        <a:pt x="148" y="74"/>
                      </a:cubicBezTo>
                      <a:cubicBezTo>
                        <a:pt x="148" y="87"/>
                        <a:pt x="154" y="98"/>
                        <a:pt x="159" y="101"/>
                      </a:cubicBezTo>
                      <a:cubicBezTo>
                        <a:pt x="164" y="105"/>
                        <a:pt x="172" y="104"/>
                        <a:pt x="172" y="104"/>
                      </a:cubicBezTo>
                      <a:cubicBezTo>
                        <a:pt x="172" y="104"/>
                        <a:pt x="172" y="74"/>
                        <a:pt x="172" y="65"/>
                      </a:cubicBezTo>
                      <a:cubicBezTo>
                        <a:pt x="172" y="57"/>
                        <a:pt x="169" y="48"/>
                        <a:pt x="163" y="36"/>
                      </a:cubicBezTo>
                      <a:close/>
                    </a:path>
                  </a:pathLst>
                </a:custGeom>
                <a:solidFill>
                  <a:srgbClr val="60534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sp>
            <p:nvSpPr>
              <p:cNvPr id="183" name="Freeform 74"/>
              <p:cNvSpPr>
                <a:spLocks/>
              </p:cNvSpPr>
              <p:nvPr/>
            </p:nvSpPr>
            <p:spPr bwMode="auto">
              <a:xfrm>
                <a:off x="2548790" y="2485233"/>
                <a:ext cx="233363" cy="561975"/>
              </a:xfrm>
              <a:custGeom>
                <a:avLst/>
                <a:gdLst>
                  <a:gd name="T0" fmla="*/ 111 w 147"/>
                  <a:gd name="T1" fmla="*/ 0 h 354"/>
                  <a:gd name="T2" fmla="*/ 111 w 147"/>
                  <a:gd name="T3" fmla="*/ 39 h 354"/>
                  <a:gd name="T4" fmla="*/ 147 w 147"/>
                  <a:gd name="T5" fmla="*/ 354 h 354"/>
                  <a:gd name="T6" fmla="*/ 84 w 147"/>
                  <a:gd name="T7" fmla="*/ 354 h 354"/>
                  <a:gd name="T8" fmla="*/ 15 w 147"/>
                  <a:gd name="T9" fmla="*/ 214 h 354"/>
                  <a:gd name="T10" fmla="*/ 81 w 147"/>
                  <a:gd name="T11" fmla="*/ 169 h 354"/>
                  <a:gd name="T12" fmla="*/ 0 w 147"/>
                  <a:gd name="T13" fmla="*/ 132 h 354"/>
                  <a:gd name="T14" fmla="*/ 75 w 147"/>
                  <a:gd name="T15" fmla="*/ 16 h 354"/>
                  <a:gd name="T16" fmla="*/ 111 w 147"/>
                  <a:gd name="T17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7" h="354">
                    <a:moveTo>
                      <a:pt x="111" y="0"/>
                    </a:moveTo>
                    <a:lnTo>
                      <a:pt x="111" y="39"/>
                    </a:lnTo>
                    <a:lnTo>
                      <a:pt x="147" y="354"/>
                    </a:lnTo>
                    <a:lnTo>
                      <a:pt x="84" y="354"/>
                    </a:lnTo>
                    <a:lnTo>
                      <a:pt x="15" y="214"/>
                    </a:lnTo>
                    <a:lnTo>
                      <a:pt x="81" y="169"/>
                    </a:lnTo>
                    <a:lnTo>
                      <a:pt x="0" y="132"/>
                    </a:lnTo>
                    <a:lnTo>
                      <a:pt x="75" y="16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2639220" y="2590802"/>
              <a:ext cx="709612" cy="769937"/>
              <a:chOff x="2668588" y="2424907"/>
              <a:chExt cx="709612" cy="769937"/>
            </a:xfrm>
          </p:grpSpPr>
          <p:sp>
            <p:nvSpPr>
              <p:cNvPr id="177" name="Freeform 100"/>
              <p:cNvSpPr>
                <a:spLocks/>
              </p:cNvSpPr>
              <p:nvPr/>
            </p:nvSpPr>
            <p:spPr bwMode="auto">
              <a:xfrm>
                <a:off x="3257550" y="2820194"/>
                <a:ext cx="120650" cy="177800"/>
              </a:xfrm>
              <a:custGeom>
                <a:avLst/>
                <a:gdLst>
                  <a:gd name="T0" fmla="*/ 57 w 75"/>
                  <a:gd name="T1" fmla="*/ 7 h 111"/>
                  <a:gd name="T2" fmla="*/ 11 w 75"/>
                  <a:gd name="T3" fmla="*/ 43 h 111"/>
                  <a:gd name="T4" fmla="*/ 18 w 75"/>
                  <a:gd name="T5" fmla="*/ 104 h 111"/>
                  <a:gd name="T6" fmla="*/ 64 w 75"/>
                  <a:gd name="T7" fmla="*/ 68 h 111"/>
                  <a:gd name="T8" fmla="*/ 57 w 75"/>
                  <a:gd name="T9" fmla="*/ 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11">
                    <a:moveTo>
                      <a:pt x="57" y="7"/>
                    </a:moveTo>
                    <a:cubicBezTo>
                      <a:pt x="43" y="0"/>
                      <a:pt x="22" y="17"/>
                      <a:pt x="11" y="43"/>
                    </a:cubicBezTo>
                    <a:cubicBezTo>
                      <a:pt x="0" y="70"/>
                      <a:pt x="3" y="97"/>
                      <a:pt x="18" y="104"/>
                    </a:cubicBezTo>
                    <a:cubicBezTo>
                      <a:pt x="33" y="111"/>
                      <a:pt x="53" y="94"/>
                      <a:pt x="64" y="68"/>
                    </a:cubicBezTo>
                    <a:cubicBezTo>
                      <a:pt x="75" y="41"/>
                      <a:pt x="72" y="14"/>
                      <a:pt x="57" y="7"/>
                    </a:cubicBezTo>
                    <a:close/>
                  </a:path>
                </a:pathLst>
              </a:custGeom>
              <a:solidFill>
                <a:srgbClr val="F6DB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78" name="Freeform 101"/>
              <p:cNvSpPr>
                <a:spLocks/>
              </p:cNvSpPr>
              <p:nvPr/>
            </p:nvSpPr>
            <p:spPr bwMode="auto">
              <a:xfrm>
                <a:off x="2695575" y="2820194"/>
                <a:ext cx="122238" cy="177800"/>
              </a:xfrm>
              <a:custGeom>
                <a:avLst/>
                <a:gdLst>
                  <a:gd name="T0" fmla="*/ 18 w 76"/>
                  <a:gd name="T1" fmla="*/ 7 h 111"/>
                  <a:gd name="T2" fmla="*/ 65 w 76"/>
                  <a:gd name="T3" fmla="*/ 43 h 111"/>
                  <a:gd name="T4" fmla="*/ 58 w 76"/>
                  <a:gd name="T5" fmla="*/ 104 h 111"/>
                  <a:gd name="T6" fmla="*/ 11 w 76"/>
                  <a:gd name="T7" fmla="*/ 68 h 111"/>
                  <a:gd name="T8" fmla="*/ 18 w 76"/>
                  <a:gd name="T9" fmla="*/ 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11">
                    <a:moveTo>
                      <a:pt x="18" y="7"/>
                    </a:moveTo>
                    <a:cubicBezTo>
                      <a:pt x="33" y="0"/>
                      <a:pt x="54" y="17"/>
                      <a:pt x="65" y="43"/>
                    </a:cubicBezTo>
                    <a:cubicBezTo>
                      <a:pt x="76" y="70"/>
                      <a:pt x="72" y="97"/>
                      <a:pt x="58" y="104"/>
                    </a:cubicBezTo>
                    <a:cubicBezTo>
                      <a:pt x="43" y="111"/>
                      <a:pt x="22" y="94"/>
                      <a:pt x="11" y="68"/>
                    </a:cubicBezTo>
                    <a:cubicBezTo>
                      <a:pt x="0" y="41"/>
                      <a:pt x="3" y="14"/>
                      <a:pt x="18" y="7"/>
                    </a:cubicBezTo>
                    <a:close/>
                  </a:path>
                </a:pathLst>
              </a:custGeom>
              <a:solidFill>
                <a:srgbClr val="F6DB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79" name="Freeform 102"/>
              <p:cNvSpPr>
                <a:spLocks/>
              </p:cNvSpPr>
              <p:nvPr/>
            </p:nvSpPr>
            <p:spPr bwMode="auto">
              <a:xfrm>
                <a:off x="2919413" y="3112294"/>
                <a:ext cx="234950" cy="82550"/>
              </a:xfrm>
              <a:custGeom>
                <a:avLst/>
                <a:gdLst>
                  <a:gd name="T0" fmla="*/ 147 w 147"/>
                  <a:gd name="T1" fmla="*/ 0 h 51"/>
                  <a:gd name="T2" fmla="*/ 0 w 147"/>
                  <a:gd name="T3" fmla="*/ 0 h 51"/>
                  <a:gd name="T4" fmla="*/ 0 w 147"/>
                  <a:gd name="T5" fmla="*/ 5 h 51"/>
                  <a:gd name="T6" fmla="*/ 73 w 147"/>
                  <a:gd name="T7" fmla="*/ 51 h 51"/>
                  <a:gd name="T8" fmla="*/ 147 w 147"/>
                  <a:gd name="T9" fmla="*/ 4 h 51"/>
                  <a:gd name="T10" fmla="*/ 147 w 147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51">
                    <a:moveTo>
                      <a:pt x="14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46" y="51"/>
                      <a:pt x="73" y="51"/>
                    </a:cubicBezTo>
                    <a:cubicBezTo>
                      <a:pt x="100" y="51"/>
                      <a:pt x="147" y="4"/>
                      <a:pt x="147" y="4"/>
                    </a:cubicBezTo>
                    <a:cubicBezTo>
                      <a:pt x="147" y="0"/>
                      <a:pt x="147" y="0"/>
                      <a:pt x="147" y="0"/>
                    </a:cubicBezTo>
                  </a:path>
                </a:pathLst>
              </a:custGeom>
              <a:solidFill>
                <a:srgbClr val="C5AF9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80" name="Freeform 103"/>
              <p:cNvSpPr>
                <a:spLocks/>
              </p:cNvSpPr>
              <p:nvPr/>
            </p:nvSpPr>
            <p:spPr bwMode="auto">
              <a:xfrm>
                <a:off x="2711450" y="2445544"/>
                <a:ext cx="652463" cy="723900"/>
              </a:xfrm>
              <a:custGeom>
                <a:avLst/>
                <a:gdLst>
                  <a:gd name="T0" fmla="*/ 203 w 406"/>
                  <a:gd name="T1" fmla="*/ 450 h 450"/>
                  <a:gd name="T2" fmla="*/ 30 w 406"/>
                  <a:gd name="T3" fmla="*/ 266 h 450"/>
                  <a:gd name="T4" fmla="*/ 203 w 406"/>
                  <a:gd name="T5" fmla="*/ 0 h 450"/>
                  <a:gd name="T6" fmla="*/ 375 w 406"/>
                  <a:gd name="T7" fmla="*/ 266 h 450"/>
                  <a:gd name="T8" fmla="*/ 203 w 406"/>
                  <a:gd name="T9" fmla="*/ 45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6" h="450">
                    <a:moveTo>
                      <a:pt x="203" y="450"/>
                    </a:moveTo>
                    <a:cubicBezTo>
                      <a:pt x="157" y="450"/>
                      <a:pt x="60" y="374"/>
                      <a:pt x="30" y="266"/>
                    </a:cubicBezTo>
                    <a:cubicBezTo>
                      <a:pt x="0" y="157"/>
                      <a:pt x="57" y="0"/>
                      <a:pt x="203" y="0"/>
                    </a:cubicBezTo>
                    <a:cubicBezTo>
                      <a:pt x="349" y="0"/>
                      <a:pt x="406" y="157"/>
                      <a:pt x="375" y="266"/>
                    </a:cubicBezTo>
                    <a:cubicBezTo>
                      <a:pt x="346" y="374"/>
                      <a:pt x="249" y="450"/>
                      <a:pt x="203" y="450"/>
                    </a:cubicBezTo>
                    <a:close/>
                  </a:path>
                </a:pathLst>
              </a:custGeom>
              <a:solidFill>
                <a:srgbClr val="F6DB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81" name="Freeform 104"/>
              <p:cNvSpPr>
                <a:spLocks/>
              </p:cNvSpPr>
              <p:nvPr/>
            </p:nvSpPr>
            <p:spPr bwMode="auto">
              <a:xfrm>
                <a:off x="2668588" y="2424907"/>
                <a:ext cx="690563" cy="498475"/>
              </a:xfrm>
              <a:custGeom>
                <a:avLst/>
                <a:gdLst>
                  <a:gd name="T0" fmla="*/ 259 w 430"/>
                  <a:gd name="T1" fmla="*/ 148 h 310"/>
                  <a:gd name="T2" fmla="*/ 357 w 430"/>
                  <a:gd name="T3" fmla="*/ 226 h 310"/>
                  <a:gd name="T4" fmla="*/ 387 w 430"/>
                  <a:gd name="T5" fmla="*/ 301 h 310"/>
                  <a:gd name="T6" fmla="*/ 411 w 430"/>
                  <a:gd name="T7" fmla="*/ 145 h 310"/>
                  <a:gd name="T8" fmla="*/ 257 w 430"/>
                  <a:gd name="T9" fmla="*/ 4 h 310"/>
                  <a:gd name="T10" fmla="*/ 104 w 430"/>
                  <a:gd name="T11" fmla="*/ 47 h 310"/>
                  <a:gd name="T12" fmla="*/ 63 w 430"/>
                  <a:gd name="T13" fmla="*/ 310 h 310"/>
                  <a:gd name="T14" fmla="*/ 148 w 430"/>
                  <a:gd name="T15" fmla="*/ 105 h 310"/>
                  <a:gd name="T16" fmla="*/ 259 w 430"/>
                  <a:gd name="T17" fmla="*/ 148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0" h="310">
                    <a:moveTo>
                      <a:pt x="259" y="148"/>
                    </a:moveTo>
                    <a:cubicBezTo>
                      <a:pt x="295" y="223"/>
                      <a:pt x="310" y="246"/>
                      <a:pt x="357" y="226"/>
                    </a:cubicBezTo>
                    <a:cubicBezTo>
                      <a:pt x="405" y="206"/>
                      <a:pt x="396" y="262"/>
                      <a:pt x="387" y="301"/>
                    </a:cubicBezTo>
                    <a:cubicBezTo>
                      <a:pt x="430" y="248"/>
                      <a:pt x="425" y="197"/>
                      <a:pt x="411" y="145"/>
                    </a:cubicBezTo>
                    <a:cubicBezTo>
                      <a:pt x="397" y="88"/>
                      <a:pt x="325" y="2"/>
                      <a:pt x="257" y="4"/>
                    </a:cubicBezTo>
                    <a:cubicBezTo>
                      <a:pt x="220" y="0"/>
                      <a:pt x="164" y="5"/>
                      <a:pt x="104" y="47"/>
                    </a:cubicBezTo>
                    <a:cubicBezTo>
                      <a:pt x="0" y="122"/>
                      <a:pt x="35" y="290"/>
                      <a:pt x="63" y="310"/>
                    </a:cubicBezTo>
                    <a:cubicBezTo>
                      <a:pt x="36" y="155"/>
                      <a:pt x="102" y="186"/>
                      <a:pt x="148" y="105"/>
                    </a:cubicBezTo>
                    <a:cubicBezTo>
                      <a:pt x="163" y="69"/>
                      <a:pt x="221" y="67"/>
                      <a:pt x="259" y="148"/>
                    </a:cubicBezTo>
                    <a:close/>
                  </a:path>
                </a:pathLst>
              </a:custGeom>
              <a:solidFill>
                <a:srgbClr val="BF974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sp>
          <p:nvSpPr>
            <p:cNvPr id="53" name="Freeform 105"/>
            <p:cNvSpPr>
              <a:spLocks/>
            </p:cNvSpPr>
            <p:nvPr/>
          </p:nvSpPr>
          <p:spPr bwMode="auto">
            <a:xfrm>
              <a:off x="2712245" y="3384552"/>
              <a:ext cx="234950" cy="433388"/>
            </a:xfrm>
            <a:custGeom>
              <a:avLst/>
              <a:gdLst>
                <a:gd name="T0" fmla="*/ 148 w 148"/>
                <a:gd name="T1" fmla="*/ 272 h 273"/>
                <a:gd name="T2" fmla="*/ 84 w 148"/>
                <a:gd name="T3" fmla="*/ 272 h 273"/>
                <a:gd name="T4" fmla="*/ 80 w 148"/>
                <a:gd name="T5" fmla="*/ 273 h 273"/>
                <a:gd name="T6" fmla="*/ 16 w 148"/>
                <a:gd name="T7" fmla="*/ 213 h 273"/>
                <a:gd name="T8" fmla="*/ 81 w 148"/>
                <a:gd name="T9" fmla="*/ 169 h 273"/>
                <a:gd name="T10" fmla="*/ 0 w 148"/>
                <a:gd name="T11" fmla="*/ 131 h 273"/>
                <a:gd name="T12" fmla="*/ 54 w 148"/>
                <a:gd name="T13" fmla="*/ 48 h 273"/>
                <a:gd name="T14" fmla="*/ 75 w 148"/>
                <a:gd name="T15" fmla="*/ 16 h 273"/>
                <a:gd name="T16" fmla="*/ 111 w 148"/>
                <a:gd name="T17" fmla="*/ 0 h 273"/>
                <a:gd name="T18" fmla="*/ 111 w 148"/>
                <a:gd name="T19" fmla="*/ 38 h 273"/>
                <a:gd name="T20" fmla="*/ 147 w 148"/>
                <a:gd name="T21" fmla="*/ 273 h 273"/>
                <a:gd name="T22" fmla="*/ 148 w 148"/>
                <a:gd name="T23" fmla="*/ 27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273">
                  <a:moveTo>
                    <a:pt x="148" y="272"/>
                  </a:moveTo>
                  <a:lnTo>
                    <a:pt x="84" y="272"/>
                  </a:lnTo>
                  <a:lnTo>
                    <a:pt x="80" y="273"/>
                  </a:lnTo>
                  <a:lnTo>
                    <a:pt x="16" y="213"/>
                  </a:lnTo>
                  <a:lnTo>
                    <a:pt x="81" y="169"/>
                  </a:lnTo>
                  <a:lnTo>
                    <a:pt x="0" y="131"/>
                  </a:lnTo>
                  <a:lnTo>
                    <a:pt x="54" y="48"/>
                  </a:lnTo>
                  <a:lnTo>
                    <a:pt x="75" y="16"/>
                  </a:lnTo>
                  <a:lnTo>
                    <a:pt x="111" y="0"/>
                  </a:lnTo>
                  <a:lnTo>
                    <a:pt x="111" y="38"/>
                  </a:lnTo>
                  <a:lnTo>
                    <a:pt x="147" y="273"/>
                  </a:lnTo>
                  <a:lnTo>
                    <a:pt x="148" y="272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4" name="Freeform 106"/>
            <p:cNvSpPr>
              <a:spLocks/>
            </p:cNvSpPr>
            <p:nvPr/>
          </p:nvSpPr>
          <p:spPr bwMode="auto">
            <a:xfrm>
              <a:off x="3067845" y="3381377"/>
              <a:ext cx="231775" cy="436563"/>
            </a:xfrm>
            <a:custGeom>
              <a:avLst/>
              <a:gdLst>
                <a:gd name="T0" fmla="*/ 66 w 146"/>
                <a:gd name="T1" fmla="*/ 169 h 275"/>
                <a:gd name="T2" fmla="*/ 132 w 146"/>
                <a:gd name="T3" fmla="*/ 212 h 275"/>
                <a:gd name="T4" fmla="*/ 67 w 146"/>
                <a:gd name="T5" fmla="*/ 275 h 275"/>
                <a:gd name="T6" fmla="*/ 63 w 146"/>
                <a:gd name="T7" fmla="*/ 274 h 275"/>
                <a:gd name="T8" fmla="*/ 0 w 146"/>
                <a:gd name="T9" fmla="*/ 274 h 275"/>
                <a:gd name="T10" fmla="*/ 1 w 146"/>
                <a:gd name="T11" fmla="*/ 275 h 275"/>
                <a:gd name="T12" fmla="*/ 37 w 146"/>
                <a:gd name="T13" fmla="*/ 37 h 275"/>
                <a:gd name="T14" fmla="*/ 37 w 146"/>
                <a:gd name="T15" fmla="*/ 0 h 275"/>
                <a:gd name="T16" fmla="*/ 81 w 146"/>
                <a:gd name="T17" fmla="*/ 19 h 275"/>
                <a:gd name="T18" fmla="*/ 100 w 146"/>
                <a:gd name="T19" fmla="*/ 51 h 275"/>
                <a:gd name="T20" fmla="*/ 146 w 146"/>
                <a:gd name="T21" fmla="*/ 130 h 275"/>
                <a:gd name="T22" fmla="*/ 66 w 146"/>
                <a:gd name="T23" fmla="*/ 16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275">
                  <a:moveTo>
                    <a:pt x="66" y="169"/>
                  </a:moveTo>
                  <a:lnTo>
                    <a:pt x="132" y="212"/>
                  </a:lnTo>
                  <a:lnTo>
                    <a:pt x="67" y="275"/>
                  </a:lnTo>
                  <a:lnTo>
                    <a:pt x="63" y="274"/>
                  </a:lnTo>
                  <a:lnTo>
                    <a:pt x="0" y="274"/>
                  </a:lnTo>
                  <a:lnTo>
                    <a:pt x="1" y="275"/>
                  </a:lnTo>
                  <a:lnTo>
                    <a:pt x="37" y="37"/>
                  </a:lnTo>
                  <a:lnTo>
                    <a:pt x="37" y="0"/>
                  </a:lnTo>
                  <a:lnTo>
                    <a:pt x="81" y="19"/>
                  </a:lnTo>
                  <a:lnTo>
                    <a:pt x="100" y="51"/>
                  </a:lnTo>
                  <a:lnTo>
                    <a:pt x="146" y="130"/>
                  </a:lnTo>
                  <a:lnTo>
                    <a:pt x="66" y="169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5" name="Freeform 107"/>
            <p:cNvSpPr>
              <a:spLocks/>
            </p:cNvSpPr>
            <p:nvPr/>
          </p:nvSpPr>
          <p:spPr bwMode="auto">
            <a:xfrm>
              <a:off x="5316538" y="1786732"/>
              <a:ext cx="379413" cy="960438"/>
            </a:xfrm>
            <a:custGeom>
              <a:avLst/>
              <a:gdLst>
                <a:gd name="T0" fmla="*/ 85 w 236"/>
                <a:gd name="T1" fmla="*/ 54 h 598"/>
                <a:gd name="T2" fmla="*/ 191 w 236"/>
                <a:gd name="T3" fmla="*/ 103 h 598"/>
                <a:gd name="T4" fmla="*/ 221 w 236"/>
                <a:gd name="T5" fmla="*/ 279 h 598"/>
                <a:gd name="T6" fmla="*/ 113 w 236"/>
                <a:gd name="T7" fmla="*/ 597 h 598"/>
                <a:gd name="T8" fmla="*/ 18 w 236"/>
                <a:gd name="T9" fmla="*/ 271 h 598"/>
                <a:gd name="T10" fmla="*/ 85 w 236"/>
                <a:gd name="T11" fmla="*/ 54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598">
                  <a:moveTo>
                    <a:pt x="85" y="54"/>
                  </a:moveTo>
                  <a:cubicBezTo>
                    <a:pt x="94" y="25"/>
                    <a:pt x="163" y="0"/>
                    <a:pt x="191" y="103"/>
                  </a:cubicBezTo>
                  <a:cubicBezTo>
                    <a:pt x="219" y="206"/>
                    <a:pt x="205" y="243"/>
                    <a:pt x="221" y="279"/>
                  </a:cubicBezTo>
                  <a:cubicBezTo>
                    <a:pt x="236" y="316"/>
                    <a:pt x="200" y="598"/>
                    <a:pt x="113" y="597"/>
                  </a:cubicBezTo>
                  <a:cubicBezTo>
                    <a:pt x="20" y="596"/>
                    <a:pt x="0" y="326"/>
                    <a:pt x="18" y="271"/>
                  </a:cubicBezTo>
                  <a:cubicBezTo>
                    <a:pt x="37" y="217"/>
                    <a:pt x="20" y="54"/>
                    <a:pt x="85" y="54"/>
                  </a:cubicBezTo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6" name="Freeform 108"/>
            <p:cNvSpPr>
              <a:spLocks/>
            </p:cNvSpPr>
            <p:nvPr/>
          </p:nvSpPr>
          <p:spPr bwMode="auto">
            <a:xfrm>
              <a:off x="5702300" y="1786732"/>
              <a:ext cx="379413" cy="960438"/>
            </a:xfrm>
            <a:custGeom>
              <a:avLst/>
              <a:gdLst>
                <a:gd name="T0" fmla="*/ 151 w 237"/>
                <a:gd name="T1" fmla="*/ 54 h 598"/>
                <a:gd name="T2" fmla="*/ 45 w 237"/>
                <a:gd name="T3" fmla="*/ 103 h 598"/>
                <a:gd name="T4" fmla="*/ 15 w 237"/>
                <a:gd name="T5" fmla="*/ 279 h 598"/>
                <a:gd name="T6" fmla="*/ 123 w 237"/>
                <a:gd name="T7" fmla="*/ 597 h 598"/>
                <a:gd name="T8" fmla="*/ 218 w 237"/>
                <a:gd name="T9" fmla="*/ 271 h 598"/>
                <a:gd name="T10" fmla="*/ 151 w 237"/>
                <a:gd name="T11" fmla="*/ 54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7" h="598">
                  <a:moveTo>
                    <a:pt x="151" y="54"/>
                  </a:moveTo>
                  <a:cubicBezTo>
                    <a:pt x="142" y="25"/>
                    <a:pt x="73" y="0"/>
                    <a:pt x="45" y="103"/>
                  </a:cubicBezTo>
                  <a:cubicBezTo>
                    <a:pt x="17" y="206"/>
                    <a:pt x="31" y="243"/>
                    <a:pt x="15" y="279"/>
                  </a:cubicBezTo>
                  <a:cubicBezTo>
                    <a:pt x="0" y="316"/>
                    <a:pt x="37" y="598"/>
                    <a:pt x="123" y="597"/>
                  </a:cubicBezTo>
                  <a:cubicBezTo>
                    <a:pt x="216" y="596"/>
                    <a:pt x="237" y="326"/>
                    <a:pt x="218" y="271"/>
                  </a:cubicBezTo>
                  <a:cubicBezTo>
                    <a:pt x="200" y="217"/>
                    <a:pt x="216" y="54"/>
                    <a:pt x="151" y="54"/>
                  </a:cubicBezTo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7" name="Freeform 109"/>
            <p:cNvSpPr>
              <a:spLocks/>
            </p:cNvSpPr>
            <p:nvPr/>
          </p:nvSpPr>
          <p:spPr bwMode="auto">
            <a:xfrm>
              <a:off x="5116513" y="2553494"/>
              <a:ext cx="1182688" cy="442913"/>
            </a:xfrm>
            <a:custGeom>
              <a:avLst/>
              <a:gdLst>
                <a:gd name="T0" fmla="*/ 438 w 737"/>
                <a:gd name="T1" fmla="*/ 0 h 276"/>
                <a:gd name="T2" fmla="*/ 295 w 737"/>
                <a:gd name="T3" fmla="*/ 7 h 276"/>
                <a:gd name="T4" fmla="*/ 79 w 737"/>
                <a:gd name="T5" fmla="*/ 99 h 276"/>
                <a:gd name="T6" fmla="*/ 0 w 737"/>
                <a:gd name="T7" fmla="*/ 276 h 276"/>
                <a:gd name="T8" fmla="*/ 737 w 737"/>
                <a:gd name="T9" fmla="*/ 276 h 276"/>
                <a:gd name="T10" fmla="*/ 658 w 737"/>
                <a:gd name="T11" fmla="*/ 99 h 276"/>
                <a:gd name="T12" fmla="*/ 438 w 737"/>
                <a:gd name="T1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76">
                  <a:moveTo>
                    <a:pt x="438" y="0"/>
                  </a:moveTo>
                  <a:cubicBezTo>
                    <a:pt x="437" y="3"/>
                    <a:pt x="296" y="5"/>
                    <a:pt x="295" y="7"/>
                  </a:cubicBezTo>
                  <a:cubicBezTo>
                    <a:pt x="250" y="70"/>
                    <a:pt x="155" y="82"/>
                    <a:pt x="79" y="99"/>
                  </a:cubicBezTo>
                  <a:cubicBezTo>
                    <a:pt x="3" y="116"/>
                    <a:pt x="0" y="212"/>
                    <a:pt x="0" y="276"/>
                  </a:cubicBezTo>
                  <a:cubicBezTo>
                    <a:pt x="737" y="276"/>
                    <a:pt x="737" y="276"/>
                    <a:pt x="737" y="276"/>
                  </a:cubicBezTo>
                  <a:cubicBezTo>
                    <a:pt x="737" y="212"/>
                    <a:pt x="736" y="116"/>
                    <a:pt x="658" y="99"/>
                  </a:cubicBezTo>
                  <a:cubicBezTo>
                    <a:pt x="581" y="81"/>
                    <a:pt x="480" y="66"/>
                    <a:pt x="438" y="0"/>
                  </a:cubicBezTo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8" name="Freeform 110"/>
            <p:cNvSpPr>
              <a:spLocks/>
            </p:cNvSpPr>
            <p:nvPr/>
          </p:nvSpPr>
          <p:spPr bwMode="auto">
            <a:xfrm>
              <a:off x="5588000" y="2553494"/>
              <a:ext cx="238125" cy="442913"/>
            </a:xfrm>
            <a:custGeom>
              <a:avLst/>
              <a:gdLst>
                <a:gd name="T0" fmla="*/ 149 w 149"/>
                <a:gd name="T1" fmla="*/ 7 h 276"/>
                <a:gd name="T2" fmla="*/ 149 w 149"/>
                <a:gd name="T3" fmla="*/ 41 h 276"/>
                <a:gd name="T4" fmla="*/ 113 w 149"/>
                <a:gd name="T5" fmla="*/ 276 h 276"/>
                <a:gd name="T6" fmla="*/ 36 w 149"/>
                <a:gd name="T7" fmla="*/ 276 h 276"/>
                <a:gd name="T8" fmla="*/ 0 w 149"/>
                <a:gd name="T9" fmla="*/ 44 h 276"/>
                <a:gd name="T10" fmla="*/ 0 w 149"/>
                <a:gd name="T11" fmla="*/ 7 h 276"/>
                <a:gd name="T12" fmla="*/ 1 w 149"/>
                <a:gd name="T13" fmla="*/ 7 h 276"/>
                <a:gd name="T14" fmla="*/ 144 w 149"/>
                <a:gd name="T15" fmla="*/ 0 h 276"/>
                <a:gd name="T16" fmla="*/ 149 w 149"/>
                <a:gd name="T17" fmla="*/ 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276">
                  <a:moveTo>
                    <a:pt x="149" y="7"/>
                  </a:moveTo>
                  <a:cubicBezTo>
                    <a:pt x="149" y="41"/>
                    <a:pt x="149" y="41"/>
                    <a:pt x="149" y="41"/>
                  </a:cubicBezTo>
                  <a:cubicBezTo>
                    <a:pt x="113" y="276"/>
                    <a:pt x="113" y="276"/>
                    <a:pt x="113" y="276"/>
                  </a:cubicBezTo>
                  <a:cubicBezTo>
                    <a:pt x="36" y="276"/>
                    <a:pt x="36" y="276"/>
                    <a:pt x="36" y="27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5"/>
                    <a:pt x="143" y="3"/>
                    <a:pt x="144" y="0"/>
                  </a:cubicBezTo>
                  <a:cubicBezTo>
                    <a:pt x="146" y="2"/>
                    <a:pt x="147" y="4"/>
                    <a:pt x="149" y="7"/>
                  </a:cubicBezTo>
                  <a:close/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9" name="Freeform 111"/>
            <p:cNvSpPr>
              <a:spLocks/>
            </p:cNvSpPr>
            <p:nvPr/>
          </p:nvSpPr>
          <p:spPr bwMode="auto">
            <a:xfrm>
              <a:off x="5589588" y="2155032"/>
              <a:ext cx="234950" cy="571500"/>
            </a:xfrm>
            <a:custGeom>
              <a:avLst/>
              <a:gdLst>
                <a:gd name="T0" fmla="*/ 0 w 147"/>
                <a:gd name="T1" fmla="*/ 98 h 356"/>
                <a:gd name="T2" fmla="*/ 0 w 147"/>
                <a:gd name="T3" fmla="*/ 219 h 356"/>
                <a:gd name="T4" fmla="*/ 0 w 147"/>
                <a:gd name="T5" fmla="*/ 278 h 356"/>
                <a:gd name="T6" fmla="*/ 147 w 147"/>
                <a:gd name="T7" fmla="*/ 278 h 356"/>
                <a:gd name="T8" fmla="*/ 147 w 147"/>
                <a:gd name="T9" fmla="*/ 219 h 356"/>
                <a:gd name="T10" fmla="*/ 147 w 147"/>
                <a:gd name="T11" fmla="*/ 98 h 356"/>
                <a:gd name="T12" fmla="*/ 0 w 147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7" y="354"/>
                    <a:pt x="103" y="356"/>
                    <a:pt x="147" y="278"/>
                  </a:cubicBezTo>
                  <a:cubicBezTo>
                    <a:pt x="147" y="219"/>
                    <a:pt x="147" y="219"/>
                    <a:pt x="147" y="219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7" y="0"/>
                    <a:pt x="0" y="0"/>
                    <a:pt x="0" y="98"/>
                  </a:cubicBezTo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0" name="Freeform 112"/>
            <p:cNvSpPr>
              <a:spLocks/>
            </p:cNvSpPr>
            <p:nvPr/>
          </p:nvSpPr>
          <p:spPr bwMode="auto">
            <a:xfrm>
              <a:off x="5927725" y="2164557"/>
              <a:ext cx="120650" cy="179388"/>
            </a:xfrm>
            <a:custGeom>
              <a:avLst/>
              <a:gdLst>
                <a:gd name="T0" fmla="*/ 57 w 75"/>
                <a:gd name="T1" fmla="*/ 7 h 111"/>
                <a:gd name="T2" fmla="*/ 11 w 75"/>
                <a:gd name="T3" fmla="*/ 43 h 111"/>
                <a:gd name="T4" fmla="*/ 18 w 75"/>
                <a:gd name="T5" fmla="*/ 104 h 111"/>
                <a:gd name="T6" fmla="*/ 64 w 75"/>
                <a:gd name="T7" fmla="*/ 68 h 111"/>
                <a:gd name="T8" fmla="*/ 57 w 75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1">
                  <a:moveTo>
                    <a:pt x="57" y="7"/>
                  </a:moveTo>
                  <a:cubicBezTo>
                    <a:pt x="43" y="0"/>
                    <a:pt x="22" y="17"/>
                    <a:pt x="11" y="43"/>
                  </a:cubicBezTo>
                  <a:cubicBezTo>
                    <a:pt x="0" y="70"/>
                    <a:pt x="3" y="97"/>
                    <a:pt x="18" y="104"/>
                  </a:cubicBezTo>
                  <a:cubicBezTo>
                    <a:pt x="33" y="111"/>
                    <a:pt x="53" y="94"/>
                    <a:pt x="64" y="68"/>
                  </a:cubicBezTo>
                  <a:cubicBezTo>
                    <a:pt x="75" y="41"/>
                    <a:pt x="72" y="14"/>
                    <a:pt x="57" y="7"/>
                  </a:cubicBezTo>
                  <a:close/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1" name="Freeform 113"/>
            <p:cNvSpPr>
              <a:spLocks/>
            </p:cNvSpPr>
            <p:nvPr/>
          </p:nvSpPr>
          <p:spPr bwMode="auto">
            <a:xfrm>
              <a:off x="5365750" y="2164557"/>
              <a:ext cx="122238" cy="179388"/>
            </a:xfrm>
            <a:custGeom>
              <a:avLst/>
              <a:gdLst>
                <a:gd name="T0" fmla="*/ 18 w 76"/>
                <a:gd name="T1" fmla="*/ 7 h 111"/>
                <a:gd name="T2" fmla="*/ 65 w 76"/>
                <a:gd name="T3" fmla="*/ 43 h 111"/>
                <a:gd name="T4" fmla="*/ 58 w 76"/>
                <a:gd name="T5" fmla="*/ 104 h 111"/>
                <a:gd name="T6" fmla="*/ 11 w 76"/>
                <a:gd name="T7" fmla="*/ 68 h 111"/>
                <a:gd name="T8" fmla="*/ 18 w 76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1">
                  <a:moveTo>
                    <a:pt x="18" y="7"/>
                  </a:moveTo>
                  <a:cubicBezTo>
                    <a:pt x="33" y="0"/>
                    <a:pt x="54" y="17"/>
                    <a:pt x="65" y="43"/>
                  </a:cubicBezTo>
                  <a:cubicBezTo>
                    <a:pt x="76" y="70"/>
                    <a:pt x="72" y="97"/>
                    <a:pt x="58" y="104"/>
                  </a:cubicBezTo>
                  <a:cubicBezTo>
                    <a:pt x="43" y="111"/>
                    <a:pt x="22" y="94"/>
                    <a:pt x="11" y="68"/>
                  </a:cubicBezTo>
                  <a:cubicBezTo>
                    <a:pt x="0" y="41"/>
                    <a:pt x="3" y="14"/>
                    <a:pt x="18" y="7"/>
                  </a:cubicBezTo>
                  <a:close/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2" name="Freeform 114"/>
            <p:cNvSpPr>
              <a:spLocks/>
            </p:cNvSpPr>
            <p:nvPr/>
          </p:nvSpPr>
          <p:spPr bwMode="auto">
            <a:xfrm>
              <a:off x="5589588" y="2458244"/>
              <a:ext cx="234950" cy="80963"/>
            </a:xfrm>
            <a:custGeom>
              <a:avLst/>
              <a:gdLst>
                <a:gd name="T0" fmla="*/ 147 w 147"/>
                <a:gd name="T1" fmla="*/ 0 h 51"/>
                <a:gd name="T2" fmla="*/ 0 w 147"/>
                <a:gd name="T3" fmla="*/ 0 h 51"/>
                <a:gd name="T4" fmla="*/ 0 w 147"/>
                <a:gd name="T5" fmla="*/ 5 h 51"/>
                <a:gd name="T6" fmla="*/ 73 w 147"/>
                <a:gd name="T7" fmla="*/ 51 h 51"/>
                <a:gd name="T8" fmla="*/ 147 w 147"/>
                <a:gd name="T9" fmla="*/ 4 h 51"/>
                <a:gd name="T10" fmla="*/ 147 w 147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51">
                  <a:moveTo>
                    <a:pt x="1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6" y="51"/>
                    <a:pt x="73" y="51"/>
                  </a:cubicBezTo>
                  <a:cubicBezTo>
                    <a:pt x="100" y="51"/>
                    <a:pt x="147" y="4"/>
                    <a:pt x="147" y="4"/>
                  </a:cubicBezTo>
                  <a:cubicBezTo>
                    <a:pt x="147" y="0"/>
                    <a:pt x="147" y="0"/>
                    <a:pt x="147" y="0"/>
                  </a:cubicBezTo>
                </a:path>
              </a:pathLst>
            </a:custGeom>
            <a:solidFill>
              <a:srgbClr val="C5B09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3" name="Freeform 115"/>
            <p:cNvSpPr>
              <a:spLocks/>
            </p:cNvSpPr>
            <p:nvPr/>
          </p:nvSpPr>
          <p:spPr bwMode="auto">
            <a:xfrm>
              <a:off x="5381625" y="1791494"/>
              <a:ext cx="652463" cy="722313"/>
            </a:xfrm>
            <a:custGeom>
              <a:avLst/>
              <a:gdLst>
                <a:gd name="T0" fmla="*/ 203 w 406"/>
                <a:gd name="T1" fmla="*/ 450 h 450"/>
                <a:gd name="T2" fmla="*/ 30 w 406"/>
                <a:gd name="T3" fmla="*/ 266 h 450"/>
                <a:gd name="T4" fmla="*/ 203 w 406"/>
                <a:gd name="T5" fmla="*/ 0 h 450"/>
                <a:gd name="T6" fmla="*/ 375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0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5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4" name="Freeform 116"/>
            <p:cNvSpPr>
              <a:spLocks/>
            </p:cNvSpPr>
            <p:nvPr/>
          </p:nvSpPr>
          <p:spPr bwMode="auto">
            <a:xfrm>
              <a:off x="5368925" y="1774032"/>
              <a:ext cx="657225" cy="493713"/>
            </a:xfrm>
            <a:custGeom>
              <a:avLst/>
              <a:gdLst>
                <a:gd name="T0" fmla="*/ 392 w 409"/>
                <a:gd name="T1" fmla="*/ 143 h 308"/>
                <a:gd name="T2" fmla="*/ 238 w 409"/>
                <a:gd name="T3" fmla="*/ 2 h 308"/>
                <a:gd name="T4" fmla="*/ 204 w 409"/>
                <a:gd name="T5" fmla="*/ 1 h 308"/>
                <a:gd name="T6" fmla="*/ 171 w 409"/>
                <a:gd name="T7" fmla="*/ 2 h 308"/>
                <a:gd name="T8" fmla="*/ 16 w 409"/>
                <a:gd name="T9" fmla="*/ 143 h 308"/>
                <a:gd name="T10" fmla="*/ 28 w 409"/>
                <a:gd name="T11" fmla="*/ 280 h 308"/>
                <a:gd name="T12" fmla="*/ 44 w 409"/>
                <a:gd name="T13" fmla="*/ 308 h 308"/>
                <a:gd name="T14" fmla="*/ 39 w 409"/>
                <a:gd name="T15" fmla="*/ 227 h 308"/>
                <a:gd name="T16" fmla="*/ 71 w 409"/>
                <a:gd name="T17" fmla="*/ 224 h 308"/>
                <a:gd name="T18" fmla="*/ 168 w 409"/>
                <a:gd name="T19" fmla="*/ 146 h 308"/>
                <a:gd name="T20" fmla="*/ 204 w 409"/>
                <a:gd name="T21" fmla="*/ 96 h 308"/>
                <a:gd name="T22" fmla="*/ 240 w 409"/>
                <a:gd name="T23" fmla="*/ 146 h 308"/>
                <a:gd name="T24" fmla="*/ 338 w 409"/>
                <a:gd name="T25" fmla="*/ 224 h 308"/>
                <a:gd name="T26" fmla="*/ 370 w 409"/>
                <a:gd name="T27" fmla="*/ 227 h 308"/>
                <a:gd name="T28" fmla="*/ 365 w 409"/>
                <a:gd name="T29" fmla="*/ 308 h 308"/>
                <a:gd name="T30" fmla="*/ 381 w 409"/>
                <a:gd name="T31" fmla="*/ 280 h 308"/>
                <a:gd name="T32" fmla="*/ 392 w 409"/>
                <a:gd name="T33" fmla="*/ 143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9" h="308">
                  <a:moveTo>
                    <a:pt x="392" y="143"/>
                  </a:moveTo>
                  <a:cubicBezTo>
                    <a:pt x="378" y="86"/>
                    <a:pt x="306" y="0"/>
                    <a:pt x="238" y="2"/>
                  </a:cubicBezTo>
                  <a:cubicBezTo>
                    <a:pt x="228" y="1"/>
                    <a:pt x="217" y="0"/>
                    <a:pt x="204" y="1"/>
                  </a:cubicBezTo>
                  <a:cubicBezTo>
                    <a:pt x="192" y="0"/>
                    <a:pt x="181" y="1"/>
                    <a:pt x="171" y="2"/>
                  </a:cubicBezTo>
                  <a:cubicBezTo>
                    <a:pt x="103" y="0"/>
                    <a:pt x="31" y="86"/>
                    <a:pt x="16" y="143"/>
                  </a:cubicBezTo>
                  <a:cubicBezTo>
                    <a:pt x="5" y="189"/>
                    <a:pt x="0" y="234"/>
                    <a:pt x="28" y="280"/>
                  </a:cubicBezTo>
                  <a:cubicBezTo>
                    <a:pt x="32" y="294"/>
                    <a:pt x="38" y="304"/>
                    <a:pt x="44" y="308"/>
                  </a:cubicBezTo>
                  <a:cubicBezTo>
                    <a:pt x="38" y="273"/>
                    <a:pt x="37" y="247"/>
                    <a:pt x="39" y="227"/>
                  </a:cubicBezTo>
                  <a:cubicBezTo>
                    <a:pt x="44" y="219"/>
                    <a:pt x="54" y="217"/>
                    <a:pt x="71" y="224"/>
                  </a:cubicBezTo>
                  <a:cubicBezTo>
                    <a:pt x="118" y="244"/>
                    <a:pt x="133" y="221"/>
                    <a:pt x="168" y="146"/>
                  </a:cubicBezTo>
                  <a:cubicBezTo>
                    <a:pt x="179" y="123"/>
                    <a:pt x="188" y="96"/>
                    <a:pt x="204" y="96"/>
                  </a:cubicBezTo>
                  <a:cubicBezTo>
                    <a:pt x="221" y="96"/>
                    <a:pt x="230" y="123"/>
                    <a:pt x="240" y="146"/>
                  </a:cubicBezTo>
                  <a:cubicBezTo>
                    <a:pt x="276" y="221"/>
                    <a:pt x="291" y="244"/>
                    <a:pt x="338" y="224"/>
                  </a:cubicBezTo>
                  <a:cubicBezTo>
                    <a:pt x="355" y="217"/>
                    <a:pt x="365" y="219"/>
                    <a:pt x="370" y="227"/>
                  </a:cubicBezTo>
                  <a:cubicBezTo>
                    <a:pt x="372" y="247"/>
                    <a:pt x="371" y="273"/>
                    <a:pt x="365" y="308"/>
                  </a:cubicBezTo>
                  <a:cubicBezTo>
                    <a:pt x="371" y="304"/>
                    <a:pt x="376" y="294"/>
                    <a:pt x="381" y="280"/>
                  </a:cubicBezTo>
                  <a:cubicBezTo>
                    <a:pt x="409" y="234"/>
                    <a:pt x="404" y="189"/>
                    <a:pt x="392" y="143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5" name="Freeform 117"/>
            <p:cNvSpPr>
              <a:spLocks/>
            </p:cNvSpPr>
            <p:nvPr/>
          </p:nvSpPr>
          <p:spPr bwMode="auto">
            <a:xfrm>
              <a:off x="5413375" y="2563019"/>
              <a:ext cx="233363" cy="433388"/>
            </a:xfrm>
            <a:custGeom>
              <a:avLst/>
              <a:gdLst>
                <a:gd name="T0" fmla="*/ 147 w 147"/>
                <a:gd name="T1" fmla="*/ 272 h 273"/>
                <a:gd name="T2" fmla="*/ 84 w 147"/>
                <a:gd name="T3" fmla="*/ 272 h 273"/>
                <a:gd name="T4" fmla="*/ 80 w 147"/>
                <a:gd name="T5" fmla="*/ 273 h 273"/>
                <a:gd name="T6" fmla="*/ 15 w 147"/>
                <a:gd name="T7" fmla="*/ 214 h 273"/>
                <a:gd name="T8" fmla="*/ 81 w 147"/>
                <a:gd name="T9" fmla="*/ 169 h 273"/>
                <a:gd name="T10" fmla="*/ 0 w 147"/>
                <a:gd name="T11" fmla="*/ 132 h 273"/>
                <a:gd name="T12" fmla="*/ 53 w 147"/>
                <a:gd name="T13" fmla="*/ 49 h 273"/>
                <a:gd name="T14" fmla="*/ 74 w 147"/>
                <a:gd name="T15" fmla="*/ 16 h 273"/>
                <a:gd name="T16" fmla="*/ 110 w 147"/>
                <a:gd name="T17" fmla="*/ 0 h 273"/>
                <a:gd name="T18" fmla="*/ 110 w 147"/>
                <a:gd name="T19" fmla="*/ 39 h 273"/>
                <a:gd name="T20" fmla="*/ 146 w 147"/>
                <a:gd name="T21" fmla="*/ 273 h 273"/>
                <a:gd name="T22" fmla="*/ 147 w 147"/>
                <a:gd name="T23" fmla="*/ 27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" h="273">
                  <a:moveTo>
                    <a:pt x="147" y="272"/>
                  </a:moveTo>
                  <a:lnTo>
                    <a:pt x="84" y="272"/>
                  </a:lnTo>
                  <a:lnTo>
                    <a:pt x="80" y="273"/>
                  </a:lnTo>
                  <a:lnTo>
                    <a:pt x="15" y="214"/>
                  </a:lnTo>
                  <a:lnTo>
                    <a:pt x="81" y="169"/>
                  </a:lnTo>
                  <a:lnTo>
                    <a:pt x="0" y="132"/>
                  </a:lnTo>
                  <a:lnTo>
                    <a:pt x="53" y="49"/>
                  </a:lnTo>
                  <a:lnTo>
                    <a:pt x="74" y="16"/>
                  </a:lnTo>
                  <a:lnTo>
                    <a:pt x="110" y="0"/>
                  </a:lnTo>
                  <a:lnTo>
                    <a:pt x="110" y="39"/>
                  </a:lnTo>
                  <a:lnTo>
                    <a:pt x="146" y="273"/>
                  </a:lnTo>
                  <a:lnTo>
                    <a:pt x="147" y="272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6" name="Freeform 118"/>
            <p:cNvSpPr>
              <a:spLocks/>
            </p:cNvSpPr>
            <p:nvPr/>
          </p:nvSpPr>
          <p:spPr bwMode="auto">
            <a:xfrm>
              <a:off x="5767388" y="2559844"/>
              <a:ext cx="233363" cy="436563"/>
            </a:xfrm>
            <a:custGeom>
              <a:avLst/>
              <a:gdLst>
                <a:gd name="T0" fmla="*/ 66 w 147"/>
                <a:gd name="T1" fmla="*/ 169 h 275"/>
                <a:gd name="T2" fmla="*/ 133 w 147"/>
                <a:gd name="T3" fmla="*/ 213 h 275"/>
                <a:gd name="T4" fmla="*/ 67 w 147"/>
                <a:gd name="T5" fmla="*/ 275 h 275"/>
                <a:gd name="T6" fmla="*/ 63 w 147"/>
                <a:gd name="T7" fmla="*/ 274 h 275"/>
                <a:gd name="T8" fmla="*/ 0 w 147"/>
                <a:gd name="T9" fmla="*/ 274 h 275"/>
                <a:gd name="T10" fmla="*/ 1 w 147"/>
                <a:gd name="T11" fmla="*/ 275 h 275"/>
                <a:gd name="T12" fmla="*/ 37 w 147"/>
                <a:gd name="T13" fmla="*/ 38 h 275"/>
                <a:gd name="T14" fmla="*/ 37 w 147"/>
                <a:gd name="T15" fmla="*/ 0 h 275"/>
                <a:gd name="T16" fmla="*/ 81 w 147"/>
                <a:gd name="T17" fmla="*/ 19 h 275"/>
                <a:gd name="T18" fmla="*/ 100 w 147"/>
                <a:gd name="T19" fmla="*/ 52 h 275"/>
                <a:gd name="T20" fmla="*/ 147 w 147"/>
                <a:gd name="T21" fmla="*/ 131 h 275"/>
                <a:gd name="T22" fmla="*/ 66 w 147"/>
                <a:gd name="T23" fmla="*/ 16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" h="275">
                  <a:moveTo>
                    <a:pt x="66" y="169"/>
                  </a:moveTo>
                  <a:lnTo>
                    <a:pt x="133" y="213"/>
                  </a:lnTo>
                  <a:lnTo>
                    <a:pt x="67" y="275"/>
                  </a:lnTo>
                  <a:lnTo>
                    <a:pt x="63" y="274"/>
                  </a:lnTo>
                  <a:lnTo>
                    <a:pt x="0" y="274"/>
                  </a:lnTo>
                  <a:lnTo>
                    <a:pt x="1" y="275"/>
                  </a:lnTo>
                  <a:lnTo>
                    <a:pt x="37" y="38"/>
                  </a:lnTo>
                  <a:lnTo>
                    <a:pt x="37" y="0"/>
                  </a:lnTo>
                  <a:lnTo>
                    <a:pt x="81" y="19"/>
                  </a:lnTo>
                  <a:lnTo>
                    <a:pt x="100" y="52"/>
                  </a:lnTo>
                  <a:lnTo>
                    <a:pt x="147" y="131"/>
                  </a:lnTo>
                  <a:lnTo>
                    <a:pt x="66" y="169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7" name="Freeform 119"/>
            <p:cNvSpPr>
              <a:spLocks/>
            </p:cNvSpPr>
            <p:nvPr/>
          </p:nvSpPr>
          <p:spPr bwMode="auto">
            <a:xfrm>
              <a:off x="5621338" y="308689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8" name="Freeform 120"/>
            <p:cNvSpPr>
              <a:spLocks/>
            </p:cNvSpPr>
            <p:nvPr/>
          </p:nvSpPr>
          <p:spPr bwMode="auto">
            <a:xfrm>
              <a:off x="5621338" y="308689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9" name="Freeform 121"/>
            <p:cNvSpPr>
              <a:spLocks/>
            </p:cNvSpPr>
            <p:nvPr/>
          </p:nvSpPr>
          <p:spPr bwMode="auto">
            <a:xfrm>
              <a:off x="6110288" y="2680494"/>
              <a:ext cx="268288" cy="560388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DBB18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" name="Freeform 122"/>
            <p:cNvSpPr>
              <a:spLocks/>
            </p:cNvSpPr>
            <p:nvPr/>
          </p:nvSpPr>
          <p:spPr bwMode="auto">
            <a:xfrm>
              <a:off x="5934075" y="2645569"/>
              <a:ext cx="112713" cy="163513"/>
            </a:xfrm>
            <a:custGeom>
              <a:avLst/>
              <a:gdLst>
                <a:gd name="T0" fmla="*/ 19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19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19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4" y="92"/>
                    <a:pt x="50" y="97"/>
                  </a:cubicBezTo>
                  <a:cubicBezTo>
                    <a:pt x="35" y="102"/>
                    <a:pt x="16" y="85"/>
                    <a:pt x="8" y="60"/>
                  </a:cubicBezTo>
                  <a:cubicBezTo>
                    <a:pt x="0" y="34"/>
                    <a:pt x="5" y="10"/>
                    <a:pt x="19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1" name="Freeform 123"/>
            <p:cNvSpPr>
              <a:spLocks/>
            </p:cNvSpPr>
            <p:nvPr/>
          </p:nvSpPr>
          <p:spPr bwMode="auto">
            <a:xfrm>
              <a:off x="6442075" y="2645569"/>
              <a:ext cx="111125" cy="163513"/>
            </a:xfrm>
            <a:custGeom>
              <a:avLst/>
              <a:gdLst>
                <a:gd name="T0" fmla="*/ 50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5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2" name="Freeform 124"/>
            <p:cNvSpPr>
              <a:spLocks/>
            </p:cNvSpPr>
            <p:nvPr/>
          </p:nvSpPr>
          <p:spPr bwMode="auto">
            <a:xfrm>
              <a:off x="6186488" y="3217069"/>
              <a:ext cx="115888" cy="112713"/>
            </a:xfrm>
            <a:custGeom>
              <a:avLst/>
              <a:gdLst>
                <a:gd name="T0" fmla="*/ 0 w 72"/>
                <a:gd name="T1" fmla="*/ 39 h 70"/>
                <a:gd name="T2" fmla="*/ 21 w 72"/>
                <a:gd name="T3" fmla="*/ 70 h 70"/>
                <a:gd name="T4" fmla="*/ 52 w 72"/>
                <a:gd name="T5" fmla="*/ 70 h 70"/>
                <a:gd name="T6" fmla="*/ 72 w 72"/>
                <a:gd name="T7" fmla="*/ 39 h 70"/>
                <a:gd name="T8" fmla="*/ 37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1" y="70"/>
                    <a:pt x="21" y="70"/>
                    <a:pt x="21" y="70"/>
                  </a:cubicBezTo>
                  <a:cubicBezTo>
                    <a:pt x="31" y="70"/>
                    <a:pt x="42" y="70"/>
                    <a:pt x="52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3" name="Freeform 125"/>
            <p:cNvSpPr>
              <a:spLocks/>
            </p:cNvSpPr>
            <p:nvPr/>
          </p:nvSpPr>
          <p:spPr bwMode="auto">
            <a:xfrm>
              <a:off x="6173788" y="3329782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0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0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4" name="Freeform 126"/>
            <p:cNvSpPr>
              <a:spLocks/>
            </p:cNvSpPr>
            <p:nvPr/>
          </p:nvSpPr>
          <p:spPr bwMode="auto">
            <a:xfrm>
              <a:off x="6173788" y="3329782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0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0" y="0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5" name="Freeform 127"/>
            <p:cNvSpPr>
              <a:spLocks/>
            </p:cNvSpPr>
            <p:nvPr/>
          </p:nvSpPr>
          <p:spPr bwMode="auto">
            <a:xfrm>
              <a:off x="6099175" y="305038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1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1" y="178"/>
                  </a:lnTo>
                  <a:lnTo>
                    <a:pt x="92" y="10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6" name="Freeform 128"/>
            <p:cNvSpPr>
              <a:spLocks/>
            </p:cNvSpPr>
            <p:nvPr/>
          </p:nvSpPr>
          <p:spPr bwMode="auto">
            <a:xfrm>
              <a:off x="6099175" y="305038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1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1" y="178"/>
                  </a:lnTo>
                  <a:lnTo>
                    <a:pt x="92" y="105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7" name="Freeform 129"/>
            <p:cNvSpPr>
              <a:spLocks/>
            </p:cNvSpPr>
            <p:nvPr/>
          </p:nvSpPr>
          <p:spPr bwMode="auto">
            <a:xfrm>
              <a:off x="6110288" y="2993232"/>
              <a:ext cx="268288" cy="93663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8E6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8" name="Freeform 130"/>
            <p:cNvSpPr>
              <a:spLocks/>
            </p:cNvSpPr>
            <p:nvPr/>
          </p:nvSpPr>
          <p:spPr bwMode="auto">
            <a:xfrm>
              <a:off x="5834063" y="2296319"/>
              <a:ext cx="822325" cy="760413"/>
            </a:xfrm>
            <a:custGeom>
              <a:avLst/>
              <a:gdLst>
                <a:gd name="T0" fmla="*/ 256 w 513"/>
                <a:gd name="T1" fmla="*/ 0 h 473"/>
                <a:gd name="T2" fmla="*/ 115 w 513"/>
                <a:gd name="T3" fmla="*/ 378 h 473"/>
                <a:gd name="T4" fmla="*/ 256 w 513"/>
                <a:gd name="T5" fmla="*/ 473 h 473"/>
                <a:gd name="T6" fmla="*/ 398 w 513"/>
                <a:gd name="T7" fmla="*/ 378 h 473"/>
                <a:gd name="T8" fmla="*/ 256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6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6" y="473"/>
                  </a:cubicBezTo>
                  <a:cubicBezTo>
                    <a:pt x="298" y="473"/>
                    <a:pt x="379" y="408"/>
                    <a:pt x="398" y="378"/>
                  </a:cubicBezTo>
                  <a:cubicBezTo>
                    <a:pt x="415" y="351"/>
                    <a:pt x="513" y="0"/>
                    <a:pt x="256" y="0"/>
                  </a:cubicBezTo>
                  <a:close/>
                </a:path>
              </a:pathLst>
            </a:custGeom>
            <a:solidFill>
              <a:srgbClr val="DBB18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9" name="Freeform 131"/>
            <p:cNvSpPr>
              <a:spLocks noEditPoints="1"/>
            </p:cNvSpPr>
            <p:nvPr/>
          </p:nvSpPr>
          <p:spPr bwMode="auto">
            <a:xfrm>
              <a:off x="5916613" y="2201069"/>
              <a:ext cx="625475" cy="582613"/>
            </a:xfrm>
            <a:custGeom>
              <a:avLst/>
              <a:gdLst>
                <a:gd name="T0" fmla="*/ 93 w 390"/>
                <a:gd name="T1" fmla="*/ 68 h 363"/>
                <a:gd name="T2" fmla="*/ 390 w 390"/>
                <a:gd name="T3" fmla="*/ 66 h 363"/>
                <a:gd name="T4" fmla="*/ 374 w 390"/>
                <a:gd name="T5" fmla="*/ 357 h 363"/>
                <a:gd name="T6" fmla="*/ 374 w 390"/>
                <a:gd name="T7" fmla="*/ 357 h 363"/>
                <a:gd name="T8" fmla="*/ 374 w 390"/>
                <a:gd name="T9" fmla="*/ 360 h 363"/>
                <a:gd name="T10" fmla="*/ 372 w 390"/>
                <a:gd name="T11" fmla="*/ 363 h 363"/>
                <a:gd name="T12" fmla="*/ 367 w 390"/>
                <a:gd name="T13" fmla="*/ 362 h 363"/>
                <a:gd name="T14" fmla="*/ 366 w 390"/>
                <a:gd name="T15" fmla="*/ 361 h 363"/>
                <a:gd name="T16" fmla="*/ 366 w 390"/>
                <a:gd name="T17" fmla="*/ 339 h 363"/>
                <a:gd name="T18" fmla="*/ 371 w 390"/>
                <a:gd name="T19" fmla="*/ 307 h 363"/>
                <a:gd name="T20" fmla="*/ 327 w 390"/>
                <a:gd name="T21" fmla="*/ 183 h 363"/>
                <a:gd name="T22" fmla="*/ 318 w 390"/>
                <a:gd name="T23" fmla="*/ 171 h 363"/>
                <a:gd name="T24" fmla="*/ 307 w 390"/>
                <a:gd name="T25" fmla="*/ 158 h 363"/>
                <a:gd name="T26" fmla="*/ 301 w 390"/>
                <a:gd name="T27" fmla="*/ 154 h 363"/>
                <a:gd name="T28" fmla="*/ 212 w 390"/>
                <a:gd name="T29" fmla="*/ 168 h 363"/>
                <a:gd name="T30" fmla="*/ 129 w 390"/>
                <a:gd name="T31" fmla="*/ 186 h 363"/>
                <a:gd name="T32" fmla="*/ 93 w 390"/>
                <a:gd name="T33" fmla="*/ 176 h 363"/>
                <a:gd name="T34" fmla="*/ 45 w 390"/>
                <a:gd name="T35" fmla="*/ 315 h 363"/>
                <a:gd name="T36" fmla="*/ 48 w 390"/>
                <a:gd name="T37" fmla="*/ 339 h 363"/>
                <a:gd name="T38" fmla="*/ 48 w 390"/>
                <a:gd name="T39" fmla="*/ 361 h 363"/>
                <a:gd name="T40" fmla="*/ 48 w 390"/>
                <a:gd name="T41" fmla="*/ 362 h 363"/>
                <a:gd name="T42" fmla="*/ 43 w 390"/>
                <a:gd name="T43" fmla="*/ 363 h 363"/>
                <a:gd name="T44" fmla="*/ 41 w 390"/>
                <a:gd name="T45" fmla="*/ 360 h 363"/>
                <a:gd name="T46" fmla="*/ 40 w 390"/>
                <a:gd name="T47" fmla="*/ 351 h 363"/>
                <a:gd name="T48" fmla="*/ 38 w 390"/>
                <a:gd name="T49" fmla="*/ 338 h 363"/>
                <a:gd name="T50" fmla="*/ 93 w 390"/>
                <a:gd name="T51" fmla="*/ 68 h 363"/>
                <a:gd name="T52" fmla="*/ 224 w 390"/>
                <a:gd name="T53" fmla="*/ 135 h 363"/>
                <a:gd name="T54" fmla="*/ 228 w 390"/>
                <a:gd name="T55" fmla="*/ 134 h 363"/>
                <a:gd name="T56" fmla="*/ 222 w 390"/>
                <a:gd name="T57" fmla="*/ 135 h 363"/>
                <a:gd name="T58" fmla="*/ 224 w 390"/>
                <a:gd name="T59" fmla="*/ 1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0" h="363">
                  <a:moveTo>
                    <a:pt x="93" y="68"/>
                  </a:moveTo>
                  <a:cubicBezTo>
                    <a:pt x="179" y="0"/>
                    <a:pt x="350" y="10"/>
                    <a:pt x="390" y="66"/>
                  </a:cubicBezTo>
                  <a:cubicBezTo>
                    <a:pt x="374" y="123"/>
                    <a:pt x="386" y="276"/>
                    <a:pt x="374" y="357"/>
                  </a:cubicBezTo>
                  <a:cubicBezTo>
                    <a:pt x="374" y="357"/>
                    <a:pt x="374" y="357"/>
                    <a:pt x="374" y="357"/>
                  </a:cubicBezTo>
                  <a:cubicBezTo>
                    <a:pt x="374" y="358"/>
                    <a:pt x="374" y="359"/>
                    <a:pt x="374" y="360"/>
                  </a:cubicBezTo>
                  <a:cubicBezTo>
                    <a:pt x="373" y="360"/>
                    <a:pt x="372" y="362"/>
                    <a:pt x="372" y="363"/>
                  </a:cubicBezTo>
                  <a:cubicBezTo>
                    <a:pt x="371" y="363"/>
                    <a:pt x="368" y="363"/>
                    <a:pt x="367" y="362"/>
                  </a:cubicBezTo>
                  <a:cubicBezTo>
                    <a:pt x="367" y="362"/>
                    <a:pt x="366" y="361"/>
                    <a:pt x="366" y="361"/>
                  </a:cubicBezTo>
                  <a:cubicBezTo>
                    <a:pt x="366" y="354"/>
                    <a:pt x="366" y="340"/>
                    <a:pt x="366" y="339"/>
                  </a:cubicBezTo>
                  <a:cubicBezTo>
                    <a:pt x="367" y="328"/>
                    <a:pt x="370" y="318"/>
                    <a:pt x="371" y="307"/>
                  </a:cubicBezTo>
                  <a:cubicBezTo>
                    <a:pt x="363" y="255"/>
                    <a:pt x="339" y="245"/>
                    <a:pt x="327" y="183"/>
                  </a:cubicBezTo>
                  <a:cubicBezTo>
                    <a:pt x="324" y="179"/>
                    <a:pt x="321" y="175"/>
                    <a:pt x="318" y="171"/>
                  </a:cubicBezTo>
                  <a:cubicBezTo>
                    <a:pt x="315" y="167"/>
                    <a:pt x="311" y="162"/>
                    <a:pt x="307" y="158"/>
                  </a:cubicBezTo>
                  <a:cubicBezTo>
                    <a:pt x="305" y="157"/>
                    <a:pt x="303" y="156"/>
                    <a:pt x="301" y="154"/>
                  </a:cubicBezTo>
                  <a:cubicBezTo>
                    <a:pt x="254" y="137"/>
                    <a:pt x="256" y="150"/>
                    <a:pt x="212" y="168"/>
                  </a:cubicBezTo>
                  <a:cubicBezTo>
                    <a:pt x="195" y="175"/>
                    <a:pt x="148" y="188"/>
                    <a:pt x="129" y="186"/>
                  </a:cubicBezTo>
                  <a:cubicBezTo>
                    <a:pt x="121" y="186"/>
                    <a:pt x="94" y="183"/>
                    <a:pt x="93" y="176"/>
                  </a:cubicBezTo>
                  <a:cubicBezTo>
                    <a:pt x="58" y="230"/>
                    <a:pt x="55" y="269"/>
                    <a:pt x="45" y="315"/>
                  </a:cubicBezTo>
                  <a:cubicBezTo>
                    <a:pt x="46" y="323"/>
                    <a:pt x="48" y="331"/>
                    <a:pt x="48" y="339"/>
                  </a:cubicBezTo>
                  <a:cubicBezTo>
                    <a:pt x="48" y="340"/>
                    <a:pt x="49" y="354"/>
                    <a:pt x="48" y="361"/>
                  </a:cubicBezTo>
                  <a:cubicBezTo>
                    <a:pt x="48" y="361"/>
                    <a:pt x="48" y="362"/>
                    <a:pt x="48" y="362"/>
                  </a:cubicBezTo>
                  <a:cubicBezTo>
                    <a:pt x="47" y="363"/>
                    <a:pt x="43" y="363"/>
                    <a:pt x="43" y="363"/>
                  </a:cubicBezTo>
                  <a:cubicBezTo>
                    <a:pt x="43" y="362"/>
                    <a:pt x="41" y="360"/>
                    <a:pt x="41" y="360"/>
                  </a:cubicBezTo>
                  <a:cubicBezTo>
                    <a:pt x="40" y="356"/>
                    <a:pt x="40" y="354"/>
                    <a:pt x="40" y="351"/>
                  </a:cubicBezTo>
                  <a:cubicBezTo>
                    <a:pt x="39" y="347"/>
                    <a:pt x="39" y="342"/>
                    <a:pt x="38" y="338"/>
                  </a:cubicBezTo>
                  <a:cubicBezTo>
                    <a:pt x="25" y="288"/>
                    <a:pt x="0" y="89"/>
                    <a:pt x="93" y="68"/>
                  </a:cubicBezTo>
                  <a:close/>
                  <a:moveTo>
                    <a:pt x="224" y="135"/>
                  </a:moveTo>
                  <a:cubicBezTo>
                    <a:pt x="225" y="135"/>
                    <a:pt x="227" y="134"/>
                    <a:pt x="228" y="134"/>
                  </a:cubicBezTo>
                  <a:cubicBezTo>
                    <a:pt x="226" y="134"/>
                    <a:pt x="224" y="135"/>
                    <a:pt x="222" y="135"/>
                  </a:cubicBezTo>
                  <a:cubicBezTo>
                    <a:pt x="222" y="135"/>
                    <a:pt x="223" y="135"/>
                    <a:pt x="224" y="135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0" name="Freeform 132"/>
            <p:cNvSpPr>
              <a:spLocks/>
            </p:cNvSpPr>
            <p:nvPr/>
          </p:nvSpPr>
          <p:spPr bwMode="auto">
            <a:xfrm>
              <a:off x="6245225" y="3050382"/>
              <a:ext cx="141288" cy="284163"/>
            </a:xfrm>
            <a:custGeom>
              <a:avLst/>
              <a:gdLst>
                <a:gd name="T0" fmla="*/ 84 w 89"/>
                <a:gd name="T1" fmla="*/ 0 h 179"/>
                <a:gd name="T2" fmla="*/ 89 w 89"/>
                <a:gd name="T3" fmla="*/ 28 h 179"/>
                <a:gd name="T4" fmla="*/ 70 w 89"/>
                <a:gd name="T5" fmla="*/ 179 h 179"/>
                <a:gd name="T6" fmla="*/ 0 w 89"/>
                <a:gd name="T7" fmla="*/ 105 h 179"/>
                <a:gd name="T8" fmla="*/ 84 w 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79">
                  <a:moveTo>
                    <a:pt x="84" y="0"/>
                  </a:moveTo>
                  <a:lnTo>
                    <a:pt x="89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1" name="Freeform 133"/>
            <p:cNvSpPr>
              <a:spLocks/>
            </p:cNvSpPr>
            <p:nvPr/>
          </p:nvSpPr>
          <p:spPr bwMode="auto">
            <a:xfrm>
              <a:off x="6245225" y="3050382"/>
              <a:ext cx="141288" cy="284163"/>
            </a:xfrm>
            <a:custGeom>
              <a:avLst/>
              <a:gdLst>
                <a:gd name="T0" fmla="*/ 84 w 89"/>
                <a:gd name="T1" fmla="*/ 0 h 179"/>
                <a:gd name="T2" fmla="*/ 89 w 89"/>
                <a:gd name="T3" fmla="*/ 28 h 179"/>
                <a:gd name="T4" fmla="*/ 70 w 89"/>
                <a:gd name="T5" fmla="*/ 179 h 179"/>
                <a:gd name="T6" fmla="*/ 0 w 89"/>
                <a:gd name="T7" fmla="*/ 105 h 179"/>
                <a:gd name="T8" fmla="*/ 84 w 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79">
                  <a:moveTo>
                    <a:pt x="84" y="0"/>
                  </a:moveTo>
                  <a:lnTo>
                    <a:pt x="89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2" name="Freeform 134"/>
            <p:cNvSpPr>
              <a:spLocks/>
            </p:cNvSpPr>
            <p:nvPr/>
          </p:nvSpPr>
          <p:spPr bwMode="auto">
            <a:xfrm>
              <a:off x="6110288" y="304561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85 w 169"/>
                <a:gd name="T11" fmla="*/ 108 h 108"/>
                <a:gd name="T12" fmla="*/ 169 w 169"/>
                <a:gd name="T13" fmla="*/ 3 h 108"/>
                <a:gd name="T14" fmla="*/ 169 w 169"/>
                <a:gd name="T1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D0A88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3" name="Freeform 135"/>
            <p:cNvSpPr>
              <a:spLocks/>
            </p:cNvSpPr>
            <p:nvPr/>
          </p:nvSpPr>
          <p:spPr bwMode="auto">
            <a:xfrm>
              <a:off x="6110288" y="304561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85 w 169"/>
                <a:gd name="T11" fmla="*/ 108 h 108"/>
                <a:gd name="T12" fmla="*/ 169 w 169"/>
                <a:gd name="T13" fmla="*/ 3 h 108"/>
                <a:gd name="T14" fmla="*/ 169 w 169"/>
                <a:gd name="T1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4" name="Freeform 136"/>
            <p:cNvSpPr>
              <a:spLocks noEditPoints="1"/>
            </p:cNvSpPr>
            <p:nvPr/>
          </p:nvSpPr>
          <p:spPr bwMode="auto">
            <a:xfrm>
              <a:off x="6219825" y="3329782"/>
              <a:ext cx="49213" cy="1588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1 h 1"/>
                <a:gd name="T4" fmla="*/ 0 w 31"/>
                <a:gd name="T5" fmla="*/ 1 h 1"/>
                <a:gd name="T6" fmla="*/ 0 w 31"/>
                <a:gd name="T7" fmla="*/ 0 h 1"/>
                <a:gd name="T8" fmla="*/ 31 w 31"/>
                <a:gd name="T9" fmla="*/ 0 h 1"/>
                <a:gd name="T10" fmla="*/ 31 w 31"/>
                <a:gd name="T11" fmla="*/ 0 h 1"/>
                <a:gd name="T12" fmla="*/ 31 w 31"/>
                <a:gd name="T13" fmla="*/ 1 h 1"/>
                <a:gd name="T14" fmla="*/ 31 w 31"/>
                <a:gd name="T15" fmla="*/ 1 h 1"/>
                <a:gd name="T16" fmla="*/ 31 w 3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5" name="Freeform 137"/>
            <p:cNvSpPr>
              <a:spLocks noEditPoints="1"/>
            </p:cNvSpPr>
            <p:nvPr/>
          </p:nvSpPr>
          <p:spPr bwMode="auto">
            <a:xfrm>
              <a:off x="6219825" y="3329782"/>
              <a:ext cx="49213" cy="1588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1 h 1"/>
                <a:gd name="T4" fmla="*/ 0 w 31"/>
                <a:gd name="T5" fmla="*/ 1 h 1"/>
                <a:gd name="T6" fmla="*/ 0 w 31"/>
                <a:gd name="T7" fmla="*/ 0 h 1"/>
                <a:gd name="T8" fmla="*/ 31 w 31"/>
                <a:gd name="T9" fmla="*/ 0 h 1"/>
                <a:gd name="T10" fmla="*/ 31 w 31"/>
                <a:gd name="T11" fmla="*/ 0 h 1"/>
                <a:gd name="T12" fmla="*/ 31 w 31"/>
                <a:gd name="T13" fmla="*/ 1 h 1"/>
                <a:gd name="T14" fmla="*/ 31 w 31"/>
                <a:gd name="T15" fmla="*/ 1 h 1"/>
                <a:gd name="T16" fmla="*/ 31 w 3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moveTo>
                    <a:pt x="31" y="0"/>
                  </a:move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6" name="Rectangle 138"/>
            <p:cNvSpPr>
              <a:spLocks noChangeArrowheads="1"/>
            </p:cNvSpPr>
            <p:nvPr/>
          </p:nvSpPr>
          <p:spPr bwMode="auto">
            <a:xfrm>
              <a:off x="6219825" y="3329782"/>
              <a:ext cx="49213" cy="1588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7" name="Rectangle 139"/>
            <p:cNvSpPr>
              <a:spLocks noChangeArrowheads="1"/>
            </p:cNvSpPr>
            <p:nvPr/>
          </p:nvSpPr>
          <p:spPr bwMode="auto">
            <a:xfrm>
              <a:off x="6219825" y="3329782"/>
              <a:ext cx="492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8" name="Freeform 140"/>
            <p:cNvSpPr>
              <a:spLocks/>
            </p:cNvSpPr>
            <p:nvPr/>
          </p:nvSpPr>
          <p:spPr bwMode="auto">
            <a:xfrm>
              <a:off x="3990975" y="2572544"/>
              <a:ext cx="1246188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9" name="Freeform 141"/>
            <p:cNvSpPr>
              <a:spLocks/>
            </p:cNvSpPr>
            <p:nvPr/>
          </p:nvSpPr>
          <p:spPr bwMode="auto">
            <a:xfrm>
              <a:off x="3990975" y="2572544"/>
              <a:ext cx="1246188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7491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0" name="Freeform 142"/>
            <p:cNvSpPr>
              <a:spLocks/>
            </p:cNvSpPr>
            <p:nvPr/>
          </p:nvSpPr>
          <p:spPr bwMode="auto">
            <a:xfrm>
              <a:off x="4479925" y="2167732"/>
              <a:ext cx="268288" cy="558800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D9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1" name="Freeform 143"/>
            <p:cNvSpPr>
              <a:spLocks/>
            </p:cNvSpPr>
            <p:nvPr/>
          </p:nvSpPr>
          <p:spPr bwMode="auto">
            <a:xfrm>
              <a:off x="4303713" y="2131219"/>
              <a:ext cx="112713" cy="163513"/>
            </a:xfrm>
            <a:custGeom>
              <a:avLst/>
              <a:gdLst>
                <a:gd name="T0" fmla="*/ 19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19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19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4" y="92"/>
                    <a:pt x="50" y="97"/>
                  </a:cubicBezTo>
                  <a:cubicBezTo>
                    <a:pt x="35" y="102"/>
                    <a:pt x="16" y="85"/>
                    <a:pt x="8" y="60"/>
                  </a:cubicBezTo>
                  <a:cubicBezTo>
                    <a:pt x="0" y="34"/>
                    <a:pt x="5" y="10"/>
                    <a:pt x="19" y="5"/>
                  </a:cubicBezTo>
                  <a:close/>
                </a:path>
              </a:pathLst>
            </a:custGeom>
            <a:solidFill>
              <a:srgbClr val="F6D9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2" name="Freeform 144"/>
            <p:cNvSpPr>
              <a:spLocks/>
            </p:cNvSpPr>
            <p:nvPr/>
          </p:nvSpPr>
          <p:spPr bwMode="auto">
            <a:xfrm>
              <a:off x="4811713" y="2131219"/>
              <a:ext cx="111125" cy="163513"/>
            </a:xfrm>
            <a:custGeom>
              <a:avLst/>
              <a:gdLst>
                <a:gd name="T0" fmla="*/ 50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5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6D9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3" name="Freeform 145"/>
            <p:cNvSpPr>
              <a:spLocks/>
            </p:cNvSpPr>
            <p:nvPr/>
          </p:nvSpPr>
          <p:spPr bwMode="auto">
            <a:xfrm>
              <a:off x="4556125" y="2702719"/>
              <a:ext cx="115888" cy="112713"/>
            </a:xfrm>
            <a:custGeom>
              <a:avLst/>
              <a:gdLst>
                <a:gd name="T0" fmla="*/ 0 w 72"/>
                <a:gd name="T1" fmla="*/ 39 h 70"/>
                <a:gd name="T2" fmla="*/ 21 w 72"/>
                <a:gd name="T3" fmla="*/ 70 h 70"/>
                <a:gd name="T4" fmla="*/ 52 w 72"/>
                <a:gd name="T5" fmla="*/ 70 h 70"/>
                <a:gd name="T6" fmla="*/ 72 w 72"/>
                <a:gd name="T7" fmla="*/ 39 h 70"/>
                <a:gd name="T8" fmla="*/ 37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1" y="70"/>
                    <a:pt x="21" y="70"/>
                    <a:pt x="21" y="70"/>
                  </a:cubicBezTo>
                  <a:cubicBezTo>
                    <a:pt x="31" y="70"/>
                    <a:pt x="42" y="70"/>
                    <a:pt x="52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4" name="Freeform 146"/>
            <p:cNvSpPr>
              <a:spLocks/>
            </p:cNvSpPr>
            <p:nvPr/>
          </p:nvSpPr>
          <p:spPr bwMode="auto">
            <a:xfrm>
              <a:off x="4543425" y="2815432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0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0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5" name="Freeform 147"/>
            <p:cNvSpPr>
              <a:spLocks/>
            </p:cNvSpPr>
            <p:nvPr/>
          </p:nvSpPr>
          <p:spPr bwMode="auto">
            <a:xfrm>
              <a:off x="4543425" y="2815432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0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0" y="0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6" name="Freeform 148"/>
            <p:cNvSpPr>
              <a:spLocks/>
            </p:cNvSpPr>
            <p:nvPr/>
          </p:nvSpPr>
          <p:spPr bwMode="auto">
            <a:xfrm>
              <a:off x="4468813" y="253603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0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0" y="178"/>
                  </a:lnTo>
                  <a:lnTo>
                    <a:pt x="92" y="10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7" name="Freeform 149"/>
            <p:cNvSpPr>
              <a:spLocks/>
            </p:cNvSpPr>
            <p:nvPr/>
          </p:nvSpPr>
          <p:spPr bwMode="auto">
            <a:xfrm>
              <a:off x="4468813" y="253603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0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0" y="178"/>
                  </a:lnTo>
                  <a:lnTo>
                    <a:pt x="92" y="105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8" name="Freeform 150"/>
            <p:cNvSpPr>
              <a:spLocks/>
            </p:cNvSpPr>
            <p:nvPr/>
          </p:nvSpPr>
          <p:spPr bwMode="auto">
            <a:xfrm>
              <a:off x="4479925" y="2480469"/>
              <a:ext cx="268288" cy="92075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AE9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9" name="Freeform 151"/>
            <p:cNvSpPr>
              <a:spLocks/>
            </p:cNvSpPr>
            <p:nvPr/>
          </p:nvSpPr>
          <p:spPr bwMode="auto">
            <a:xfrm>
              <a:off x="4202113" y="1783557"/>
              <a:ext cx="823913" cy="758825"/>
            </a:xfrm>
            <a:custGeom>
              <a:avLst/>
              <a:gdLst>
                <a:gd name="T0" fmla="*/ 256 w 513"/>
                <a:gd name="T1" fmla="*/ 0 h 473"/>
                <a:gd name="T2" fmla="*/ 115 w 513"/>
                <a:gd name="T3" fmla="*/ 378 h 473"/>
                <a:gd name="T4" fmla="*/ 256 w 513"/>
                <a:gd name="T5" fmla="*/ 473 h 473"/>
                <a:gd name="T6" fmla="*/ 398 w 513"/>
                <a:gd name="T7" fmla="*/ 378 h 473"/>
                <a:gd name="T8" fmla="*/ 256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6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6" y="473"/>
                  </a:cubicBezTo>
                  <a:cubicBezTo>
                    <a:pt x="298" y="473"/>
                    <a:pt x="379" y="408"/>
                    <a:pt x="398" y="378"/>
                  </a:cubicBezTo>
                  <a:cubicBezTo>
                    <a:pt x="415" y="351"/>
                    <a:pt x="513" y="0"/>
                    <a:pt x="256" y="0"/>
                  </a:cubicBezTo>
                  <a:close/>
                </a:path>
              </a:pathLst>
            </a:custGeom>
            <a:solidFill>
              <a:srgbClr val="F6D9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0" name="Freeform 152"/>
            <p:cNvSpPr>
              <a:spLocks noEditPoints="1"/>
            </p:cNvSpPr>
            <p:nvPr/>
          </p:nvSpPr>
          <p:spPr bwMode="auto">
            <a:xfrm>
              <a:off x="4319588" y="1670844"/>
              <a:ext cx="633413" cy="598488"/>
            </a:xfrm>
            <a:custGeom>
              <a:avLst/>
              <a:gdLst>
                <a:gd name="T0" fmla="*/ 302 w 394"/>
                <a:gd name="T1" fmla="*/ 78 h 373"/>
                <a:gd name="T2" fmla="*/ 0 w 394"/>
                <a:gd name="T3" fmla="*/ 156 h 373"/>
                <a:gd name="T4" fmla="*/ 20 w 394"/>
                <a:gd name="T5" fmla="*/ 367 h 373"/>
                <a:gd name="T6" fmla="*/ 20 w 394"/>
                <a:gd name="T7" fmla="*/ 367 h 373"/>
                <a:gd name="T8" fmla="*/ 21 w 394"/>
                <a:gd name="T9" fmla="*/ 370 h 373"/>
                <a:gd name="T10" fmla="*/ 23 w 394"/>
                <a:gd name="T11" fmla="*/ 373 h 373"/>
                <a:gd name="T12" fmla="*/ 27 w 394"/>
                <a:gd name="T13" fmla="*/ 372 h 373"/>
                <a:gd name="T14" fmla="*/ 28 w 394"/>
                <a:gd name="T15" fmla="*/ 371 h 373"/>
                <a:gd name="T16" fmla="*/ 28 w 394"/>
                <a:gd name="T17" fmla="*/ 349 h 373"/>
                <a:gd name="T18" fmla="*/ 27 w 394"/>
                <a:gd name="T19" fmla="*/ 316 h 373"/>
                <a:gd name="T20" fmla="*/ 56 w 394"/>
                <a:gd name="T21" fmla="*/ 212 h 373"/>
                <a:gd name="T22" fmla="*/ 76 w 394"/>
                <a:gd name="T23" fmla="*/ 188 h 373"/>
                <a:gd name="T24" fmla="*/ 183 w 394"/>
                <a:gd name="T25" fmla="*/ 218 h 373"/>
                <a:gd name="T26" fmla="*/ 243 w 394"/>
                <a:gd name="T27" fmla="*/ 225 h 373"/>
                <a:gd name="T28" fmla="*/ 301 w 394"/>
                <a:gd name="T29" fmla="*/ 186 h 373"/>
                <a:gd name="T30" fmla="*/ 350 w 394"/>
                <a:gd name="T31" fmla="*/ 325 h 373"/>
                <a:gd name="T32" fmla="*/ 346 w 394"/>
                <a:gd name="T33" fmla="*/ 349 h 373"/>
                <a:gd name="T34" fmla="*/ 346 w 394"/>
                <a:gd name="T35" fmla="*/ 371 h 373"/>
                <a:gd name="T36" fmla="*/ 347 w 394"/>
                <a:gd name="T37" fmla="*/ 372 h 373"/>
                <a:gd name="T38" fmla="*/ 351 w 394"/>
                <a:gd name="T39" fmla="*/ 373 h 373"/>
                <a:gd name="T40" fmla="*/ 353 w 394"/>
                <a:gd name="T41" fmla="*/ 370 h 373"/>
                <a:gd name="T42" fmla="*/ 354 w 394"/>
                <a:gd name="T43" fmla="*/ 361 h 373"/>
                <a:gd name="T44" fmla="*/ 356 w 394"/>
                <a:gd name="T45" fmla="*/ 348 h 373"/>
                <a:gd name="T46" fmla="*/ 302 w 394"/>
                <a:gd name="T47" fmla="*/ 78 h 373"/>
                <a:gd name="T48" fmla="*/ 170 w 394"/>
                <a:gd name="T49" fmla="*/ 145 h 373"/>
                <a:gd name="T50" fmla="*/ 166 w 394"/>
                <a:gd name="T51" fmla="*/ 144 h 373"/>
                <a:gd name="T52" fmla="*/ 173 w 394"/>
                <a:gd name="T53" fmla="*/ 145 h 373"/>
                <a:gd name="T54" fmla="*/ 170 w 394"/>
                <a:gd name="T55" fmla="*/ 145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4" h="373">
                  <a:moveTo>
                    <a:pt x="302" y="78"/>
                  </a:moveTo>
                  <a:cubicBezTo>
                    <a:pt x="213" y="0"/>
                    <a:pt x="40" y="100"/>
                    <a:pt x="0" y="156"/>
                  </a:cubicBezTo>
                  <a:cubicBezTo>
                    <a:pt x="16" y="213"/>
                    <a:pt x="8" y="286"/>
                    <a:pt x="20" y="367"/>
                  </a:cubicBezTo>
                  <a:cubicBezTo>
                    <a:pt x="20" y="367"/>
                    <a:pt x="20" y="367"/>
                    <a:pt x="20" y="367"/>
                  </a:cubicBezTo>
                  <a:cubicBezTo>
                    <a:pt x="20" y="368"/>
                    <a:pt x="21" y="369"/>
                    <a:pt x="21" y="370"/>
                  </a:cubicBezTo>
                  <a:cubicBezTo>
                    <a:pt x="21" y="370"/>
                    <a:pt x="22" y="372"/>
                    <a:pt x="23" y="373"/>
                  </a:cubicBezTo>
                  <a:cubicBezTo>
                    <a:pt x="23" y="373"/>
                    <a:pt x="26" y="373"/>
                    <a:pt x="27" y="372"/>
                  </a:cubicBezTo>
                  <a:cubicBezTo>
                    <a:pt x="28" y="372"/>
                    <a:pt x="28" y="371"/>
                    <a:pt x="28" y="371"/>
                  </a:cubicBezTo>
                  <a:cubicBezTo>
                    <a:pt x="28" y="364"/>
                    <a:pt x="28" y="350"/>
                    <a:pt x="28" y="349"/>
                  </a:cubicBezTo>
                  <a:cubicBezTo>
                    <a:pt x="27" y="338"/>
                    <a:pt x="29" y="327"/>
                    <a:pt x="27" y="316"/>
                  </a:cubicBezTo>
                  <a:cubicBezTo>
                    <a:pt x="35" y="265"/>
                    <a:pt x="28" y="263"/>
                    <a:pt x="56" y="212"/>
                  </a:cubicBezTo>
                  <a:cubicBezTo>
                    <a:pt x="59" y="207"/>
                    <a:pt x="74" y="190"/>
                    <a:pt x="76" y="188"/>
                  </a:cubicBezTo>
                  <a:cubicBezTo>
                    <a:pt x="122" y="171"/>
                    <a:pt x="139" y="200"/>
                    <a:pt x="183" y="218"/>
                  </a:cubicBezTo>
                  <a:cubicBezTo>
                    <a:pt x="199" y="225"/>
                    <a:pt x="225" y="225"/>
                    <a:pt x="243" y="225"/>
                  </a:cubicBezTo>
                  <a:cubicBezTo>
                    <a:pt x="272" y="225"/>
                    <a:pt x="300" y="193"/>
                    <a:pt x="301" y="186"/>
                  </a:cubicBezTo>
                  <a:cubicBezTo>
                    <a:pt x="336" y="240"/>
                    <a:pt x="340" y="279"/>
                    <a:pt x="350" y="325"/>
                  </a:cubicBezTo>
                  <a:cubicBezTo>
                    <a:pt x="348" y="333"/>
                    <a:pt x="347" y="341"/>
                    <a:pt x="346" y="349"/>
                  </a:cubicBezTo>
                  <a:cubicBezTo>
                    <a:pt x="346" y="350"/>
                    <a:pt x="346" y="364"/>
                    <a:pt x="346" y="371"/>
                  </a:cubicBezTo>
                  <a:cubicBezTo>
                    <a:pt x="346" y="371"/>
                    <a:pt x="346" y="372"/>
                    <a:pt x="347" y="372"/>
                  </a:cubicBezTo>
                  <a:cubicBezTo>
                    <a:pt x="348" y="373"/>
                    <a:pt x="351" y="373"/>
                    <a:pt x="351" y="373"/>
                  </a:cubicBezTo>
                  <a:cubicBezTo>
                    <a:pt x="352" y="372"/>
                    <a:pt x="353" y="370"/>
                    <a:pt x="353" y="370"/>
                  </a:cubicBezTo>
                  <a:cubicBezTo>
                    <a:pt x="354" y="366"/>
                    <a:pt x="354" y="364"/>
                    <a:pt x="354" y="361"/>
                  </a:cubicBezTo>
                  <a:cubicBezTo>
                    <a:pt x="355" y="357"/>
                    <a:pt x="356" y="352"/>
                    <a:pt x="356" y="348"/>
                  </a:cubicBezTo>
                  <a:cubicBezTo>
                    <a:pt x="369" y="298"/>
                    <a:pt x="394" y="99"/>
                    <a:pt x="302" y="78"/>
                  </a:cubicBezTo>
                  <a:close/>
                  <a:moveTo>
                    <a:pt x="170" y="145"/>
                  </a:moveTo>
                  <a:cubicBezTo>
                    <a:pt x="169" y="145"/>
                    <a:pt x="168" y="144"/>
                    <a:pt x="166" y="144"/>
                  </a:cubicBezTo>
                  <a:cubicBezTo>
                    <a:pt x="168" y="144"/>
                    <a:pt x="170" y="145"/>
                    <a:pt x="173" y="145"/>
                  </a:cubicBezTo>
                  <a:cubicBezTo>
                    <a:pt x="172" y="145"/>
                    <a:pt x="171" y="145"/>
                    <a:pt x="170" y="145"/>
                  </a:cubicBezTo>
                  <a:close/>
                </a:path>
              </a:pathLst>
            </a:custGeom>
            <a:solidFill>
              <a:srgbClr val="BF974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1" name="Freeform 153"/>
            <p:cNvSpPr>
              <a:spLocks noEditPoints="1"/>
            </p:cNvSpPr>
            <p:nvPr/>
          </p:nvSpPr>
          <p:spPr bwMode="auto">
            <a:xfrm>
              <a:off x="3124200" y="1610519"/>
              <a:ext cx="647700" cy="598488"/>
            </a:xfrm>
            <a:custGeom>
              <a:avLst/>
              <a:gdLst>
                <a:gd name="T0" fmla="*/ 95 w 404"/>
                <a:gd name="T1" fmla="*/ 78 h 373"/>
                <a:gd name="T2" fmla="*/ 404 w 404"/>
                <a:gd name="T3" fmla="*/ 156 h 373"/>
                <a:gd name="T4" fmla="*/ 383 w 404"/>
                <a:gd name="T5" fmla="*/ 367 h 373"/>
                <a:gd name="T6" fmla="*/ 383 w 404"/>
                <a:gd name="T7" fmla="*/ 367 h 373"/>
                <a:gd name="T8" fmla="*/ 382 w 404"/>
                <a:gd name="T9" fmla="*/ 369 h 373"/>
                <a:gd name="T10" fmla="*/ 380 w 404"/>
                <a:gd name="T11" fmla="*/ 372 h 373"/>
                <a:gd name="T12" fmla="*/ 376 w 404"/>
                <a:gd name="T13" fmla="*/ 372 h 373"/>
                <a:gd name="T14" fmla="*/ 375 w 404"/>
                <a:gd name="T15" fmla="*/ 371 h 373"/>
                <a:gd name="T16" fmla="*/ 375 w 404"/>
                <a:gd name="T17" fmla="*/ 349 h 373"/>
                <a:gd name="T18" fmla="*/ 376 w 404"/>
                <a:gd name="T19" fmla="*/ 316 h 373"/>
                <a:gd name="T20" fmla="*/ 346 w 404"/>
                <a:gd name="T21" fmla="*/ 211 h 373"/>
                <a:gd name="T22" fmla="*/ 326 w 404"/>
                <a:gd name="T23" fmla="*/ 188 h 373"/>
                <a:gd name="T24" fmla="*/ 217 w 404"/>
                <a:gd name="T25" fmla="*/ 217 h 373"/>
                <a:gd name="T26" fmla="*/ 154 w 404"/>
                <a:gd name="T27" fmla="*/ 225 h 373"/>
                <a:gd name="T28" fmla="*/ 95 w 404"/>
                <a:gd name="T29" fmla="*/ 186 h 373"/>
                <a:gd name="T30" fmla="*/ 45 w 404"/>
                <a:gd name="T31" fmla="*/ 325 h 373"/>
                <a:gd name="T32" fmla="*/ 49 w 404"/>
                <a:gd name="T33" fmla="*/ 349 h 373"/>
                <a:gd name="T34" fmla="*/ 49 w 404"/>
                <a:gd name="T35" fmla="*/ 371 h 373"/>
                <a:gd name="T36" fmla="*/ 48 w 404"/>
                <a:gd name="T37" fmla="*/ 372 h 373"/>
                <a:gd name="T38" fmla="*/ 44 w 404"/>
                <a:gd name="T39" fmla="*/ 372 h 373"/>
                <a:gd name="T40" fmla="*/ 42 w 404"/>
                <a:gd name="T41" fmla="*/ 369 h 373"/>
                <a:gd name="T42" fmla="*/ 41 w 404"/>
                <a:gd name="T43" fmla="*/ 361 h 373"/>
                <a:gd name="T44" fmla="*/ 39 w 404"/>
                <a:gd name="T45" fmla="*/ 348 h 373"/>
                <a:gd name="T46" fmla="*/ 95 w 404"/>
                <a:gd name="T47" fmla="*/ 78 h 373"/>
                <a:gd name="T48" fmla="*/ 229 w 404"/>
                <a:gd name="T49" fmla="*/ 145 h 373"/>
                <a:gd name="T50" fmla="*/ 233 w 404"/>
                <a:gd name="T51" fmla="*/ 143 h 373"/>
                <a:gd name="T52" fmla="*/ 227 w 404"/>
                <a:gd name="T53" fmla="*/ 145 h 373"/>
                <a:gd name="T54" fmla="*/ 229 w 404"/>
                <a:gd name="T55" fmla="*/ 145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4" h="373">
                  <a:moveTo>
                    <a:pt x="95" y="78"/>
                  </a:moveTo>
                  <a:cubicBezTo>
                    <a:pt x="185" y="0"/>
                    <a:pt x="362" y="99"/>
                    <a:pt x="404" y="156"/>
                  </a:cubicBezTo>
                  <a:cubicBezTo>
                    <a:pt x="387" y="213"/>
                    <a:pt x="395" y="286"/>
                    <a:pt x="383" y="367"/>
                  </a:cubicBezTo>
                  <a:cubicBezTo>
                    <a:pt x="383" y="367"/>
                    <a:pt x="383" y="367"/>
                    <a:pt x="383" y="367"/>
                  </a:cubicBezTo>
                  <a:cubicBezTo>
                    <a:pt x="383" y="368"/>
                    <a:pt x="383" y="368"/>
                    <a:pt x="382" y="369"/>
                  </a:cubicBezTo>
                  <a:cubicBezTo>
                    <a:pt x="382" y="370"/>
                    <a:pt x="381" y="372"/>
                    <a:pt x="380" y="372"/>
                  </a:cubicBezTo>
                  <a:cubicBezTo>
                    <a:pt x="380" y="373"/>
                    <a:pt x="377" y="372"/>
                    <a:pt x="376" y="372"/>
                  </a:cubicBezTo>
                  <a:cubicBezTo>
                    <a:pt x="375" y="372"/>
                    <a:pt x="375" y="371"/>
                    <a:pt x="375" y="371"/>
                  </a:cubicBezTo>
                  <a:cubicBezTo>
                    <a:pt x="375" y="364"/>
                    <a:pt x="375" y="349"/>
                    <a:pt x="375" y="349"/>
                  </a:cubicBezTo>
                  <a:cubicBezTo>
                    <a:pt x="376" y="338"/>
                    <a:pt x="374" y="327"/>
                    <a:pt x="376" y="316"/>
                  </a:cubicBezTo>
                  <a:cubicBezTo>
                    <a:pt x="368" y="265"/>
                    <a:pt x="375" y="263"/>
                    <a:pt x="346" y="211"/>
                  </a:cubicBezTo>
                  <a:cubicBezTo>
                    <a:pt x="343" y="207"/>
                    <a:pt x="328" y="190"/>
                    <a:pt x="326" y="188"/>
                  </a:cubicBezTo>
                  <a:cubicBezTo>
                    <a:pt x="278" y="171"/>
                    <a:pt x="262" y="200"/>
                    <a:pt x="217" y="217"/>
                  </a:cubicBezTo>
                  <a:cubicBezTo>
                    <a:pt x="199" y="224"/>
                    <a:pt x="173" y="225"/>
                    <a:pt x="154" y="225"/>
                  </a:cubicBezTo>
                  <a:cubicBezTo>
                    <a:pt x="125" y="225"/>
                    <a:pt x="96" y="193"/>
                    <a:pt x="95" y="186"/>
                  </a:cubicBezTo>
                  <a:cubicBezTo>
                    <a:pt x="59" y="240"/>
                    <a:pt x="56" y="279"/>
                    <a:pt x="45" y="325"/>
                  </a:cubicBezTo>
                  <a:cubicBezTo>
                    <a:pt x="47" y="333"/>
                    <a:pt x="48" y="341"/>
                    <a:pt x="49" y="349"/>
                  </a:cubicBezTo>
                  <a:cubicBezTo>
                    <a:pt x="49" y="349"/>
                    <a:pt x="50" y="364"/>
                    <a:pt x="49" y="371"/>
                  </a:cubicBezTo>
                  <a:cubicBezTo>
                    <a:pt x="49" y="371"/>
                    <a:pt x="49" y="372"/>
                    <a:pt x="48" y="372"/>
                  </a:cubicBezTo>
                  <a:cubicBezTo>
                    <a:pt x="47" y="372"/>
                    <a:pt x="44" y="373"/>
                    <a:pt x="44" y="372"/>
                  </a:cubicBezTo>
                  <a:cubicBezTo>
                    <a:pt x="43" y="372"/>
                    <a:pt x="42" y="370"/>
                    <a:pt x="42" y="369"/>
                  </a:cubicBezTo>
                  <a:cubicBezTo>
                    <a:pt x="41" y="366"/>
                    <a:pt x="41" y="364"/>
                    <a:pt x="41" y="361"/>
                  </a:cubicBezTo>
                  <a:cubicBezTo>
                    <a:pt x="40" y="356"/>
                    <a:pt x="39" y="352"/>
                    <a:pt x="39" y="348"/>
                  </a:cubicBezTo>
                  <a:cubicBezTo>
                    <a:pt x="25" y="298"/>
                    <a:pt x="0" y="99"/>
                    <a:pt x="95" y="78"/>
                  </a:cubicBezTo>
                  <a:close/>
                  <a:moveTo>
                    <a:pt x="229" y="145"/>
                  </a:moveTo>
                  <a:cubicBezTo>
                    <a:pt x="230" y="144"/>
                    <a:pt x="232" y="144"/>
                    <a:pt x="233" y="143"/>
                  </a:cubicBezTo>
                  <a:cubicBezTo>
                    <a:pt x="231" y="144"/>
                    <a:pt x="229" y="145"/>
                    <a:pt x="227" y="145"/>
                  </a:cubicBezTo>
                  <a:cubicBezTo>
                    <a:pt x="228" y="145"/>
                    <a:pt x="228" y="145"/>
                    <a:pt x="229" y="145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2" name="Freeform 154"/>
            <p:cNvSpPr>
              <a:spLocks/>
            </p:cNvSpPr>
            <p:nvPr/>
          </p:nvSpPr>
          <p:spPr bwMode="auto">
            <a:xfrm>
              <a:off x="4614863" y="2536032"/>
              <a:ext cx="141288" cy="284163"/>
            </a:xfrm>
            <a:custGeom>
              <a:avLst/>
              <a:gdLst>
                <a:gd name="T0" fmla="*/ 84 w 89"/>
                <a:gd name="T1" fmla="*/ 0 h 179"/>
                <a:gd name="T2" fmla="*/ 89 w 89"/>
                <a:gd name="T3" fmla="*/ 28 h 179"/>
                <a:gd name="T4" fmla="*/ 70 w 89"/>
                <a:gd name="T5" fmla="*/ 179 h 179"/>
                <a:gd name="T6" fmla="*/ 0 w 89"/>
                <a:gd name="T7" fmla="*/ 105 h 179"/>
                <a:gd name="T8" fmla="*/ 84 w 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79">
                  <a:moveTo>
                    <a:pt x="84" y="0"/>
                  </a:moveTo>
                  <a:lnTo>
                    <a:pt x="89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3" name="Freeform 155"/>
            <p:cNvSpPr>
              <a:spLocks/>
            </p:cNvSpPr>
            <p:nvPr/>
          </p:nvSpPr>
          <p:spPr bwMode="auto">
            <a:xfrm>
              <a:off x="4614863" y="2536032"/>
              <a:ext cx="141288" cy="284163"/>
            </a:xfrm>
            <a:custGeom>
              <a:avLst/>
              <a:gdLst>
                <a:gd name="T0" fmla="*/ 84 w 89"/>
                <a:gd name="T1" fmla="*/ 0 h 179"/>
                <a:gd name="T2" fmla="*/ 89 w 89"/>
                <a:gd name="T3" fmla="*/ 28 h 179"/>
                <a:gd name="T4" fmla="*/ 70 w 89"/>
                <a:gd name="T5" fmla="*/ 179 h 179"/>
                <a:gd name="T6" fmla="*/ 0 w 89"/>
                <a:gd name="T7" fmla="*/ 105 h 179"/>
                <a:gd name="T8" fmla="*/ 84 w 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79">
                  <a:moveTo>
                    <a:pt x="84" y="0"/>
                  </a:moveTo>
                  <a:lnTo>
                    <a:pt x="89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4" name="Freeform 156"/>
            <p:cNvSpPr>
              <a:spLocks/>
            </p:cNvSpPr>
            <p:nvPr/>
          </p:nvSpPr>
          <p:spPr bwMode="auto">
            <a:xfrm>
              <a:off x="4479925" y="253126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169 w 169"/>
                <a:gd name="T11" fmla="*/ 3 h 108"/>
                <a:gd name="T12" fmla="*/ 169 w 16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E9CE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5" name="Freeform 157"/>
            <p:cNvSpPr>
              <a:spLocks/>
            </p:cNvSpPr>
            <p:nvPr/>
          </p:nvSpPr>
          <p:spPr bwMode="auto">
            <a:xfrm>
              <a:off x="4479925" y="253126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169 w 169"/>
                <a:gd name="T11" fmla="*/ 3 h 108"/>
                <a:gd name="T12" fmla="*/ 169 w 16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6" name="Freeform 158"/>
            <p:cNvSpPr>
              <a:spLocks noEditPoints="1"/>
            </p:cNvSpPr>
            <p:nvPr/>
          </p:nvSpPr>
          <p:spPr bwMode="auto">
            <a:xfrm>
              <a:off x="4589463" y="2815432"/>
              <a:ext cx="49213" cy="1588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1 h 1"/>
                <a:gd name="T4" fmla="*/ 0 w 31"/>
                <a:gd name="T5" fmla="*/ 1 h 1"/>
                <a:gd name="T6" fmla="*/ 0 w 31"/>
                <a:gd name="T7" fmla="*/ 0 h 1"/>
                <a:gd name="T8" fmla="*/ 31 w 31"/>
                <a:gd name="T9" fmla="*/ 0 h 1"/>
                <a:gd name="T10" fmla="*/ 31 w 31"/>
                <a:gd name="T11" fmla="*/ 0 h 1"/>
                <a:gd name="T12" fmla="*/ 31 w 31"/>
                <a:gd name="T13" fmla="*/ 1 h 1"/>
                <a:gd name="T14" fmla="*/ 31 w 31"/>
                <a:gd name="T15" fmla="*/ 1 h 1"/>
                <a:gd name="T16" fmla="*/ 31 w 3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68829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7" name="Freeform 159"/>
            <p:cNvSpPr>
              <a:spLocks noEditPoints="1"/>
            </p:cNvSpPr>
            <p:nvPr/>
          </p:nvSpPr>
          <p:spPr bwMode="auto">
            <a:xfrm>
              <a:off x="4589463" y="2815432"/>
              <a:ext cx="49213" cy="1588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1 h 1"/>
                <a:gd name="T4" fmla="*/ 0 w 31"/>
                <a:gd name="T5" fmla="*/ 1 h 1"/>
                <a:gd name="T6" fmla="*/ 0 w 31"/>
                <a:gd name="T7" fmla="*/ 0 h 1"/>
                <a:gd name="T8" fmla="*/ 31 w 31"/>
                <a:gd name="T9" fmla="*/ 0 h 1"/>
                <a:gd name="T10" fmla="*/ 31 w 31"/>
                <a:gd name="T11" fmla="*/ 0 h 1"/>
                <a:gd name="T12" fmla="*/ 31 w 31"/>
                <a:gd name="T13" fmla="*/ 1 h 1"/>
                <a:gd name="T14" fmla="*/ 31 w 31"/>
                <a:gd name="T15" fmla="*/ 1 h 1"/>
                <a:gd name="T16" fmla="*/ 31 w 3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moveTo>
                    <a:pt x="31" y="0"/>
                  </a:move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8" name="Rectangle 160"/>
            <p:cNvSpPr>
              <a:spLocks noChangeArrowheads="1"/>
            </p:cNvSpPr>
            <p:nvPr/>
          </p:nvSpPr>
          <p:spPr bwMode="auto">
            <a:xfrm>
              <a:off x="4589463" y="2815432"/>
              <a:ext cx="49213" cy="1588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9" name="Rectangle 161"/>
            <p:cNvSpPr>
              <a:spLocks noChangeArrowheads="1"/>
            </p:cNvSpPr>
            <p:nvPr/>
          </p:nvSpPr>
          <p:spPr bwMode="auto">
            <a:xfrm>
              <a:off x="4589463" y="2815432"/>
              <a:ext cx="492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0" name="Freeform 162"/>
            <p:cNvSpPr>
              <a:spLocks/>
            </p:cNvSpPr>
            <p:nvPr/>
          </p:nvSpPr>
          <p:spPr bwMode="auto">
            <a:xfrm>
              <a:off x="5054600" y="2539207"/>
              <a:ext cx="796925" cy="1042988"/>
            </a:xfrm>
            <a:custGeom>
              <a:avLst/>
              <a:gdLst>
                <a:gd name="T0" fmla="*/ 179 w 496"/>
                <a:gd name="T1" fmla="*/ 59 h 650"/>
                <a:gd name="T2" fmla="*/ 401 w 496"/>
                <a:gd name="T3" fmla="*/ 112 h 650"/>
                <a:gd name="T4" fmla="*/ 463 w 496"/>
                <a:gd name="T5" fmla="*/ 303 h 650"/>
                <a:gd name="T6" fmla="*/ 442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8 w 496"/>
                <a:gd name="T15" fmla="*/ 446 h 650"/>
                <a:gd name="T16" fmla="*/ 38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7" y="27"/>
                    <a:pt x="342" y="0"/>
                    <a:pt x="401" y="112"/>
                  </a:cubicBezTo>
                  <a:cubicBezTo>
                    <a:pt x="460" y="224"/>
                    <a:pt x="430" y="263"/>
                    <a:pt x="463" y="303"/>
                  </a:cubicBezTo>
                  <a:cubicBezTo>
                    <a:pt x="496" y="343"/>
                    <a:pt x="465" y="434"/>
                    <a:pt x="442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2"/>
                    <a:pt x="419" y="650"/>
                    <a:pt x="237" y="649"/>
                  </a:cubicBezTo>
                  <a:cubicBezTo>
                    <a:pt x="42" y="647"/>
                    <a:pt x="4" y="534"/>
                    <a:pt x="54" y="499"/>
                  </a:cubicBezTo>
                  <a:cubicBezTo>
                    <a:pt x="70" y="488"/>
                    <a:pt x="76" y="466"/>
                    <a:pt x="58" y="446"/>
                  </a:cubicBezTo>
                  <a:cubicBezTo>
                    <a:pt x="41" y="427"/>
                    <a:pt x="0" y="354"/>
                    <a:pt x="38" y="295"/>
                  </a:cubicBezTo>
                  <a:cubicBezTo>
                    <a:pt x="77" y="235"/>
                    <a:pt x="43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1" name="Freeform 163"/>
            <p:cNvSpPr>
              <a:spLocks/>
            </p:cNvSpPr>
            <p:nvPr/>
          </p:nvSpPr>
          <p:spPr bwMode="auto">
            <a:xfrm>
              <a:off x="4859338" y="3375819"/>
              <a:ext cx="1182688" cy="468313"/>
            </a:xfrm>
            <a:custGeom>
              <a:avLst/>
              <a:gdLst>
                <a:gd name="T0" fmla="*/ 438 w 737"/>
                <a:gd name="T1" fmla="*/ 0 h 292"/>
                <a:gd name="T2" fmla="*/ 295 w 737"/>
                <a:gd name="T3" fmla="*/ 7 h 292"/>
                <a:gd name="T4" fmla="*/ 79 w 737"/>
                <a:gd name="T5" fmla="*/ 115 h 292"/>
                <a:gd name="T6" fmla="*/ 0 w 737"/>
                <a:gd name="T7" fmla="*/ 292 h 292"/>
                <a:gd name="T8" fmla="*/ 737 w 737"/>
                <a:gd name="T9" fmla="*/ 292 h 292"/>
                <a:gd name="T10" fmla="*/ 658 w 737"/>
                <a:gd name="T11" fmla="*/ 115 h 292"/>
                <a:gd name="T12" fmla="*/ 438 w 737"/>
                <a:gd name="T13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2">
                  <a:moveTo>
                    <a:pt x="438" y="0"/>
                  </a:moveTo>
                  <a:cubicBezTo>
                    <a:pt x="437" y="3"/>
                    <a:pt x="296" y="5"/>
                    <a:pt x="295" y="7"/>
                  </a:cubicBezTo>
                  <a:cubicBezTo>
                    <a:pt x="250" y="70"/>
                    <a:pt x="155" y="98"/>
                    <a:pt x="79" y="115"/>
                  </a:cubicBezTo>
                  <a:cubicBezTo>
                    <a:pt x="3" y="132"/>
                    <a:pt x="0" y="228"/>
                    <a:pt x="0" y="292"/>
                  </a:cubicBezTo>
                  <a:cubicBezTo>
                    <a:pt x="737" y="292"/>
                    <a:pt x="737" y="292"/>
                    <a:pt x="737" y="292"/>
                  </a:cubicBezTo>
                  <a:cubicBezTo>
                    <a:pt x="737" y="228"/>
                    <a:pt x="736" y="132"/>
                    <a:pt x="658" y="115"/>
                  </a:cubicBezTo>
                  <a:cubicBezTo>
                    <a:pt x="581" y="97"/>
                    <a:pt x="480" y="66"/>
                    <a:pt x="438" y="0"/>
                  </a:cubicBezTo>
                </a:path>
              </a:pathLst>
            </a:custGeom>
            <a:solidFill>
              <a:srgbClr val="26808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2" name="Freeform 164"/>
            <p:cNvSpPr>
              <a:spLocks/>
            </p:cNvSpPr>
            <p:nvPr/>
          </p:nvSpPr>
          <p:spPr bwMode="auto">
            <a:xfrm>
              <a:off x="5332413" y="3002757"/>
              <a:ext cx="236538" cy="571500"/>
            </a:xfrm>
            <a:custGeom>
              <a:avLst/>
              <a:gdLst>
                <a:gd name="T0" fmla="*/ 0 w 147"/>
                <a:gd name="T1" fmla="*/ 98 h 356"/>
                <a:gd name="T2" fmla="*/ 0 w 147"/>
                <a:gd name="T3" fmla="*/ 219 h 356"/>
                <a:gd name="T4" fmla="*/ 0 w 147"/>
                <a:gd name="T5" fmla="*/ 278 h 356"/>
                <a:gd name="T6" fmla="*/ 147 w 147"/>
                <a:gd name="T7" fmla="*/ 278 h 356"/>
                <a:gd name="T8" fmla="*/ 147 w 147"/>
                <a:gd name="T9" fmla="*/ 219 h 356"/>
                <a:gd name="T10" fmla="*/ 147 w 147"/>
                <a:gd name="T11" fmla="*/ 98 h 356"/>
                <a:gd name="T12" fmla="*/ 0 w 147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7" y="354"/>
                    <a:pt x="103" y="356"/>
                    <a:pt x="147" y="278"/>
                  </a:cubicBezTo>
                  <a:cubicBezTo>
                    <a:pt x="147" y="219"/>
                    <a:pt x="147" y="219"/>
                    <a:pt x="147" y="219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7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3" name="Freeform 165"/>
            <p:cNvSpPr>
              <a:spLocks/>
            </p:cNvSpPr>
            <p:nvPr/>
          </p:nvSpPr>
          <p:spPr bwMode="auto">
            <a:xfrm>
              <a:off x="5670550" y="3012282"/>
              <a:ext cx="120650" cy="179388"/>
            </a:xfrm>
            <a:custGeom>
              <a:avLst/>
              <a:gdLst>
                <a:gd name="T0" fmla="*/ 57 w 75"/>
                <a:gd name="T1" fmla="*/ 7 h 111"/>
                <a:gd name="T2" fmla="*/ 11 w 75"/>
                <a:gd name="T3" fmla="*/ 43 h 111"/>
                <a:gd name="T4" fmla="*/ 18 w 75"/>
                <a:gd name="T5" fmla="*/ 104 h 111"/>
                <a:gd name="T6" fmla="*/ 64 w 75"/>
                <a:gd name="T7" fmla="*/ 68 h 111"/>
                <a:gd name="T8" fmla="*/ 57 w 75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1">
                  <a:moveTo>
                    <a:pt x="57" y="7"/>
                  </a:moveTo>
                  <a:cubicBezTo>
                    <a:pt x="43" y="0"/>
                    <a:pt x="22" y="17"/>
                    <a:pt x="11" y="43"/>
                  </a:cubicBezTo>
                  <a:cubicBezTo>
                    <a:pt x="0" y="70"/>
                    <a:pt x="3" y="97"/>
                    <a:pt x="18" y="104"/>
                  </a:cubicBezTo>
                  <a:cubicBezTo>
                    <a:pt x="33" y="111"/>
                    <a:pt x="53" y="94"/>
                    <a:pt x="64" y="68"/>
                  </a:cubicBezTo>
                  <a:cubicBezTo>
                    <a:pt x="75" y="41"/>
                    <a:pt x="72" y="14"/>
                    <a:pt x="57" y="7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4" name="Freeform 166"/>
            <p:cNvSpPr>
              <a:spLocks/>
            </p:cNvSpPr>
            <p:nvPr/>
          </p:nvSpPr>
          <p:spPr bwMode="auto">
            <a:xfrm>
              <a:off x="5110163" y="3012282"/>
              <a:ext cx="120650" cy="179388"/>
            </a:xfrm>
            <a:custGeom>
              <a:avLst/>
              <a:gdLst>
                <a:gd name="T0" fmla="*/ 18 w 76"/>
                <a:gd name="T1" fmla="*/ 7 h 111"/>
                <a:gd name="T2" fmla="*/ 65 w 76"/>
                <a:gd name="T3" fmla="*/ 43 h 111"/>
                <a:gd name="T4" fmla="*/ 58 w 76"/>
                <a:gd name="T5" fmla="*/ 104 h 111"/>
                <a:gd name="T6" fmla="*/ 11 w 76"/>
                <a:gd name="T7" fmla="*/ 68 h 111"/>
                <a:gd name="T8" fmla="*/ 18 w 76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1">
                  <a:moveTo>
                    <a:pt x="18" y="7"/>
                  </a:moveTo>
                  <a:cubicBezTo>
                    <a:pt x="33" y="0"/>
                    <a:pt x="54" y="17"/>
                    <a:pt x="65" y="43"/>
                  </a:cubicBezTo>
                  <a:cubicBezTo>
                    <a:pt x="76" y="70"/>
                    <a:pt x="72" y="97"/>
                    <a:pt x="58" y="104"/>
                  </a:cubicBezTo>
                  <a:cubicBezTo>
                    <a:pt x="43" y="111"/>
                    <a:pt x="22" y="94"/>
                    <a:pt x="11" y="68"/>
                  </a:cubicBezTo>
                  <a:cubicBezTo>
                    <a:pt x="0" y="41"/>
                    <a:pt x="3" y="14"/>
                    <a:pt x="18" y="7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5" name="Freeform 167"/>
            <p:cNvSpPr>
              <a:spLocks/>
            </p:cNvSpPr>
            <p:nvPr/>
          </p:nvSpPr>
          <p:spPr bwMode="auto">
            <a:xfrm>
              <a:off x="5332413" y="3304382"/>
              <a:ext cx="236538" cy="82550"/>
            </a:xfrm>
            <a:custGeom>
              <a:avLst/>
              <a:gdLst>
                <a:gd name="T0" fmla="*/ 147 w 147"/>
                <a:gd name="T1" fmla="*/ 0 h 51"/>
                <a:gd name="T2" fmla="*/ 0 w 147"/>
                <a:gd name="T3" fmla="*/ 0 h 51"/>
                <a:gd name="T4" fmla="*/ 0 w 147"/>
                <a:gd name="T5" fmla="*/ 5 h 51"/>
                <a:gd name="T6" fmla="*/ 73 w 147"/>
                <a:gd name="T7" fmla="*/ 51 h 51"/>
                <a:gd name="T8" fmla="*/ 147 w 147"/>
                <a:gd name="T9" fmla="*/ 4 h 51"/>
                <a:gd name="T10" fmla="*/ 147 w 147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51">
                  <a:moveTo>
                    <a:pt x="1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6" y="51"/>
                    <a:pt x="73" y="51"/>
                  </a:cubicBezTo>
                  <a:cubicBezTo>
                    <a:pt x="100" y="51"/>
                    <a:pt x="147" y="4"/>
                    <a:pt x="147" y="4"/>
                  </a:cubicBezTo>
                  <a:cubicBezTo>
                    <a:pt x="147" y="0"/>
                    <a:pt x="147" y="0"/>
                    <a:pt x="147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6" name="Freeform 168"/>
            <p:cNvSpPr>
              <a:spLocks/>
            </p:cNvSpPr>
            <p:nvPr/>
          </p:nvSpPr>
          <p:spPr bwMode="auto">
            <a:xfrm>
              <a:off x="5126038" y="2639219"/>
              <a:ext cx="650875" cy="722313"/>
            </a:xfrm>
            <a:custGeom>
              <a:avLst/>
              <a:gdLst>
                <a:gd name="T0" fmla="*/ 203 w 406"/>
                <a:gd name="T1" fmla="*/ 450 h 450"/>
                <a:gd name="T2" fmla="*/ 30 w 406"/>
                <a:gd name="T3" fmla="*/ 266 h 450"/>
                <a:gd name="T4" fmla="*/ 203 w 406"/>
                <a:gd name="T5" fmla="*/ 0 h 450"/>
                <a:gd name="T6" fmla="*/ 375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0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5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7" name="Freeform 169"/>
            <p:cNvSpPr>
              <a:spLocks/>
            </p:cNvSpPr>
            <p:nvPr/>
          </p:nvSpPr>
          <p:spPr bwMode="auto">
            <a:xfrm>
              <a:off x="5122863" y="2618582"/>
              <a:ext cx="688975" cy="496888"/>
            </a:xfrm>
            <a:custGeom>
              <a:avLst/>
              <a:gdLst>
                <a:gd name="T0" fmla="*/ 170 w 430"/>
                <a:gd name="T1" fmla="*/ 148 h 310"/>
                <a:gd name="T2" fmla="*/ 73 w 430"/>
                <a:gd name="T3" fmla="*/ 226 h 310"/>
                <a:gd name="T4" fmla="*/ 43 w 430"/>
                <a:gd name="T5" fmla="*/ 301 h 310"/>
                <a:gd name="T6" fmla="*/ 18 w 430"/>
                <a:gd name="T7" fmla="*/ 145 h 310"/>
                <a:gd name="T8" fmla="*/ 173 w 430"/>
                <a:gd name="T9" fmla="*/ 4 h 310"/>
                <a:gd name="T10" fmla="*/ 326 w 430"/>
                <a:gd name="T11" fmla="*/ 47 h 310"/>
                <a:gd name="T12" fmla="*/ 367 w 430"/>
                <a:gd name="T13" fmla="*/ 310 h 310"/>
                <a:gd name="T14" fmla="*/ 282 w 430"/>
                <a:gd name="T15" fmla="*/ 105 h 310"/>
                <a:gd name="T16" fmla="*/ 170 w 430"/>
                <a:gd name="T17" fmla="*/ 14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" h="310">
                  <a:moveTo>
                    <a:pt x="170" y="148"/>
                  </a:moveTo>
                  <a:cubicBezTo>
                    <a:pt x="135" y="223"/>
                    <a:pt x="120" y="246"/>
                    <a:pt x="73" y="226"/>
                  </a:cubicBezTo>
                  <a:cubicBezTo>
                    <a:pt x="25" y="206"/>
                    <a:pt x="34" y="262"/>
                    <a:pt x="43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3" y="88"/>
                    <a:pt x="105" y="2"/>
                    <a:pt x="173" y="4"/>
                  </a:cubicBezTo>
                  <a:cubicBezTo>
                    <a:pt x="210" y="0"/>
                    <a:pt x="266" y="5"/>
                    <a:pt x="326" y="47"/>
                  </a:cubicBezTo>
                  <a:cubicBezTo>
                    <a:pt x="430" y="122"/>
                    <a:pt x="395" y="290"/>
                    <a:pt x="367" y="310"/>
                  </a:cubicBezTo>
                  <a:cubicBezTo>
                    <a:pt x="394" y="155"/>
                    <a:pt x="328" y="186"/>
                    <a:pt x="282" y="105"/>
                  </a:cubicBezTo>
                  <a:cubicBezTo>
                    <a:pt x="267" y="69"/>
                    <a:pt x="209" y="67"/>
                    <a:pt x="170" y="148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8" name="Rectangle 170"/>
            <p:cNvSpPr>
              <a:spLocks noChangeArrowheads="1"/>
            </p:cNvSpPr>
            <p:nvPr/>
          </p:nvSpPr>
          <p:spPr bwMode="auto">
            <a:xfrm>
              <a:off x="5435600" y="3544094"/>
              <a:ext cx="23813" cy="3000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9" name="Freeform 171"/>
            <p:cNvSpPr>
              <a:spLocks/>
            </p:cNvSpPr>
            <p:nvPr/>
          </p:nvSpPr>
          <p:spPr bwMode="auto">
            <a:xfrm>
              <a:off x="5248275" y="3386932"/>
              <a:ext cx="200025" cy="244475"/>
            </a:xfrm>
            <a:custGeom>
              <a:avLst/>
              <a:gdLst>
                <a:gd name="T0" fmla="*/ 53 w 126"/>
                <a:gd name="T1" fmla="*/ 0 h 154"/>
                <a:gd name="T2" fmla="*/ 0 w 126"/>
                <a:gd name="T3" fmla="*/ 49 h 154"/>
                <a:gd name="T4" fmla="*/ 67 w 126"/>
                <a:gd name="T5" fmla="*/ 154 h 154"/>
                <a:gd name="T6" fmla="*/ 126 w 126"/>
                <a:gd name="T7" fmla="*/ 98 h 154"/>
                <a:gd name="T8" fmla="*/ 53 w 126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54">
                  <a:moveTo>
                    <a:pt x="53" y="0"/>
                  </a:moveTo>
                  <a:lnTo>
                    <a:pt x="0" y="49"/>
                  </a:lnTo>
                  <a:lnTo>
                    <a:pt x="67" y="154"/>
                  </a:lnTo>
                  <a:lnTo>
                    <a:pt x="126" y="9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0" name="Freeform 172"/>
            <p:cNvSpPr>
              <a:spLocks/>
            </p:cNvSpPr>
            <p:nvPr/>
          </p:nvSpPr>
          <p:spPr bwMode="auto">
            <a:xfrm>
              <a:off x="5248275" y="3386932"/>
              <a:ext cx="200025" cy="244475"/>
            </a:xfrm>
            <a:custGeom>
              <a:avLst/>
              <a:gdLst>
                <a:gd name="T0" fmla="*/ 53 w 126"/>
                <a:gd name="T1" fmla="*/ 0 h 154"/>
                <a:gd name="T2" fmla="*/ 0 w 126"/>
                <a:gd name="T3" fmla="*/ 49 h 154"/>
                <a:gd name="T4" fmla="*/ 67 w 126"/>
                <a:gd name="T5" fmla="*/ 154 h 154"/>
                <a:gd name="T6" fmla="*/ 126 w 126"/>
                <a:gd name="T7" fmla="*/ 98 h 154"/>
                <a:gd name="T8" fmla="*/ 53 w 126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54">
                  <a:moveTo>
                    <a:pt x="53" y="0"/>
                  </a:moveTo>
                  <a:lnTo>
                    <a:pt x="0" y="49"/>
                  </a:lnTo>
                  <a:lnTo>
                    <a:pt x="67" y="154"/>
                  </a:lnTo>
                  <a:lnTo>
                    <a:pt x="126" y="98"/>
                  </a:lnTo>
                  <a:lnTo>
                    <a:pt x="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1" name="Freeform 173"/>
            <p:cNvSpPr>
              <a:spLocks/>
            </p:cNvSpPr>
            <p:nvPr/>
          </p:nvSpPr>
          <p:spPr bwMode="auto">
            <a:xfrm>
              <a:off x="5448300" y="3385344"/>
              <a:ext cx="204788" cy="246063"/>
            </a:xfrm>
            <a:custGeom>
              <a:avLst/>
              <a:gdLst>
                <a:gd name="T0" fmla="*/ 76 w 129"/>
                <a:gd name="T1" fmla="*/ 0 h 155"/>
                <a:gd name="T2" fmla="*/ 129 w 129"/>
                <a:gd name="T3" fmla="*/ 52 h 155"/>
                <a:gd name="T4" fmla="*/ 59 w 129"/>
                <a:gd name="T5" fmla="*/ 155 h 155"/>
                <a:gd name="T6" fmla="*/ 0 w 129"/>
                <a:gd name="T7" fmla="*/ 99 h 155"/>
                <a:gd name="T8" fmla="*/ 76 w 129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55">
                  <a:moveTo>
                    <a:pt x="76" y="0"/>
                  </a:moveTo>
                  <a:lnTo>
                    <a:pt x="129" y="52"/>
                  </a:lnTo>
                  <a:lnTo>
                    <a:pt x="59" y="155"/>
                  </a:lnTo>
                  <a:lnTo>
                    <a:pt x="0" y="99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2" name="Freeform 174"/>
            <p:cNvSpPr>
              <a:spLocks/>
            </p:cNvSpPr>
            <p:nvPr/>
          </p:nvSpPr>
          <p:spPr bwMode="auto">
            <a:xfrm>
              <a:off x="5448300" y="3385344"/>
              <a:ext cx="204788" cy="246063"/>
            </a:xfrm>
            <a:custGeom>
              <a:avLst/>
              <a:gdLst>
                <a:gd name="T0" fmla="*/ 76 w 129"/>
                <a:gd name="T1" fmla="*/ 0 h 155"/>
                <a:gd name="T2" fmla="*/ 129 w 129"/>
                <a:gd name="T3" fmla="*/ 52 h 155"/>
                <a:gd name="T4" fmla="*/ 59 w 129"/>
                <a:gd name="T5" fmla="*/ 155 h 155"/>
                <a:gd name="T6" fmla="*/ 0 w 129"/>
                <a:gd name="T7" fmla="*/ 99 h 155"/>
                <a:gd name="T8" fmla="*/ 76 w 129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55">
                  <a:moveTo>
                    <a:pt x="76" y="0"/>
                  </a:moveTo>
                  <a:lnTo>
                    <a:pt x="129" y="52"/>
                  </a:lnTo>
                  <a:lnTo>
                    <a:pt x="59" y="155"/>
                  </a:lnTo>
                  <a:lnTo>
                    <a:pt x="0" y="99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3" name="Freeform 175"/>
            <p:cNvSpPr>
              <a:spLocks noEditPoints="1"/>
            </p:cNvSpPr>
            <p:nvPr/>
          </p:nvSpPr>
          <p:spPr bwMode="auto">
            <a:xfrm>
              <a:off x="5200650" y="2972594"/>
              <a:ext cx="508000" cy="184150"/>
            </a:xfrm>
            <a:custGeom>
              <a:avLst/>
              <a:gdLst>
                <a:gd name="T0" fmla="*/ 236 w 316"/>
                <a:gd name="T1" fmla="*/ 114 h 115"/>
                <a:gd name="T2" fmla="*/ 240 w 316"/>
                <a:gd name="T3" fmla="*/ 114 h 115"/>
                <a:gd name="T4" fmla="*/ 297 w 316"/>
                <a:gd name="T5" fmla="*/ 68 h 115"/>
                <a:gd name="T6" fmla="*/ 310 w 316"/>
                <a:gd name="T7" fmla="*/ 30 h 115"/>
                <a:gd name="T8" fmla="*/ 316 w 316"/>
                <a:gd name="T9" fmla="*/ 16 h 115"/>
                <a:gd name="T10" fmla="*/ 307 w 316"/>
                <a:gd name="T11" fmla="*/ 5 h 115"/>
                <a:gd name="T12" fmla="*/ 238 w 316"/>
                <a:gd name="T13" fmla="*/ 2 h 115"/>
                <a:gd name="T14" fmla="*/ 238 w 316"/>
                <a:gd name="T15" fmla="*/ 9 h 115"/>
                <a:gd name="T16" fmla="*/ 285 w 316"/>
                <a:gd name="T17" fmla="*/ 14 h 115"/>
                <a:gd name="T18" fmla="*/ 283 w 316"/>
                <a:gd name="T19" fmla="*/ 86 h 115"/>
                <a:gd name="T20" fmla="*/ 236 w 316"/>
                <a:gd name="T21" fmla="*/ 108 h 115"/>
                <a:gd name="T22" fmla="*/ 236 w 316"/>
                <a:gd name="T23" fmla="*/ 114 h 115"/>
                <a:gd name="T24" fmla="*/ 158 w 316"/>
                <a:gd name="T25" fmla="*/ 15 h 115"/>
                <a:gd name="T26" fmla="*/ 84 w 316"/>
                <a:gd name="T27" fmla="*/ 2 h 115"/>
                <a:gd name="T28" fmla="*/ 78 w 316"/>
                <a:gd name="T29" fmla="*/ 2 h 115"/>
                <a:gd name="T30" fmla="*/ 78 w 316"/>
                <a:gd name="T31" fmla="*/ 9 h 115"/>
                <a:gd name="T32" fmla="*/ 130 w 316"/>
                <a:gd name="T33" fmla="*/ 27 h 115"/>
                <a:gd name="T34" fmla="*/ 99 w 316"/>
                <a:gd name="T35" fmla="*/ 103 h 115"/>
                <a:gd name="T36" fmla="*/ 76 w 316"/>
                <a:gd name="T37" fmla="*/ 108 h 115"/>
                <a:gd name="T38" fmla="*/ 76 w 316"/>
                <a:gd name="T39" fmla="*/ 115 h 115"/>
                <a:gd name="T40" fmla="*/ 130 w 316"/>
                <a:gd name="T41" fmla="*/ 80 h 115"/>
                <a:gd name="T42" fmla="*/ 157 w 316"/>
                <a:gd name="T43" fmla="*/ 41 h 115"/>
                <a:gd name="T44" fmla="*/ 183 w 316"/>
                <a:gd name="T45" fmla="*/ 79 h 115"/>
                <a:gd name="T46" fmla="*/ 236 w 316"/>
                <a:gd name="T47" fmla="*/ 114 h 115"/>
                <a:gd name="T48" fmla="*/ 236 w 316"/>
                <a:gd name="T49" fmla="*/ 108 h 115"/>
                <a:gd name="T50" fmla="*/ 211 w 316"/>
                <a:gd name="T51" fmla="*/ 103 h 115"/>
                <a:gd name="T52" fmla="*/ 185 w 316"/>
                <a:gd name="T53" fmla="*/ 27 h 115"/>
                <a:gd name="T54" fmla="*/ 238 w 316"/>
                <a:gd name="T55" fmla="*/ 9 h 115"/>
                <a:gd name="T56" fmla="*/ 238 w 316"/>
                <a:gd name="T57" fmla="*/ 2 h 115"/>
                <a:gd name="T58" fmla="*/ 233 w 316"/>
                <a:gd name="T59" fmla="*/ 2 h 115"/>
                <a:gd name="T60" fmla="*/ 158 w 316"/>
                <a:gd name="T61" fmla="*/ 15 h 115"/>
                <a:gd name="T62" fmla="*/ 78 w 316"/>
                <a:gd name="T63" fmla="*/ 2 h 115"/>
                <a:gd name="T64" fmla="*/ 9 w 316"/>
                <a:gd name="T65" fmla="*/ 6 h 115"/>
                <a:gd name="T66" fmla="*/ 0 w 316"/>
                <a:gd name="T67" fmla="*/ 17 h 115"/>
                <a:gd name="T68" fmla="*/ 5 w 316"/>
                <a:gd name="T69" fmla="*/ 31 h 115"/>
                <a:gd name="T70" fmla="*/ 15 w 316"/>
                <a:gd name="T71" fmla="*/ 69 h 115"/>
                <a:gd name="T72" fmla="*/ 69 w 316"/>
                <a:gd name="T73" fmla="*/ 114 h 115"/>
                <a:gd name="T74" fmla="*/ 76 w 316"/>
                <a:gd name="T75" fmla="*/ 115 h 115"/>
                <a:gd name="T76" fmla="*/ 76 w 316"/>
                <a:gd name="T77" fmla="*/ 108 h 115"/>
                <a:gd name="T78" fmla="*/ 28 w 316"/>
                <a:gd name="T79" fmla="*/ 86 h 115"/>
                <a:gd name="T80" fmla="*/ 31 w 316"/>
                <a:gd name="T81" fmla="*/ 14 h 115"/>
                <a:gd name="T82" fmla="*/ 78 w 316"/>
                <a:gd name="T83" fmla="*/ 9 h 115"/>
                <a:gd name="T84" fmla="*/ 78 w 316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5">
                  <a:moveTo>
                    <a:pt x="236" y="114"/>
                  </a:moveTo>
                  <a:cubicBezTo>
                    <a:pt x="237" y="114"/>
                    <a:pt x="239" y="114"/>
                    <a:pt x="240" y="114"/>
                  </a:cubicBezTo>
                  <a:cubicBezTo>
                    <a:pt x="282" y="110"/>
                    <a:pt x="293" y="92"/>
                    <a:pt x="297" y="68"/>
                  </a:cubicBezTo>
                  <a:cubicBezTo>
                    <a:pt x="302" y="42"/>
                    <a:pt x="303" y="33"/>
                    <a:pt x="310" y="30"/>
                  </a:cubicBezTo>
                  <a:cubicBezTo>
                    <a:pt x="314" y="28"/>
                    <a:pt x="316" y="23"/>
                    <a:pt x="316" y="16"/>
                  </a:cubicBezTo>
                  <a:cubicBezTo>
                    <a:pt x="315" y="9"/>
                    <a:pt x="315" y="8"/>
                    <a:pt x="307" y="5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79" y="10"/>
                    <a:pt x="285" y="14"/>
                  </a:cubicBezTo>
                  <a:cubicBezTo>
                    <a:pt x="299" y="23"/>
                    <a:pt x="295" y="65"/>
                    <a:pt x="283" y="86"/>
                  </a:cubicBezTo>
                  <a:cubicBezTo>
                    <a:pt x="276" y="100"/>
                    <a:pt x="255" y="107"/>
                    <a:pt x="236" y="108"/>
                  </a:cubicBezTo>
                  <a:lnTo>
                    <a:pt x="236" y="114"/>
                  </a:lnTo>
                  <a:close/>
                  <a:moveTo>
                    <a:pt x="158" y="15"/>
                  </a:moveTo>
                  <a:cubicBezTo>
                    <a:pt x="148" y="16"/>
                    <a:pt x="110" y="5"/>
                    <a:pt x="84" y="2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99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5" y="89"/>
                    <a:pt x="130" y="80"/>
                  </a:cubicBezTo>
                  <a:cubicBezTo>
                    <a:pt x="138" y="63"/>
                    <a:pt x="136" y="41"/>
                    <a:pt x="157" y="41"/>
                  </a:cubicBezTo>
                  <a:cubicBezTo>
                    <a:pt x="178" y="41"/>
                    <a:pt x="175" y="63"/>
                    <a:pt x="183" y="79"/>
                  </a:cubicBezTo>
                  <a:cubicBezTo>
                    <a:pt x="187" y="88"/>
                    <a:pt x="198" y="115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1" y="103"/>
                  </a:cubicBezTo>
                  <a:cubicBezTo>
                    <a:pt x="191" y="93"/>
                    <a:pt x="171" y="46"/>
                    <a:pt x="185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6" y="2"/>
                    <a:pt x="235" y="2"/>
                    <a:pt x="233" y="2"/>
                  </a:cubicBezTo>
                  <a:cubicBezTo>
                    <a:pt x="209" y="4"/>
                    <a:pt x="179" y="15"/>
                    <a:pt x="158" y="15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9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3"/>
                    <a:pt x="0" y="29"/>
                    <a:pt x="5" y="31"/>
                  </a:cubicBezTo>
                  <a:cubicBezTo>
                    <a:pt x="12" y="33"/>
                    <a:pt x="12" y="42"/>
                    <a:pt x="15" y="69"/>
                  </a:cubicBezTo>
                  <a:cubicBezTo>
                    <a:pt x="18" y="92"/>
                    <a:pt x="28" y="111"/>
                    <a:pt x="69" y="114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3"/>
                    <a:pt x="31" y="14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26808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4" name="Freeform 176"/>
            <p:cNvSpPr>
              <a:spLocks/>
            </p:cNvSpPr>
            <p:nvPr/>
          </p:nvSpPr>
          <p:spPr bwMode="auto">
            <a:xfrm>
              <a:off x="5448300" y="354250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5" name="Freeform 177"/>
            <p:cNvSpPr>
              <a:spLocks/>
            </p:cNvSpPr>
            <p:nvPr/>
          </p:nvSpPr>
          <p:spPr bwMode="auto">
            <a:xfrm>
              <a:off x="5332413" y="3382169"/>
              <a:ext cx="236538" cy="160338"/>
            </a:xfrm>
            <a:custGeom>
              <a:avLst/>
              <a:gdLst>
                <a:gd name="T0" fmla="*/ 147 w 147"/>
                <a:gd name="T1" fmla="*/ 0 h 100"/>
                <a:gd name="T2" fmla="*/ 72 w 147"/>
                <a:gd name="T3" fmla="*/ 97 h 100"/>
                <a:gd name="T4" fmla="*/ 0 w 147"/>
                <a:gd name="T5" fmla="*/ 0 h 100"/>
                <a:gd name="T6" fmla="*/ 0 w 147"/>
                <a:gd name="T7" fmla="*/ 3 h 100"/>
                <a:gd name="T8" fmla="*/ 72 w 147"/>
                <a:gd name="T9" fmla="*/ 100 h 100"/>
                <a:gd name="T10" fmla="*/ 72 w 147"/>
                <a:gd name="T11" fmla="*/ 100 h 100"/>
                <a:gd name="T12" fmla="*/ 147 w 147"/>
                <a:gd name="T13" fmla="*/ 2 h 100"/>
                <a:gd name="T14" fmla="*/ 147 w 147"/>
                <a:gd name="T1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100">
                  <a:moveTo>
                    <a:pt x="147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147" y="2"/>
                    <a:pt x="147" y="2"/>
                    <a:pt x="147" y="2"/>
                  </a:cubicBezTo>
                  <a:cubicBezTo>
                    <a:pt x="147" y="0"/>
                    <a:pt x="147" y="0"/>
                    <a:pt x="147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6" name="Freeform 178"/>
            <p:cNvSpPr>
              <a:spLocks/>
            </p:cNvSpPr>
            <p:nvPr/>
          </p:nvSpPr>
          <p:spPr bwMode="auto">
            <a:xfrm>
              <a:off x="3284538" y="3305969"/>
              <a:ext cx="1247775" cy="566738"/>
            </a:xfrm>
            <a:custGeom>
              <a:avLst/>
              <a:gdLst>
                <a:gd name="T0" fmla="*/ 311 w 777"/>
                <a:gd name="T1" fmla="*/ 0 h 353"/>
                <a:gd name="T2" fmla="*/ 67 w 777"/>
                <a:gd name="T3" fmla="*/ 134 h 353"/>
                <a:gd name="T4" fmla="*/ 0 w 777"/>
                <a:gd name="T5" fmla="*/ 353 h 353"/>
                <a:gd name="T6" fmla="*/ 389 w 777"/>
                <a:gd name="T7" fmla="*/ 353 h 353"/>
                <a:gd name="T8" fmla="*/ 777 w 777"/>
                <a:gd name="T9" fmla="*/ 353 h 353"/>
                <a:gd name="T10" fmla="*/ 710 w 777"/>
                <a:gd name="T11" fmla="*/ 134 h 353"/>
                <a:gd name="T12" fmla="*/ 468 w 777"/>
                <a:gd name="T13" fmla="*/ 2 h 353"/>
                <a:gd name="T14" fmla="*/ 311 w 777"/>
                <a:gd name="T15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3">
                  <a:moveTo>
                    <a:pt x="311" y="0"/>
                  </a:moveTo>
                  <a:cubicBezTo>
                    <a:pt x="139" y="76"/>
                    <a:pt x="88" y="116"/>
                    <a:pt x="67" y="134"/>
                  </a:cubicBezTo>
                  <a:cubicBezTo>
                    <a:pt x="36" y="162"/>
                    <a:pt x="19" y="265"/>
                    <a:pt x="0" y="353"/>
                  </a:cubicBezTo>
                  <a:cubicBezTo>
                    <a:pt x="389" y="353"/>
                    <a:pt x="389" y="353"/>
                    <a:pt x="389" y="353"/>
                  </a:cubicBezTo>
                  <a:cubicBezTo>
                    <a:pt x="777" y="353"/>
                    <a:pt x="777" y="353"/>
                    <a:pt x="777" y="353"/>
                  </a:cubicBezTo>
                  <a:cubicBezTo>
                    <a:pt x="759" y="265"/>
                    <a:pt x="741" y="162"/>
                    <a:pt x="710" y="134"/>
                  </a:cubicBezTo>
                  <a:cubicBezTo>
                    <a:pt x="690" y="116"/>
                    <a:pt x="640" y="77"/>
                    <a:pt x="468" y="2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7" name="Freeform 179"/>
            <p:cNvSpPr>
              <a:spLocks/>
            </p:cNvSpPr>
            <p:nvPr/>
          </p:nvSpPr>
          <p:spPr bwMode="auto">
            <a:xfrm>
              <a:off x="3284538" y="3305969"/>
              <a:ext cx="1247775" cy="566738"/>
            </a:xfrm>
            <a:custGeom>
              <a:avLst/>
              <a:gdLst>
                <a:gd name="T0" fmla="*/ 311 w 777"/>
                <a:gd name="T1" fmla="*/ 0 h 353"/>
                <a:gd name="T2" fmla="*/ 67 w 777"/>
                <a:gd name="T3" fmla="*/ 134 h 353"/>
                <a:gd name="T4" fmla="*/ 0 w 777"/>
                <a:gd name="T5" fmla="*/ 353 h 353"/>
                <a:gd name="T6" fmla="*/ 389 w 777"/>
                <a:gd name="T7" fmla="*/ 353 h 353"/>
                <a:gd name="T8" fmla="*/ 777 w 777"/>
                <a:gd name="T9" fmla="*/ 353 h 353"/>
                <a:gd name="T10" fmla="*/ 710 w 777"/>
                <a:gd name="T11" fmla="*/ 134 h 353"/>
                <a:gd name="T12" fmla="*/ 468 w 777"/>
                <a:gd name="T13" fmla="*/ 2 h 353"/>
                <a:gd name="T14" fmla="*/ 311 w 777"/>
                <a:gd name="T15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3">
                  <a:moveTo>
                    <a:pt x="311" y="0"/>
                  </a:moveTo>
                  <a:cubicBezTo>
                    <a:pt x="139" y="76"/>
                    <a:pt x="88" y="116"/>
                    <a:pt x="67" y="134"/>
                  </a:cubicBezTo>
                  <a:cubicBezTo>
                    <a:pt x="36" y="162"/>
                    <a:pt x="19" y="265"/>
                    <a:pt x="0" y="353"/>
                  </a:cubicBezTo>
                  <a:cubicBezTo>
                    <a:pt x="389" y="353"/>
                    <a:pt x="389" y="353"/>
                    <a:pt x="389" y="353"/>
                  </a:cubicBezTo>
                  <a:cubicBezTo>
                    <a:pt x="777" y="353"/>
                    <a:pt x="777" y="353"/>
                    <a:pt x="777" y="353"/>
                  </a:cubicBezTo>
                  <a:cubicBezTo>
                    <a:pt x="759" y="265"/>
                    <a:pt x="741" y="162"/>
                    <a:pt x="710" y="134"/>
                  </a:cubicBezTo>
                  <a:cubicBezTo>
                    <a:pt x="690" y="116"/>
                    <a:pt x="640" y="77"/>
                    <a:pt x="468" y="2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8" name="Freeform 180"/>
            <p:cNvSpPr>
              <a:spLocks/>
            </p:cNvSpPr>
            <p:nvPr/>
          </p:nvSpPr>
          <p:spPr bwMode="auto">
            <a:xfrm>
              <a:off x="3775075" y="2902744"/>
              <a:ext cx="266700" cy="560388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9" name="Freeform 181"/>
            <p:cNvSpPr>
              <a:spLocks/>
            </p:cNvSpPr>
            <p:nvPr/>
          </p:nvSpPr>
          <p:spPr bwMode="auto">
            <a:xfrm>
              <a:off x="3597275" y="2866232"/>
              <a:ext cx="112713" cy="165100"/>
            </a:xfrm>
            <a:custGeom>
              <a:avLst/>
              <a:gdLst>
                <a:gd name="T0" fmla="*/ 20 w 70"/>
                <a:gd name="T1" fmla="*/ 5 h 102"/>
                <a:gd name="T2" fmla="*/ 62 w 70"/>
                <a:gd name="T3" fmla="*/ 42 h 102"/>
                <a:gd name="T4" fmla="*/ 50 w 70"/>
                <a:gd name="T5" fmla="*/ 97 h 102"/>
                <a:gd name="T6" fmla="*/ 8 w 70"/>
                <a:gd name="T7" fmla="*/ 59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3" y="17"/>
                    <a:pt x="62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59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0" name="Freeform 182"/>
            <p:cNvSpPr>
              <a:spLocks/>
            </p:cNvSpPr>
            <p:nvPr/>
          </p:nvSpPr>
          <p:spPr bwMode="auto">
            <a:xfrm>
              <a:off x="4106863" y="2866232"/>
              <a:ext cx="112713" cy="165100"/>
            </a:xfrm>
            <a:custGeom>
              <a:avLst/>
              <a:gdLst>
                <a:gd name="T0" fmla="*/ 50 w 70"/>
                <a:gd name="T1" fmla="*/ 5 h 102"/>
                <a:gd name="T2" fmla="*/ 8 w 70"/>
                <a:gd name="T3" fmla="*/ 42 h 102"/>
                <a:gd name="T4" fmla="*/ 20 w 70"/>
                <a:gd name="T5" fmla="*/ 97 h 102"/>
                <a:gd name="T6" fmla="*/ 61 w 70"/>
                <a:gd name="T7" fmla="*/ 59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5" y="0"/>
                    <a:pt x="16" y="17"/>
                    <a:pt x="8" y="42"/>
                  </a:cubicBezTo>
                  <a:cubicBezTo>
                    <a:pt x="0" y="67"/>
                    <a:pt x="5" y="92"/>
                    <a:pt x="20" y="97"/>
                  </a:cubicBezTo>
                  <a:cubicBezTo>
                    <a:pt x="34" y="102"/>
                    <a:pt x="53" y="85"/>
                    <a:pt x="61" y="59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1" name="Freeform 183"/>
            <p:cNvSpPr>
              <a:spLocks/>
            </p:cNvSpPr>
            <p:nvPr/>
          </p:nvSpPr>
          <p:spPr bwMode="auto">
            <a:xfrm>
              <a:off x="3722688" y="3437732"/>
              <a:ext cx="354013" cy="434975"/>
            </a:xfrm>
            <a:custGeom>
              <a:avLst/>
              <a:gdLst>
                <a:gd name="T0" fmla="*/ 116 w 220"/>
                <a:gd name="T1" fmla="*/ 0 h 271"/>
                <a:gd name="T2" fmla="*/ 0 w 220"/>
                <a:gd name="T3" fmla="*/ 35 h 271"/>
                <a:gd name="T4" fmla="*/ 44 w 220"/>
                <a:gd name="T5" fmla="*/ 271 h 271"/>
                <a:gd name="T6" fmla="*/ 202 w 220"/>
                <a:gd name="T7" fmla="*/ 271 h 271"/>
                <a:gd name="T8" fmla="*/ 220 w 220"/>
                <a:gd name="T9" fmla="*/ 36 h 271"/>
                <a:gd name="T10" fmla="*/ 116 w 220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271">
                  <a:moveTo>
                    <a:pt x="116" y="0"/>
                  </a:moveTo>
                  <a:cubicBezTo>
                    <a:pt x="116" y="0"/>
                    <a:pt x="0" y="28"/>
                    <a:pt x="0" y="35"/>
                  </a:cubicBezTo>
                  <a:cubicBezTo>
                    <a:pt x="0" y="42"/>
                    <a:pt x="44" y="271"/>
                    <a:pt x="44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2" name="Freeform 184"/>
            <p:cNvSpPr>
              <a:spLocks/>
            </p:cNvSpPr>
            <p:nvPr/>
          </p:nvSpPr>
          <p:spPr bwMode="auto">
            <a:xfrm>
              <a:off x="3598863" y="3312319"/>
              <a:ext cx="234950" cy="560388"/>
            </a:xfrm>
            <a:custGeom>
              <a:avLst/>
              <a:gdLst>
                <a:gd name="T0" fmla="*/ 111 w 148"/>
                <a:gd name="T1" fmla="*/ 0 h 353"/>
                <a:gd name="T2" fmla="*/ 111 w 148"/>
                <a:gd name="T3" fmla="*/ 38 h 353"/>
                <a:gd name="T4" fmla="*/ 148 w 148"/>
                <a:gd name="T5" fmla="*/ 353 h 353"/>
                <a:gd name="T6" fmla="*/ 84 w 148"/>
                <a:gd name="T7" fmla="*/ 353 h 353"/>
                <a:gd name="T8" fmla="*/ 15 w 148"/>
                <a:gd name="T9" fmla="*/ 213 h 353"/>
                <a:gd name="T10" fmla="*/ 81 w 148"/>
                <a:gd name="T11" fmla="*/ 168 h 353"/>
                <a:gd name="T12" fmla="*/ 0 w 148"/>
                <a:gd name="T13" fmla="*/ 131 h 353"/>
                <a:gd name="T14" fmla="*/ 75 w 148"/>
                <a:gd name="T15" fmla="*/ 16 h 353"/>
                <a:gd name="T16" fmla="*/ 111 w 148"/>
                <a:gd name="T1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53">
                  <a:moveTo>
                    <a:pt x="111" y="0"/>
                  </a:moveTo>
                  <a:lnTo>
                    <a:pt x="111" y="38"/>
                  </a:lnTo>
                  <a:lnTo>
                    <a:pt x="148" y="353"/>
                  </a:lnTo>
                  <a:lnTo>
                    <a:pt x="84" y="353"/>
                  </a:lnTo>
                  <a:lnTo>
                    <a:pt x="15" y="213"/>
                  </a:lnTo>
                  <a:lnTo>
                    <a:pt x="81" y="168"/>
                  </a:lnTo>
                  <a:lnTo>
                    <a:pt x="0" y="131"/>
                  </a:lnTo>
                  <a:lnTo>
                    <a:pt x="75" y="16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3" name="Freeform 185"/>
            <p:cNvSpPr>
              <a:spLocks/>
            </p:cNvSpPr>
            <p:nvPr/>
          </p:nvSpPr>
          <p:spPr bwMode="auto">
            <a:xfrm>
              <a:off x="3984625" y="3312319"/>
              <a:ext cx="233363" cy="560388"/>
            </a:xfrm>
            <a:custGeom>
              <a:avLst/>
              <a:gdLst>
                <a:gd name="T0" fmla="*/ 36 w 147"/>
                <a:gd name="T1" fmla="*/ 0 h 353"/>
                <a:gd name="T2" fmla="*/ 36 w 147"/>
                <a:gd name="T3" fmla="*/ 38 h 353"/>
                <a:gd name="T4" fmla="*/ 0 w 147"/>
                <a:gd name="T5" fmla="*/ 353 h 353"/>
                <a:gd name="T6" fmla="*/ 63 w 147"/>
                <a:gd name="T7" fmla="*/ 353 h 353"/>
                <a:gd name="T8" fmla="*/ 131 w 147"/>
                <a:gd name="T9" fmla="*/ 213 h 353"/>
                <a:gd name="T10" fmla="*/ 66 w 147"/>
                <a:gd name="T11" fmla="*/ 168 h 353"/>
                <a:gd name="T12" fmla="*/ 147 w 147"/>
                <a:gd name="T13" fmla="*/ 131 h 353"/>
                <a:gd name="T14" fmla="*/ 81 w 147"/>
                <a:gd name="T15" fmla="*/ 19 h 353"/>
                <a:gd name="T16" fmla="*/ 36 w 147"/>
                <a:gd name="T1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353">
                  <a:moveTo>
                    <a:pt x="36" y="0"/>
                  </a:moveTo>
                  <a:lnTo>
                    <a:pt x="36" y="38"/>
                  </a:lnTo>
                  <a:lnTo>
                    <a:pt x="0" y="353"/>
                  </a:lnTo>
                  <a:lnTo>
                    <a:pt x="63" y="353"/>
                  </a:lnTo>
                  <a:lnTo>
                    <a:pt x="131" y="213"/>
                  </a:lnTo>
                  <a:lnTo>
                    <a:pt x="66" y="168"/>
                  </a:lnTo>
                  <a:lnTo>
                    <a:pt x="147" y="131"/>
                  </a:lnTo>
                  <a:lnTo>
                    <a:pt x="81" y="1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4" name="Freeform 186"/>
            <p:cNvSpPr>
              <a:spLocks/>
            </p:cNvSpPr>
            <p:nvPr/>
          </p:nvSpPr>
          <p:spPr bwMode="auto">
            <a:xfrm>
              <a:off x="3851275" y="3437732"/>
              <a:ext cx="115888" cy="112713"/>
            </a:xfrm>
            <a:custGeom>
              <a:avLst/>
              <a:gdLst>
                <a:gd name="T0" fmla="*/ 0 w 72"/>
                <a:gd name="T1" fmla="*/ 39 h 70"/>
                <a:gd name="T2" fmla="*/ 20 w 72"/>
                <a:gd name="T3" fmla="*/ 70 h 70"/>
                <a:gd name="T4" fmla="*/ 51 w 72"/>
                <a:gd name="T5" fmla="*/ 70 h 70"/>
                <a:gd name="T6" fmla="*/ 72 w 72"/>
                <a:gd name="T7" fmla="*/ 39 h 70"/>
                <a:gd name="T8" fmla="*/ 36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0" y="70"/>
                    <a:pt x="41" y="70"/>
                    <a:pt x="51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5" name="Freeform 187"/>
            <p:cNvSpPr>
              <a:spLocks/>
            </p:cNvSpPr>
            <p:nvPr/>
          </p:nvSpPr>
          <p:spPr bwMode="auto">
            <a:xfrm>
              <a:off x="3836988" y="3550444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1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1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6" name="Freeform 188"/>
            <p:cNvSpPr>
              <a:spLocks/>
            </p:cNvSpPr>
            <p:nvPr/>
          </p:nvSpPr>
          <p:spPr bwMode="auto">
            <a:xfrm>
              <a:off x="3836988" y="3550444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1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1" y="0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7" name="Freeform 189"/>
            <p:cNvSpPr>
              <a:spLocks/>
            </p:cNvSpPr>
            <p:nvPr/>
          </p:nvSpPr>
          <p:spPr bwMode="auto">
            <a:xfrm>
              <a:off x="3762375" y="3271044"/>
              <a:ext cx="146050" cy="282575"/>
            </a:xfrm>
            <a:custGeom>
              <a:avLst/>
              <a:gdLst>
                <a:gd name="T0" fmla="*/ 8 w 92"/>
                <a:gd name="T1" fmla="*/ 0 h 178"/>
                <a:gd name="T2" fmla="*/ 0 w 92"/>
                <a:gd name="T3" fmla="*/ 29 h 178"/>
                <a:gd name="T4" fmla="*/ 21 w 92"/>
                <a:gd name="T5" fmla="*/ 178 h 178"/>
                <a:gd name="T6" fmla="*/ 92 w 92"/>
                <a:gd name="T7" fmla="*/ 105 h 178"/>
                <a:gd name="T8" fmla="*/ 8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8" y="0"/>
                  </a:moveTo>
                  <a:lnTo>
                    <a:pt x="0" y="29"/>
                  </a:lnTo>
                  <a:lnTo>
                    <a:pt x="21" y="178"/>
                  </a:lnTo>
                  <a:lnTo>
                    <a:pt x="92" y="10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8" name="Freeform 190"/>
            <p:cNvSpPr>
              <a:spLocks/>
            </p:cNvSpPr>
            <p:nvPr/>
          </p:nvSpPr>
          <p:spPr bwMode="auto">
            <a:xfrm>
              <a:off x="3762375" y="3271044"/>
              <a:ext cx="146050" cy="282575"/>
            </a:xfrm>
            <a:custGeom>
              <a:avLst/>
              <a:gdLst>
                <a:gd name="T0" fmla="*/ 8 w 92"/>
                <a:gd name="T1" fmla="*/ 0 h 178"/>
                <a:gd name="T2" fmla="*/ 0 w 92"/>
                <a:gd name="T3" fmla="*/ 29 h 178"/>
                <a:gd name="T4" fmla="*/ 21 w 92"/>
                <a:gd name="T5" fmla="*/ 178 h 178"/>
                <a:gd name="T6" fmla="*/ 92 w 92"/>
                <a:gd name="T7" fmla="*/ 105 h 178"/>
                <a:gd name="T8" fmla="*/ 8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8" y="0"/>
                  </a:moveTo>
                  <a:lnTo>
                    <a:pt x="0" y="29"/>
                  </a:lnTo>
                  <a:lnTo>
                    <a:pt x="21" y="178"/>
                  </a:lnTo>
                  <a:lnTo>
                    <a:pt x="92" y="105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9" name="Freeform 191"/>
            <p:cNvSpPr>
              <a:spLocks/>
            </p:cNvSpPr>
            <p:nvPr/>
          </p:nvSpPr>
          <p:spPr bwMode="auto">
            <a:xfrm>
              <a:off x="3775075" y="3215482"/>
              <a:ext cx="266700" cy="92075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4 w 167"/>
                <a:gd name="T5" fmla="*/ 58 h 58"/>
                <a:gd name="T6" fmla="*/ 86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4" y="58"/>
                  </a:cubicBezTo>
                  <a:cubicBezTo>
                    <a:pt x="84" y="58"/>
                    <a:pt x="85" y="58"/>
                    <a:pt x="86" y="58"/>
                  </a:cubicBezTo>
                  <a:cubicBezTo>
                    <a:pt x="126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CAF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0" name="Freeform 192"/>
            <p:cNvSpPr>
              <a:spLocks/>
            </p:cNvSpPr>
            <p:nvPr/>
          </p:nvSpPr>
          <p:spPr bwMode="auto">
            <a:xfrm>
              <a:off x="3582988" y="2442369"/>
              <a:ext cx="685800" cy="682625"/>
            </a:xfrm>
            <a:custGeom>
              <a:avLst/>
              <a:gdLst>
                <a:gd name="T0" fmla="*/ 335 w 427"/>
                <a:gd name="T1" fmla="*/ 61 h 425"/>
                <a:gd name="T2" fmla="*/ 403 w 427"/>
                <a:gd name="T3" fmla="*/ 129 h 425"/>
                <a:gd name="T4" fmla="*/ 207 w 427"/>
                <a:gd name="T5" fmla="*/ 424 h 425"/>
                <a:gd name="T6" fmla="*/ 33 w 427"/>
                <a:gd name="T7" fmla="*/ 332 h 425"/>
                <a:gd name="T8" fmla="*/ 50 w 427"/>
                <a:gd name="T9" fmla="*/ 82 h 425"/>
                <a:gd name="T10" fmla="*/ 335 w 427"/>
                <a:gd name="T11" fmla="*/ 6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425">
                  <a:moveTo>
                    <a:pt x="335" y="61"/>
                  </a:moveTo>
                  <a:cubicBezTo>
                    <a:pt x="373" y="67"/>
                    <a:pt x="394" y="93"/>
                    <a:pt x="403" y="129"/>
                  </a:cubicBezTo>
                  <a:cubicBezTo>
                    <a:pt x="427" y="221"/>
                    <a:pt x="377" y="422"/>
                    <a:pt x="207" y="424"/>
                  </a:cubicBezTo>
                  <a:cubicBezTo>
                    <a:pt x="119" y="425"/>
                    <a:pt x="56" y="403"/>
                    <a:pt x="33" y="332"/>
                  </a:cubicBezTo>
                  <a:cubicBezTo>
                    <a:pt x="10" y="261"/>
                    <a:pt x="0" y="146"/>
                    <a:pt x="50" y="82"/>
                  </a:cubicBezTo>
                  <a:cubicBezTo>
                    <a:pt x="113" y="1"/>
                    <a:pt x="246" y="0"/>
                    <a:pt x="335" y="6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1" name="Freeform 193"/>
            <p:cNvSpPr>
              <a:spLocks/>
            </p:cNvSpPr>
            <p:nvPr/>
          </p:nvSpPr>
          <p:spPr bwMode="auto">
            <a:xfrm>
              <a:off x="3497263" y="2518569"/>
              <a:ext cx="822325" cy="758825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9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2" name="Freeform 194"/>
            <p:cNvSpPr>
              <a:spLocks/>
            </p:cNvSpPr>
            <p:nvPr/>
          </p:nvSpPr>
          <p:spPr bwMode="auto">
            <a:xfrm>
              <a:off x="3560763" y="2497932"/>
              <a:ext cx="692150" cy="449263"/>
            </a:xfrm>
            <a:custGeom>
              <a:avLst/>
              <a:gdLst>
                <a:gd name="T0" fmla="*/ 93 w 431"/>
                <a:gd name="T1" fmla="*/ 123 h 280"/>
                <a:gd name="T2" fmla="*/ 215 w 431"/>
                <a:gd name="T3" fmla="*/ 127 h 280"/>
                <a:gd name="T4" fmla="*/ 392 w 431"/>
                <a:gd name="T5" fmla="*/ 247 h 280"/>
                <a:gd name="T6" fmla="*/ 223 w 431"/>
                <a:gd name="T7" fmla="*/ 7 h 280"/>
                <a:gd name="T8" fmla="*/ 44 w 431"/>
                <a:gd name="T9" fmla="*/ 280 h 280"/>
                <a:gd name="T10" fmla="*/ 93 w 431"/>
                <a:gd name="T11" fmla="*/ 123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280">
                  <a:moveTo>
                    <a:pt x="93" y="123"/>
                  </a:moveTo>
                  <a:cubicBezTo>
                    <a:pt x="138" y="151"/>
                    <a:pt x="174" y="109"/>
                    <a:pt x="215" y="127"/>
                  </a:cubicBezTo>
                  <a:cubicBezTo>
                    <a:pt x="256" y="145"/>
                    <a:pt x="368" y="59"/>
                    <a:pt x="392" y="247"/>
                  </a:cubicBezTo>
                  <a:cubicBezTo>
                    <a:pt x="431" y="111"/>
                    <a:pt x="372" y="14"/>
                    <a:pt x="223" y="7"/>
                  </a:cubicBezTo>
                  <a:cubicBezTo>
                    <a:pt x="64" y="0"/>
                    <a:pt x="0" y="145"/>
                    <a:pt x="44" y="280"/>
                  </a:cubicBezTo>
                  <a:cubicBezTo>
                    <a:pt x="41" y="207"/>
                    <a:pt x="59" y="159"/>
                    <a:pt x="93" y="123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3" name="Freeform 195"/>
            <p:cNvSpPr>
              <a:spLocks/>
            </p:cNvSpPr>
            <p:nvPr/>
          </p:nvSpPr>
          <p:spPr bwMode="auto">
            <a:xfrm>
              <a:off x="3703638" y="2658269"/>
              <a:ext cx="261938" cy="63500"/>
            </a:xfrm>
            <a:custGeom>
              <a:avLst/>
              <a:gdLst>
                <a:gd name="T0" fmla="*/ 0 w 163"/>
                <a:gd name="T1" fmla="*/ 11 h 40"/>
                <a:gd name="T2" fmla="*/ 58 w 163"/>
                <a:gd name="T3" fmla="*/ 39 h 40"/>
                <a:gd name="T4" fmla="*/ 104 w 163"/>
                <a:gd name="T5" fmla="*/ 33 h 40"/>
                <a:gd name="T6" fmla="*/ 162 w 163"/>
                <a:gd name="T7" fmla="*/ 9 h 40"/>
                <a:gd name="T8" fmla="*/ 161 w 163"/>
                <a:gd name="T9" fmla="*/ 4 h 40"/>
                <a:gd name="T10" fmla="*/ 73 w 163"/>
                <a:gd name="T11" fmla="*/ 26 h 40"/>
                <a:gd name="T12" fmla="*/ 3 w 163"/>
                <a:gd name="T13" fmla="*/ 10 h 40"/>
                <a:gd name="T14" fmla="*/ 0 w 163"/>
                <a:gd name="T15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40">
                  <a:moveTo>
                    <a:pt x="0" y="11"/>
                  </a:moveTo>
                  <a:cubicBezTo>
                    <a:pt x="1" y="35"/>
                    <a:pt x="41" y="38"/>
                    <a:pt x="58" y="39"/>
                  </a:cubicBezTo>
                  <a:cubicBezTo>
                    <a:pt x="74" y="40"/>
                    <a:pt x="89" y="38"/>
                    <a:pt x="104" y="33"/>
                  </a:cubicBezTo>
                  <a:cubicBezTo>
                    <a:pt x="123" y="28"/>
                    <a:pt x="147" y="21"/>
                    <a:pt x="162" y="9"/>
                  </a:cubicBezTo>
                  <a:cubicBezTo>
                    <a:pt x="163" y="7"/>
                    <a:pt x="163" y="5"/>
                    <a:pt x="161" y="4"/>
                  </a:cubicBezTo>
                  <a:cubicBezTo>
                    <a:pt x="132" y="0"/>
                    <a:pt x="102" y="23"/>
                    <a:pt x="73" y="26"/>
                  </a:cubicBezTo>
                  <a:cubicBezTo>
                    <a:pt x="50" y="28"/>
                    <a:pt x="20" y="25"/>
                    <a:pt x="3" y="10"/>
                  </a:cubicBezTo>
                  <a:cubicBezTo>
                    <a:pt x="1" y="9"/>
                    <a:pt x="0" y="9"/>
                    <a:pt x="0" y="1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4" name="Freeform 196"/>
            <p:cNvSpPr>
              <a:spLocks noEditPoints="1"/>
            </p:cNvSpPr>
            <p:nvPr/>
          </p:nvSpPr>
          <p:spPr bwMode="auto">
            <a:xfrm>
              <a:off x="3659188" y="2859882"/>
              <a:ext cx="504825" cy="185738"/>
            </a:xfrm>
            <a:custGeom>
              <a:avLst/>
              <a:gdLst>
                <a:gd name="T0" fmla="*/ 235 w 315"/>
                <a:gd name="T1" fmla="*/ 114 h 115"/>
                <a:gd name="T2" fmla="*/ 240 w 315"/>
                <a:gd name="T3" fmla="*/ 114 h 115"/>
                <a:gd name="T4" fmla="*/ 296 w 315"/>
                <a:gd name="T5" fmla="*/ 68 h 115"/>
                <a:gd name="T6" fmla="*/ 308 w 315"/>
                <a:gd name="T7" fmla="*/ 30 h 115"/>
                <a:gd name="T8" fmla="*/ 314 w 315"/>
                <a:gd name="T9" fmla="*/ 16 h 115"/>
                <a:gd name="T10" fmla="*/ 306 w 315"/>
                <a:gd name="T11" fmla="*/ 6 h 115"/>
                <a:gd name="T12" fmla="*/ 237 w 315"/>
                <a:gd name="T13" fmla="*/ 2 h 115"/>
                <a:gd name="T14" fmla="*/ 237 w 315"/>
                <a:gd name="T15" fmla="*/ 9 h 115"/>
                <a:gd name="T16" fmla="*/ 284 w 315"/>
                <a:gd name="T17" fmla="*/ 14 h 115"/>
                <a:gd name="T18" fmla="*/ 282 w 315"/>
                <a:gd name="T19" fmla="*/ 85 h 115"/>
                <a:gd name="T20" fmla="*/ 235 w 315"/>
                <a:gd name="T21" fmla="*/ 107 h 115"/>
                <a:gd name="T22" fmla="*/ 235 w 315"/>
                <a:gd name="T23" fmla="*/ 114 h 115"/>
                <a:gd name="T24" fmla="*/ 157 w 315"/>
                <a:gd name="T25" fmla="*/ 15 h 115"/>
                <a:gd name="T26" fmla="*/ 83 w 315"/>
                <a:gd name="T27" fmla="*/ 2 h 115"/>
                <a:gd name="T28" fmla="*/ 78 w 315"/>
                <a:gd name="T29" fmla="*/ 2 h 115"/>
                <a:gd name="T30" fmla="*/ 77 w 315"/>
                <a:gd name="T31" fmla="*/ 9 h 115"/>
                <a:gd name="T32" fmla="*/ 129 w 315"/>
                <a:gd name="T33" fmla="*/ 27 h 115"/>
                <a:gd name="T34" fmla="*/ 99 w 315"/>
                <a:gd name="T35" fmla="*/ 103 h 115"/>
                <a:gd name="T36" fmla="*/ 76 w 315"/>
                <a:gd name="T37" fmla="*/ 108 h 115"/>
                <a:gd name="T38" fmla="*/ 75 w 315"/>
                <a:gd name="T39" fmla="*/ 114 h 115"/>
                <a:gd name="T40" fmla="*/ 129 w 315"/>
                <a:gd name="T41" fmla="*/ 80 h 115"/>
                <a:gd name="T42" fmla="*/ 157 w 315"/>
                <a:gd name="T43" fmla="*/ 41 h 115"/>
                <a:gd name="T44" fmla="*/ 182 w 315"/>
                <a:gd name="T45" fmla="*/ 79 h 115"/>
                <a:gd name="T46" fmla="*/ 235 w 315"/>
                <a:gd name="T47" fmla="*/ 114 h 115"/>
                <a:gd name="T48" fmla="*/ 235 w 315"/>
                <a:gd name="T49" fmla="*/ 107 h 115"/>
                <a:gd name="T50" fmla="*/ 211 w 315"/>
                <a:gd name="T51" fmla="*/ 102 h 115"/>
                <a:gd name="T52" fmla="*/ 185 w 315"/>
                <a:gd name="T53" fmla="*/ 26 h 115"/>
                <a:gd name="T54" fmla="*/ 237 w 315"/>
                <a:gd name="T55" fmla="*/ 9 h 115"/>
                <a:gd name="T56" fmla="*/ 237 w 315"/>
                <a:gd name="T57" fmla="*/ 2 h 115"/>
                <a:gd name="T58" fmla="*/ 232 w 315"/>
                <a:gd name="T59" fmla="*/ 2 h 115"/>
                <a:gd name="T60" fmla="*/ 157 w 315"/>
                <a:gd name="T61" fmla="*/ 15 h 115"/>
                <a:gd name="T62" fmla="*/ 78 w 315"/>
                <a:gd name="T63" fmla="*/ 2 h 115"/>
                <a:gd name="T64" fmla="*/ 10 w 315"/>
                <a:gd name="T65" fmla="*/ 6 h 115"/>
                <a:gd name="T66" fmla="*/ 0 w 315"/>
                <a:gd name="T67" fmla="*/ 17 h 115"/>
                <a:gd name="T68" fmla="*/ 5 w 315"/>
                <a:gd name="T69" fmla="*/ 31 h 115"/>
                <a:gd name="T70" fmla="*/ 15 w 315"/>
                <a:gd name="T71" fmla="*/ 68 h 115"/>
                <a:gd name="T72" fmla="*/ 69 w 315"/>
                <a:gd name="T73" fmla="*/ 114 h 115"/>
                <a:gd name="T74" fmla="*/ 75 w 315"/>
                <a:gd name="T75" fmla="*/ 114 h 115"/>
                <a:gd name="T76" fmla="*/ 76 w 315"/>
                <a:gd name="T77" fmla="*/ 108 h 115"/>
                <a:gd name="T78" fmla="*/ 28 w 315"/>
                <a:gd name="T79" fmla="*/ 86 h 115"/>
                <a:gd name="T80" fmla="*/ 31 w 315"/>
                <a:gd name="T81" fmla="*/ 14 h 115"/>
                <a:gd name="T82" fmla="*/ 77 w 315"/>
                <a:gd name="T83" fmla="*/ 9 h 115"/>
                <a:gd name="T84" fmla="*/ 78 w 315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1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8"/>
                    <a:pt x="315" y="23"/>
                    <a:pt x="314" y="16"/>
                  </a:cubicBezTo>
                  <a:cubicBezTo>
                    <a:pt x="314" y="9"/>
                    <a:pt x="314" y="8"/>
                    <a:pt x="306" y="6"/>
                  </a:cubicBezTo>
                  <a:cubicBezTo>
                    <a:pt x="299" y="3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4"/>
                    <a:pt x="282" y="85"/>
                  </a:cubicBezTo>
                  <a:cubicBezTo>
                    <a:pt x="275" y="100"/>
                    <a:pt x="254" y="107"/>
                    <a:pt x="235" y="107"/>
                  </a:cubicBezTo>
                  <a:lnTo>
                    <a:pt x="235" y="114"/>
                  </a:lnTo>
                  <a:close/>
                  <a:moveTo>
                    <a:pt x="157" y="15"/>
                  </a:moveTo>
                  <a:cubicBezTo>
                    <a:pt x="148" y="16"/>
                    <a:pt x="110" y="5"/>
                    <a:pt x="83" y="2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29" y="27"/>
                  </a:cubicBezTo>
                  <a:cubicBezTo>
                    <a:pt x="142" y="46"/>
                    <a:pt x="119" y="92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4"/>
                    <a:pt x="125" y="88"/>
                    <a:pt x="129" y="80"/>
                  </a:cubicBezTo>
                  <a:cubicBezTo>
                    <a:pt x="138" y="63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26" y="107"/>
                    <a:pt x="217" y="106"/>
                    <a:pt x="211" y="102"/>
                  </a:cubicBezTo>
                  <a:cubicBezTo>
                    <a:pt x="191" y="92"/>
                    <a:pt x="171" y="46"/>
                    <a:pt x="185" y="26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4"/>
                    <a:pt x="179" y="15"/>
                    <a:pt x="157" y="15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3"/>
                    <a:pt x="1" y="29"/>
                    <a:pt x="5" y="31"/>
                  </a:cubicBezTo>
                  <a:cubicBezTo>
                    <a:pt x="12" y="33"/>
                    <a:pt x="12" y="42"/>
                    <a:pt x="15" y="68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3"/>
                    <a:pt x="31" y="14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5" name="Freeform 197"/>
            <p:cNvSpPr>
              <a:spLocks/>
            </p:cNvSpPr>
            <p:nvPr/>
          </p:nvSpPr>
          <p:spPr bwMode="auto">
            <a:xfrm>
              <a:off x="3908425" y="3271044"/>
              <a:ext cx="142875" cy="284163"/>
            </a:xfrm>
            <a:custGeom>
              <a:avLst/>
              <a:gdLst>
                <a:gd name="T0" fmla="*/ 84 w 90"/>
                <a:gd name="T1" fmla="*/ 0 h 179"/>
                <a:gd name="T2" fmla="*/ 90 w 90"/>
                <a:gd name="T3" fmla="*/ 29 h 179"/>
                <a:gd name="T4" fmla="*/ 71 w 90"/>
                <a:gd name="T5" fmla="*/ 179 h 179"/>
                <a:gd name="T6" fmla="*/ 0 w 90"/>
                <a:gd name="T7" fmla="*/ 105 h 179"/>
                <a:gd name="T8" fmla="*/ 84 w 90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79">
                  <a:moveTo>
                    <a:pt x="84" y="0"/>
                  </a:moveTo>
                  <a:lnTo>
                    <a:pt x="90" y="29"/>
                  </a:lnTo>
                  <a:lnTo>
                    <a:pt x="71" y="179"/>
                  </a:lnTo>
                  <a:lnTo>
                    <a:pt x="0" y="10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6" name="Freeform 198"/>
            <p:cNvSpPr>
              <a:spLocks/>
            </p:cNvSpPr>
            <p:nvPr/>
          </p:nvSpPr>
          <p:spPr bwMode="auto">
            <a:xfrm>
              <a:off x="3908425" y="3271044"/>
              <a:ext cx="142875" cy="284163"/>
            </a:xfrm>
            <a:custGeom>
              <a:avLst/>
              <a:gdLst>
                <a:gd name="T0" fmla="*/ 84 w 90"/>
                <a:gd name="T1" fmla="*/ 0 h 179"/>
                <a:gd name="T2" fmla="*/ 90 w 90"/>
                <a:gd name="T3" fmla="*/ 29 h 179"/>
                <a:gd name="T4" fmla="*/ 71 w 90"/>
                <a:gd name="T5" fmla="*/ 179 h 179"/>
                <a:gd name="T6" fmla="*/ 0 w 90"/>
                <a:gd name="T7" fmla="*/ 105 h 179"/>
                <a:gd name="T8" fmla="*/ 84 w 90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79">
                  <a:moveTo>
                    <a:pt x="84" y="0"/>
                  </a:moveTo>
                  <a:lnTo>
                    <a:pt x="90" y="29"/>
                  </a:lnTo>
                  <a:lnTo>
                    <a:pt x="71" y="179"/>
                  </a:lnTo>
                  <a:lnTo>
                    <a:pt x="0" y="105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7" name="Freeform 199"/>
            <p:cNvSpPr>
              <a:spLocks/>
            </p:cNvSpPr>
            <p:nvPr/>
          </p:nvSpPr>
          <p:spPr bwMode="auto">
            <a:xfrm>
              <a:off x="3775075" y="3266282"/>
              <a:ext cx="266700" cy="171450"/>
            </a:xfrm>
            <a:custGeom>
              <a:avLst/>
              <a:gdLst>
                <a:gd name="T0" fmla="*/ 168 w 168"/>
                <a:gd name="T1" fmla="*/ 0 h 108"/>
                <a:gd name="T2" fmla="*/ 84 w 168"/>
                <a:gd name="T3" fmla="*/ 105 h 108"/>
                <a:gd name="T4" fmla="*/ 0 w 168"/>
                <a:gd name="T5" fmla="*/ 0 h 108"/>
                <a:gd name="T6" fmla="*/ 0 w 168"/>
                <a:gd name="T7" fmla="*/ 3 h 108"/>
                <a:gd name="T8" fmla="*/ 84 w 168"/>
                <a:gd name="T9" fmla="*/ 108 h 108"/>
                <a:gd name="T10" fmla="*/ 168 w 168"/>
                <a:gd name="T11" fmla="*/ 3 h 108"/>
                <a:gd name="T12" fmla="*/ 168 w 168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108">
                  <a:moveTo>
                    <a:pt x="168" y="0"/>
                  </a:moveTo>
                  <a:lnTo>
                    <a:pt x="84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4" y="108"/>
                  </a:lnTo>
                  <a:lnTo>
                    <a:pt x="168" y="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2D0B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8" name="Freeform 200"/>
            <p:cNvSpPr>
              <a:spLocks/>
            </p:cNvSpPr>
            <p:nvPr/>
          </p:nvSpPr>
          <p:spPr bwMode="auto">
            <a:xfrm>
              <a:off x="3775075" y="3266282"/>
              <a:ext cx="266700" cy="171450"/>
            </a:xfrm>
            <a:custGeom>
              <a:avLst/>
              <a:gdLst>
                <a:gd name="T0" fmla="*/ 168 w 168"/>
                <a:gd name="T1" fmla="*/ 0 h 108"/>
                <a:gd name="T2" fmla="*/ 84 w 168"/>
                <a:gd name="T3" fmla="*/ 105 h 108"/>
                <a:gd name="T4" fmla="*/ 0 w 168"/>
                <a:gd name="T5" fmla="*/ 0 h 108"/>
                <a:gd name="T6" fmla="*/ 0 w 168"/>
                <a:gd name="T7" fmla="*/ 3 h 108"/>
                <a:gd name="T8" fmla="*/ 84 w 168"/>
                <a:gd name="T9" fmla="*/ 108 h 108"/>
                <a:gd name="T10" fmla="*/ 168 w 168"/>
                <a:gd name="T11" fmla="*/ 3 h 108"/>
                <a:gd name="T12" fmla="*/ 168 w 168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108">
                  <a:moveTo>
                    <a:pt x="168" y="0"/>
                  </a:moveTo>
                  <a:lnTo>
                    <a:pt x="84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4" y="108"/>
                  </a:lnTo>
                  <a:lnTo>
                    <a:pt x="168" y="3"/>
                  </a:lnTo>
                  <a:lnTo>
                    <a:pt x="1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9" name="Freeform 201"/>
            <p:cNvSpPr>
              <a:spLocks/>
            </p:cNvSpPr>
            <p:nvPr/>
          </p:nvSpPr>
          <p:spPr bwMode="auto">
            <a:xfrm>
              <a:off x="3933825" y="3550444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0" name="Freeform 202"/>
            <p:cNvSpPr>
              <a:spLocks/>
            </p:cNvSpPr>
            <p:nvPr/>
          </p:nvSpPr>
          <p:spPr bwMode="auto">
            <a:xfrm>
              <a:off x="3933825" y="3550444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1" name="Freeform 203"/>
            <p:cNvSpPr>
              <a:spLocks/>
            </p:cNvSpPr>
            <p:nvPr/>
          </p:nvSpPr>
          <p:spPr bwMode="auto">
            <a:xfrm>
              <a:off x="3883025" y="3550444"/>
              <a:ext cx="52388" cy="1588"/>
            </a:xfrm>
            <a:custGeom>
              <a:avLst/>
              <a:gdLst>
                <a:gd name="T0" fmla="*/ 32 w 33"/>
                <a:gd name="T1" fmla="*/ 0 h 1"/>
                <a:gd name="T2" fmla="*/ 0 w 33"/>
                <a:gd name="T3" fmla="*/ 0 h 1"/>
                <a:gd name="T4" fmla="*/ 0 w 33"/>
                <a:gd name="T5" fmla="*/ 1 h 1"/>
                <a:gd name="T6" fmla="*/ 33 w 33"/>
                <a:gd name="T7" fmla="*/ 1 h 1"/>
                <a:gd name="T8" fmla="*/ 32 w 3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">
                  <a:moveTo>
                    <a:pt x="3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3" y="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2" name="Freeform 204"/>
            <p:cNvSpPr>
              <a:spLocks/>
            </p:cNvSpPr>
            <p:nvPr/>
          </p:nvSpPr>
          <p:spPr bwMode="auto">
            <a:xfrm>
              <a:off x="3883025" y="3550444"/>
              <a:ext cx="52388" cy="1588"/>
            </a:xfrm>
            <a:custGeom>
              <a:avLst/>
              <a:gdLst>
                <a:gd name="T0" fmla="*/ 32 w 33"/>
                <a:gd name="T1" fmla="*/ 0 h 1"/>
                <a:gd name="T2" fmla="*/ 0 w 33"/>
                <a:gd name="T3" fmla="*/ 0 h 1"/>
                <a:gd name="T4" fmla="*/ 0 w 33"/>
                <a:gd name="T5" fmla="*/ 1 h 1"/>
                <a:gd name="T6" fmla="*/ 33 w 33"/>
                <a:gd name="T7" fmla="*/ 1 h 1"/>
                <a:gd name="T8" fmla="*/ 32 w 3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">
                  <a:moveTo>
                    <a:pt x="3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3" y="1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3" name="Freeform 206"/>
            <p:cNvSpPr>
              <a:spLocks/>
            </p:cNvSpPr>
            <p:nvPr/>
          </p:nvSpPr>
          <p:spPr bwMode="auto">
            <a:xfrm>
              <a:off x="3971925" y="3472656"/>
              <a:ext cx="1246188" cy="565150"/>
            </a:xfrm>
            <a:custGeom>
              <a:avLst/>
              <a:gdLst>
                <a:gd name="T0" fmla="*/ 310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09 w 777"/>
                <a:gd name="T11" fmla="*/ 133 h 352"/>
                <a:gd name="T12" fmla="*/ 468 w 777"/>
                <a:gd name="T13" fmla="*/ 1 h 352"/>
                <a:gd name="T14" fmla="*/ 310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0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09" y="133"/>
                  </a:cubicBezTo>
                  <a:cubicBezTo>
                    <a:pt x="689" y="115"/>
                    <a:pt x="639" y="76"/>
                    <a:pt x="468" y="1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4" name="Freeform 207"/>
            <p:cNvSpPr>
              <a:spLocks/>
            </p:cNvSpPr>
            <p:nvPr/>
          </p:nvSpPr>
          <p:spPr bwMode="auto">
            <a:xfrm>
              <a:off x="3971925" y="3472656"/>
              <a:ext cx="1246188" cy="565150"/>
            </a:xfrm>
            <a:custGeom>
              <a:avLst/>
              <a:gdLst>
                <a:gd name="T0" fmla="*/ 310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09 w 777"/>
                <a:gd name="T11" fmla="*/ 133 h 352"/>
                <a:gd name="T12" fmla="*/ 468 w 777"/>
                <a:gd name="T13" fmla="*/ 1 h 352"/>
                <a:gd name="T14" fmla="*/ 310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0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09" y="133"/>
                  </a:cubicBezTo>
                  <a:cubicBezTo>
                    <a:pt x="689" y="115"/>
                    <a:pt x="639" y="76"/>
                    <a:pt x="468" y="1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5" name="Freeform 208"/>
            <p:cNvSpPr>
              <a:spLocks/>
            </p:cNvSpPr>
            <p:nvPr/>
          </p:nvSpPr>
          <p:spPr bwMode="auto">
            <a:xfrm>
              <a:off x="4460875" y="3066256"/>
              <a:ext cx="268288" cy="560388"/>
            </a:xfrm>
            <a:custGeom>
              <a:avLst/>
              <a:gdLst>
                <a:gd name="T0" fmla="*/ 0 w 167"/>
                <a:gd name="T1" fmla="*/ 103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3 h 349"/>
                <a:gd name="T12" fmla="*/ 0 w 167"/>
                <a:gd name="T13" fmla="*/ 10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3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3"/>
                    <a:pt x="167" y="103"/>
                    <a:pt x="167" y="103"/>
                  </a:cubicBezTo>
                  <a:cubicBezTo>
                    <a:pt x="167" y="0"/>
                    <a:pt x="0" y="0"/>
                    <a:pt x="0" y="103"/>
                  </a:cubicBezTo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6" name="Freeform 209"/>
            <p:cNvSpPr>
              <a:spLocks/>
            </p:cNvSpPr>
            <p:nvPr/>
          </p:nvSpPr>
          <p:spPr bwMode="auto">
            <a:xfrm>
              <a:off x="4283075" y="3031331"/>
              <a:ext cx="112713" cy="163513"/>
            </a:xfrm>
            <a:custGeom>
              <a:avLst/>
              <a:gdLst>
                <a:gd name="T0" fmla="*/ 20 w 70"/>
                <a:gd name="T1" fmla="*/ 5 h 102"/>
                <a:gd name="T2" fmla="*/ 62 w 70"/>
                <a:gd name="T3" fmla="*/ 42 h 102"/>
                <a:gd name="T4" fmla="*/ 51 w 70"/>
                <a:gd name="T5" fmla="*/ 97 h 102"/>
                <a:gd name="T6" fmla="*/ 9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4" y="17"/>
                    <a:pt x="62" y="42"/>
                  </a:cubicBezTo>
                  <a:cubicBezTo>
                    <a:pt x="70" y="68"/>
                    <a:pt x="65" y="92"/>
                    <a:pt x="51" y="97"/>
                  </a:cubicBezTo>
                  <a:cubicBezTo>
                    <a:pt x="36" y="102"/>
                    <a:pt x="17" y="85"/>
                    <a:pt x="9" y="60"/>
                  </a:cubicBezTo>
                  <a:cubicBezTo>
                    <a:pt x="0" y="34"/>
                    <a:pt x="6" y="10"/>
                    <a:pt x="20" y="5"/>
                  </a:cubicBezTo>
                  <a:close/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7" name="Freeform 210"/>
            <p:cNvSpPr>
              <a:spLocks/>
            </p:cNvSpPr>
            <p:nvPr/>
          </p:nvSpPr>
          <p:spPr bwMode="auto">
            <a:xfrm>
              <a:off x="4791075" y="3031331"/>
              <a:ext cx="112713" cy="163513"/>
            </a:xfrm>
            <a:custGeom>
              <a:avLst/>
              <a:gdLst>
                <a:gd name="T0" fmla="*/ 50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8"/>
                    <a:pt x="5" y="92"/>
                    <a:pt x="20" y="97"/>
                  </a:cubicBezTo>
                  <a:cubicBezTo>
                    <a:pt x="35" y="102"/>
                    <a:pt x="53" y="85"/>
                    <a:pt x="62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8" name="Freeform 211"/>
            <p:cNvSpPr>
              <a:spLocks/>
            </p:cNvSpPr>
            <p:nvPr/>
          </p:nvSpPr>
          <p:spPr bwMode="auto">
            <a:xfrm>
              <a:off x="4408488" y="3602831"/>
              <a:ext cx="354013" cy="434975"/>
            </a:xfrm>
            <a:custGeom>
              <a:avLst/>
              <a:gdLst>
                <a:gd name="T0" fmla="*/ 117 w 221"/>
                <a:gd name="T1" fmla="*/ 0 h 271"/>
                <a:gd name="T2" fmla="*/ 0 w 221"/>
                <a:gd name="T3" fmla="*/ 35 h 271"/>
                <a:gd name="T4" fmla="*/ 45 w 221"/>
                <a:gd name="T5" fmla="*/ 271 h 271"/>
                <a:gd name="T6" fmla="*/ 202 w 221"/>
                <a:gd name="T7" fmla="*/ 271 h 271"/>
                <a:gd name="T8" fmla="*/ 221 w 221"/>
                <a:gd name="T9" fmla="*/ 36 h 271"/>
                <a:gd name="T10" fmla="*/ 117 w 221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71">
                  <a:moveTo>
                    <a:pt x="117" y="0"/>
                  </a:moveTo>
                  <a:cubicBezTo>
                    <a:pt x="117" y="0"/>
                    <a:pt x="0" y="28"/>
                    <a:pt x="0" y="35"/>
                  </a:cubicBezTo>
                  <a:cubicBezTo>
                    <a:pt x="0" y="42"/>
                    <a:pt x="45" y="271"/>
                    <a:pt x="45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1" y="36"/>
                    <a:pt x="221" y="36"/>
                    <a:pt x="221" y="36"/>
                  </a:cubicBezTo>
                  <a:cubicBezTo>
                    <a:pt x="117" y="0"/>
                    <a:pt x="117" y="0"/>
                    <a:pt x="117" y="0"/>
                  </a:cubicBezTo>
                </a:path>
              </a:pathLst>
            </a:custGeom>
            <a:solidFill>
              <a:srgbClr val="9FBA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9" name="Freeform 212"/>
            <p:cNvSpPr>
              <a:spLocks/>
            </p:cNvSpPr>
            <p:nvPr/>
          </p:nvSpPr>
          <p:spPr bwMode="auto">
            <a:xfrm>
              <a:off x="4286250" y="3475831"/>
              <a:ext cx="233363" cy="561975"/>
            </a:xfrm>
            <a:custGeom>
              <a:avLst/>
              <a:gdLst>
                <a:gd name="T0" fmla="*/ 110 w 147"/>
                <a:gd name="T1" fmla="*/ 0 h 354"/>
                <a:gd name="T2" fmla="*/ 110 w 147"/>
                <a:gd name="T3" fmla="*/ 38 h 354"/>
                <a:gd name="T4" fmla="*/ 147 w 147"/>
                <a:gd name="T5" fmla="*/ 354 h 354"/>
                <a:gd name="T6" fmla="*/ 84 w 147"/>
                <a:gd name="T7" fmla="*/ 354 h 354"/>
                <a:gd name="T8" fmla="*/ 14 w 147"/>
                <a:gd name="T9" fmla="*/ 213 h 354"/>
                <a:gd name="T10" fmla="*/ 81 w 147"/>
                <a:gd name="T11" fmla="*/ 170 h 354"/>
                <a:gd name="T12" fmla="*/ 0 w 147"/>
                <a:gd name="T13" fmla="*/ 131 h 354"/>
                <a:gd name="T14" fmla="*/ 74 w 147"/>
                <a:gd name="T15" fmla="*/ 16 h 354"/>
                <a:gd name="T16" fmla="*/ 110 w 147"/>
                <a:gd name="T17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354">
                  <a:moveTo>
                    <a:pt x="110" y="0"/>
                  </a:moveTo>
                  <a:lnTo>
                    <a:pt x="110" y="38"/>
                  </a:lnTo>
                  <a:lnTo>
                    <a:pt x="147" y="354"/>
                  </a:lnTo>
                  <a:lnTo>
                    <a:pt x="84" y="354"/>
                  </a:lnTo>
                  <a:lnTo>
                    <a:pt x="14" y="213"/>
                  </a:lnTo>
                  <a:lnTo>
                    <a:pt x="81" y="170"/>
                  </a:lnTo>
                  <a:lnTo>
                    <a:pt x="0" y="131"/>
                  </a:lnTo>
                  <a:lnTo>
                    <a:pt x="74" y="16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0" name="Freeform 213"/>
            <p:cNvSpPr>
              <a:spLocks/>
            </p:cNvSpPr>
            <p:nvPr/>
          </p:nvSpPr>
          <p:spPr bwMode="auto">
            <a:xfrm>
              <a:off x="4670425" y="3475831"/>
              <a:ext cx="231775" cy="561975"/>
            </a:xfrm>
            <a:custGeom>
              <a:avLst/>
              <a:gdLst>
                <a:gd name="T0" fmla="*/ 37 w 146"/>
                <a:gd name="T1" fmla="*/ 0 h 354"/>
                <a:gd name="T2" fmla="*/ 37 w 146"/>
                <a:gd name="T3" fmla="*/ 38 h 354"/>
                <a:gd name="T4" fmla="*/ 0 w 146"/>
                <a:gd name="T5" fmla="*/ 354 h 354"/>
                <a:gd name="T6" fmla="*/ 62 w 146"/>
                <a:gd name="T7" fmla="*/ 354 h 354"/>
                <a:gd name="T8" fmla="*/ 132 w 146"/>
                <a:gd name="T9" fmla="*/ 213 h 354"/>
                <a:gd name="T10" fmla="*/ 65 w 146"/>
                <a:gd name="T11" fmla="*/ 170 h 354"/>
                <a:gd name="T12" fmla="*/ 146 w 146"/>
                <a:gd name="T13" fmla="*/ 131 h 354"/>
                <a:gd name="T14" fmla="*/ 80 w 146"/>
                <a:gd name="T15" fmla="*/ 20 h 354"/>
                <a:gd name="T16" fmla="*/ 37 w 146"/>
                <a:gd name="T17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354">
                  <a:moveTo>
                    <a:pt x="37" y="0"/>
                  </a:moveTo>
                  <a:lnTo>
                    <a:pt x="37" y="38"/>
                  </a:lnTo>
                  <a:lnTo>
                    <a:pt x="0" y="354"/>
                  </a:lnTo>
                  <a:lnTo>
                    <a:pt x="62" y="354"/>
                  </a:lnTo>
                  <a:lnTo>
                    <a:pt x="132" y="213"/>
                  </a:lnTo>
                  <a:lnTo>
                    <a:pt x="65" y="170"/>
                  </a:lnTo>
                  <a:lnTo>
                    <a:pt x="146" y="131"/>
                  </a:lnTo>
                  <a:lnTo>
                    <a:pt x="80" y="2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1" name="Freeform 214"/>
            <p:cNvSpPr>
              <a:spLocks/>
            </p:cNvSpPr>
            <p:nvPr/>
          </p:nvSpPr>
          <p:spPr bwMode="auto">
            <a:xfrm>
              <a:off x="4537075" y="3602831"/>
              <a:ext cx="114300" cy="111125"/>
            </a:xfrm>
            <a:custGeom>
              <a:avLst/>
              <a:gdLst>
                <a:gd name="T0" fmla="*/ 0 w 72"/>
                <a:gd name="T1" fmla="*/ 39 h 70"/>
                <a:gd name="T2" fmla="*/ 20 w 72"/>
                <a:gd name="T3" fmla="*/ 70 h 70"/>
                <a:gd name="T4" fmla="*/ 52 w 72"/>
                <a:gd name="T5" fmla="*/ 70 h 70"/>
                <a:gd name="T6" fmla="*/ 72 w 72"/>
                <a:gd name="T7" fmla="*/ 39 h 70"/>
                <a:gd name="T8" fmla="*/ 37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1" y="70"/>
                    <a:pt x="41" y="70"/>
                    <a:pt x="52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28A8E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2" name="Freeform 215"/>
            <p:cNvSpPr>
              <a:spLocks/>
            </p:cNvSpPr>
            <p:nvPr/>
          </p:nvSpPr>
          <p:spPr bwMode="auto">
            <a:xfrm>
              <a:off x="4524375" y="3713956"/>
              <a:ext cx="142875" cy="323850"/>
            </a:xfrm>
            <a:custGeom>
              <a:avLst/>
              <a:gdLst>
                <a:gd name="T0" fmla="*/ 28 w 90"/>
                <a:gd name="T1" fmla="*/ 0 h 204"/>
                <a:gd name="T2" fmla="*/ 0 w 90"/>
                <a:gd name="T3" fmla="*/ 204 h 204"/>
                <a:gd name="T4" fmla="*/ 90 w 90"/>
                <a:gd name="T5" fmla="*/ 204 h 204"/>
                <a:gd name="T6" fmla="*/ 60 w 90"/>
                <a:gd name="T7" fmla="*/ 0 h 204"/>
                <a:gd name="T8" fmla="*/ 28 w 90"/>
                <a:gd name="T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4">
                  <a:moveTo>
                    <a:pt x="28" y="0"/>
                  </a:moveTo>
                  <a:lnTo>
                    <a:pt x="0" y="204"/>
                  </a:lnTo>
                  <a:lnTo>
                    <a:pt x="90" y="204"/>
                  </a:lnTo>
                  <a:lnTo>
                    <a:pt x="6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8A8E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3" name="Freeform 216"/>
            <p:cNvSpPr>
              <a:spLocks/>
            </p:cNvSpPr>
            <p:nvPr/>
          </p:nvSpPr>
          <p:spPr bwMode="auto">
            <a:xfrm>
              <a:off x="4524375" y="3713956"/>
              <a:ext cx="142875" cy="323850"/>
            </a:xfrm>
            <a:custGeom>
              <a:avLst/>
              <a:gdLst>
                <a:gd name="T0" fmla="*/ 28 w 90"/>
                <a:gd name="T1" fmla="*/ 0 h 204"/>
                <a:gd name="T2" fmla="*/ 0 w 90"/>
                <a:gd name="T3" fmla="*/ 204 h 204"/>
                <a:gd name="T4" fmla="*/ 90 w 90"/>
                <a:gd name="T5" fmla="*/ 204 h 204"/>
                <a:gd name="T6" fmla="*/ 60 w 90"/>
                <a:gd name="T7" fmla="*/ 0 h 204"/>
                <a:gd name="T8" fmla="*/ 28 w 90"/>
                <a:gd name="T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4">
                  <a:moveTo>
                    <a:pt x="28" y="0"/>
                  </a:moveTo>
                  <a:lnTo>
                    <a:pt x="0" y="204"/>
                  </a:lnTo>
                  <a:lnTo>
                    <a:pt x="90" y="204"/>
                  </a:lnTo>
                  <a:lnTo>
                    <a:pt x="60" y="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4" name="Freeform 217"/>
            <p:cNvSpPr>
              <a:spLocks/>
            </p:cNvSpPr>
            <p:nvPr/>
          </p:nvSpPr>
          <p:spPr bwMode="auto">
            <a:xfrm>
              <a:off x="4448175" y="3434556"/>
              <a:ext cx="147638" cy="282575"/>
            </a:xfrm>
            <a:custGeom>
              <a:avLst/>
              <a:gdLst>
                <a:gd name="T0" fmla="*/ 8 w 93"/>
                <a:gd name="T1" fmla="*/ 0 h 178"/>
                <a:gd name="T2" fmla="*/ 0 w 93"/>
                <a:gd name="T3" fmla="*/ 29 h 178"/>
                <a:gd name="T4" fmla="*/ 21 w 93"/>
                <a:gd name="T5" fmla="*/ 178 h 178"/>
                <a:gd name="T6" fmla="*/ 93 w 93"/>
                <a:gd name="T7" fmla="*/ 106 h 178"/>
                <a:gd name="T8" fmla="*/ 8 w 93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78">
                  <a:moveTo>
                    <a:pt x="8" y="0"/>
                  </a:moveTo>
                  <a:lnTo>
                    <a:pt x="0" y="29"/>
                  </a:lnTo>
                  <a:lnTo>
                    <a:pt x="21" y="178"/>
                  </a:lnTo>
                  <a:lnTo>
                    <a:pt x="93" y="10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5" name="Freeform 218"/>
            <p:cNvSpPr>
              <a:spLocks/>
            </p:cNvSpPr>
            <p:nvPr/>
          </p:nvSpPr>
          <p:spPr bwMode="auto">
            <a:xfrm>
              <a:off x="4448175" y="3434556"/>
              <a:ext cx="147638" cy="282575"/>
            </a:xfrm>
            <a:custGeom>
              <a:avLst/>
              <a:gdLst>
                <a:gd name="T0" fmla="*/ 8 w 93"/>
                <a:gd name="T1" fmla="*/ 0 h 178"/>
                <a:gd name="T2" fmla="*/ 0 w 93"/>
                <a:gd name="T3" fmla="*/ 29 h 178"/>
                <a:gd name="T4" fmla="*/ 21 w 93"/>
                <a:gd name="T5" fmla="*/ 178 h 178"/>
                <a:gd name="T6" fmla="*/ 93 w 93"/>
                <a:gd name="T7" fmla="*/ 106 h 178"/>
                <a:gd name="T8" fmla="*/ 8 w 93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78">
                  <a:moveTo>
                    <a:pt x="8" y="0"/>
                  </a:moveTo>
                  <a:lnTo>
                    <a:pt x="0" y="29"/>
                  </a:lnTo>
                  <a:lnTo>
                    <a:pt x="21" y="178"/>
                  </a:lnTo>
                  <a:lnTo>
                    <a:pt x="93" y="106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6" name="Freeform 219"/>
            <p:cNvSpPr>
              <a:spLocks/>
            </p:cNvSpPr>
            <p:nvPr/>
          </p:nvSpPr>
          <p:spPr bwMode="auto">
            <a:xfrm>
              <a:off x="4460875" y="3378994"/>
              <a:ext cx="268288" cy="93663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2" y="56"/>
                    <a:pt x="83" y="58"/>
                  </a:cubicBezTo>
                  <a:cubicBezTo>
                    <a:pt x="84" y="58"/>
                    <a:pt x="84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9E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7" name="Freeform 220"/>
            <p:cNvSpPr>
              <a:spLocks/>
            </p:cNvSpPr>
            <p:nvPr/>
          </p:nvSpPr>
          <p:spPr bwMode="auto">
            <a:xfrm>
              <a:off x="4183063" y="2682081"/>
              <a:ext cx="823913" cy="758825"/>
            </a:xfrm>
            <a:custGeom>
              <a:avLst/>
              <a:gdLst>
                <a:gd name="T0" fmla="*/ 256 w 513"/>
                <a:gd name="T1" fmla="*/ 0 h 473"/>
                <a:gd name="T2" fmla="*/ 115 w 513"/>
                <a:gd name="T3" fmla="*/ 378 h 473"/>
                <a:gd name="T4" fmla="*/ 256 w 513"/>
                <a:gd name="T5" fmla="*/ 473 h 473"/>
                <a:gd name="T6" fmla="*/ 398 w 513"/>
                <a:gd name="T7" fmla="*/ 378 h 473"/>
                <a:gd name="T8" fmla="*/ 256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6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3" y="408"/>
                    <a:pt x="215" y="473"/>
                    <a:pt x="256" y="473"/>
                  </a:cubicBezTo>
                  <a:cubicBezTo>
                    <a:pt x="298" y="473"/>
                    <a:pt x="379" y="408"/>
                    <a:pt x="398" y="378"/>
                  </a:cubicBezTo>
                  <a:cubicBezTo>
                    <a:pt x="414" y="351"/>
                    <a:pt x="513" y="0"/>
                    <a:pt x="256" y="0"/>
                  </a:cubicBezTo>
                  <a:close/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8" name="Freeform 221"/>
            <p:cNvSpPr>
              <a:spLocks noEditPoints="1"/>
            </p:cNvSpPr>
            <p:nvPr/>
          </p:nvSpPr>
          <p:spPr bwMode="auto">
            <a:xfrm>
              <a:off x="4279900" y="2585244"/>
              <a:ext cx="647700" cy="584200"/>
            </a:xfrm>
            <a:custGeom>
              <a:avLst/>
              <a:gdLst>
                <a:gd name="T0" fmla="*/ 311 w 404"/>
                <a:gd name="T1" fmla="*/ 68 h 363"/>
                <a:gd name="T2" fmla="*/ 51 w 404"/>
                <a:gd name="T3" fmla="*/ 97 h 363"/>
                <a:gd name="T4" fmla="*/ 30 w 404"/>
                <a:gd name="T5" fmla="*/ 357 h 363"/>
                <a:gd name="T6" fmla="*/ 30 w 404"/>
                <a:gd name="T7" fmla="*/ 357 h 363"/>
                <a:gd name="T8" fmla="*/ 30 w 404"/>
                <a:gd name="T9" fmla="*/ 360 h 363"/>
                <a:gd name="T10" fmla="*/ 32 w 404"/>
                <a:gd name="T11" fmla="*/ 363 h 363"/>
                <a:gd name="T12" fmla="*/ 37 w 404"/>
                <a:gd name="T13" fmla="*/ 362 h 363"/>
                <a:gd name="T14" fmla="*/ 37 w 404"/>
                <a:gd name="T15" fmla="*/ 361 h 363"/>
                <a:gd name="T16" fmla="*/ 37 w 404"/>
                <a:gd name="T17" fmla="*/ 340 h 363"/>
                <a:gd name="T18" fmla="*/ 32 w 404"/>
                <a:gd name="T19" fmla="*/ 307 h 363"/>
                <a:gd name="T20" fmla="*/ 77 w 404"/>
                <a:gd name="T21" fmla="*/ 183 h 363"/>
                <a:gd name="T22" fmla="*/ 86 w 404"/>
                <a:gd name="T23" fmla="*/ 171 h 363"/>
                <a:gd name="T24" fmla="*/ 97 w 404"/>
                <a:gd name="T25" fmla="*/ 159 h 363"/>
                <a:gd name="T26" fmla="*/ 103 w 404"/>
                <a:gd name="T27" fmla="*/ 154 h 363"/>
                <a:gd name="T28" fmla="*/ 242 w 404"/>
                <a:gd name="T29" fmla="*/ 176 h 363"/>
                <a:gd name="T30" fmla="*/ 296 w 404"/>
                <a:gd name="T31" fmla="*/ 189 h 363"/>
                <a:gd name="T32" fmla="*/ 311 w 404"/>
                <a:gd name="T33" fmla="*/ 177 h 363"/>
                <a:gd name="T34" fmla="*/ 359 w 404"/>
                <a:gd name="T35" fmla="*/ 315 h 363"/>
                <a:gd name="T36" fmla="*/ 356 w 404"/>
                <a:gd name="T37" fmla="*/ 340 h 363"/>
                <a:gd name="T38" fmla="*/ 356 w 404"/>
                <a:gd name="T39" fmla="*/ 361 h 363"/>
                <a:gd name="T40" fmla="*/ 356 w 404"/>
                <a:gd name="T41" fmla="*/ 362 h 363"/>
                <a:gd name="T42" fmla="*/ 361 w 404"/>
                <a:gd name="T43" fmla="*/ 363 h 363"/>
                <a:gd name="T44" fmla="*/ 363 w 404"/>
                <a:gd name="T45" fmla="*/ 360 h 363"/>
                <a:gd name="T46" fmla="*/ 364 w 404"/>
                <a:gd name="T47" fmla="*/ 351 h 363"/>
                <a:gd name="T48" fmla="*/ 366 w 404"/>
                <a:gd name="T49" fmla="*/ 338 h 363"/>
                <a:gd name="T50" fmla="*/ 311 w 404"/>
                <a:gd name="T51" fmla="*/ 68 h 363"/>
                <a:gd name="T52" fmla="*/ 180 w 404"/>
                <a:gd name="T53" fmla="*/ 135 h 363"/>
                <a:gd name="T54" fmla="*/ 176 w 404"/>
                <a:gd name="T55" fmla="*/ 134 h 363"/>
                <a:gd name="T56" fmla="*/ 182 w 404"/>
                <a:gd name="T57" fmla="*/ 135 h 363"/>
                <a:gd name="T58" fmla="*/ 180 w 404"/>
                <a:gd name="T59" fmla="*/ 1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4" h="363">
                  <a:moveTo>
                    <a:pt x="311" y="68"/>
                  </a:moveTo>
                  <a:cubicBezTo>
                    <a:pt x="225" y="0"/>
                    <a:pt x="91" y="41"/>
                    <a:pt x="51" y="97"/>
                  </a:cubicBezTo>
                  <a:cubicBezTo>
                    <a:pt x="0" y="168"/>
                    <a:pt x="18" y="276"/>
                    <a:pt x="30" y="357"/>
                  </a:cubicBezTo>
                  <a:cubicBezTo>
                    <a:pt x="30" y="357"/>
                    <a:pt x="30" y="357"/>
                    <a:pt x="30" y="357"/>
                  </a:cubicBezTo>
                  <a:cubicBezTo>
                    <a:pt x="30" y="358"/>
                    <a:pt x="30" y="359"/>
                    <a:pt x="30" y="360"/>
                  </a:cubicBezTo>
                  <a:cubicBezTo>
                    <a:pt x="31" y="360"/>
                    <a:pt x="32" y="362"/>
                    <a:pt x="32" y="363"/>
                  </a:cubicBezTo>
                  <a:cubicBezTo>
                    <a:pt x="33" y="363"/>
                    <a:pt x="36" y="363"/>
                    <a:pt x="37" y="362"/>
                  </a:cubicBezTo>
                  <a:cubicBezTo>
                    <a:pt x="37" y="362"/>
                    <a:pt x="37" y="361"/>
                    <a:pt x="37" y="361"/>
                  </a:cubicBezTo>
                  <a:cubicBezTo>
                    <a:pt x="38" y="354"/>
                    <a:pt x="37" y="340"/>
                    <a:pt x="37" y="340"/>
                  </a:cubicBezTo>
                  <a:cubicBezTo>
                    <a:pt x="37" y="328"/>
                    <a:pt x="34" y="318"/>
                    <a:pt x="32" y="307"/>
                  </a:cubicBezTo>
                  <a:cubicBezTo>
                    <a:pt x="41" y="256"/>
                    <a:pt x="65" y="245"/>
                    <a:pt x="77" y="183"/>
                  </a:cubicBezTo>
                  <a:cubicBezTo>
                    <a:pt x="80" y="179"/>
                    <a:pt x="83" y="175"/>
                    <a:pt x="86" y="171"/>
                  </a:cubicBezTo>
                  <a:cubicBezTo>
                    <a:pt x="89" y="167"/>
                    <a:pt x="93" y="162"/>
                    <a:pt x="97" y="159"/>
                  </a:cubicBezTo>
                  <a:cubicBezTo>
                    <a:pt x="99" y="157"/>
                    <a:pt x="101" y="156"/>
                    <a:pt x="103" y="154"/>
                  </a:cubicBezTo>
                  <a:cubicBezTo>
                    <a:pt x="150" y="137"/>
                    <a:pt x="198" y="158"/>
                    <a:pt x="242" y="176"/>
                  </a:cubicBezTo>
                  <a:cubicBezTo>
                    <a:pt x="259" y="182"/>
                    <a:pt x="278" y="191"/>
                    <a:pt x="296" y="189"/>
                  </a:cubicBezTo>
                  <a:cubicBezTo>
                    <a:pt x="304" y="189"/>
                    <a:pt x="310" y="183"/>
                    <a:pt x="311" y="177"/>
                  </a:cubicBezTo>
                  <a:cubicBezTo>
                    <a:pt x="332" y="240"/>
                    <a:pt x="349" y="269"/>
                    <a:pt x="359" y="315"/>
                  </a:cubicBezTo>
                  <a:cubicBezTo>
                    <a:pt x="358" y="323"/>
                    <a:pt x="356" y="331"/>
                    <a:pt x="356" y="340"/>
                  </a:cubicBezTo>
                  <a:cubicBezTo>
                    <a:pt x="356" y="340"/>
                    <a:pt x="355" y="354"/>
                    <a:pt x="356" y="361"/>
                  </a:cubicBezTo>
                  <a:cubicBezTo>
                    <a:pt x="356" y="361"/>
                    <a:pt x="356" y="362"/>
                    <a:pt x="356" y="362"/>
                  </a:cubicBezTo>
                  <a:cubicBezTo>
                    <a:pt x="357" y="363"/>
                    <a:pt x="360" y="363"/>
                    <a:pt x="361" y="363"/>
                  </a:cubicBezTo>
                  <a:cubicBezTo>
                    <a:pt x="361" y="362"/>
                    <a:pt x="363" y="360"/>
                    <a:pt x="363" y="360"/>
                  </a:cubicBezTo>
                  <a:cubicBezTo>
                    <a:pt x="364" y="357"/>
                    <a:pt x="364" y="354"/>
                    <a:pt x="364" y="351"/>
                  </a:cubicBezTo>
                  <a:cubicBezTo>
                    <a:pt x="364" y="347"/>
                    <a:pt x="365" y="342"/>
                    <a:pt x="366" y="338"/>
                  </a:cubicBezTo>
                  <a:cubicBezTo>
                    <a:pt x="379" y="288"/>
                    <a:pt x="404" y="90"/>
                    <a:pt x="311" y="68"/>
                  </a:cubicBezTo>
                  <a:close/>
                  <a:moveTo>
                    <a:pt x="180" y="135"/>
                  </a:moveTo>
                  <a:cubicBezTo>
                    <a:pt x="179" y="135"/>
                    <a:pt x="177" y="134"/>
                    <a:pt x="176" y="134"/>
                  </a:cubicBezTo>
                  <a:cubicBezTo>
                    <a:pt x="178" y="134"/>
                    <a:pt x="180" y="135"/>
                    <a:pt x="182" y="135"/>
                  </a:cubicBezTo>
                  <a:cubicBezTo>
                    <a:pt x="181" y="135"/>
                    <a:pt x="181" y="135"/>
                    <a:pt x="180" y="135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9" name="Freeform 222"/>
            <p:cNvSpPr>
              <a:spLocks/>
            </p:cNvSpPr>
            <p:nvPr/>
          </p:nvSpPr>
          <p:spPr bwMode="auto">
            <a:xfrm>
              <a:off x="4595813" y="3434556"/>
              <a:ext cx="141288" cy="285750"/>
            </a:xfrm>
            <a:custGeom>
              <a:avLst/>
              <a:gdLst>
                <a:gd name="T0" fmla="*/ 84 w 89"/>
                <a:gd name="T1" fmla="*/ 0 h 180"/>
                <a:gd name="T2" fmla="*/ 89 w 89"/>
                <a:gd name="T3" fmla="*/ 29 h 180"/>
                <a:gd name="T4" fmla="*/ 70 w 89"/>
                <a:gd name="T5" fmla="*/ 180 h 180"/>
                <a:gd name="T6" fmla="*/ 0 w 89"/>
                <a:gd name="T7" fmla="*/ 106 h 180"/>
                <a:gd name="T8" fmla="*/ 84 w 89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80">
                  <a:moveTo>
                    <a:pt x="84" y="0"/>
                  </a:moveTo>
                  <a:lnTo>
                    <a:pt x="89" y="29"/>
                  </a:lnTo>
                  <a:lnTo>
                    <a:pt x="70" y="180"/>
                  </a:lnTo>
                  <a:lnTo>
                    <a:pt x="0" y="10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0" name="Freeform 223"/>
            <p:cNvSpPr>
              <a:spLocks/>
            </p:cNvSpPr>
            <p:nvPr/>
          </p:nvSpPr>
          <p:spPr bwMode="auto">
            <a:xfrm>
              <a:off x="4595813" y="3434556"/>
              <a:ext cx="141288" cy="285750"/>
            </a:xfrm>
            <a:custGeom>
              <a:avLst/>
              <a:gdLst>
                <a:gd name="T0" fmla="*/ 84 w 89"/>
                <a:gd name="T1" fmla="*/ 0 h 180"/>
                <a:gd name="T2" fmla="*/ 89 w 89"/>
                <a:gd name="T3" fmla="*/ 29 h 180"/>
                <a:gd name="T4" fmla="*/ 70 w 89"/>
                <a:gd name="T5" fmla="*/ 180 h 180"/>
                <a:gd name="T6" fmla="*/ 0 w 89"/>
                <a:gd name="T7" fmla="*/ 106 h 180"/>
                <a:gd name="T8" fmla="*/ 84 w 89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80">
                  <a:moveTo>
                    <a:pt x="84" y="0"/>
                  </a:moveTo>
                  <a:lnTo>
                    <a:pt x="89" y="29"/>
                  </a:lnTo>
                  <a:lnTo>
                    <a:pt x="70" y="180"/>
                  </a:lnTo>
                  <a:lnTo>
                    <a:pt x="0" y="106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1" name="Freeform 224"/>
            <p:cNvSpPr>
              <a:spLocks/>
            </p:cNvSpPr>
            <p:nvPr/>
          </p:nvSpPr>
          <p:spPr bwMode="auto">
            <a:xfrm>
              <a:off x="4460875" y="3431381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2 h 108"/>
                <a:gd name="T8" fmla="*/ 85 w 169"/>
                <a:gd name="T9" fmla="*/ 108 h 108"/>
                <a:gd name="T10" fmla="*/ 169 w 169"/>
                <a:gd name="T11" fmla="*/ 2 h 108"/>
                <a:gd name="T12" fmla="*/ 169 w 16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2"/>
                  </a:lnTo>
                  <a:lnTo>
                    <a:pt x="85" y="108"/>
                  </a:lnTo>
                  <a:lnTo>
                    <a:pt x="169" y="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E9BB9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2" name="Freeform 225"/>
            <p:cNvSpPr>
              <a:spLocks/>
            </p:cNvSpPr>
            <p:nvPr/>
          </p:nvSpPr>
          <p:spPr bwMode="auto">
            <a:xfrm>
              <a:off x="4460875" y="3431381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2 h 108"/>
                <a:gd name="T8" fmla="*/ 85 w 169"/>
                <a:gd name="T9" fmla="*/ 108 h 108"/>
                <a:gd name="T10" fmla="*/ 169 w 169"/>
                <a:gd name="T11" fmla="*/ 2 h 108"/>
                <a:gd name="T12" fmla="*/ 169 w 16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2"/>
                  </a:lnTo>
                  <a:lnTo>
                    <a:pt x="85" y="108"/>
                  </a:lnTo>
                  <a:lnTo>
                    <a:pt x="169" y="2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3" name="Freeform 226"/>
            <p:cNvSpPr>
              <a:spLocks noEditPoints="1"/>
            </p:cNvSpPr>
            <p:nvPr/>
          </p:nvSpPr>
          <p:spPr bwMode="auto">
            <a:xfrm>
              <a:off x="4568825" y="3713956"/>
              <a:ext cx="50800" cy="1588"/>
            </a:xfrm>
            <a:custGeom>
              <a:avLst/>
              <a:gdLst>
                <a:gd name="T0" fmla="*/ 0 w 32"/>
                <a:gd name="T1" fmla="*/ 0 h 1"/>
                <a:gd name="T2" fmla="*/ 0 w 32"/>
                <a:gd name="T3" fmla="*/ 1 h 1"/>
                <a:gd name="T4" fmla="*/ 0 w 32"/>
                <a:gd name="T5" fmla="*/ 1 h 1"/>
                <a:gd name="T6" fmla="*/ 0 w 32"/>
                <a:gd name="T7" fmla="*/ 0 h 1"/>
                <a:gd name="T8" fmla="*/ 32 w 32"/>
                <a:gd name="T9" fmla="*/ 0 h 1"/>
                <a:gd name="T10" fmla="*/ 32 w 32"/>
                <a:gd name="T11" fmla="*/ 0 h 1"/>
                <a:gd name="T12" fmla="*/ 32 w 32"/>
                <a:gd name="T13" fmla="*/ 1 h 1"/>
                <a:gd name="T14" fmla="*/ 32 w 32"/>
                <a:gd name="T15" fmla="*/ 1 h 1"/>
                <a:gd name="T16" fmla="*/ 32 w 32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32" y="0"/>
                  </a:moveTo>
                  <a:lnTo>
                    <a:pt x="32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8FA7B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4" name="Freeform 227"/>
            <p:cNvSpPr>
              <a:spLocks noEditPoints="1"/>
            </p:cNvSpPr>
            <p:nvPr/>
          </p:nvSpPr>
          <p:spPr bwMode="auto">
            <a:xfrm>
              <a:off x="4568825" y="3713956"/>
              <a:ext cx="50800" cy="1588"/>
            </a:xfrm>
            <a:custGeom>
              <a:avLst/>
              <a:gdLst>
                <a:gd name="T0" fmla="*/ 0 w 32"/>
                <a:gd name="T1" fmla="*/ 0 h 1"/>
                <a:gd name="T2" fmla="*/ 0 w 32"/>
                <a:gd name="T3" fmla="*/ 1 h 1"/>
                <a:gd name="T4" fmla="*/ 0 w 32"/>
                <a:gd name="T5" fmla="*/ 1 h 1"/>
                <a:gd name="T6" fmla="*/ 0 w 32"/>
                <a:gd name="T7" fmla="*/ 0 h 1"/>
                <a:gd name="T8" fmla="*/ 32 w 32"/>
                <a:gd name="T9" fmla="*/ 0 h 1"/>
                <a:gd name="T10" fmla="*/ 32 w 32"/>
                <a:gd name="T11" fmla="*/ 0 h 1"/>
                <a:gd name="T12" fmla="*/ 32 w 32"/>
                <a:gd name="T13" fmla="*/ 1 h 1"/>
                <a:gd name="T14" fmla="*/ 32 w 32"/>
                <a:gd name="T15" fmla="*/ 1 h 1"/>
                <a:gd name="T16" fmla="*/ 32 w 32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moveTo>
                    <a:pt x="32" y="0"/>
                  </a:moveTo>
                  <a:lnTo>
                    <a:pt x="32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5" name="Rectangle 228"/>
            <p:cNvSpPr>
              <a:spLocks noChangeArrowheads="1"/>
            </p:cNvSpPr>
            <p:nvPr/>
          </p:nvSpPr>
          <p:spPr bwMode="auto">
            <a:xfrm>
              <a:off x="4568825" y="3713956"/>
              <a:ext cx="50800" cy="1588"/>
            </a:xfrm>
            <a:prstGeom prst="rect">
              <a:avLst/>
            </a:prstGeom>
            <a:solidFill>
              <a:srgbClr val="249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6" name="Rectangle 229"/>
            <p:cNvSpPr>
              <a:spLocks noChangeArrowheads="1"/>
            </p:cNvSpPr>
            <p:nvPr/>
          </p:nvSpPr>
          <p:spPr bwMode="auto">
            <a:xfrm>
              <a:off x="4568825" y="3713956"/>
              <a:ext cx="508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0" y="990600"/>
            <a:ext cx="6858000" cy="415290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7588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ooter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2900" y="6250300"/>
            <a:ext cx="16002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14900" y="4723820"/>
            <a:ext cx="16002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-85047"/>
            <a:ext cx="6858000" cy="16774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76483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845" y="130726"/>
            <a:ext cx="4572000" cy="35608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040232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H="1">
            <a:off x="299854" y="562064"/>
            <a:ext cx="6238598" cy="0"/>
          </a:xfrm>
          <a:prstGeom prst="line">
            <a:avLst/>
          </a:prstGeom>
          <a:ln w="9525" cmpd="sng">
            <a:solidFill>
              <a:srgbClr val="E0E0E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hlinkClick r:id="" action="ppaction://hlinkshowjump?jump=previousslide"/>
          </p:cNvPr>
          <p:cNvSpPr/>
          <p:nvPr userDrawn="1"/>
        </p:nvSpPr>
        <p:spPr>
          <a:xfrm>
            <a:off x="3104883" y="4720365"/>
            <a:ext cx="276847" cy="27684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hlinkClick r:id="" action="ppaction://hlinkshowjump?jump=nextslide"/>
          </p:cNvPr>
          <p:cNvSpPr/>
          <p:nvPr userDrawn="1"/>
        </p:nvSpPr>
        <p:spPr>
          <a:xfrm>
            <a:off x="3456575" y="4724273"/>
            <a:ext cx="276847" cy="27684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3214270" y="4825329"/>
            <a:ext cx="45719" cy="73401"/>
            <a:chOff x="3345327" y="4804129"/>
            <a:chExt cx="74099" cy="118964"/>
          </a:xfrm>
        </p:grpSpPr>
        <p:cxnSp>
          <p:nvCxnSpPr>
            <p:cNvPr id="51" name="Straight Connector 50"/>
            <p:cNvCxnSpPr/>
            <p:nvPr userDrawn="1"/>
          </p:nvCxnSpPr>
          <p:spPr>
            <a:xfrm rot="16200000">
              <a:off x="3350846" y="4798611"/>
              <a:ext cx="63061" cy="74098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 userDrawn="1"/>
          </p:nvCxnSpPr>
          <p:spPr>
            <a:xfrm>
              <a:off x="3345327" y="4861369"/>
              <a:ext cx="74097" cy="61724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 userDrawn="1"/>
        </p:nvGrpSpPr>
        <p:grpSpPr>
          <a:xfrm flipH="1" flipV="1">
            <a:off x="3576046" y="4823000"/>
            <a:ext cx="45719" cy="73401"/>
            <a:chOff x="3345327" y="4804129"/>
            <a:chExt cx="74099" cy="118964"/>
          </a:xfrm>
        </p:grpSpPr>
        <p:cxnSp>
          <p:nvCxnSpPr>
            <p:cNvPr id="49" name="Straight Connector 48"/>
            <p:cNvCxnSpPr/>
            <p:nvPr userDrawn="1"/>
          </p:nvCxnSpPr>
          <p:spPr>
            <a:xfrm rot="16200000">
              <a:off x="3350846" y="4798611"/>
              <a:ext cx="63061" cy="74098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3345327" y="4861369"/>
              <a:ext cx="74097" cy="61724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D:\Моя папка\Моё\работа\Ломоносовская школа\Логотипы\Логотипы\__png\ls_logo_blue1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220085" y="100014"/>
            <a:ext cx="1465582" cy="386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105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2" r:id="rId5"/>
    <p:sldLayoutId id="2147483653" r:id="rId6"/>
    <p:sldLayoutId id="2147483666" r:id="rId7"/>
    <p:sldLayoutId id="2147483668" r:id="rId8"/>
    <p:sldLayoutId id="2147483667" r:id="rId9"/>
    <p:sldLayoutId id="2147483660" r:id="rId10"/>
    <p:sldLayoutId id="214748366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189" rtl="0" eaLnBrk="1" latinLnBrk="0" hangingPunct="1">
        <a:spcBef>
          <a:spcPct val="0"/>
        </a:spcBef>
        <a:buNone/>
        <a:defRPr sz="1400" b="1" kern="1200">
          <a:solidFill>
            <a:schemeClr val="tx1"/>
          </a:solidFill>
          <a:latin typeface="Raleway"/>
          <a:ea typeface="+mj-ea"/>
          <a:cs typeface="Raleway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Raleway"/>
          <a:ea typeface="+mn-ea"/>
          <a:cs typeface="Raleway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Raleway"/>
          <a:ea typeface="+mn-ea"/>
          <a:cs typeface="Raleway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Raleway"/>
          <a:ea typeface="+mn-ea"/>
          <a:cs typeface="Raleway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Raleway"/>
          <a:ea typeface="+mn-ea"/>
          <a:cs typeface="Raleway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Raleway"/>
          <a:ea typeface="+mn-ea"/>
          <a:cs typeface="Raleway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jpeg"/><Relationship Id="rId7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u/resource/58391596/english/what-are-you-wearing-i-am-wearing-liz-is-wearing-i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“What are you wearing?”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04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</a:rPr>
              <a:t>Listen!</a:t>
            </a:r>
            <a:endParaRPr lang="ru-RU" sz="2400" b="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6" name="Picture 2" descr="https://cp15.nevsepic.com.ua/243cp15/24243/thumbs/1429089814-clap-h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45" y="824813"/>
            <a:ext cx="1732207" cy="173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for-teacher.ru/edu/data/img/pic-023z3bxv9z-0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680" y="1292105"/>
            <a:ext cx="786635" cy="79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gas-kvas.com/uploads/posts/2023-01/1673524737_gas-kvas-com-p-shorti-detskii-risunok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480" y="677334"/>
            <a:ext cx="698603" cy="61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sovyatka.ru/800/600/https/www.clipartmax.com/png/full/99-992558_club-penguin-entertainment-inc-dress-shoe-clip-art-club-penguin-bow-shoes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60" y="824813"/>
            <a:ext cx="633438" cy="598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s://cp15.nevsepic.com.ua/243cp15/24243/thumbs/1429089822-stamp-feet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" r="12414"/>
          <a:stretch/>
        </p:blipFill>
        <p:spPr bwMode="auto">
          <a:xfrm>
            <a:off x="4741683" y="2714766"/>
            <a:ext cx="1366887" cy="167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gas-kvas.com/uploads/posts/2023-02/1676514137_gas-kvas-com-p-illyustratsiya-detskoi-knigi-risunok-38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13" r="56078"/>
          <a:stretch/>
        </p:blipFill>
        <p:spPr bwMode="auto">
          <a:xfrm>
            <a:off x="3681820" y="3936278"/>
            <a:ext cx="763396" cy="74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https://ae01.alicdn.com/kf/HTB1nM1KXizxK1RjSspjq6AS.pXar/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/>
          <a:srcRect l="12218" t="17557" r="11477" b="27164"/>
          <a:stretch/>
        </p:blipFill>
        <p:spPr>
          <a:xfrm>
            <a:off x="2853147" y="3979887"/>
            <a:ext cx="828673" cy="600328"/>
          </a:xfrm>
          <a:prstGeom prst="rect">
            <a:avLst/>
          </a:prstGeom>
        </p:spPr>
      </p:pic>
      <p:pic>
        <p:nvPicPr>
          <p:cNvPr id="1036" name="Picture 12" descr="https://gas-kvas.com/uploads/posts/2023-02/1676508385_gas-kvas-com-p-lastik-detskii-risunok-2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7332">
            <a:off x="3345384" y="3304608"/>
            <a:ext cx="824794" cy="55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1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</a:rPr>
              <a:t>Speak!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35845" y="923436"/>
            <a:ext cx="3186260" cy="499621"/>
          </a:xfrm>
          <a:prstGeom prst="wedgeRoundRect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What are you </a:t>
            </a:r>
            <a:r>
              <a:rPr lang="en-US" sz="2400" dirty="0" smtClean="0">
                <a:solidFill>
                  <a:schemeClr val="tx2"/>
                </a:solidFill>
              </a:rPr>
              <a:t>wearin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dirty="0" smtClean="0">
                <a:solidFill>
                  <a:schemeClr val="tx2"/>
                </a:solidFill>
              </a:rPr>
              <a:t>?</a:t>
            </a:r>
            <a:endParaRPr lang="ru-RU" sz="2400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 rot="10800000">
            <a:off x="2450969" y="1524654"/>
            <a:ext cx="4242062" cy="908116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E04A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.</a:t>
            </a:r>
            <a:endParaRPr lang="en-US" sz="2400" dirty="0">
              <a:solidFill>
                <a:schemeClr val="tx2"/>
              </a:solidFill>
            </a:endParaRPr>
          </a:p>
          <a:p>
            <a:pPr algn="ctr"/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45237" y="1637258"/>
            <a:ext cx="4383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I’m </a:t>
            </a:r>
            <a:r>
              <a:rPr lang="en-US" sz="2400" dirty="0">
                <a:solidFill>
                  <a:schemeClr val="tx2"/>
                </a:solidFill>
              </a:rPr>
              <a:t>wearing a </a:t>
            </a:r>
            <a:r>
              <a:rPr lang="en-US" sz="2400" dirty="0" smtClean="0">
                <a:solidFill>
                  <a:schemeClr val="tx2"/>
                </a:solidFill>
              </a:rPr>
              <a:t>shirt, trousers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and a hat.</a:t>
            </a:r>
            <a:endParaRPr lang="ru-RU" sz="2400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502007" y="3292117"/>
            <a:ext cx="3186260" cy="499621"/>
          </a:xfrm>
          <a:prstGeom prst="wedgeRoundRect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Are you a pirate?</a:t>
            </a:r>
            <a:endParaRPr lang="ru-RU" sz="2400" dirty="0"/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 rot="10800000">
            <a:off x="3827872" y="3864132"/>
            <a:ext cx="1818194" cy="629427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E04A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Y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29369" y="3916192"/>
            <a:ext cx="1616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Yes, I am.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62605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3827" y="133741"/>
            <a:ext cx="1962726" cy="35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SAY IT!</a:t>
            </a:r>
            <a:endParaRPr lang="ru-RU" sz="24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32" name="Picture 8" descr="https://media.baamboozle.com/uploads/images/175927/1609637830_6288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8" t="25443" r="33970" b="10776"/>
          <a:stretch/>
        </p:blipFill>
        <p:spPr bwMode="auto">
          <a:xfrm>
            <a:off x="2708092" y="580978"/>
            <a:ext cx="1375013" cy="226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174600" y="3985680"/>
            <a:ext cx="4929027" cy="35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Look at me! I’m wearing…    and  …</a:t>
            </a:r>
            <a:endParaRPr lang="ru-RU" sz="2400" b="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07569" y="2883118"/>
            <a:ext cx="4929027" cy="35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Hi! My name is Sue.</a:t>
            </a:r>
            <a:endParaRPr lang="ru-RU" sz="2400" b="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74601" y="3459974"/>
            <a:ext cx="4929027" cy="35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I’m from Great Britain.</a:t>
            </a:r>
            <a:endParaRPr lang="ru-RU" sz="2400" b="0" dirty="0"/>
          </a:p>
        </p:txBody>
      </p:sp>
    </p:spTree>
    <p:extLst>
      <p:ext uri="{BB962C8B-B14F-4D97-AF65-F5344CB8AC3E}">
        <p14:creationId xmlns:p14="http://schemas.microsoft.com/office/powerpoint/2010/main" val="390230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3827" y="133741"/>
            <a:ext cx="1962726" cy="35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SAY IT!</a:t>
            </a:r>
            <a:endParaRPr lang="ru-RU" sz="24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05190" y="3762479"/>
            <a:ext cx="4929027" cy="35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Look at me! I’m wearing…    and  …</a:t>
            </a:r>
            <a:endParaRPr lang="ru-RU" sz="2400" b="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05189" y="2883118"/>
            <a:ext cx="4929027" cy="35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Hi! My name is Ann.</a:t>
            </a:r>
            <a:endParaRPr lang="ru-RU" sz="2400" b="0" dirty="0"/>
          </a:p>
        </p:txBody>
      </p:sp>
      <p:pic>
        <p:nvPicPr>
          <p:cNvPr id="2052" name="Picture 4" descr="https://i.pinimg.com/originals/77/c6/90/77c6907dddc11ca552687fb44b6d43d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5" t="7689" r="15240" b="4207"/>
          <a:stretch/>
        </p:blipFill>
        <p:spPr bwMode="auto">
          <a:xfrm>
            <a:off x="2512611" y="689302"/>
            <a:ext cx="1469643" cy="199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418898" y="3335097"/>
            <a:ext cx="4929027" cy="35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I’m from Egypt.</a:t>
            </a:r>
            <a:endParaRPr lang="ru-RU" sz="2400" b="0" dirty="0"/>
          </a:p>
        </p:txBody>
      </p:sp>
    </p:spTree>
    <p:extLst>
      <p:ext uri="{BB962C8B-B14F-4D97-AF65-F5344CB8AC3E}">
        <p14:creationId xmlns:p14="http://schemas.microsoft.com/office/powerpoint/2010/main" val="3054598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3827" y="133741"/>
            <a:ext cx="1962726" cy="35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SAY IT!</a:t>
            </a:r>
            <a:endParaRPr lang="ru-RU" sz="24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42904" y="3776748"/>
            <a:ext cx="4929027" cy="35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I’m from Canada.</a:t>
            </a:r>
            <a:endParaRPr lang="ru-RU" sz="2400" b="0" dirty="0"/>
          </a:p>
        </p:txBody>
      </p:sp>
      <p:pic>
        <p:nvPicPr>
          <p:cNvPr id="7" name="Рисунок 6" descr="https://i.pinimg.com/736x/46/02/d6/4602d6c4782761a7ff9ee235128d5e2b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5" t="19762" r="47246" b="10652"/>
          <a:stretch/>
        </p:blipFill>
        <p:spPr bwMode="auto">
          <a:xfrm>
            <a:off x="2635802" y="588397"/>
            <a:ext cx="1233901" cy="25399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405189" y="3247347"/>
            <a:ext cx="4929027" cy="35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Hello! My name is Bill.</a:t>
            </a:r>
            <a:endParaRPr lang="ru-RU" sz="2400" b="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342905" y="4209181"/>
            <a:ext cx="4929027" cy="35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Look at me! I’m wearing…    and  …</a:t>
            </a:r>
            <a:endParaRPr lang="ru-RU" sz="2400" b="0" dirty="0"/>
          </a:p>
        </p:txBody>
      </p:sp>
    </p:spTree>
    <p:extLst>
      <p:ext uri="{BB962C8B-B14F-4D97-AF65-F5344CB8AC3E}">
        <p14:creationId xmlns:p14="http://schemas.microsoft.com/office/powerpoint/2010/main" val="242885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3827" y="133741"/>
            <a:ext cx="1962726" cy="35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SAY IT!</a:t>
            </a:r>
            <a:endParaRPr lang="ru-RU" sz="24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419240" y="1037165"/>
            <a:ext cx="1091519" cy="35608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shoes</a:t>
            </a:r>
            <a:endParaRPr lang="ru-RU" sz="2400" b="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688454" y="1037165"/>
            <a:ext cx="628548" cy="356085"/>
          </a:xfrm>
          <a:prstGeom prst="rect">
            <a:avLst/>
          </a:prstGeom>
          <a:ln>
            <a:solidFill>
              <a:srgbClr val="3C5A9B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I’m</a:t>
            </a:r>
            <a:endParaRPr lang="ru-RU" sz="2400" b="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184970" y="1037165"/>
            <a:ext cx="1091519" cy="35608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wearing</a:t>
            </a:r>
            <a:endParaRPr lang="ru-RU" sz="2400" b="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591667" y="1037165"/>
            <a:ext cx="599468" cy="35608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and</a:t>
            </a:r>
            <a:endParaRPr lang="ru-RU" sz="2400" b="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476637" y="1036279"/>
            <a:ext cx="864970" cy="35608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socks</a:t>
            </a:r>
            <a:endParaRPr lang="ru-RU" sz="2400" b="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225483" y="2245474"/>
            <a:ext cx="1091519" cy="35608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wearing</a:t>
            </a:r>
            <a:endParaRPr lang="ru-RU" sz="2400" b="0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500509" y="2245474"/>
            <a:ext cx="886044" cy="35608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shoes</a:t>
            </a:r>
            <a:endParaRPr lang="ru-RU" sz="2400" b="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519471" y="2245474"/>
            <a:ext cx="599468" cy="35608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and</a:t>
            </a:r>
            <a:endParaRPr lang="ru-RU" sz="2400" b="0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493627" y="2245474"/>
            <a:ext cx="1141968" cy="35608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trousers</a:t>
            </a:r>
            <a:endParaRPr lang="ru-RU" sz="2400" b="0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5742139" y="2239005"/>
            <a:ext cx="599468" cy="35608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I’m</a:t>
            </a:r>
            <a:endParaRPr lang="ru-RU" sz="2400" b="0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2461422" y="3450721"/>
            <a:ext cx="599468" cy="35608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and</a:t>
            </a:r>
            <a:endParaRPr lang="ru-RU" sz="2400" b="0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3237879" y="3455765"/>
            <a:ext cx="545760" cy="35608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I’m</a:t>
            </a:r>
            <a:endParaRPr lang="ru-RU" sz="2400" b="0" dirty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3939801" y="3450721"/>
            <a:ext cx="1124810" cy="35608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a dress</a:t>
            </a:r>
            <a:endParaRPr lang="ru-RU" sz="2400" b="0" dirty="0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5173408" y="3441731"/>
            <a:ext cx="1100171" cy="35608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wearing</a:t>
            </a:r>
            <a:endParaRPr lang="ru-RU" sz="2400" b="0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485572" y="3455765"/>
            <a:ext cx="819688" cy="35608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a hat</a:t>
            </a:r>
            <a:endParaRPr lang="ru-RU" sz="2400" b="0" dirty="0"/>
          </a:p>
        </p:txBody>
      </p:sp>
    </p:spTree>
    <p:extLst>
      <p:ext uri="{BB962C8B-B14F-4D97-AF65-F5344CB8AC3E}">
        <p14:creationId xmlns:p14="http://schemas.microsoft.com/office/powerpoint/2010/main" val="108953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3827" y="133741"/>
            <a:ext cx="1962726" cy="35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SAY IT!</a:t>
            </a:r>
            <a:endParaRPr lang="ru-RU" sz="24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419240" y="1037165"/>
            <a:ext cx="1091519" cy="35608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a jacket</a:t>
            </a:r>
            <a:endParaRPr lang="ru-RU" sz="2400" b="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688454" y="1037165"/>
            <a:ext cx="628548" cy="356085"/>
          </a:xfrm>
          <a:prstGeom prst="rect">
            <a:avLst/>
          </a:prstGeom>
          <a:ln>
            <a:solidFill>
              <a:srgbClr val="3C5A9B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I’m</a:t>
            </a:r>
            <a:endParaRPr lang="ru-RU" sz="2400" b="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184970" y="1037165"/>
            <a:ext cx="1091519" cy="35608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wearing</a:t>
            </a:r>
            <a:endParaRPr lang="ru-RU" sz="2400" b="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591667" y="1037165"/>
            <a:ext cx="599468" cy="35608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and</a:t>
            </a:r>
            <a:endParaRPr lang="ru-RU" sz="2400" b="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476637" y="1036279"/>
            <a:ext cx="864970" cy="35608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shoes</a:t>
            </a:r>
            <a:endParaRPr lang="ru-RU" sz="2400" b="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225483" y="2245474"/>
            <a:ext cx="1091519" cy="35608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wearing</a:t>
            </a:r>
            <a:endParaRPr lang="ru-RU" sz="2400" b="0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500509" y="2245474"/>
            <a:ext cx="886044" cy="35608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shirt</a:t>
            </a:r>
            <a:endParaRPr lang="ru-RU" sz="2400" b="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519471" y="2245474"/>
            <a:ext cx="599468" cy="35608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and</a:t>
            </a:r>
            <a:endParaRPr lang="ru-RU" sz="2400" b="0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493627" y="2245474"/>
            <a:ext cx="1141968" cy="35608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a skirt</a:t>
            </a:r>
            <a:endParaRPr lang="ru-RU" sz="2400" b="0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5742139" y="2239005"/>
            <a:ext cx="599468" cy="35608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I’m</a:t>
            </a:r>
            <a:endParaRPr lang="ru-RU" sz="2400" b="0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2161688" y="3450721"/>
            <a:ext cx="599468" cy="35608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and</a:t>
            </a:r>
            <a:endParaRPr lang="ru-RU" sz="2400" b="0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2964999" y="3450721"/>
            <a:ext cx="697630" cy="35608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I’m</a:t>
            </a:r>
            <a:endParaRPr lang="ru-RU" sz="2400" b="0" dirty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3844755" y="3441731"/>
            <a:ext cx="1124810" cy="35608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a dress</a:t>
            </a:r>
            <a:endParaRPr lang="ru-RU" sz="2400" b="0" dirty="0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5173408" y="3441731"/>
            <a:ext cx="1314855" cy="35608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wearing</a:t>
            </a:r>
            <a:endParaRPr lang="ru-RU" sz="2400" b="0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184970" y="3450721"/>
            <a:ext cx="819688" cy="35608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a hat</a:t>
            </a:r>
            <a:endParaRPr lang="ru-RU" sz="2400" b="0" dirty="0"/>
          </a:p>
        </p:txBody>
      </p:sp>
    </p:spTree>
    <p:extLst>
      <p:ext uri="{BB962C8B-B14F-4D97-AF65-F5344CB8AC3E}">
        <p14:creationId xmlns:p14="http://schemas.microsoft.com/office/powerpoint/2010/main" val="1354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READ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8590" y="1022597"/>
            <a:ext cx="1165626" cy="35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>
                <a:solidFill>
                  <a:schemeClr val="accent2"/>
                </a:solidFill>
              </a:rPr>
              <a:t>cold</a:t>
            </a:r>
            <a:endParaRPr lang="ru-RU" sz="2400" b="0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https://avatars.mds.yandex.net/i?id=a996ae9945e4be5dff85f4ebe95af3e3a587eb89-1303983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096" y="792612"/>
            <a:ext cx="790188" cy="89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8590" y="2168910"/>
            <a:ext cx="1165626" cy="35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>
                <a:solidFill>
                  <a:schemeClr val="accent2"/>
                </a:solidFill>
              </a:rPr>
              <a:t>hot</a:t>
            </a:r>
            <a:endParaRPr lang="ru-RU" sz="2400" b="0" dirty="0">
              <a:solidFill>
                <a:schemeClr val="accent2"/>
              </a:solidFill>
            </a:endParaRPr>
          </a:p>
        </p:txBody>
      </p:sp>
      <p:pic>
        <p:nvPicPr>
          <p:cNvPr id="1028" name="Picture 4" descr="https://media.baamboozle.com/uploads/images/89734/1603376517_2676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684" y="1914468"/>
            <a:ext cx="1080600" cy="98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58590" y="3337900"/>
            <a:ext cx="1165626" cy="35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>
                <a:solidFill>
                  <a:schemeClr val="accent2"/>
                </a:solidFill>
              </a:rPr>
              <a:t>wet</a:t>
            </a:r>
            <a:endParaRPr lang="ru-RU" sz="2400" b="0" dirty="0">
              <a:solidFill>
                <a:schemeClr val="accent2"/>
              </a:solidFill>
            </a:endParaRPr>
          </a:p>
        </p:txBody>
      </p:sp>
      <p:pic>
        <p:nvPicPr>
          <p:cNvPr id="1032" name="Picture 8" descr="https://img.razrisyika.ru/kart/74/1200/294775-dozhd-dlya-detey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410" y="3315223"/>
            <a:ext cx="995148" cy="111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223255" y="1082461"/>
            <a:ext cx="3369179" cy="35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a jacket, a hat, trousers</a:t>
            </a:r>
            <a:endParaRPr lang="ru-RU" sz="2400" b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65189" y="2168910"/>
            <a:ext cx="3275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 shirt, a T-shirt, shorts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23255" y="3454335"/>
            <a:ext cx="3275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 jacket, boots, a hat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5163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play together!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0113" y="1768539"/>
            <a:ext cx="6263737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https://wordwall.net/ru/resource/58391596/english/what-are-you-wearing-i-am-wearing-liz-is-wearing-im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6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</a:rPr>
              <a:t>Tongue Twister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https://i.pinimg.com/736x/f2/fa/e1/f2fae17c8bea84f5a947b592a0b2530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6" b="7408"/>
          <a:stretch/>
        </p:blipFill>
        <p:spPr bwMode="auto">
          <a:xfrm>
            <a:off x="1046374" y="1187777"/>
            <a:ext cx="5117349" cy="332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631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3827" y="133741"/>
            <a:ext cx="1962726" cy="35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>
                <a:solidFill>
                  <a:srgbClr val="FF0000"/>
                </a:solidFill>
              </a:rPr>
              <a:t>READ IT!</a:t>
            </a:r>
            <a:endParaRPr lang="ru-RU" sz="2400" b="0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35916" y="1247949"/>
            <a:ext cx="1962726" cy="16557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>
                <a:solidFill>
                  <a:srgbClr val="0070C0"/>
                </a:solidFill>
              </a:rPr>
              <a:t>green</a:t>
            </a:r>
            <a:endParaRPr lang="en-US" sz="2400" b="0" dirty="0">
              <a:solidFill>
                <a:srgbClr val="0070C0"/>
              </a:solidFill>
            </a:endParaRPr>
          </a:p>
          <a:p>
            <a:r>
              <a:rPr lang="en-US" sz="2400" b="0" dirty="0" smtClean="0">
                <a:solidFill>
                  <a:srgbClr val="0070C0"/>
                </a:solidFill>
              </a:rPr>
              <a:t>red</a:t>
            </a:r>
          </a:p>
          <a:p>
            <a:r>
              <a:rPr lang="en-US" sz="2400" b="0" dirty="0" smtClean="0">
                <a:solidFill>
                  <a:srgbClr val="0070C0"/>
                </a:solidFill>
              </a:rPr>
              <a:t>black</a:t>
            </a:r>
          </a:p>
          <a:p>
            <a:r>
              <a:rPr lang="en-US" sz="2400" b="0" dirty="0" smtClean="0">
                <a:solidFill>
                  <a:srgbClr val="0070C0"/>
                </a:solidFill>
              </a:rPr>
              <a:t>yellow</a:t>
            </a:r>
          </a:p>
          <a:p>
            <a:r>
              <a:rPr lang="en-US" sz="2400" b="0" dirty="0" smtClean="0">
                <a:solidFill>
                  <a:srgbClr val="0070C0"/>
                </a:solidFill>
              </a:rPr>
              <a:t>blue</a:t>
            </a:r>
          </a:p>
          <a:p>
            <a:r>
              <a:rPr lang="en-US" sz="2400" b="0" dirty="0" smtClean="0">
                <a:solidFill>
                  <a:srgbClr val="0070C0"/>
                </a:solidFill>
              </a:rPr>
              <a:t>white</a:t>
            </a:r>
          </a:p>
          <a:p>
            <a:endParaRPr lang="ru-RU" sz="2400" b="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58918" y="1261253"/>
            <a:ext cx="1962726" cy="16557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>
                <a:solidFill>
                  <a:srgbClr val="0070C0"/>
                </a:solidFill>
              </a:rPr>
              <a:t>a book</a:t>
            </a:r>
          </a:p>
          <a:p>
            <a:r>
              <a:rPr lang="en-US" sz="2400" b="0" dirty="0" smtClean="0">
                <a:solidFill>
                  <a:srgbClr val="0070C0"/>
                </a:solidFill>
              </a:rPr>
              <a:t>a ruler</a:t>
            </a:r>
          </a:p>
          <a:p>
            <a:r>
              <a:rPr lang="en-US" sz="2400" b="0" dirty="0" smtClean="0">
                <a:solidFill>
                  <a:srgbClr val="0070C0"/>
                </a:solidFill>
              </a:rPr>
              <a:t>a rubber</a:t>
            </a:r>
          </a:p>
          <a:p>
            <a:r>
              <a:rPr lang="en-US" sz="2400" b="0" dirty="0" smtClean="0">
                <a:solidFill>
                  <a:srgbClr val="0070C0"/>
                </a:solidFill>
              </a:rPr>
              <a:t>a pen</a:t>
            </a:r>
          </a:p>
          <a:p>
            <a:pPr lvl="0" defTabSz="457200">
              <a:spcBef>
                <a:spcPts val="0"/>
              </a:spcBef>
            </a:pPr>
            <a:r>
              <a:rPr lang="en-US" sz="2400" b="0" dirty="0" smtClean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a pencil case</a:t>
            </a:r>
            <a:endParaRPr lang="en-US" sz="2400" b="0" dirty="0">
              <a:solidFill>
                <a:srgbClr val="0070C0"/>
              </a:solidFill>
              <a:latin typeface="Calibri"/>
              <a:ea typeface="+mn-ea"/>
              <a:cs typeface="+mn-cs"/>
            </a:endParaRPr>
          </a:p>
          <a:p>
            <a:endParaRPr lang="ru-RU" sz="2400" b="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715252" y="1387676"/>
            <a:ext cx="1962726" cy="16557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>
                <a:solidFill>
                  <a:srgbClr val="0070C0"/>
                </a:solidFill>
              </a:rPr>
              <a:t>a shirt</a:t>
            </a:r>
          </a:p>
          <a:p>
            <a:r>
              <a:rPr lang="en-US" sz="2400" b="0" dirty="0" smtClean="0">
                <a:solidFill>
                  <a:srgbClr val="0070C0"/>
                </a:solidFill>
              </a:rPr>
              <a:t>a T-shirt</a:t>
            </a:r>
          </a:p>
          <a:p>
            <a:r>
              <a:rPr lang="en-US" sz="2400" b="0" dirty="0" smtClean="0">
                <a:solidFill>
                  <a:srgbClr val="0070C0"/>
                </a:solidFill>
              </a:rPr>
              <a:t>a dress</a:t>
            </a:r>
          </a:p>
          <a:p>
            <a:r>
              <a:rPr lang="en-US" sz="2400" b="0" dirty="0" smtClean="0">
                <a:solidFill>
                  <a:srgbClr val="0070C0"/>
                </a:solidFill>
              </a:rPr>
              <a:t>a jacket</a:t>
            </a:r>
          </a:p>
          <a:p>
            <a:r>
              <a:rPr lang="en-US" sz="2400" b="0" dirty="0" smtClean="0">
                <a:solidFill>
                  <a:srgbClr val="0070C0"/>
                </a:solidFill>
              </a:rPr>
              <a:t>short</a:t>
            </a:r>
            <a:r>
              <a:rPr lang="en-US" sz="2400" b="0" dirty="0" smtClean="0">
                <a:solidFill>
                  <a:srgbClr val="E04A3F"/>
                </a:solidFill>
              </a:rPr>
              <a:t>s</a:t>
            </a:r>
          </a:p>
          <a:p>
            <a:r>
              <a:rPr lang="en-US" sz="2400" b="0" dirty="0" smtClean="0">
                <a:solidFill>
                  <a:srgbClr val="0070C0"/>
                </a:solidFill>
              </a:rPr>
              <a:t>trouser</a:t>
            </a:r>
            <a:r>
              <a:rPr lang="en-US" sz="2400" b="0" dirty="0" smtClean="0">
                <a:solidFill>
                  <a:srgbClr val="E04A3F"/>
                </a:solidFill>
              </a:rPr>
              <a:t>s</a:t>
            </a:r>
          </a:p>
          <a:p>
            <a:endParaRPr lang="ru-RU" sz="2400" b="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87545" y="3327575"/>
            <a:ext cx="3844698" cy="35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I have got …</a:t>
            </a:r>
            <a:endParaRPr lang="ru-RU" sz="2400" b="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87545" y="3851965"/>
            <a:ext cx="3844698" cy="35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I’m wearing…</a:t>
            </a:r>
            <a:endParaRPr lang="ru-RU" sz="2400" b="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72804" y="4367735"/>
            <a:ext cx="3844698" cy="35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My  </a:t>
            </a:r>
            <a:r>
              <a:rPr lang="en-US" sz="2400" b="0" smtClean="0"/>
              <a:t>…   is / </a:t>
            </a:r>
            <a:r>
              <a:rPr lang="en-US" sz="2400" b="0" dirty="0" smtClean="0">
                <a:solidFill>
                  <a:srgbClr val="E04A3F"/>
                </a:solidFill>
              </a:rPr>
              <a:t>are</a:t>
            </a:r>
            <a:r>
              <a:rPr lang="en-US" sz="2400" b="0" dirty="0" smtClean="0"/>
              <a:t>   . . .</a:t>
            </a:r>
            <a:endParaRPr lang="ru-RU" sz="2400" b="0" dirty="0"/>
          </a:p>
        </p:txBody>
      </p:sp>
    </p:spTree>
    <p:extLst>
      <p:ext uri="{BB962C8B-B14F-4D97-AF65-F5344CB8AC3E}">
        <p14:creationId xmlns:p14="http://schemas.microsoft.com/office/powerpoint/2010/main" val="21602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3827" y="133741"/>
            <a:ext cx="1962726" cy="35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dirty="0" smtClean="0">
                <a:solidFill>
                  <a:srgbClr val="E04A3F"/>
                </a:solidFill>
              </a:rPr>
              <a:t>Be a Star!</a:t>
            </a:r>
            <a:endParaRPr lang="ru-RU" sz="2400" dirty="0">
              <a:solidFill>
                <a:srgbClr val="E04A3F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62102" y="1713811"/>
            <a:ext cx="1962726" cy="16557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endParaRPr lang="ru-RU" sz="2400" b="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71752" y="1848839"/>
            <a:ext cx="896734" cy="12090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>
                <a:solidFill>
                  <a:srgbClr val="0070C0"/>
                </a:solidFill>
              </a:rPr>
              <a:t>sh</a:t>
            </a:r>
            <a:r>
              <a:rPr lang="en-US" sz="2400" b="0" dirty="0" smtClean="0"/>
              <a:t>irt</a:t>
            </a:r>
          </a:p>
          <a:p>
            <a:r>
              <a:rPr lang="en-US" sz="2400" b="0" dirty="0" smtClean="0">
                <a:solidFill>
                  <a:srgbClr val="0070C0"/>
                </a:solidFill>
              </a:rPr>
              <a:t>sh</a:t>
            </a:r>
            <a:r>
              <a:rPr lang="en-US" sz="2400" b="0" dirty="0" smtClean="0"/>
              <a:t>orts</a:t>
            </a:r>
          </a:p>
          <a:p>
            <a:r>
              <a:rPr lang="en-US" sz="2400" b="0" dirty="0" smtClean="0">
                <a:solidFill>
                  <a:srgbClr val="0070C0"/>
                </a:solidFill>
              </a:rPr>
              <a:t>sh</a:t>
            </a:r>
            <a:r>
              <a:rPr lang="en-US" sz="2400" b="0" dirty="0" smtClean="0"/>
              <a:t>oes</a:t>
            </a:r>
            <a:endParaRPr lang="ru-RU" sz="2400" b="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320169" y="2994376"/>
            <a:ext cx="1962726" cy="16557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endParaRPr lang="ru-RU" sz="2400" b="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36650" y="1047938"/>
            <a:ext cx="781946" cy="3642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endParaRPr lang="en-US" sz="2400" b="0" dirty="0" smtClean="0">
              <a:solidFill>
                <a:srgbClr val="0070C0"/>
              </a:solidFill>
            </a:endParaRPr>
          </a:p>
          <a:p>
            <a:endParaRPr lang="ru-RU" sz="2400" b="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81006" y="1158838"/>
            <a:ext cx="628548" cy="356085"/>
          </a:xfrm>
          <a:prstGeom prst="rect">
            <a:avLst/>
          </a:prstGeom>
          <a:ln>
            <a:solidFill>
              <a:srgbClr val="3C5A9B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pPr algn="ctr"/>
            <a:r>
              <a:rPr lang="en-US" sz="2400" b="0" dirty="0" smtClean="0">
                <a:solidFill>
                  <a:srgbClr val="0070C0"/>
                </a:solidFill>
              </a:rPr>
              <a:t>sh</a:t>
            </a:r>
            <a:endParaRPr lang="ru-RU" sz="2400" b="0" dirty="0">
              <a:solidFill>
                <a:srgbClr val="0070C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770679" y="1133623"/>
            <a:ext cx="628548" cy="356085"/>
          </a:xfrm>
          <a:prstGeom prst="rect">
            <a:avLst/>
          </a:prstGeom>
          <a:ln>
            <a:solidFill>
              <a:srgbClr val="3C5A9B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pPr algn="ctr"/>
            <a:r>
              <a:rPr lang="en-US" sz="2400" b="0" dirty="0" err="1" smtClean="0">
                <a:solidFill>
                  <a:srgbClr val="0070C0"/>
                </a:solidFill>
              </a:rPr>
              <a:t>ch</a:t>
            </a:r>
            <a:endParaRPr lang="ru-RU" sz="2400" b="0" dirty="0">
              <a:solidFill>
                <a:srgbClr val="0070C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735203" y="1836886"/>
            <a:ext cx="1363999" cy="12090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>
                <a:solidFill>
                  <a:srgbClr val="0070C0"/>
                </a:solidFill>
              </a:rPr>
              <a:t>ch</a:t>
            </a:r>
            <a:r>
              <a:rPr lang="en-US" sz="2400" b="0" dirty="0" smtClean="0"/>
              <a:t>erry</a:t>
            </a:r>
          </a:p>
          <a:p>
            <a:r>
              <a:rPr lang="en-US" sz="2400" b="0" dirty="0" smtClean="0">
                <a:solidFill>
                  <a:srgbClr val="0070C0"/>
                </a:solidFill>
              </a:rPr>
              <a:t>ch</a:t>
            </a:r>
            <a:r>
              <a:rPr lang="en-US" sz="2400" b="0" dirty="0" smtClean="0"/>
              <a:t>ild</a:t>
            </a:r>
          </a:p>
          <a:p>
            <a:r>
              <a:rPr lang="en-US" sz="2400" b="0" dirty="0" smtClean="0">
                <a:solidFill>
                  <a:srgbClr val="0070C0"/>
                </a:solidFill>
              </a:rPr>
              <a:t>ch</a:t>
            </a:r>
            <a:r>
              <a:rPr lang="en-US" sz="2400" b="0" dirty="0" smtClean="0"/>
              <a:t>ocolate</a:t>
            </a:r>
            <a:endParaRPr lang="ru-RU" sz="2400" b="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672984" y="1142927"/>
            <a:ext cx="628548" cy="356085"/>
          </a:xfrm>
          <a:prstGeom prst="rect">
            <a:avLst/>
          </a:prstGeom>
          <a:ln>
            <a:solidFill>
              <a:srgbClr val="3C5A9B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pPr algn="ctr"/>
            <a:r>
              <a:rPr lang="en-US" sz="2400" b="0" dirty="0" err="1" smtClean="0">
                <a:solidFill>
                  <a:srgbClr val="0070C0"/>
                </a:solidFill>
              </a:rPr>
              <a:t>th</a:t>
            </a:r>
            <a:endParaRPr lang="ru-RU" sz="2400" b="0" dirty="0">
              <a:solidFill>
                <a:srgbClr val="0070C0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831392" y="2073706"/>
            <a:ext cx="1363999" cy="12090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>
                <a:solidFill>
                  <a:srgbClr val="0070C0"/>
                </a:solidFill>
              </a:rPr>
              <a:t>th</a:t>
            </a:r>
            <a:r>
              <a:rPr lang="en-US" sz="2400" b="0" dirty="0" smtClean="0"/>
              <a:t>ink</a:t>
            </a:r>
          </a:p>
          <a:p>
            <a:r>
              <a:rPr lang="en-US" sz="2400" b="0" dirty="0" smtClean="0">
                <a:solidFill>
                  <a:srgbClr val="0070C0"/>
                </a:solidFill>
              </a:rPr>
              <a:t>th</a:t>
            </a:r>
            <a:r>
              <a:rPr lang="en-US" sz="2400" b="0" dirty="0" smtClean="0"/>
              <a:t>ree</a:t>
            </a:r>
          </a:p>
        </p:txBody>
      </p:sp>
      <p:pic>
        <p:nvPicPr>
          <p:cNvPr id="1026" name="Picture 2" descr="https://for-teacher.ru/edu/data/img/pic-023z3bxv9z-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70" y="3369591"/>
            <a:ext cx="786635" cy="79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as-kvas.com/uploads/posts/2023-01/1673524737_gas-kvas-com-p-shorti-detskii-risunok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96" y="3490444"/>
            <a:ext cx="698603" cy="61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g.razrisyika.ru/kart/13/1200/48331-vishnya-dlya-detey-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005" y="1814316"/>
            <a:ext cx="564482" cy="47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01.fotocdn.net/s204/5800c17e9ed0e91e/public_pin_l/22889665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221" y="3334419"/>
            <a:ext cx="893596" cy="122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 descr="https://gas-kvas.com/grafic/uploads/posts/2023-10/1696579195_gas-kvas-com-p-kartinki-shokolad-52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240" y="3369591"/>
            <a:ext cx="752475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https://sun9-49.userapi.com/impf/c845524/v845524000/1a41c0/pRQau0Ein4A.jpg?size=1000x805&amp;quality=96&amp;sign=0ab421427154f787c2c1fc163abacf8a&amp;c_uniq_tag=wVCDSSNYCwz7nVzJX5ESvB-tCmsj1qS8QtC92413uOw&amp;type=album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7" t="5378" r="9237"/>
          <a:stretch/>
        </p:blipFill>
        <p:spPr bwMode="auto">
          <a:xfrm>
            <a:off x="5500015" y="1390383"/>
            <a:ext cx="1105686" cy="10770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Рисунок 24" descr="https://gas-kvas.com/grafic/uploads/posts/2024-01/gas-kvas-com-p-tsifra-tri-dlya-detei-na-prozrachnom-fone-29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7" t="6613" r="27044" b="7603"/>
          <a:stretch/>
        </p:blipFill>
        <p:spPr bwMode="auto">
          <a:xfrm>
            <a:off x="5534522" y="2720714"/>
            <a:ext cx="544195" cy="809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Рисунок 25" descr="https://sovyatka.ru/800/600/https/www.clipartmax.com/png/full/99-992558_club-penguin-entertainment-inc-dress-shoe-clip-art-club-penguin-bow-shoes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52" y="4180299"/>
            <a:ext cx="633438" cy="598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772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491542" y="1395812"/>
            <a:ext cx="3223457" cy="35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I am wearing </a:t>
            </a:r>
            <a:r>
              <a:rPr lang="en-US" sz="2400" b="0" dirty="0" smtClean="0">
                <a:solidFill>
                  <a:schemeClr val="accent1"/>
                </a:solidFill>
              </a:rPr>
              <a:t>shorts</a:t>
            </a:r>
            <a:r>
              <a:rPr lang="en-US" sz="2400" b="0" dirty="0" smtClean="0"/>
              <a:t> .</a:t>
            </a:r>
            <a:endParaRPr lang="ru-RU" sz="2400" b="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491543" y="1945715"/>
            <a:ext cx="3223457" cy="35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I am wearing </a:t>
            </a:r>
            <a:r>
              <a:rPr lang="en-US" sz="2400" b="0" dirty="0" smtClean="0">
                <a:solidFill>
                  <a:schemeClr val="tx2"/>
                </a:solidFill>
              </a:rPr>
              <a:t>trousers</a:t>
            </a:r>
            <a:r>
              <a:rPr lang="en-US" sz="2400" b="0" dirty="0" smtClean="0"/>
              <a:t>.</a:t>
            </a:r>
            <a:endParaRPr lang="ru-RU" sz="2400" b="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630585" y="3069350"/>
            <a:ext cx="3223457" cy="35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I am wearing </a:t>
            </a:r>
            <a:r>
              <a:rPr lang="en-US" sz="2400" b="0" dirty="0" smtClean="0">
                <a:solidFill>
                  <a:schemeClr val="accent1"/>
                </a:solidFill>
              </a:rPr>
              <a:t>a dress</a:t>
            </a:r>
            <a:r>
              <a:rPr lang="en-US" sz="2400" b="0" dirty="0" smtClean="0"/>
              <a:t>.</a:t>
            </a:r>
            <a:endParaRPr lang="ru-RU" sz="2400" b="0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630583" y="3620840"/>
            <a:ext cx="3223457" cy="35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I am wearing </a:t>
            </a:r>
            <a:r>
              <a:rPr lang="en-US" sz="2400" b="0" dirty="0" smtClean="0">
                <a:solidFill>
                  <a:schemeClr val="accent1"/>
                </a:solidFill>
              </a:rPr>
              <a:t>a T-shirt</a:t>
            </a:r>
            <a:r>
              <a:rPr lang="en-US" sz="2400" b="0" dirty="0" smtClean="0"/>
              <a:t>.</a:t>
            </a:r>
            <a:endParaRPr lang="ru-RU" sz="2400" b="0" dirty="0"/>
          </a:p>
        </p:txBody>
      </p:sp>
      <p:sp>
        <p:nvSpPr>
          <p:cNvPr id="9" name="Равнобедренный треугольник 4"/>
          <p:cNvSpPr>
            <a:spLocks noChangeArrowheads="1"/>
          </p:cNvSpPr>
          <p:nvPr/>
        </p:nvSpPr>
        <p:spPr bwMode="auto">
          <a:xfrm>
            <a:off x="197687" y="35877"/>
            <a:ext cx="1023506" cy="68721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1EFE6"/>
              </a:gs>
              <a:gs pos="100000">
                <a:srgbClr val="57513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68C36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At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!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2" descr="https://dfcdn.defacto.com.tr/7/L0577A6_19AU_BK56_01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34" y="849442"/>
            <a:ext cx="986917" cy="148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https://pinkblueindia.files.wordpress.com/2015/07/children-fashion-clothing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7" t="15192" r="26555" b="6651"/>
          <a:stretch/>
        </p:blipFill>
        <p:spPr bwMode="auto">
          <a:xfrm>
            <a:off x="933601" y="2580091"/>
            <a:ext cx="781050" cy="23196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158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756620" y="1023426"/>
            <a:ext cx="3223457" cy="35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I am wearing </a:t>
            </a:r>
            <a:r>
              <a:rPr lang="en-US" sz="2400" b="0" dirty="0" smtClean="0">
                <a:solidFill>
                  <a:schemeClr val="accent1"/>
                </a:solidFill>
              </a:rPr>
              <a:t>a jacket</a:t>
            </a:r>
            <a:r>
              <a:rPr lang="en-US" sz="2400" b="0" dirty="0" smtClean="0"/>
              <a:t>.</a:t>
            </a:r>
            <a:endParaRPr lang="ru-RU" sz="2400" b="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756619" y="1582573"/>
            <a:ext cx="3223457" cy="35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I am wearing </a:t>
            </a:r>
            <a:r>
              <a:rPr lang="en-US" sz="2400" b="0" dirty="0" smtClean="0">
                <a:solidFill>
                  <a:schemeClr val="accent1"/>
                </a:solidFill>
              </a:rPr>
              <a:t>a skirt</a:t>
            </a:r>
            <a:r>
              <a:rPr lang="en-US" sz="2400" b="0" dirty="0" smtClean="0"/>
              <a:t>.</a:t>
            </a:r>
            <a:endParaRPr lang="ru-RU" sz="2400" b="0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756618" y="3153196"/>
            <a:ext cx="3223457" cy="35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I am wearing </a:t>
            </a:r>
            <a:r>
              <a:rPr lang="en-US" sz="2400" b="0" dirty="0" smtClean="0">
                <a:solidFill>
                  <a:schemeClr val="accent1"/>
                </a:solidFill>
              </a:rPr>
              <a:t>a hat</a:t>
            </a:r>
            <a:r>
              <a:rPr lang="en-US" sz="2400" b="0" dirty="0" smtClean="0"/>
              <a:t>.</a:t>
            </a:r>
            <a:endParaRPr lang="ru-RU" sz="2400" b="0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756620" y="3760465"/>
            <a:ext cx="3223457" cy="35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I am wearing </a:t>
            </a:r>
            <a:r>
              <a:rPr lang="en-US" sz="2400" b="0" dirty="0" smtClean="0">
                <a:solidFill>
                  <a:schemeClr val="accent1"/>
                </a:solidFill>
              </a:rPr>
              <a:t>a T-shirt</a:t>
            </a:r>
            <a:r>
              <a:rPr lang="en-US" sz="2400" b="0" dirty="0" smtClean="0"/>
              <a:t>.</a:t>
            </a:r>
            <a:endParaRPr lang="ru-RU" sz="2400" b="0" dirty="0"/>
          </a:p>
        </p:txBody>
      </p:sp>
      <p:pic>
        <p:nvPicPr>
          <p:cNvPr id="9" name="Рисунок 8" descr="https://i0.wp.com/ratatum.com/wp-content/uploads/2018/08/74-a16.jpg?w=800&amp;ssl=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8" t="3957" r="21104"/>
          <a:stretch/>
        </p:blipFill>
        <p:spPr bwMode="auto">
          <a:xfrm>
            <a:off x="786163" y="711988"/>
            <a:ext cx="781050" cy="1741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i.pinimg.com/736x/77/65/a9/7765a9e8ee027417d414748b950e2e0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r="17418"/>
          <a:stretch/>
        </p:blipFill>
        <p:spPr bwMode="auto">
          <a:xfrm>
            <a:off x="866273" y="2889203"/>
            <a:ext cx="1043839" cy="18346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44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 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25107" y="1948936"/>
            <a:ext cx="4892510" cy="35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I am wearing </a:t>
            </a:r>
            <a:r>
              <a:rPr lang="en-US" sz="2400" b="0" dirty="0" smtClean="0">
                <a:solidFill>
                  <a:schemeClr val="accent1"/>
                </a:solidFill>
              </a:rPr>
              <a:t>a T-shirt and trousers</a:t>
            </a:r>
            <a:r>
              <a:rPr lang="en-US" sz="2400" b="0" dirty="0" smtClean="0"/>
              <a:t>.</a:t>
            </a:r>
            <a:endParaRPr lang="ru-RU" sz="2400" b="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07430" y="1258238"/>
            <a:ext cx="4807670" cy="35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I am wearing </a:t>
            </a:r>
            <a:r>
              <a:rPr lang="en-US" sz="2400" b="0" dirty="0" smtClean="0">
                <a:solidFill>
                  <a:schemeClr val="accent1"/>
                </a:solidFill>
              </a:rPr>
              <a:t>a T-shirt and a hat</a:t>
            </a:r>
            <a:r>
              <a:rPr lang="en-US" sz="2400" b="0" dirty="0" smtClean="0"/>
              <a:t>.</a:t>
            </a:r>
            <a:endParaRPr lang="ru-RU" sz="2400" b="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998482" y="3365632"/>
            <a:ext cx="4944359" cy="35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I am wearing </a:t>
            </a:r>
            <a:r>
              <a:rPr lang="en-US" sz="2400" b="0" dirty="0" smtClean="0">
                <a:solidFill>
                  <a:schemeClr val="tx2"/>
                </a:solidFill>
              </a:rPr>
              <a:t>a T-shirt and </a:t>
            </a:r>
            <a:r>
              <a:rPr lang="en-US" sz="2400" b="0" dirty="0" smtClean="0">
                <a:solidFill>
                  <a:schemeClr val="accent1"/>
                </a:solidFill>
              </a:rPr>
              <a:t>a jacket</a:t>
            </a:r>
            <a:r>
              <a:rPr lang="en-US" sz="2400" b="0" dirty="0" smtClean="0"/>
              <a:t>.</a:t>
            </a:r>
            <a:endParaRPr lang="ru-RU" sz="2400" b="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998482" y="4034859"/>
            <a:ext cx="4741683" cy="35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I am wearing </a:t>
            </a:r>
            <a:r>
              <a:rPr lang="en-US" sz="2400" b="0" dirty="0" smtClean="0">
                <a:solidFill>
                  <a:schemeClr val="accent1"/>
                </a:solidFill>
              </a:rPr>
              <a:t>socks and shoes.</a:t>
            </a:r>
            <a:endParaRPr lang="ru-RU" sz="2400" b="0" dirty="0">
              <a:solidFill>
                <a:schemeClr val="accent1"/>
              </a:solidFill>
            </a:endParaRPr>
          </a:p>
        </p:txBody>
      </p:sp>
      <p:pic>
        <p:nvPicPr>
          <p:cNvPr id="10" name="Рисунок 9" descr="https://i.etsystatic.com/7222065/r/il/ede5f1/1268290334/il_794xN.1268290334_sumy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3" r="11321"/>
          <a:stretch/>
        </p:blipFill>
        <p:spPr bwMode="auto">
          <a:xfrm>
            <a:off x="491920" y="767366"/>
            <a:ext cx="592163" cy="19414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Lomonosov\Desktop\Pictures\2b703efe4e5fae096bb64f99c38aa48742ca402b.jpe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" r="33774"/>
          <a:stretch/>
        </p:blipFill>
        <p:spPr bwMode="auto">
          <a:xfrm>
            <a:off x="491920" y="2989353"/>
            <a:ext cx="960755" cy="1757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718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0" dirty="0" smtClean="0">
                <a:solidFill>
                  <a:srgbClr val="C00000"/>
                </a:solidFill>
              </a:rPr>
              <a:t>Write it! </a:t>
            </a:r>
            <a:endParaRPr lang="ru-RU" sz="2400" b="0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81252" y="2016338"/>
            <a:ext cx="887864" cy="35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800" b="0" dirty="0" smtClean="0">
                <a:latin typeface="Tw Cen MT" panose="020B0602020104020603" pitchFamily="34" charset="0"/>
              </a:rPr>
              <a:t>a</a:t>
            </a:r>
            <a:r>
              <a:rPr lang="en-US" sz="2400" b="0" dirty="0" smtClean="0"/>
              <a:t> t h </a:t>
            </a:r>
            <a:endParaRPr lang="ru-RU" sz="2400" b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1812" y="2589230"/>
            <a:ext cx="1510033" cy="37707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81252" y="1629379"/>
            <a:ext cx="1461328" cy="35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endParaRPr lang="ru-RU" sz="2400" b="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1930" y="2589230"/>
            <a:ext cx="1510033" cy="37707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53670" y="3327939"/>
            <a:ext cx="1461328" cy="35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s c k s o</a:t>
            </a:r>
            <a:endParaRPr lang="ru-RU" sz="2400" b="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60517" y="1973512"/>
            <a:ext cx="1461328" cy="35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s h e s o</a:t>
            </a:r>
            <a:endParaRPr lang="ru-RU" sz="2400" b="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11812" y="3901951"/>
            <a:ext cx="1510033" cy="37707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36332" y="3881108"/>
            <a:ext cx="1510033" cy="37707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160517" y="3299526"/>
            <a:ext cx="1461328" cy="35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t </a:t>
            </a:r>
            <a:r>
              <a:rPr lang="en-US" sz="2800" b="0" dirty="0">
                <a:latin typeface="Tw Cen MT" panose="020B0602020104020603" pitchFamily="34" charset="0"/>
              </a:rPr>
              <a:t>a</a:t>
            </a:r>
            <a:r>
              <a:rPr lang="en-US" sz="2400" b="0" dirty="0" smtClean="0"/>
              <a:t> j c k e</a:t>
            </a:r>
            <a:endParaRPr lang="ru-RU" sz="2400" b="0" dirty="0"/>
          </a:p>
        </p:txBody>
      </p:sp>
      <p:pic>
        <p:nvPicPr>
          <p:cNvPr id="13" name="Рисунок 12" descr="https://sovyatka.ru/800/600/https/www.clipartmax.com/png/full/99-992558_club-penguin-entertainment-inc-dress-shoe-clip-art-club-penguin-bow-shoe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894" y="989510"/>
            <a:ext cx="633438" cy="598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flomaster.top/uploads/posts/2022-12/1672268473_flomaster-club-p-shlyapa-risunok-dlya-detei-pinterest-3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39" y="941368"/>
            <a:ext cx="808355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membranka.ru/thumb/1010x0xIN/upload/iblock/d34/d34177d143bb9c663ab1c627c77f4dd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050" y="740301"/>
            <a:ext cx="859666" cy="986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i.pinimg.com/originals/6d/ae/b8/6daeb829c7005d4d8374c7136de06c46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510" y="895305"/>
            <a:ext cx="819150" cy="819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607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0" dirty="0" smtClean="0">
                <a:solidFill>
                  <a:srgbClr val="C00000"/>
                </a:solidFill>
              </a:rPr>
              <a:t>Write it! </a:t>
            </a:r>
            <a:endParaRPr lang="ru-RU" sz="2400" b="0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11809" y="1972235"/>
            <a:ext cx="1104681" cy="35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800" b="0" dirty="0" smtClean="0">
                <a:latin typeface="Tw Cen MT" panose="020B0602020104020603" pitchFamily="34" charset="0"/>
              </a:rPr>
              <a:t>t s </a:t>
            </a:r>
            <a:r>
              <a:rPr lang="en-US" sz="2800" b="0" dirty="0" err="1" smtClean="0">
                <a:latin typeface="Tw Cen MT" panose="020B0602020104020603" pitchFamily="34" charset="0"/>
              </a:rPr>
              <a:t>i</a:t>
            </a:r>
            <a:r>
              <a:rPr lang="en-US" sz="2800" b="0" dirty="0" smtClean="0">
                <a:latin typeface="Tw Cen MT" panose="020B0602020104020603" pitchFamily="34" charset="0"/>
              </a:rPr>
              <a:t> k r</a:t>
            </a:r>
            <a:endParaRPr lang="ru-RU" sz="2400" b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09134" y="2548380"/>
            <a:ext cx="1510033" cy="37707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27604" y="2032059"/>
            <a:ext cx="1799994" cy="35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s </a:t>
            </a:r>
            <a:r>
              <a:rPr lang="en-US" sz="2400" b="0" dirty="0" err="1" smtClean="0"/>
              <a:t>i</a:t>
            </a:r>
            <a:r>
              <a:rPr lang="en-US" sz="2400" b="0" dirty="0" smtClean="0"/>
              <a:t> t r h   T-</a:t>
            </a:r>
            <a:endParaRPr lang="ru-RU" sz="2400" b="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12270" y="2548380"/>
            <a:ext cx="1510033" cy="37707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86119" y="3435904"/>
            <a:ext cx="2111604" cy="35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r o u e s r t s</a:t>
            </a:r>
            <a:endParaRPr lang="ru-RU" sz="2400" b="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80234" y="3445363"/>
            <a:ext cx="1461328" cy="35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n-US" sz="2400" b="0" dirty="0" smtClean="0"/>
              <a:t>s h t </a:t>
            </a:r>
            <a:r>
              <a:rPr lang="en-US" sz="2400" b="0" dirty="0" err="1" smtClean="0"/>
              <a:t>i</a:t>
            </a:r>
            <a:r>
              <a:rPr lang="en-US" sz="2400" b="0" dirty="0" smtClean="0"/>
              <a:t> r</a:t>
            </a:r>
            <a:endParaRPr lang="ru-RU" sz="2400" b="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7328" y="4012049"/>
            <a:ext cx="2592370" cy="37707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04965" y="4008279"/>
            <a:ext cx="1510033" cy="37707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https://printonic.ru/uploads/images/2016/04/15/img_5710a77cacecb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11349" r="26548" b="10699"/>
          <a:stretch/>
        </p:blipFill>
        <p:spPr bwMode="auto">
          <a:xfrm>
            <a:off x="3969210" y="656046"/>
            <a:ext cx="507884" cy="11464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s://clipart-library.com/img1/82889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82" y="799299"/>
            <a:ext cx="855153" cy="83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flomaster.top/uploads/posts/2022-07/1657388807_11-flomaster-club-p-muzhskaya-rubashka-risunok-krasivo-1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 t="15668" r="9077" b="16605"/>
          <a:stretch/>
        </p:blipFill>
        <p:spPr bwMode="auto">
          <a:xfrm>
            <a:off x="2339909" y="799299"/>
            <a:ext cx="971550" cy="1041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https://gas-kvas.com/grafic/uploads/posts/2023-10/1696531904_gas-kvas-com-p-kartinki-yubka-36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981" y="902157"/>
            <a:ext cx="746125" cy="781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752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TEST">
      <a:dk1>
        <a:srgbClr val="000000"/>
      </a:dk1>
      <a:lt1>
        <a:srgbClr val="FFFFFF"/>
      </a:lt1>
      <a:dk2>
        <a:srgbClr val="1A237E"/>
      </a:dk2>
      <a:lt2>
        <a:srgbClr val="E8EAF6"/>
      </a:lt2>
      <a:accent1>
        <a:srgbClr val="283593"/>
      </a:accent1>
      <a:accent2>
        <a:srgbClr val="303F9F"/>
      </a:accent2>
      <a:accent3>
        <a:srgbClr val="3949AB"/>
      </a:accent3>
      <a:accent4>
        <a:srgbClr val="3F51B5"/>
      </a:accent4>
      <a:accent5>
        <a:srgbClr val="5C6BC0"/>
      </a:accent5>
      <a:accent6>
        <a:srgbClr val="7986CB"/>
      </a:accent6>
      <a:hlink>
        <a:srgbClr val="3949AB"/>
      </a:hlink>
      <a:folHlink>
        <a:srgbClr val="28359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2201</TotalTime>
  <Words>387</Words>
  <Application>Microsoft Office PowerPoint</Application>
  <PresentationFormat>Произвольный</PresentationFormat>
  <Paragraphs>134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Raleway</vt:lpstr>
      <vt:lpstr>Times New Roman</vt:lpstr>
      <vt:lpstr>Tw Cen MT</vt:lpstr>
      <vt:lpstr>Office Theme</vt:lpstr>
      <vt:lpstr>“What are you wearing?”</vt:lpstr>
      <vt:lpstr>Tongue Twister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Write it! </vt:lpstr>
      <vt:lpstr>Write it! </vt:lpstr>
      <vt:lpstr>Listen!</vt:lpstr>
      <vt:lpstr>Speak!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READ</vt:lpstr>
      <vt:lpstr>Let’s play together!</vt:lpstr>
    </vt:vector>
  </TitlesOfParts>
  <Company>Ergun Kayis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Mirije Shefiti</dc:creator>
  <cp:lastModifiedBy>Lomonosov</cp:lastModifiedBy>
  <cp:revision>1322</cp:revision>
  <cp:lastPrinted>2015-03-02T20:38:25Z</cp:lastPrinted>
  <dcterms:created xsi:type="dcterms:W3CDTF">2014-07-08T04:55:45Z</dcterms:created>
  <dcterms:modified xsi:type="dcterms:W3CDTF">2024-06-18T10:02:33Z</dcterms:modified>
</cp:coreProperties>
</file>