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647" r:id="rId2"/>
    <p:sldId id="654" r:id="rId3"/>
    <p:sldId id="648" r:id="rId4"/>
    <p:sldId id="661" r:id="rId5"/>
    <p:sldId id="660" r:id="rId6"/>
    <p:sldId id="658" r:id="rId7"/>
    <p:sldId id="659" r:id="rId8"/>
    <p:sldId id="651" r:id="rId9"/>
    <p:sldId id="653" r:id="rId10"/>
    <p:sldId id="652" r:id="rId11"/>
    <p:sldId id="657" r:id="rId12"/>
    <p:sldId id="655" r:id="rId13"/>
  </p:sldIdLst>
  <p:sldSz cx="6858000" cy="51435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6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3C5A9B"/>
    <a:srgbClr val="0087AF"/>
    <a:srgbClr val="1AB2E8"/>
    <a:srgbClr val="00AAEB"/>
    <a:srgbClr val="E04A3F"/>
    <a:srgbClr val="FFDC0D"/>
    <a:srgbClr val="D9B079"/>
    <a:srgbClr val="D1D3D4"/>
    <a:srgbClr val="D6D7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9" autoAdjust="0"/>
    <p:restoredTop sz="96210" autoAdjust="0"/>
  </p:normalViewPr>
  <p:slideViewPr>
    <p:cSldViewPr snapToGrid="0" snapToObjects="1">
      <p:cViewPr varScale="1">
        <p:scale>
          <a:sx n="109" d="100"/>
          <a:sy n="109" d="100"/>
        </p:scale>
        <p:origin x="1373" y="46"/>
      </p:cViewPr>
      <p:guideLst>
        <p:guide orient="horz" pos="1596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-3822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A83A8-2E45-0548-B3C9-C096518BCF82}" type="datetimeFigureOut">
              <a:rPr lang="en-US" smtClean="0"/>
              <a:pPr/>
              <a:t>6/18/2024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028E8-0986-2C48-A24F-782A77C255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142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94DD2-0DDA-C24C-A772-AE987C62F897}" type="datetimeFigureOut">
              <a:rPr lang="en-US" smtClean="0"/>
              <a:pPr/>
              <a:t>6/18/2024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24DC8D-BEC2-D34A-81E1-6AC3BD4AB1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253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24DC8D-BEC2-D34A-81E1-6AC3BD4AB13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32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4350" y="1597822"/>
            <a:ext cx="5829300" cy="1102519"/>
          </a:xfrm>
        </p:spPr>
        <p:txBody>
          <a:bodyPr>
            <a:normAutofit/>
          </a:bodyPr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42900" y="6250300"/>
            <a:ext cx="16002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www.bestppt.com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4914900" y="4723820"/>
            <a:ext cx="1600200" cy="273844"/>
          </a:xfrm>
          <a:prstGeom prst="rect">
            <a:avLst/>
          </a:prstGeom>
        </p:spPr>
        <p:txBody>
          <a:bodyPr/>
          <a:lstStyle/>
          <a:p>
            <a:fld id="{D60D1EDE-7116-2443-9BDD-368CE5B376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25779" y="498590"/>
            <a:ext cx="6406445" cy="33866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62717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42900" y="6250300"/>
            <a:ext cx="16002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www.bestppt.com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6858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39684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42900" y="6250300"/>
            <a:ext cx="16002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www.bestppt.com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6858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858000" cy="5143500"/>
          </a:xfrm>
        </p:spPr>
        <p:txBody>
          <a:bodyPr/>
          <a:lstStyle>
            <a:lvl1pPr marL="0" indent="0" algn="ctr">
              <a:buNone/>
              <a:defRPr>
                <a:latin typeface="Raleway"/>
                <a:cs typeface="Raleway"/>
              </a:defRPr>
            </a:lvl1pPr>
          </a:lstStyle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40119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6250300"/>
            <a:ext cx="16002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www.bestppt.com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4723820"/>
            <a:ext cx="1600200" cy="273844"/>
          </a:xfrm>
          <a:prstGeom prst="rect">
            <a:avLst/>
          </a:prstGeom>
        </p:spPr>
        <p:txBody>
          <a:bodyPr/>
          <a:lstStyle/>
          <a:p>
            <a:fld id="{D60D1EDE-7116-2443-9BDD-368CE5B376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449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6250300"/>
            <a:ext cx="16002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www.bestppt.com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4723820"/>
            <a:ext cx="1600200" cy="273844"/>
          </a:xfrm>
          <a:prstGeom prst="rect">
            <a:avLst/>
          </a:prstGeom>
        </p:spPr>
        <p:txBody>
          <a:bodyPr/>
          <a:lstStyle/>
          <a:p>
            <a:fld id="{D60D1EDE-7116-2443-9BDD-368CE5B376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470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" y="6250300"/>
            <a:ext cx="16002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www.bestppt.com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4723820"/>
            <a:ext cx="1600200" cy="273844"/>
          </a:xfrm>
          <a:prstGeom prst="rect">
            <a:avLst/>
          </a:prstGeom>
        </p:spPr>
        <p:txBody>
          <a:bodyPr/>
          <a:lstStyle/>
          <a:p>
            <a:fld id="{D60D1EDE-7116-2443-9BDD-368CE5B3766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299854" y="562064"/>
            <a:ext cx="6238598" cy="0"/>
          </a:xfrm>
          <a:prstGeom prst="line">
            <a:avLst/>
          </a:prstGeom>
          <a:ln w="9525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 userDrawn="1"/>
        </p:nvGrpSpPr>
        <p:grpSpPr>
          <a:xfrm>
            <a:off x="6150056" y="190333"/>
            <a:ext cx="295241" cy="253480"/>
            <a:chOff x="6258192" y="2164972"/>
            <a:chExt cx="602756" cy="388124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6857773" y="2164972"/>
              <a:ext cx="0" cy="388124"/>
            </a:xfrm>
            <a:prstGeom prst="line">
              <a:avLst/>
            </a:prstGeom>
            <a:ln w="190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556747" y="2199387"/>
              <a:ext cx="301026" cy="353709"/>
            </a:xfrm>
            <a:prstGeom prst="line">
              <a:avLst/>
            </a:prstGeom>
            <a:ln w="190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6268479" y="2199387"/>
              <a:ext cx="294647" cy="353709"/>
            </a:xfrm>
            <a:prstGeom prst="line">
              <a:avLst/>
            </a:prstGeom>
            <a:ln w="190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268479" y="2164972"/>
              <a:ext cx="0" cy="388124"/>
            </a:xfrm>
            <a:prstGeom prst="line">
              <a:avLst/>
            </a:prstGeom>
            <a:ln w="190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6258192" y="2553096"/>
              <a:ext cx="602756" cy="0"/>
            </a:xfrm>
            <a:prstGeom prst="line">
              <a:avLst/>
            </a:prstGeom>
            <a:ln w="190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6563126" y="2164972"/>
              <a:ext cx="294647" cy="353709"/>
            </a:xfrm>
            <a:prstGeom prst="line">
              <a:avLst/>
            </a:prstGeom>
            <a:ln w="190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268479" y="2164972"/>
              <a:ext cx="297884" cy="356668"/>
            </a:xfrm>
            <a:prstGeom prst="line">
              <a:avLst/>
            </a:prstGeom>
            <a:ln w="19050" cmpd="sng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8291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012011"/>
            <a:ext cx="3028950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012011"/>
            <a:ext cx="3028950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2900" y="6250300"/>
            <a:ext cx="16002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www.bestppt.com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914900" y="4723820"/>
            <a:ext cx="1600200" cy="273844"/>
          </a:xfrm>
          <a:prstGeom prst="rect">
            <a:avLst/>
          </a:prstGeom>
        </p:spPr>
        <p:txBody>
          <a:bodyPr/>
          <a:lstStyle/>
          <a:p>
            <a:fld id="{D60D1EDE-7116-2443-9BDD-368CE5B376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863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Raleway"/>
                <a:cs typeface="Raleway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1" y="1000823"/>
            <a:ext cx="3030141" cy="479822"/>
          </a:xfrm>
        </p:spPr>
        <p:txBody>
          <a:bodyPr anchor="b"/>
          <a:lstStyle>
            <a:lvl1pPr marL="0" indent="0">
              <a:buNone/>
              <a:defRPr sz="1800" b="1">
                <a:latin typeface="Raleway"/>
                <a:cs typeface="Raleway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1" y="1480644"/>
            <a:ext cx="3030141" cy="2963466"/>
          </a:xfrm>
        </p:spPr>
        <p:txBody>
          <a:bodyPr>
            <a:normAutofit/>
          </a:bodyPr>
          <a:lstStyle>
            <a:lvl1pPr>
              <a:defRPr sz="1800">
                <a:latin typeface="Raleway"/>
                <a:cs typeface="Raleway"/>
              </a:defRPr>
            </a:lvl1pPr>
            <a:lvl2pPr>
              <a:defRPr sz="1600">
                <a:latin typeface="Raleway"/>
                <a:cs typeface="Raleway"/>
              </a:defRPr>
            </a:lvl2pPr>
            <a:lvl3pPr>
              <a:defRPr sz="1400">
                <a:latin typeface="Raleway"/>
                <a:cs typeface="Raleway"/>
              </a:defRPr>
            </a:lvl3pPr>
            <a:lvl4pPr>
              <a:defRPr sz="1200">
                <a:latin typeface="Raleway"/>
                <a:cs typeface="Raleway"/>
              </a:defRPr>
            </a:lvl4pPr>
            <a:lvl5pPr>
              <a:defRPr sz="1200">
                <a:latin typeface="Raleway"/>
                <a:cs typeface="Raleway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1" y="1000823"/>
            <a:ext cx="3031331" cy="479822"/>
          </a:xfrm>
        </p:spPr>
        <p:txBody>
          <a:bodyPr anchor="b"/>
          <a:lstStyle>
            <a:lvl1pPr marL="0" indent="0">
              <a:buNone/>
              <a:defRPr sz="1800" b="1">
                <a:latin typeface="Raleway"/>
                <a:cs typeface="Raleway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1" y="1480644"/>
            <a:ext cx="3031331" cy="2963466"/>
          </a:xfrm>
        </p:spPr>
        <p:txBody>
          <a:bodyPr>
            <a:normAutofit/>
          </a:bodyPr>
          <a:lstStyle>
            <a:lvl1pPr>
              <a:defRPr sz="1800">
                <a:latin typeface="Raleway"/>
                <a:cs typeface="Raleway"/>
              </a:defRPr>
            </a:lvl1pPr>
            <a:lvl2pPr>
              <a:defRPr sz="1600">
                <a:latin typeface="Raleway"/>
                <a:cs typeface="Raleway"/>
              </a:defRPr>
            </a:lvl2pPr>
            <a:lvl3pPr>
              <a:defRPr sz="1400">
                <a:latin typeface="Raleway"/>
                <a:cs typeface="Raleway"/>
              </a:defRPr>
            </a:lvl3pPr>
            <a:lvl4pPr>
              <a:defRPr sz="1200">
                <a:latin typeface="Raleway"/>
                <a:cs typeface="Raleway"/>
              </a:defRPr>
            </a:lvl4pPr>
            <a:lvl5pPr>
              <a:defRPr sz="1200">
                <a:latin typeface="Raleway"/>
                <a:cs typeface="Raleway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42900" y="6250300"/>
            <a:ext cx="1600200" cy="273844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Raleway"/>
                <a:cs typeface="Raleway"/>
              </a:defRPr>
            </a:lvl1pPr>
          </a:lstStyle>
          <a:p>
            <a:r>
              <a:rPr lang="en-US" dirty="0"/>
              <a:t>www.bestppt.com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914900" y="4723820"/>
            <a:ext cx="1600200" cy="273844"/>
          </a:xfrm>
          <a:prstGeom prst="rect">
            <a:avLst/>
          </a:prstGeom>
        </p:spPr>
        <p:txBody>
          <a:bodyPr/>
          <a:lstStyle>
            <a:lvl1pPr>
              <a:defRPr sz="1100">
                <a:latin typeface="Raleway"/>
                <a:cs typeface="Raleway"/>
              </a:defRPr>
            </a:lvl1pPr>
          </a:lstStyle>
          <a:p>
            <a:fld id="{D60D1EDE-7116-2443-9BDD-368CE5B3766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726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42900" y="6250300"/>
            <a:ext cx="16002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www.bestppt.com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14900" y="4723820"/>
            <a:ext cx="1600200" cy="273844"/>
          </a:xfrm>
          <a:prstGeom prst="rect">
            <a:avLst/>
          </a:prstGeom>
        </p:spPr>
        <p:txBody>
          <a:bodyPr/>
          <a:lstStyle/>
          <a:p>
            <a:fld id="{D60D1EDE-7116-2443-9BDD-368CE5B376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109453" y="4547422"/>
            <a:ext cx="706694" cy="532581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3466070"/>
            <a:ext cx="6858000" cy="16774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22946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rrange avat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42900" y="6250300"/>
            <a:ext cx="16002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www.bestppt.com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14900" y="4723820"/>
            <a:ext cx="1600200" cy="273844"/>
          </a:xfrm>
          <a:prstGeom prst="rect">
            <a:avLst/>
          </a:prstGeom>
        </p:spPr>
        <p:txBody>
          <a:bodyPr/>
          <a:lstStyle/>
          <a:p>
            <a:fld id="{D60D1EDE-7116-2443-9BDD-368CE5B3766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109453" y="4547422"/>
            <a:ext cx="706694" cy="532581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811538" y="1108871"/>
            <a:ext cx="3340298" cy="2928937"/>
            <a:chOff x="2415382" y="1108869"/>
            <a:chExt cx="4453731" cy="2928937"/>
          </a:xfrm>
        </p:grpSpPr>
        <p:sp>
          <p:nvSpPr>
            <p:cNvPr id="8" name="Freeform 38"/>
            <p:cNvSpPr>
              <a:spLocks/>
            </p:cNvSpPr>
            <p:nvPr/>
          </p:nvSpPr>
          <p:spPr bwMode="auto">
            <a:xfrm>
              <a:off x="4546600" y="1994694"/>
              <a:ext cx="1246188" cy="565150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39"/>
            <p:cNvSpPr>
              <a:spLocks/>
            </p:cNvSpPr>
            <p:nvPr/>
          </p:nvSpPr>
          <p:spPr bwMode="auto">
            <a:xfrm>
              <a:off x="4546600" y="1994694"/>
              <a:ext cx="1246188" cy="565150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40"/>
            <p:cNvSpPr>
              <a:spLocks/>
            </p:cNvSpPr>
            <p:nvPr/>
          </p:nvSpPr>
          <p:spPr bwMode="auto">
            <a:xfrm>
              <a:off x="5035550" y="1588294"/>
              <a:ext cx="268288" cy="560388"/>
            </a:xfrm>
            <a:custGeom>
              <a:avLst/>
              <a:gdLst>
                <a:gd name="T0" fmla="*/ 0 w 167"/>
                <a:gd name="T1" fmla="*/ 102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2 h 349"/>
                <a:gd name="T12" fmla="*/ 0 w 167"/>
                <a:gd name="T13" fmla="*/ 10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2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67" y="0"/>
                    <a:pt x="0" y="0"/>
                    <a:pt x="0" y="102"/>
                  </a:cubicBezTo>
                </a:path>
              </a:pathLst>
            </a:custGeom>
            <a:solidFill>
              <a:srgbClr val="F6C8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41"/>
            <p:cNvSpPr>
              <a:spLocks/>
            </p:cNvSpPr>
            <p:nvPr/>
          </p:nvSpPr>
          <p:spPr bwMode="auto">
            <a:xfrm>
              <a:off x="4859338" y="1553369"/>
              <a:ext cx="112713" cy="163513"/>
            </a:xfrm>
            <a:custGeom>
              <a:avLst/>
              <a:gdLst>
                <a:gd name="T0" fmla="*/ 20 w 70"/>
                <a:gd name="T1" fmla="*/ 5 h 102"/>
                <a:gd name="T2" fmla="*/ 61 w 70"/>
                <a:gd name="T3" fmla="*/ 42 h 102"/>
                <a:gd name="T4" fmla="*/ 50 w 70"/>
                <a:gd name="T5" fmla="*/ 97 h 102"/>
                <a:gd name="T6" fmla="*/ 8 w 70"/>
                <a:gd name="T7" fmla="*/ 60 h 102"/>
                <a:gd name="T8" fmla="*/ 2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20" y="5"/>
                  </a:moveTo>
                  <a:cubicBezTo>
                    <a:pt x="34" y="0"/>
                    <a:pt x="53" y="17"/>
                    <a:pt x="61" y="42"/>
                  </a:cubicBezTo>
                  <a:cubicBezTo>
                    <a:pt x="70" y="67"/>
                    <a:pt x="65" y="92"/>
                    <a:pt x="50" y="97"/>
                  </a:cubicBezTo>
                  <a:cubicBezTo>
                    <a:pt x="35" y="102"/>
                    <a:pt x="17" y="85"/>
                    <a:pt x="8" y="60"/>
                  </a:cubicBezTo>
                  <a:cubicBezTo>
                    <a:pt x="0" y="34"/>
                    <a:pt x="5" y="10"/>
                    <a:pt x="20" y="5"/>
                  </a:cubicBezTo>
                  <a:close/>
                </a:path>
              </a:pathLst>
            </a:custGeom>
            <a:solidFill>
              <a:srgbClr val="F6C8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42"/>
            <p:cNvSpPr>
              <a:spLocks/>
            </p:cNvSpPr>
            <p:nvPr/>
          </p:nvSpPr>
          <p:spPr bwMode="auto">
            <a:xfrm>
              <a:off x="5365750" y="1553369"/>
              <a:ext cx="112713" cy="163513"/>
            </a:xfrm>
            <a:custGeom>
              <a:avLst/>
              <a:gdLst>
                <a:gd name="T0" fmla="*/ 51 w 70"/>
                <a:gd name="T1" fmla="*/ 5 h 102"/>
                <a:gd name="T2" fmla="*/ 9 w 70"/>
                <a:gd name="T3" fmla="*/ 42 h 102"/>
                <a:gd name="T4" fmla="*/ 20 w 70"/>
                <a:gd name="T5" fmla="*/ 97 h 102"/>
                <a:gd name="T6" fmla="*/ 62 w 70"/>
                <a:gd name="T7" fmla="*/ 60 h 102"/>
                <a:gd name="T8" fmla="*/ 51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1" y="5"/>
                  </a:moveTo>
                  <a:cubicBezTo>
                    <a:pt x="36" y="0"/>
                    <a:pt x="17" y="17"/>
                    <a:pt x="9" y="42"/>
                  </a:cubicBezTo>
                  <a:cubicBezTo>
                    <a:pt x="0" y="67"/>
                    <a:pt x="6" y="92"/>
                    <a:pt x="20" y="97"/>
                  </a:cubicBezTo>
                  <a:cubicBezTo>
                    <a:pt x="35" y="102"/>
                    <a:pt x="54" y="85"/>
                    <a:pt x="62" y="60"/>
                  </a:cubicBezTo>
                  <a:cubicBezTo>
                    <a:pt x="70" y="34"/>
                    <a:pt x="65" y="10"/>
                    <a:pt x="51" y="5"/>
                  </a:cubicBezTo>
                  <a:close/>
                </a:path>
              </a:pathLst>
            </a:custGeom>
            <a:solidFill>
              <a:srgbClr val="F6C8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43"/>
            <p:cNvSpPr>
              <a:spLocks/>
            </p:cNvSpPr>
            <p:nvPr/>
          </p:nvSpPr>
          <p:spPr bwMode="auto">
            <a:xfrm>
              <a:off x="5024438" y="1958182"/>
              <a:ext cx="146050" cy="282575"/>
            </a:xfrm>
            <a:custGeom>
              <a:avLst/>
              <a:gdLst>
                <a:gd name="T0" fmla="*/ 7 w 92"/>
                <a:gd name="T1" fmla="*/ 0 h 178"/>
                <a:gd name="T2" fmla="*/ 0 w 92"/>
                <a:gd name="T3" fmla="*/ 28 h 178"/>
                <a:gd name="T4" fmla="*/ 20 w 92"/>
                <a:gd name="T5" fmla="*/ 178 h 178"/>
                <a:gd name="T6" fmla="*/ 92 w 92"/>
                <a:gd name="T7" fmla="*/ 105 h 178"/>
                <a:gd name="T8" fmla="*/ 7 w 92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78">
                  <a:moveTo>
                    <a:pt x="7" y="0"/>
                  </a:moveTo>
                  <a:lnTo>
                    <a:pt x="0" y="28"/>
                  </a:lnTo>
                  <a:lnTo>
                    <a:pt x="20" y="178"/>
                  </a:lnTo>
                  <a:lnTo>
                    <a:pt x="92" y="10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Freeform 44"/>
            <p:cNvSpPr>
              <a:spLocks/>
            </p:cNvSpPr>
            <p:nvPr/>
          </p:nvSpPr>
          <p:spPr bwMode="auto">
            <a:xfrm>
              <a:off x="5024438" y="1958182"/>
              <a:ext cx="146050" cy="282575"/>
            </a:xfrm>
            <a:custGeom>
              <a:avLst/>
              <a:gdLst>
                <a:gd name="T0" fmla="*/ 7 w 92"/>
                <a:gd name="T1" fmla="*/ 0 h 178"/>
                <a:gd name="T2" fmla="*/ 0 w 92"/>
                <a:gd name="T3" fmla="*/ 28 h 178"/>
                <a:gd name="T4" fmla="*/ 20 w 92"/>
                <a:gd name="T5" fmla="*/ 178 h 178"/>
                <a:gd name="T6" fmla="*/ 92 w 92"/>
                <a:gd name="T7" fmla="*/ 105 h 178"/>
                <a:gd name="T8" fmla="*/ 7 w 92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78">
                  <a:moveTo>
                    <a:pt x="7" y="0"/>
                  </a:moveTo>
                  <a:lnTo>
                    <a:pt x="0" y="28"/>
                  </a:lnTo>
                  <a:lnTo>
                    <a:pt x="20" y="178"/>
                  </a:lnTo>
                  <a:lnTo>
                    <a:pt x="92" y="105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" name="Freeform 45"/>
            <p:cNvSpPr>
              <a:spLocks/>
            </p:cNvSpPr>
            <p:nvPr/>
          </p:nvSpPr>
          <p:spPr bwMode="auto">
            <a:xfrm>
              <a:off x="5035550" y="1902619"/>
              <a:ext cx="268288" cy="92075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6 h 58"/>
                <a:gd name="T4" fmla="*/ 83 w 167"/>
                <a:gd name="T5" fmla="*/ 58 h 58"/>
                <a:gd name="T6" fmla="*/ 85 w 167"/>
                <a:gd name="T7" fmla="*/ 58 h 58"/>
                <a:gd name="T8" fmla="*/ 167 w 167"/>
                <a:gd name="T9" fmla="*/ 9 h 58"/>
                <a:gd name="T10" fmla="*/ 167 w 167"/>
                <a:gd name="T11" fmla="*/ 0 h 58"/>
                <a:gd name="T12" fmla="*/ 0 w 16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3" y="56"/>
                    <a:pt x="83" y="58"/>
                  </a:cubicBezTo>
                  <a:cubicBezTo>
                    <a:pt x="84" y="58"/>
                    <a:pt x="85" y="58"/>
                    <a:pt x="85" y="58"/>
                  </a:cubicBezTo>
                  <a:cubicBezTo>
                    <a:pt x="125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5A07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" name="Freeform 46"/>
            <p:cNvSpPr>
              <a:spLocks/>
            </p:cNvSpPr>
            <p:nvPr/>
          </p:nvSpPr>
          <p:spPr bwMode="auto">
            <a:xfrm>
              <a:off x="4757738" y="1205707"/>
              <a:ext cx="823913" cy="758825"/>
            </a:xfrm>
            <a:custGeom>
              <a:avLst/>
              <a:gdLst>
                <a:gd name="T0" fmla="*/ 257 w 513"/>
                <a:gd name="T1" fmla="*/ 0 h 473"/>
                <a:gd name="T2" fmla="*/ 115 w 513"/>
                <a:gd name="T3" fmla="*/ 378 h 473"/>
                <a:gd name="T4" fmla="*/ 257 w 513"/>
                <a:gd name="T5" fmla="*/ 473 h 473"/>
                <a:gd name="T6" fmla="*/ 398 w 513"/>
                <a:gd name="T7" fmla="*/ 378 h 473"/>
                <a:gd name="T8" fmla="*/ 257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7" y="0"/>
                  </a:moveTo>
                  <a:cubicBezTo>
                    <a:pt x="0" y="0"/>
                    <a:pt x="98" y="351"/>
                    <a:pt x="115" y="378"/>
                  </a:cubicBezTo>
                  <a:cubicBezTo>
                    <a:pt x="134" y="408"/>
                    <a:pt x="215" y="473"/>
                    <a:pt x="257" y="473"/>
                  </a:cubicBezTo>
                  <a:cubicBezTo>
                    <a:pt x="298" y="473"/>
                    <a:pt x="380" y="408"/>
                    <a:pt x="398" y="378"/>
                  </a:cubicBezTo>
                  <a:cubicBezTo>
                    <a:pt x="415" y="351"/>
                    <a:pt x="513" y="0"/>
                    <a:pt x="257" y="0"/>
                  </a:cubicBezTo>
                  <a:close/>
                </a:path>
              </a:pathLst>
            </a:custGeom>
            <a:solidFill>
              <a:srgbClr val="F6C89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47"/>
            <p:cNvSpPr>
              <a:spLocks/>
            </p:cNvSpPr>
            <p:nvPr/>
          </p:nvSpPr>
          <p:spPr bwMode="auto">
            <a:xfrm>
              <a:off x="4810125" y="1158082"/>
              <a:ext cx="673100" cy="517525"/>
            </a:xfrm>
            <a:custGeom>
              <a:avLst/>
              <a:gdLst>
                <a:gd name="T0" fmla="*/ 407 w 420"/>
                <a:gd name="T1" fmla="*/ 269 h 322"/>
                <a:gd name="T2" fmla="*/ 361 w 420"/>
                <a:gd name="T3" fmla="*/ 57 h 322"/>
                <a:gd name="T4" fmla="*/ 103 w 420"/>
                <a:gd name="T5" fmla="*/ 52 h 322"/>
                <a:gd name="T6" fmla="*/ 48 w 420"/>
                <a:gd name="T7" fmla="*/ 270 h 322"/>
                <a:gd name="T8" fmla="*/ 60 w 420"/>
                <a:gd name="T9" fmla="*/ 322 h 322"/>
                <a:gd name="T10" fmla="*/ 81 w 420"/>
                <a:gd name="T11" fmla="*/ 321 h 322"/>
                <a:gd name="T12" fmla="*/ 65 w 420"/>
                <a:gd name="T13" fmla="*/ 283 h 322"/>
                <a:gd name="T14" fmla="*/ 61 w 420"/>
                <a:gd name="T15" fmla="*/ 251 h 322"/>
                <a:gd name="T16" fmla="*/ 133 w 420"/>
                <a:gd name="T17" fmla="*/ 103 h 322"/>
                <a:gd name="T18" fmla="*/ 222 w 420"/>
                <a:gd name="T19" fmla="*/ 139 h 322"/>
                <a:gd name="T20" fmla="*/ 308 w 420"/>
                <a:gd name="T21" fmla="*/ 101 h 322"/>
                <a:gd name="T22" fmla="*/ 393 w 420"/>
                <a:gd name="T23" fmla="*/ 249 h 322"/>
                <a:gd name="T24" fmla="*/ 375 w 420"/>
                <a:gd name="T25" fmla="*/ 316 h 322"/>
                <a:gd name="T26" fmla="*/ 397 w 420"/>
                <a:gd name="T27" fmla="*/ 314 h 322"/>
                <a:gd name="T28" fmla="*/ 407 w 420"/>
                <a:gd name="T29" fmla="*/ 269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322">
                  <a:moveTo>
                    <a:pt x="407" y="269"/>
                  </a:moveTo>
                  <a:cubicBezTo>
                    <a:pt x="420" y="204"/>
                    <a:pt x="411" y="52"/>
                    <a:pt x="361" y="57"/>
                  </a:cubicBezTo>
                  <a:cubicBezTo>
                    <a:pt x="313" y="9"/>
                    <a:pt x="149" y="0"/>
                    <a:pt x="103" y="52"/>
                  </a:cubicBezTo>
                  <a:cubicBezTo>
                    <a:pt x="0" y="72"/>
                    <a:pt x="48" y="270"/>
                    <a:pt x="48" y="270"/>
                  </a:cubicBezTo>
                  <a:cubicBezTo>
                    <a:pt x="51" y="290"/>
                    <a:pt x="56" y="307"/>
                    <a:pt x="60" y="322"/>
                  </a:cubicBezTo>
                  <a:cubicBezTo>
                    <a:pt x="67" y="322"/>
                    <a:pt x="74" y="321"/>
                    <a:pt x="81" y="321"/>
                  </a:cubicBezTo>
                  <a:cubicBezTo>
                    <a:pt x="74" y="307"/>
                    <a:pt x="67" y="293"/>
                    <a:pt x="65" y="283"/>
                  </a:cubicBezTo>
                  <a:cubicBezTo>
                    <a:pt x="64" y="277"/>
                    <a:pt x="61" y="256"/>
                    <a:pt x="61" y="251"/>
                  </a:cubicBezTo>
                  <a:cubicBezTo>
                    <a:pt x="62" y="215"/>
                    <a:pt x="88" y="111"/>
                    <a:pt x="133" y="103"/>
                  </a:cubicBezTo>
                  <a:cubicBezTo>
                    <a:pt x="150" y="100"/>
                    <a:pt x="193" y="139"/>
                    <a:pt x="222" y="139"/>
                  </a:cubicBezTo>
                  <a:cubicBezTo>
                    <a:pt x="251" y="138"/>
                    <a:pt x="289" y="99"/>
                    <a:pt x="308" y="101"/>
                  </a:cubicBezTo>
                  <a:cubicBezTo>
                    <a:pt x="355" y="108"/>
                    <a:pt x="394" y="203"/>
                    <a:pt x="393" y="249"/>
                  </a:cubicBezTo>
                  <a:cubicBezTo>
                    <a:pt x="393" y="255"/>
                    <a:pt x="386" y="291"/>
                    <a:pt x="375" y="316"/>
                  </a:cubicBezTo>
                  <a:cubicBezTo>
                    <a:pt x="382" y="315"/>
                    <a:pt x="390" y="315"/>
                    <a:pt x="397" y="314"/>
                  </a:cubicBezTo>
                  <a:cubicBezTo>
                    <a:pt x="401" y="301"/>
                    <a:pt x="404" y="286"/>
                    <a:pt x="407" y="269"/>
                  </a:cubicBezTo>
                  <a:close/>
                </a:path>
              </a:pathLst>
            </a:custGeom>
            <a:solidFill>
              <a:srgbClr val="80604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48"/>
            <p:cNvSpPr>
              <a:spLocks/>
            </p:cNvSpPr>
            <p:nvPr/>
          </p:nvSpPr>
          <p:spPr bwMode="auto">
            <a:xfrm>
              <a:off x="5170488" y="1958182"/>
              <a:ext cx="142875" cy="284163"/>
            </a:xfrm>
            <a:custGeom>
              <a:avLst/>
              <a:gdLst>
                <a:gd name="T0" fmla="*/ 84 w 90"/>
                <a:gd name="T1" fmla="*/ 0 h 179"/>
                <a:gd name="T2" fmla="*/ 90 w 90"/>
                <a:gd name="T3" fmla="*/ 28 h 179"/>
                <a:gd name="T4" fmla="*/ 70 w 90"/>
                <a:gd name="T5" fmla="*/ 179 h 179"/>
                <a:gd name="T6" fmla="*/ 0 w 90"/>
                <a:gd name="T7" fmla="*/ 105 h 179"/>
                <a:gd name="T8" fmla="*/ 84 w 90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79">
                  <a:moveTo>
                    <a:pt x="84" y="0"/>
                  </a:moveTo>
                  <a:lnTo>
                    <a:pt x="90" y="28"/>
                  </a:lnTo>
                  <a:lnTo>
                    <a:pt x="70" y="179"/>
                  </a:lnTo>
                  <a:lnTo>
                    <a:pt x="0" y="10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49"/>
            <p:cNvSpPr>
              <a:spLocks/>
            </p:cNvSpPr>
            <p:nvPr/>
          </p:nvSpPr>
          <p:spPr bwMode="auto">
            <a:xfrm>
              <a:off x="5170488" y="1958182"/>
              <a:ext cx="142875" cy="284163"/>
            </a:xfrm>
            <a:custGeom>
              <a:avLst/>
              <a:gdLst>
                <a:gd name="T0" fmla="*/ 84 w 90"/>
                <a:gd name="T1" fmla="*/ 0 h 179"/>
                <a:gd name="T2" fmla="*/ 90 w 90"/>
                <a:gd name="T3" fmla="*/ 28 h 179"/>
                <a:gd name="T4" fmla="*/ 70 w 90"/>
                <a:gd name="T5" fmla="*/ 179 h 179"/>
                <a:gd name="T6" fmla="*/ 0 w 90"/>
                <a:gd name="T7" fmla="*/ 105 h 179"/>
                <a:gd name="T8" fmla="*/ 84 w 90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79">
                  <a:moveTo>
                    <a:pt x="84" y="0"/>
                  </a:moveTo>
                  <a:lnTo>
                    <a:pt x="90" y="28"/>
                  </a:lnTo>
                  <a:lnTo>
                    <a:pt x="70" y="179"/>
                  </a:lnTo>
                  <a:lnTo>
                    <a:pt x="0" y="105"/>
                  </a:lnTo>
                  <a:lnTo>
                    <a:pt x="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50"/>
            <p:cNvSpPr>
              <a:spLocks/>
            </p:cNvSpPr>
            <p:nvPr/>
          </p:nvSpPr>
          <p:spPr bwMode="auto">
            <a:xfrm>
              <a:off x="5170488" y="212486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0303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1" name="Freeform 51"/>
            <p:cNvSpPr>
              <a:spLocks/>
            </p:cNvSpPr>
            <p:nvPr/>
          </p:nvSpPr>
          <p:spPr bwMode="auto">
            <a:xfrm>
              <a:off x="5170488" y="212486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2" name="Freeform 52"/>
            <p:cNvSpPr>
              <a:spLocks/>
            </p:cNvSpPr>
            <p:nvPr/>
          </p:nvSpPr>
          <p:spPr bwMode="auto">
            <a:xfrm>
              <a:off x="5035550" y="1953419"/>
              <a:ext cx="268288" cy="171450"/>
            </a:xfrm>
            <a:custGeom>
              <a:avLst/>
              <a:gdLst>
                <a:gd name="T0" fmla="*/ 169 w 169"/>
                <a:gd name="T1" fmla="*/ 0 h 108"/>
                <a:gd name="T2" fmla="*/ 85 w 169"/>
                <a:gd name="T3" fmla="*/ 105 h 108"/>
                <a:gd name="T4" fmla="*/ 0 w 169"/>
                <a:gd name="T5" fmla="*/ 0 h 108"/>
                <a:gd name="T6" fmla="*/ 0 w 169"/>
                <a:gd name="T7" fmla="*/ 3 h 108"/>
                <a:gd name="T8" fmla="*/ 85 w 169"/>
                <a:gd name="T9" fmla="*/ 108 h 108"/>
                <a:gd name="T10" fmla="*/ 85 w 169"/>
                <a:gd name="T11" fmla="*/ 108 h 108"/>
                <a:gd name="T12" fmla="*/ 169 w 169"/>
                <a:gd name="T13" fmla="*/ 3 h 108"/>
                <a:gd name="T14" fmla="*/ 169 w 169"/>
                <a:gd name="T1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" h="108">
                  <a:moveTo>
                    <a:pt x="169" y="0"/>
                  </a:moveTo>
                  <a:lnTo>
                    <a:pt x="85" y="105"/>
                  </a:lnTo>
                  <a:lnTo>
                    <a:pt x="0" y="0"/>
                  </a:lnTo>
                  <a:lnTo>
                    <a:pt x="0" y="3"/>
                  </a:lnTo>
                  <a:lnTo>
                    <a:pt x="85" y="108"/>
                  </a:lnTo>
                  <a:lnTo>
                    <a:pt x="85" y="108"/>
                  </a:lnTo>
                  <a:lnTo>
                    <a:pt x="169" y="3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E9BE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3" name="Freeform 53"/>
            <p:cNvSpPr>
              <a:spLocks/>
            </p:cNvSpPr>
            <p:nvPr/>
          </p:nvSpPr>
          <p:spPr bwMode="auto">
            <a:xfrm>
              <a:off x="5035550" y="1953419"/>
              <a:ext cx="268288" cy="171450"/>
            </a:xfrm>
            <a:custGeom>
              <a:avLst/>
              <a:gdLst>
                <a:gd name="T0" fmla="*/ 169 w 169"/>
                <a:gd name="T1" fmla="*/ 0 h 108"/>
                <a:gd name="T2" fmla="*/ 85 w 169"/>
                <a:gd name="T3" fmla="*/ 105 h 108"/>
                <a:gd name="T4" fmla="*/ 0 w 169"/>
                <a:gd name="T5" fmla="*/ 0 h 108"/>
                <a:gd name="T6" fmla="*/ 0 w 169"/>
                <a:gd name="T7" fmla="*/ 3 h 108"/>
                <a:gd name="T8" fmla="*/ 85 w 169"/>
                <a:gd name="T9" fmla="*/ 108 h 108"/>
                <a:gd name="T10" fmla="*/ 85 w 169"/>
                <a:gd name="T11" fmla="*/ 108 h 108"/>
                <a:gd name="T12" fmla="*/ 169 w 169"/>
                <a:gd name="T13" fmla="*/ 3 h 108"/>
                <a:gd name="T14" fmla="*/ 169 w 169"/>
                <a:gd name="T1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" h="108">
                  <a:moveTo>
                    <a:pt x="169" y="0"/>
                  </a:moveTo>
                  <a:lnTo>
                    <a:pt x="85" y="105"/>
                  </a:lnTo>
                  <a:lnTo>
                    <a:pt x="0" y="0"/>
                  </a:lnTo>
                  <a:lnTo>
                    <a:pt x="0" y="3"/>
                  </a:lnTo>
                  <a:lnTo>
                    <a:pt x="85" y="108"/>
                  </a:lnTo>
                  <a:lnTo>
                    <a:pt x="85" y="108"/>
                  </a:lnTo>
                  <a:lnTo>
                    <a:pt x="169" y="3"/>
                  </a:lnTo>
                  <a:lnTo>
                    <a:pt x="1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4" name="Rectangle 54"/>
            <p:cNvSpPr>
              <a:spLocks noChangeArrowheads="1"/>
            </p:cNvSpPr>
            <p:nvPr/>
          </p:nvSpPr>
          <p:spPr bwMode="auto">
            <a:xfrm>
              <a:off x="5145088" y="2237582"/>
              <a:ext cx="49213" cy="1588"/>
            </a:xfrm>
            <a:prstGeom prst="rect">
              <a:avLst/>
            </a:pr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5" name="Rectangle 55"/>
            <p:cNvSpPr>
              <a:spLocks noChangeArrowheads="1"/>
            </p:cNvSpPr>
            <p:nvPr/>
          </p:nvSpPr>
          <p:spPr bwMode="auto">
            <a:xfrm>
              <a:off x="5145088" y="2237582"/>
              <a:ext cx="4921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Freeform 56"/>
            <p:cNvSpPr>
              <a:spLocks/>
            </p:cNvSpPr>
            <p:nvPr/>
          </p:nvSpPr>
          <p:spPr bwMode="auto">
            <a:xfrm>
              <a:off x="5011738" y="1745457"/>
              <a:ext cx="315913" cy="46038"/>
            </a:xfrm>
            <a:custGeom>
              <a:avLst/>
              <a:gdLst>
                <a:gd name="T0" fmla="*/ 105 w 197"/>
                <a:gd name="T1" fmla="*/ 0 h 29"/>
                <a:gd name="T2" fmla="*/ 99 w 197"/>
                <a:gd name="T3" fmla="*/ 5 h 29"/>
                <a:gd name="T4" fmla="*/ 92 w 197"/>
                <a:gd name="T5" fmla="*/ 0 h 29"/>
                <a:gd name="T6" fmla="*/ 0 w 197"/>
                <a:gd name="T7" fmla="*/ 29 h 29"/>
                <a:gd name="T8" fmla="*/ 90 w 197"/>
                <a:gd name="T9" fmla="*/ 26 h 29"/>
                <a:gd name="T10" fmla="*/ 99 w 197"/>
                <a:gd name="T11" fmla="*/ 15 h 29"/>
                <a:gd name="T12" fmla="*/ 107 w 197"/>
                <a:gd name="T13" fmla="*/ 26 h 29"/>
                <a:gd name="T14" fmla="*/ 197 w 197"/>
                <a:gd name="T15" fmla="*/ 29 h 29"/>
                <a:gd name="T16" fmla="*/ 105 w 197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7" h="29">
                  <a:moveTo>
                    <a:pt x="105" y="0"/>
                  </a:moveTo>
                  <a:cubicBezTo>
                    <a:pt x="101" y="0"/>
                    <a:pt x="99" y="5"/>
                    <a:pt x="99" y="5"/>
                  </a:cubicBezTo>
                  <a:cubicBezTo>
                    <a:pt x="99" y="5"/>
                    <a:pt x="96" y="0"/>
                    <a:pt x="92" y="0"/>
                  </a:cubicBezTo>
                  <a:cubicBezTo>
                    <a:pt x="78" y="0"/>
                    <a:pt x="17" y="6"/>
                    <a:pt x="0" y="29"/>
                  </a:cubicBezTo>
                  <a:cubicBezTo>
                    <a:pt x="0" y="29"/>
                    <a:pt x="85" y="27"/>
                    <a:pt x="90" y="26"/>
                  </a:cubicBezTo>
                  <a:cubicBezTo>
                    <a:pt x="94" y="24"/>
                    <a:pt x="99" y="15"/>
                    <a:pt x="99" y="15"/>
                  </a:cubicBezTo>
                  <a:cubicBezTo>
                    <a:pt x="99" y="15"/>
                    <a:pt x="103" y="24"/>
                    <a:pt x="107" y="26"/>
                  </a:cubicBezTo>
                  <a:cubicBezTo>
                    <a:pt x="112" y="27"/>
                    <a:pt x="197" y="29"/>
                    <a:pt x="197" y="29"/>
                  </a:cubicBezTo>
                  <a:cubicBezTo>
                    <a:pt x="180" y="6"/>
                    <a:pt x="120" y="0"/>
                    <a:pt x="105" y="0"/>
                  </a:cubicBezTo>
                  <a:close/>
                </a:path>
              </a:pathLst>
            </a:custGeom>
            <a:solidFill>
              <a:srgbClr val="80604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57"/>
            <p:cNvSpPr>
              <a:spLocks/>
            </p:cNvSpPr>
            <p:nvPr/>
          </p:nvSpPr>
          <p:spPr bwMode="auto">
            <a:xfrm>
              <a:off x="3454400" y="1994694"/>
              <a:ext cx="1247775" cy="565150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58"/>
            <p:cNvSpPr>
              <a:spLocks/>
            </p:cNvSpPr>
            <p:nvPr/>
          </p:nvSpPr>
          <p:spPr bwMode="auto">
            <a:xfrm>
              <a:off x="3454400" y="1994694"/>
              <a:ext cx="1247775" cy="565150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C938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9" name="Freeform 59"/>
            <p:cNvSpPr>
              <a:spLocks/>
            </p:cNvSpPr>
            <p:nvPr/>
          </p:nvSpPr>
          <p:spPr bwMode="auto">
            <a:xfrm>
              <a:off x="3944938" y="1588294"/>
              <a:ext cx="266700" cy="560388"/>
            </a:xfrm>
            <a:custGeom>
              <a:avLst/>
              <a:gdLst>
                <a:gd name="T0" fmla="*/ 0 w 167"/>
                <a:gd name="T1" fmla="*/ 102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2 h 349"/>
                <a:gd name="T12" fmla="*/ 0 w 167"/>
                <a:gd name="T13" fmla="*/ 10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2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67" y="0"/>
                    <a:pt x="0" y="0"/>
                    <a:pt x="0" y="102"/>
                  </a:cubicBezTo>
                </a:path>
              </a:pathLst>
            </a:custGeom>
            <a:solidFill>
              <a:srgbClr val="F6D1A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0" name="Freeform 60"/>
            <p:cNvSpPr>
              <a:spLocks/>
            </p:cNvSpPr>
            <p:nvPr/>
          </p:nvSpPr>
          <p:spPr bwMode="auto">
            <a:xfrm>
              <a:off x="3767138" y="1553369"/>
              <a:ext cx="112713" cy="163513"/>
            </a:xfrm>
            <a:custGeom>
              <a:avLst/>
              <a:gdLst>
                <a:gd name="T0" fmla="*/ 20 w 70"/>
                <a:gd name="T1" fmla="*/ 5 h 102"/>
                <a:gd name="T2" fmla="*/ 61 w 70"/>
                <a:gd name="T3" fmla="*/ 42 h 102"/>
                <a:gd name="T4" fmla="*/ 50 w 70"/>
                <a:gd name="T5" fmla="*/ 97 h 102"/>
                <a:gd name="T6" fmla="*/ 8 w 70"/>
                <a:gd name="T7" fmla="*/ 60 h 102"/>
                <a:gd name="T8" fmla="*/ 2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20" y="5"/>
                  </a:moveTo>
                  <a:cubicBezTo>
                    <a:pt x="34" y="0"/>
                    <a:pt x="53" y="17"/>
                    <a:pt x="61" y="42"/>
                  </a:cubicBezTo>
                  <a:cubicBezTo>
                    <a:pt x="70" y="67"/>
                    <a:pt x="65" y="92"/>
                    <a:pt x="50" y="97"/>
                  </a:cubicBezTo>
                  <a:cubicBezTo>
                    <a:pt x="35" y="102"/>
                    <a:pt x="17" y="85"/>
                    <a:pt x="8" y="60"/>
                  </a:cubicBezTo>
                  <a:cubicBezTo>
                    <a:pt x="0" y="34"/>
                    <a:pt x="5" y="10"/>
                    <a:pt x="20" y="5"/>
                  </a:cubicBezTo>
                  <a:close/>
                </a:path>
              </a:pathLst>
            </a:custGeom>
            <a:solidFill>
              <a:srgbClr val="F6D1A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1" name="Freeform 61"/>
            <p:cNvSpPr>
              <a:spLocks/>
            </p:cNvSpPr>
            <p:nvPr/>
          </p:nvSpPr>
          <p:spPr bwMode="auto">
            <a:xfrm>
              <a:off x="4275138" y="1553369"/>
              <a:ext cx="112713" cy="163513"/>
            </a:xfrm>
            <a:custGeom>
              <a:avLst/>
              <a:gdLst>
                <a:gd name="T0" fmla="*/ 51 w 70"/>
                <a:gd name="T1" fmla="*/ 5 h 102"/>
                <a:gd name="T2" fmla="*/ 9 w 70"/>
                <a:gd name="T3" fmla="*/ 42 h 102"/>
                <a:gd name="T4" fmla="*/ 20 w 70"/>
                <a:gd name="T5" fmla="*/ 97 h 102"/>
                <a:gd name="T6" fmla="*/ 62 w 70"/>
                <a:gd name="T7" fmla="*/ 60 h 102"/>
                <a:gd name="T8" fmla="*/ 51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1" y="5"/>
                  </a:moveTo>
                  <a:cubicBezTo>
                    <a:pt x="36" y="0"/>
                    <a:pt x="17" y="17"/>
                    <a:pt x="9" y="42"/>
                  </a:cubicBezTo>
                  <a:cubicBezTo>
                    <a:pt x="0" y="67"/>
                    <a:pt x="6" y="92"/>
                    <a:pt x="20" y="97"/>
                  </a:cubicBezTo>
                  <a:cubicBezTo>
                    <a:pt x="35" y="102"/>
                    <a:pt x="54" y="85"/>
                    <a:pt x="62" y="60"/>
                  </a:cubicBezTo>
                  <a:cubicBezTo>
                    <a:pt x="70" y="34"/>
                    <a:pt x="65" y="10"/>
                    <a:pt x="51" y="5"/>
                  </a:cubicBezTo>
                  <a:close/>
                </a:path>
              </a:pathLst>
            </a:custGeom>
            <a:solidFill>
              <a:srgbClr val="F6D1A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2" name="Freeform 62"/>
            <p:cNvSpPr>
              <a:spLocks/>
            </p:cNvSpPr>
            <p:nvPr/>
          </p:nvSpPr>
          <p:spPr bwMode="auto">
            <a:xfrm>
              <a:off x="3944938" y="1902619"/>
              <a:ext cx="266700" cy="92075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6 h 58"/>
                <a:gd name="T4" fmla="*/ 83 w 167"/>
                <a:gd name="T5" fmla="*/ 58 h 58"/>
                <a:gd name="T6" fmla="*/ 85 w 167"/>
                <a:gd name="T7" fmla="*/ 58 h 58"/>
                <a:gd name="T8" fmla="*/ 167 w 167"/>
                <a:gd name="T9" fmla="*/ 9 h 58"/>
                <a:gd name="T10" fmla="*/ 167 w 167"/>
                <a:gd name="T11" fmla="*/ 0 h 58"/>
                <a:gd name="T12" fmla="*/ 0 w 16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3" y="56"/>
                    <a:pt x="83" y="58"/>
                  </a:cubicBezTo>
                  <a:cubicBezTo>
                    <a:pt x="84" y="58"/>
                    <a:pt x="85" y="58"/>
                    <a:pt x="85" y="58"/>
                  </a:cubicBezTo>
                  <a:cubicBezTo>
                    <a:pt x="125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5A78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3" name="Freeform 63"/>
            <p:cNvSpPr>
              <a:spLocks/>
            </p:cNvSpPr>
            <p:nvPr/>
          </p:nvSpPr>
          <p:spPr bwMode="auto">
            <a:xfrm>
              <a:off x="3667125" y="1205707"/>
              <a:ext cx="822325" cy="758825"/>
            </a:xfrm>
            <a:custGeom>
              <a:avLst/>
              <a:gdLst>
                <a:gd name="T0" fmla="*/ 257 w 513"/>
                <a:gd name="T1" fmla="*/ 0 h 473"/>
                <a:gd name="T2" fmla="*/ 115 w 513"/>
                <a:gd name="T3" fmla="*/ 378 h 473"/>
                <a:gd name="T4" fmla="*/ 257 w 513"/>
                <a:gd name="T5" fmla="*/ 473 h 473"/>
                <a:gd name="T6" fmla="*/ 398 w 513"/>
                <a:gd name="T7" fmla="*/ 378 h 473"/>
                <a:gd name="T8" fmla="*/ 257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7" y="0"/>
                  </a:moveTo>
                  <a:cubicBezTo>
                    <a:pt x="0" y="0"/>
                    <a:pt x="98" y="351"/>
                    <a:pt x="115" y="378"/>
                  </a:cubicBezTo>
                  <a:cubicBezTo>
                    <a:pt x="134" y="408"/>
                    <a:pt x="215" y="473"/>
                    <a:pt x="257" y="473"/>
                  </a:cubicBezTo>
                  <a:cubicBezTo>
                    <a:pt x="298" y="473"/>
                    <a:pt x="380" y="408"/>
                    <a:pt x="398" y="378"/>
                  </a:cubicBezTo>
                  <a:cubicBezTo>
                    <a:pt x="415" y="351"/>
                    <a:pt x="513" y="0"/>
                    <a:pt x="257" y="0"/>
                  </a:cubicBezTo>
                  <a:close/>
                </a:path>
              </a:pathLst>
            </a:custGeom>
            <a:solidFill>
              <a:srgbClr val="F6D1A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4" name="Freeform 64"/>
            <p:cNvSpPr>
              <a:spLocks noEditPoints="1"/>
            </p:cNvSpPr>
            <p:nvPr/>
          </p:nvSpPr>
          <p:spPr bwMode="auto">
            <a:xfrm>
              <a:off x="3762375" y="1108869"/>
              <a:ext cx="649288" cy="582613"/>
            </a:xfrm>
            <a:custGeom>
              <a:avLst/>
              <a:gdLst>
                <a:gd name="T0" fmla="*/ 312 w 404"/>
                <a:gd name="T1" fmla="*/ 68 h 363"/>
                <a:gd name="T2" fmla="*/ 51 w 404"/>
                <a:gd name="T3" fmla="*/ 97 h 363"/>
                <a:gd name="T4" fmla="*/ 30 w 404"/>
                <a:gd name="T5" fmla="*/ 357 h 363"/>
                <a:gd name="T6" fmla="*/ 30 w 404"/>
                <a:gd name="T7" fmla="*/ 357 h 363"/>
                <a:gd name="T8" fmla="*/ 31 w 404"/>
                <a:gd name="T9" fmla="*/ 360 h 363"/>
                <a:gd name="T10" fmla="*/ 33 w 404"/>
                <a:gd name="T11" fmla="*/ 363 h 363"/>
                <a:gd name="T12" fmla="*/ 37 w 404"/>
                <a:gd name="T13" fmla="*/ 362 h 363"/>
                <a:gd name="T14" fmla="*/ 38 w 404"/>
                <a:gd name="T15" fmla="*/ 361 h 363"/>
                <a:gd name="T16" fmla="*/ 38 w 404"/>
                <a:gd name="T17" fmla="*/ 339 h 363"/>
                <a:gd name="T18" fmla="*/ 33 w 404"/>
                <a:gd name="T19" fmla="*/ 307 h 363"/>
                <a:gd name="T20" fmla="*/ 77 w 404"/>
                <a:gd name="T21" fmla="*/ 183 h 363"/>
                <a:gd name="T22" fmla="*/ 86 w 404"/>
                <a:gd name="T23" fmla="*/ 171 h 363"/>
                <a:gd name="T24" fmla="*/ 97 w 404"/>
                <a:gd name="T25" fmla="*/ 158 h 363"/>
                <a:gd name="T26" fmla="*/ 103 w 404"/>
                <a:gd name="T27" fmla="*/ 154 h 363"/>
                <a:gd name="T28" fmla="*/ 242 w 404"/>
                <a:gd name="T29" fmla="*/ 175 h 363"/>
                <a:gd name="T30" fmla="*/ 280 w 404"/>
                <a:gd name="T31" fmla="*/ 151 h 363"/>
                <a:gd name="T32" fmla="*/ 311 w 404"/>
                <a:gd name="T33" fmla="*/ 176 h 363"/>
                <a:gd name="T34" fmla="*/ 360 w 404"/>
                <a:gd name="T35" fmla="*/ 315 h 363"/>
                <a:gd name="T36" fmla="*/ 356 w 404"/>
                <a:gd name="T37" fmla="*/ 339 h 363"/>
                <a:gd name="T38" fmla="*/ 356 w 404"/>
                <a:gd name="T39" fmla="*/ 361 h 363"/>
                <a:gd name="T40" fmla="*/ 357 w 404"/>
                <a:gd name="T41" fmla="*/ 362 h 363"/>
                <a:gd name="T42" fmla="*/ 361 w 404"/>
                <a:gd name="T43" fmla="*/ 363 h 363"/>
                <a:gd name="T44" fmla="*/ 363 w 404"/>
                <a:gd name="T45" fmla="*/ 360 h 363"/>
                <a:gd name="T46" fmla="*/ 364 w 404"/>
                <a:gd name="T47" fmla="*/ 351 h 363"/>
                <a:gd name="T48" fmla="*/ 366 w 404"/>
                <a:gd name="T49" fmla="*/ 338 h 363"/>
                <a:gd name="T50" fmla="*/ 312 w 404"/>
                <a:gd name="T51" fmla="*/ 68 h 363"/>
                <a:gd name="T52" fmla="*/ 180 w 404"/>
                <a:gd name="T53" fmla="*/ 135 h 363"/>
                <a:gd name="T54" fmla="*/ 176 w 404"/>
                <a:gd name="T55" fmla="*/ 134 h 363"/>
                <a:gd name="T56" fmla="*/ 182 w 404"/>
                <a:gd name="T57" fmla="*/ 135 h 363"/>
                <a:gd name="T58" fmla="*/ 180 w 404"/>
                <a:gd name="T59" fmla="*/ 13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4" h="363">
                  <a:moveTo>
                    <a:pt x="312" y="68"/>
                  </a:moveTo>
                  <a:cubicBezTo>
                    <a:pt x="225" y="0"/>
                    <a:pt x="91" y="40"/>
                    <a:pt x="51" y="97"/>
                  </a:cubicBezTo>
                  <a:cubicBezTo>
                    <a:pt x="0" y="168"/>
                    <a:pt x="18" y="276"/>
                    <a:pt x="30" y="357"/>
                  </a:cubicBezTo>
                  <a:cubicBezTo>
                    <a:pt x="30" y="357"/>
                    <a:pt x="30" y="357"/>
                    <a:pt x="30" y="357"/>
                  </a:cubicBezTo>
                  <a:cubicBezTo>
                    <a:pt x="30" y="358"/>
                    <a:pt x="30" y="359"/>
                    <a:pt x="31" y="360"/>
                  </a:cubicBezTo>
                  <a:cubicBezTo>
                    <a:pt x="31" y="360"/>
                    <a:pt x="32" y="362"/>
                    <a:pt x="33" y="363"/>
                  </a:cubicBezTo>
                  <a:cubicBezTo>
                    <a:pt x="33" y="363"/>
                    <a:pt x="36" y="363"/>
                    <a:pt x="37" y="362"/>
                  </a:cubicBezTo>
                  <a:cubicBezTo>
                    <a:pt x="38" y="362"/>
                    <a:pt x="38" y="361"/>
                    <a:pt x="38" y="361"/>
                  </a:cubicBezTo>
                  <a:cubicBezTo>
                    <a:pt x="38" y="354"/>
                    <a:pt x="38" y="340"/>
                    <a:pt x="38" y="339"/>
                  </a:cubicBezTo>
                  <a:cubicBezTo>
                    <a:pt x="37" y="328"/>
                    <a:pt x="34" y="318"/>
                    <a:pt x="33" y="307"/>
                  </a:cubicBezTo>
                  <a:cubicBezTo>
                    <a:pt x="41" y="255"/>
                    <a:pt x="65" y="245"/>
                    <a:pt x="77" y="183"/>
                  </a:cubicBezTo>
                  <a:cubicBezTo>
                    <a:pt x="80" y="179"/>
                    <a:pt x="83" y="175"/>
                    <a:pt x="86" y="171"/>
                  </a:cubicBezTo>
                  <a:cubicBezTo>
                    <a:pt x="89" y="167"/>
                    <a:pt x="93" y="162"/>
                    <a:pt x="97" y="158"/>
                  </a:cubicBezTo>
                  <a:cubicBezTo>
                    <a:pt x="99" y="157"/>
                    <a:pt x="101" y="156"/>
                    <a:pt x="103" y="154"/>
                  </a:cubicBezTo>
                  <a:cubicBezTo>
                    <a:pt x="150" y="137"/>
                    <a:pt x="198" y="158"/>
                    <a:pt x="242" y="175"/>
                  </a:cubicBezTo>
                  <a:cubicBezTo>
                    <a:pt x="259" y="182"/>
                    <a:pt x="261" y="152"/>
                    <a:pt x="280" y="151"/>
                  </a:cubicBezTo>
                  <a:cubicBezTo>
                    <a:pt x="288" y="150"/>
                    <a:pt x="304" y="177"/>
                    <a:pt x="311" y="176"/>
                  </a:cubicBezTo>
                  <a:cubicBezTo>
                    <a:pt x="377" y="169"/>
                    <a:pt x="349" y="269"/>
                    <a:pt x="360" y="315"/>
                  </a:cubicBezTo>
                  <a:cubicBezTo>
                    <a:pt x="358" y="323"/>
                    <a:pt x="357" y="331"/>
                    <a:pt x="356" y="339"/>
                  </a:cubicBezTo>
                  <a:cubicBezTo>
                    <a:pt x="356" y="340"/>
                    <a:pt x="356" y="354"/>
                    <a:pt x="356" y="361"/>
                  </a:cubicBezTo>
                  <a:cubicBezTo>
                    <a:pt x="356" y="361"/>
                    <a:pt x="356" y="362"/>
                    <a:pt x="357" y="362"/>
                  </a:cubicBezTo>
                  <a:cubicBezTo>
                    <a:pt x="358" y="363"/>
                    <a:pt x="361" y="363"/>
                    <a:pt x="361" y="363"/>
                  </a:cubicBezTo>
                  <a:cubicBezTo>
                    <a:pt x="362" y="362"/>
                    <a:pt x="363" y="360"/>
                    <a:pt x="363" y="360"/>
                  </a:cubicBezTo>
                  <a:cubicBezTo>
                    <a:pt x="364" y="356"/>
                    <a:pt x="364" y="354"/>
                    <a:pt x="364" y="351"/>
                  </a:cubicBezTo>
                  <a:cubicBezTo>
                    <a:pt x="365" y="347"/>
                    <a:pt x="365" y="342"/>
                    <a:pt x="366" y="338"/>
                  </a:cubicBezTo>
                  <a:cubicBezTo>
                    <a:pt x="379" y="288"/>
                    <a:pt x="404" y="89"/>
                    <a:pt x="312" y="68"/>
                  </a:cubicBezTo>
                  <a:close/>
                  <a:moveTo>
                    <a:pt x="180" y="135"/>
                  </a:moveTo>
                  <a:cubicBezTo>
                    <a:pt x="179" y="135"/>
                    <a:pt x="177" y="134"/>
                    <a:pt x="176" y="134"/>
                  </a:cubicBezTo>
                  <a:cubicBezTo>
                    <a:pt x="178" y="134"/>
                    <a:pt x="180" y="135"/>
                    <a:pt x="182" y="135"/>
                  </a:cubicBezTo>
                  <a:cubicBezTo>
                    <a:pt x="182" y="135"/>
                    <a:pt x="181" y="135"/>
                    <a:pt x="180" y="135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5" name="Rectangle 65"/>
            <p:cNvSpPr>
              <a:spLocks noChangeArrowheads="1"/>
            </p:cNvSpPr>
            <p:nvPr/>
          </p:nvSpPr>
          <p:spPr bwMode="auto">
            <a:xfrm>
              <a:off x="4052888" y="2237582"/>
              <a:ext cx="50800" cy="1588"/>
            </a:xfrm>
            <a:prstGeom prst="rect">
              <a:avLst/>
            </a:prstGeom>
            <a:solidFill>
              <a:srgbClr val="B5323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6" name="Rectangle 66"/>
            <p:cNvSpPr>
              <a:spLocks noChangeArrowheads="1"/>
            </p:cNvSpPr>
            <p:nvPr/>
          </p:nvSpPr>
          <p:spPr bwMode="auto">
            <a:xfrm>
              <a:off x="4052888" y="2237582"/>
              <a:ext cx="5080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7" name="Freeform 67"/>
            <p:cNvSpPr>
              <a:spLocks/>
            </p:cNvSpPr>
            <p:nvPr/>
          </p:nvSpPr>
          <p:spPr bwMode="auto">
            <a:xfrm>
              <a:off x="3640138" y="1173957"/>
              <a:ext cx="609600" cy="360363"/>
            </a:xfrm>
            <a:custGeom>
              <a:avLst/>
              <a:gdLst>
                <a:gd name="T0" fmla="*/ 323 w 380"/>
                <a:gd name="T1" fmla="*/ 52 h 225"/>
                <a:gd name="T2" fmla="*/ 182 w 380"/>
                <a:gd name="T3" fmla="*/ 28 h 225"/>
                <a:gd name="T4" fmla="*/ 42 w 380"/>
                <a:gd name="T5" fmla="*/ 48 h 225"/>
                <a:gd name="T6" fmla="*/ 78 w 380"/>
                <a:gd name="T7" fmla="*/ 180 h 225"/>
                <a:gd name="T8" fmla="*/ 268 w 380"/>
                <a:gd name="T9" fmla="*/ 161 h 225"/>
                <a:gd name="T10" fmla="*/ 358 w 380"/>
                <a:gd name="T11" fmla="*/ 97 h 225"/>
                <a:gd name="T12" fmla="*/ 323 w 380"/>
                <a:gd name="T13" fmla="*/ 5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0" h="225">
                  <a:moveTo>
                    <a:pt x="323" y="52"/>
                  </a:moveTo>
                  <a:cubicBezTo>
                    <a:pt x="323" y="52"/>
                    <a:pt x="248" y="0"/>
                    <a:pt x="182" y="28"/>
                  </a:cubicBezTo>
                  <a:cubicBezTo>
                    <a:pt x="115" y="56"/>
                    <a:pt x="56" y="66"/>
                    <a:pt x="42" y="48"/>
                  </a:cubicBezTo>
                  <a:cubicBezTo>
                    <a:pt x="42" y="48"/>
                    <a:pt x="0" y="134"/>
                    <a:pt x="78" y="180"/>
                  </a:cubicBezTo>
                  <a:cubicBezTo>
                    <a:pt x="155" y="225"/>
                    <a:pt x="243" y="189"/>
                    <a:pt x="268" y="161"/>
                  </a:cubicBezTo>
                  <a:cubicBezTo>
                    <a:pt x="294" y="133"/>
                    <a:pt x="335" y="88"/>
                    <a:pt x="358" y="97"/>
                  </a:cubicBezTo>
                  <a:cubicBezTo>
                    <a:pt x="380" y="106"/>
                    <a:pt x="323" y="52"/>
                    <a:pt x="323" y="52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8" name="Freeform 68"/>
            <p:cNvSpPr>
              <a:spLocks/>
            </p:cNvSpPr>
            <p:nvPr/>
          </p:nvSpPr>
          <p:spPr bwMode="auto">
            <a:xfrm>
              <a:off x="2844800" y="2547144"/>
              <a:ext cx="1247775" cy="565150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9" name="Freeform 69"/>
            <p:cNvSpPr>
              <a:spLocks/>
            </p:cNvSpPr>
            <p:nvPr/>
          </p:nvSpPr>
          <p:spPr bwMode="auto">
            <a:xfrm>
              <a:off x="2844800" y="2547144"/>
              <a:ext cx="1247775" cy="565150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0" name="Freeform 70"/>
            <p:cNvSpPr>
              <a:spLocks/>
            </p:cNvSpPr>
            <p:nvPr/>
          </p:nvSpPr>
          <p:spPr bwMode="auto">
            <a:xfrm>
              <a:off x="3335338" y="2140744"/>
              <a:ext cx="266700" cy="560388"/>
            </a:xfrm>
            <a:custGeom>
              <a:avLst/>
              <a:gdLst>
                <a:gd name="T0" fmla="*/ 0 w 167"/>
                <a:gd name="T1" fmla="*/ 102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2 h 349"/>
                <a:gd name="T12" fmla="*/ 0 w 167"/>
                <a:gd name="T13" fmla="*/ 10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2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67" y="0"/>
                    <a:pt x="0" y="0"/>
                    <a:pt x="0" y="102"/>
                  </a:cubicBezTo>
                </a:path>
              </a:pathLst>
            </a:custGeom>
            <a:solidFill>
              <a:srgbClr val="F6C8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1" name="Freeform 71"/>
            <p:cNvSpPr>
              <a:spLocks/>
            </p:cNvSpPr>
            <p:nvPr/>
          </p:nvSpPr>
          <p:spPr bwMode="auto">
            <a:xfrm>
              <a:off x="3157538" y="2105819"/>
              <a:ext cx="112713" cy="163513"/>
            </a:xfrm>
            <a:custGeom>
              <a:avLst/>
              <a:gdLst>
                <a:gd name="T0" fmla="*/ 20 w 70"/>
                <a:gd name="T1" fmla="*/ 5 h 102"/>
                <a:gd name="T2" fmla="*/ 61 w 70"/>
                <a:gd name="T3" fmla="*/ 42 h 102"/>
                <a:gd name="T4" fmla="*/ 50 w 70"/>
                <a:gd name="T5" fmla="*/ 97 h 102"/>
                <a:gd name="T6" fmla="*/ 8 w 70"/>
                <a:gd name="T7" fmla="*/ 60 h 102"/>
                <a:gd name="T8" fmla="*/ 2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20" y="5"/>
                  </a:moveTo>
                  <a:cubicBezTo>
                    <a:pt x="34" y="0"/>
                    <a:pt x="53" y="17"/>
                    <a:pt x="61" y="42"/>
                  </a:cubicBezTo>
                  <a:cubicBezTo>
                    <a:pt x="70" y="67"/>
                    <a:pt x="65" y="92"/>
                    <a:pt x="50" y="97"/>
                  </a:cubicBezTo>
                  <a:cubicBezTo>
                    <a:pt x="35" y="102"/>
                    <a:pt x="17" y="85"/>
                    <a:pt x="8" y="60"/>
                  </a:cubicBezTo>
                  <a:cubicBezTo>
                    <a:pt x="0" y="34"/>
                    <a:pt x="5" y="10"/>
                    <a:pt x="20" y="5"/>
                  </a:cubicBezTo>
                  <a:close/>
                </a:path>
              </a:pathLst>
            </a:custGeom>
            <a:solidFill>
              <a:srgbClr val="F6C8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2" name="Freeform 72"/>
            <p:cNvSpPr>
              <a:spLocks/>
            </p:cNvSpPr>
            <p:nvPr/>
          </p:nvSpPr>
          <p:spPr bwMode="auto">
            <a:xfrm>
              <a:off x="3665538" y="2105819"/>
              <a:ext cx="112713" cy="163513"/>
            </a:xfrm>
            <a:custGeom>
              <a:avLst/>
              <a:gdLst>
                <a:gd name="T0" fmla="*/ 51 w 70"/>
                <a:gd name="T1" fmla="*/ 5 h 102"/>
                <a:gd name="T2" fmla="*/ 9 w 70"/>
                <a:gd name="T3" fmla="*/ 42 h 102"/>
                <a:gd name="T4" fmla="*/ 20 w 70"/>
                <a:gd name="T5" fmla="*/ 97 h 102"/>
                <a:gd name="T6" fmla="*/ 62 w 70"/>
                <a:gd name="T7" fmla="*/ 60 h 102"/>
                <a:gd name="T8" fmla="*/ 51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1" y="5"/>
                  </a:moveTo>
                  <a:cubicBezTo>
                    <a:pt x="36" y="0"/>
                    <a:pt x="17" y="17"/>
                    <a:pt x="9" y="42"/>
                  </a:cubicBezTo>
                  <a:cubicBezTo>
                    <a:pt x="0" y="67"/>
                    <a:pt x="6" y="92"/>
                    <a:pt x="20" y="97"/>
                  </a:cubicBezTo>
                  <a:cubicBezTo>
                    <a:pt x="35" y="102"/>
                    <a:pt x="54" y="85"/>
                    <a:pt x="62" y="60"/>
                  </a:cubicBezTo>
                  <a:cubicBezTo>
                    <a:pt x="70" y="34"/>
                    <a:pt x="65" y="10"/>
                    <a:pt x="51" y="5"/>
                  </a:cubicBezTo>
                  <a:close/>
                </a:path>
              </a:pathLst>
            </a:custGeom>
            <a:solidFill>
              <a:srgbClr val="F6C8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3" name="Freeform 75"/>
            <p:cNvSpPr>
              <a:spLocks/>
            </p:cNvSpPr>
            <p:nvPr/>
          </p:nvSpPr>
          <p:spPr bwMode="auto">
            <a:xfrm>
              <a:off x="3543300" y="2550319"/>
              <a:ext cx="234950" cy="561975"/>
            </a:xfrm>
            <a:custGeom>
              <a:avLst/>
              <a:gdLst>
                <a:gd name="T0" fmla="*/ 37 w 148"/>
                <a:gd name="T1" fmla="*/ 0 h 354"/>
                <a:gd name="T2" fmla="*/ 37 w 148"/>
                <a:gd name="T3" fmla="*/ 39 h 354"/>
                <a:gd name="T4" fmla="*/ 0 w 148"/>
                <a:gd name="T5" fmla="*/ 354 h 354"/>
                <a:gd name="T6" fmla="*/ 64 w 148"/>
                <a:gd name="T7" fmla="*/ 354 h 354"/>
                <a:gd name="T8" fmla="*/ 132 w 148"/>
                <a:gd name="T9" fmla="*/ 214 h 354"/>
                <a:gd name="T10" fmla="*/ 67 w 148"/>
                <a:gd name="T11" fmla="*/ 169 h 354"/>
                <a:gd name="T12" fmla="*/ 148 w 148"/>
                <a:gd name="T13" fmla="*/ 132 h 354"/>
                <a:gd name="T14" fmla="*/ 81 w 148"/>
                <a:gd name="T15" fmla="*/ 20 h 354"/>
                <a:gd name="T16" fmla="*/ 37 w 148"/>
                <a:gd name="T17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354">
                  <a:moveTo>
                    <a:pt x="37" y="0"/>
                  </a:moveTo>
                  <a:lnTo>
                    <a:pt x="37" y="39"/>
                  </a:lnTo>
                  <a:lnTo>
                    <a:pt x="0" y="354"/>
                  </a:lnTo>
                  <a:lnTo>
                    <a:pt x="64" y="354"/>
                  </a:lnTo>
                  <a:lnTo>
                    <a:pt x="132" y="214"/>
                  </a:lnTo>
                  <a:lnTo>
                    <a:pt x="67" y="169"/>
                  </a:lnTo>
                  <a:lnTo>
                    <a:pt x="148" y="132"/>
                  </a:lnTo>
                  <a:lnTo>
                    <a:pt x="81" y="2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4" name="Freeform 82"/>
            <p:cNvSpPr>
              <a:spLocks/>
            </p:cNvSpPr>
            <p:nvPr/>
          </p:nvSpPr>
          <p:spPr bwMode="auto">
            <a:xfrm>
              <a:off x="3057525" y="1758157"/>
              <a:ext cx="822325" cy="758825"/>
            </a:xfrm>
            <a:custGeom>
              <a:avLst/>
              <a:gdLst>
                <a:gd name="T0" fmla="*/ 257 w 513"/>
                <a:gd name="T1" fmla="*/ 0 h 473"/>
                <a:gd name="T2" fmla="*/ 115 w 513"/>
                <a:gd name="T3" fmla="*/ 378 h 473"/>
                <a:gd name="T4" fmla="*/ 257 w 513"/>
                <a:gd name="T5" fmla="*/ 473 h 473"/>
                <a:gd name="T6" fmla="*/ 398 w 513"/>
                <a:gd name="T7" fmla="*/ 378 h 473"/>
                <a:gd name="T8" fmla="*/ 257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7" y="0"/>
                  </a:moveTo>
                  <a:cubicBezTo>
                    <a:pt x="0" y="0"/>
                    <a:pt x="98" y="351"/>
                    <a:pt x="115" y="378"/>
                  </a:cubicBezTo>
                  <a:cubicBezTo>
                    <a:pt x="134" y="408"/>
                    <a:pt x="215" y="473"/>
                    <a:pt x="257" y="473"/>
                  </a:cubicBezTo>
                  <a:cubicBezTo>
                    <a:pt x="298" y="473"/>
                    <a:pt x="380" y="408"/>
                    <a:pt x="398" y="378"/>
                  </a:cubicBezTo>
                  <a:cubicBezTo>
                    <a:pt x="415" y="351"/>
                    <a:pt x="513" y="0"/>
                    <a:pt x="257" y="0"/>
                  </a:cubicBezTo>
                  <a:close/>
                </a:path>
              </a:pathLst>
            </a:custGeom>
            <a:solidFill>
              <a:srgbClr val="F6C8A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5" name="Freeform 93"/>
            <p:cNvSpPr>
              <a:spLocks/>
            </p:cNvSpPr>
            <p:nvPr/>
          </p:nvSpPr>
          <p:spPr bwMode="auto">
            <a:xfrm>
              <a:off x="3194050" y="2169319"/>
              <a:ext cx="547688" cy="347663"/>
            </a:xfrm>
            <a:custGeom>
              <a:avLst/>
              <a:gdLst>
                <a:gd name="T0" fmla="*/ 338 w 342"/>
                <a:gd name="T1" fmla="*/ 4 h 217"/>
                <a:gd name="T2" fmla="*/ 336 w 342"/>
                <a:gd name="T3" fmla="*/ 13 h 217"/>
                <a:gd name="T4" fmla="*/ 293 w 342"/>
                <a:gd name="T5" fmla="*/ 115 h 217"/>
                <a:gd name="T6" fmla="*/ 172 w 342"/>
                <a:gd name="T7" fmla="*/ 192 h 217"/>
                <a:gd name="T8" fmla="*/ 51 w 342"/>
                <a:gd name="T9" fmla="*/ 119 h 217"/>
                <a:gd name="T10" fmla="*/ 7 w 342"/>
                <a:gd name="T11" fmla="*/ 13 h 217"/>
                <a:gd name="T12" fmla="*/ 5 w 342"/>
                <a:gd name="T13" fmla="*/ 0 h 217"/>
                <a:gd name="T14" fmla="*/ 0 w 342"/>
                <a:gd name="T15" fmla="*/ 35 h 217"/>
                <a:gd name="T16" fmla="*/ 29 w 342"/>
                <a:gd name="T17" fmla="*/ 125 h 217"/>
                <a:gd name="T18" fmla="*/ 170 w 342"/>
                <a:gd name="T19" fmla="*/ 217 h 217"/>
                <a:gd name="T20" fmla="*/ 311 w 342"/>
                <a:gd name="T21" fmla="*/ 125 h 217"/>
                <a:gd name="T22" fmla="*/ 340 w 342"/>
                <a:gd name="T23" fmla="*/ 30 h 217"/>
                <a:gd name="T24" fmla="*/ 338 w 342"/>
                <a:gd name="T25" fmla="*/ 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2" h="217">
                  <a:moveTo>
                    <a:pt x="338" y="4"/>
                  </a:moveTo>
                  <a:cubicBezTo>
                    <a:pt x="337" y="9"/>
                    <a:pt x="336" y="13"/>
                    <a:pt x="336" y="13"/>
                  </a:cubicBezTo>
                  <a:cubicBezTo>
                    <a:pt x="336" y="13"/>
                    <a:pt x="313" y="91"/>
                    <a:pt x="293" y="115"/>
                  </a:cubicBezTo>
                  <a:cubicBezTo>
                    <a:pt x="255" y="162"/>
                    <a:pt x="205" y="191"/>
                    <a:pt x="172" y="192"/>
                  </a:cubicBezTo>
                  <a:cubicBezTo>
                    <a:pt x="138" y="192"/>
                    <a:pt x="89" y="165"/>
                    <a:pt x="51" y="119"/>
                  </a:cubicBezTo>
                  <a:cubicBezTo>
                    <a:pt x="36" y="101"/>
                    <a:pt x="8" y="20"/>
                    <a:pt x="7" y="13"/>
                  </a:cubicBezTo>
                  <a:cubicBezTo>
                    <a:pt x="7" y="9"/>
                    <a:pt x="6" y="4"/>
                    <a:pt x="5" y="0"/>
                  </a:cubicBezTo>
                  <a:cubicBezTo>
                    <a:pt x="0" y="0"/>
                    <a:pt x="0" y="35"/>
                    <a:pt x="0" y="35"/>
                  </a:cubicBezTo>
                  <a:cubicBezTo>
                    <a:pt x="7" y="76"/>
                    <a:pt x="13" y="102"/>
                    <a:pt x="29" y="125"/>
                  </a:cubicBezTo>
                  <a:cubicBezTo>
                    <a:pt x="54" y="160"/>
                    <a:pt x="126" y="217"/>
                    <a:pt x="170" y="217"/>
                  </a:cubicBezTo>
                  <a:cubicBezTo>
                    <a:pt x="214" y="217"/>
                    <a:pt x="285" y="160"/>
                    <a:pt x="311" y="125"/>
                  </a:cubicBezTo>
                  <a:cubicBezTo>
                    <a:pt x="327" y="102"/>
                    <a:pt x="331" y="72"/>
                    <a:pt x="340" y="30"/>
                  </a:cubicBezTo>
                  <a:cubicBezTo>
                    <a:pt x="340" y="30"/>
                    <a:pt x="342" y="4"/>
                    <a:pt x="338" y="4"/>
                  </a:cubicBezTo>
                  <a:close/>
                </a:path>
              </a:pathLst>
            </a:custGeom>
            <a:solidFill>
              <a:srgbClr val="60534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6" name="Freeform 95"/>
            <p:cNvSpPr>
              <a:spLocks noEditPoints="1"/>
            </p:cNvSpPr>
            <p:nvPr/>
          </p:nvSpPr>
          <p:spPr bwMode="auto">
            <a:xfrm>
              <a:off x="3222625" y="2077244"/>
              <a:ext cx="504825" cy="184150"/>
            </a:xfrm>
            <a:custGeom>
              <a:avLst/>
              <a:gdLst>
                <a:gd name="T0" fmla="*/ 235 w 315"/>
                <a:gd name="T1" fmla="*/ 114 h 115"/>
                <a:gd name="T2" fmla="*/ 240 w 315"/>
                <a:gd name="T3" fmla="*/ 114 h 115"/>
                <a:gd name="T4" fmla="*/ 296 w 315"/>
                <a:gd name="T5" fmla="*/ 68 h 115"/>
                <a:gd name="T6" fmla="*/ 308 w 315"/>
                <a:gd name="T7" fmla="*/ 30 h 115"/>
                <a:gd name="T8" fmla="*/ 314 w 315"/>
                <a:gd name="T9" fmla="*/ 16 h 115"/>
                <a:gd name="T10" fmla="*/ 306 w 315"/>
                <a:gd name="T11" fmla="*/ 6 h 115"/>
                <a:gd name="T12" fmla="*/ 237 w 315"/>
                <a:gd name="T13" fmla="*/ 2 h 115"/>
                <a:gd name="T14" fmla="*/ 237 w 315"/>
                <a:gd name="T15" fmla="*/ 9 h 115"/>
                <a:gd name="T16" fmla="*/ 284 w 315"/>
                <a:gd name="T17" fmla="*/ 14 h 115"/>
                <a:gd name="T18" fmla="*/ 282 w 315"/>
                <a:gd name="T19" fmla="*/ 85 h 115"/>
                <a:gd name="T20" fmla="*/ 235 w 315"/>
                <a:gd name="T21" fmla="*/ 107 h 115"/>
                <a:gd name="T22" fmla="*/ 235 w 315"/>
                <a:gd name="T23" fmla="*/ 114 h 115"/>
                <a:gd name="T24" fmla="*/ 157 w 315"/>
                <a:gd name="T25" fmla="*/ 15 h 115"/>
                <a:gd name="T26" fmla="*/ 83 w 315"/>
                <a:gd name="T27" fmla="*/ 2 h 115"/>
                <a:gd name="T28" fmla="*/ 78 w 315"/>
                <a:gd name="T29" fmla="*/ 2 h 115"/>
                <a:gd name="T30" fmla="*/ 77 w 315"/>
                <a:gd name="T31" fmla="*/ 9 h 115"/>
                <a:gd name="T32" fmla="*/ 129 w 315"/>
                <a:gd name="T33" fmla="*/ 27 h 115"/>
                <a:gd name="T34" fmla="*/ 99 w 315"/>
                <a:gd name="T35" fmla="*/ 103 h 115"/>
                <a:gd name="T36" fmla="*/ 76 w 315"/>
                <a:gd name="T37" fmla="*/ 108 h 115"/>
                <a:gd name="T38" fmla="*/ 75 w 315"/>
                <a:gd name="T39" fmla="*/ 114 h 115"/>
                <a:gd name="T40" fmla="*/ 129 w 315"/>
                <a:gd name="T41" fmla="*/ 80 h 115"/>
                <a:gd name="T42" fmla="*/ 157 w 315"/>
                <a:gd name="T43" fmla="*/ 41 h 115"/>
                <a:gd name="T44" fmla="*/ 182 w 315"/>
                <a:gd name="T45" fmla="*/ 79 h 115"/>
                <a:gd name="T46" fmla="*/ 235 w 315"/>
                <a:gd name="T47" fmla="*/ 114 h 115"/>
                <a:gd name="T48" fmla="*/ 235 w 315"/>
                <a:gd name="T49" fmla="*/ 107 h 115"/>
                <a:gd name="T50" fmla="*/ 211 w 315"/>
                <a:gd name="T51" fmla="*/ 102 h 115"/>
                <a:gd name="T52" fmla="*/ 185 w 315"/>
                <a:gd name="T53" fmla="*/ 26 h 115"/>
                <a:gd name="T54" fmla="*/ 237 w 315"/>
                <a:gd name="T55" fmla="*/ 9 h 115"/>
                <a:gd name="T56" fmla="*/ 237 w 315"/>
                <a:gd name="T57" fmla="*/ 2 h 115"/>
                <a:gd name="T58" fmla="*/ 232 w 315"/>
                <a:gd name="T59" fmla="*/ 2 h 115"/>
                <a:gd name="T60" fmla="*/ 157 w 315"/>
                <a:gd name="T61" fmla="*/ 15 h 115"/>
                <a:gd name="T62" fmla="*/ 78 w 315"/>
                <a:gd name="T63" fmla="*/ 2 h 115"/>
                <a:gd name="T64" fmla="*/ 10 w 315"/>
                <a:gd name="T65" fmla="*/ 6 h 115"/>
                <a:gd name="T66" fmla="*/ 0 w 315"/>
                <a:gd name="T67" fmla="*/ 17 h 115"/>
                <a:gd name="T68" fmla="*/ 5 w 315"/>
                <a:gd name="T69" fmla="*/ 31 h 115"/>
                <a:gd name="T70" fmla="*/ 15 w 315"/>
                <a:gd name="T71" fmla="*/ 68 h 115"/>
                <a:gd name="T72" fmla="*/ 69 w 315"/>
                <a:gd name="T73" fmla="*/ 114 h 115"/>
                <a:gd name="T74" fmla="*/ 75 w 315"/>
                <a:gd name="T75" fmla="*/ 114 h 115"/>
                <a:gd name="T76" fmla="*/ 76 w 315"/>
                <a:gd name="T77" fmla="*/ 108 h 115"/>
                <a:gd name="T78" fmla="*/ 28 w 315"/>
                <a:gd name="T79" fmla="*/ 86 h 115"/>
                <a:gd name="T80" fmla="*/ 31 w 315"/>
                <a:gd name="T81" fmla="*/ 14 h 115"/>
                <a:gd name="T82" fmla="*/ 77 w 315"/>
                <a:gd name="T83" fmla="*/ 9 h 115"/>
                <a:gd name="T84" fmla="*/ 78 w 315"/>
                <a:gd name="T85" fmla="*/ 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5" h="115">
                  <a:moveTo>
                    <a:pt x="235" y="114"/>
                  </a:moveTo>
                  <a:cubicBezTo>
                    <a:pt x="237" y="114"/>
                    <a:pt x="238" y="114"/>
                    <a:pt x="240" y="114"/>
                  </a:cubicBezTo>
                  <a:cubicBezTo>
                    <a:pt x="281" y="110"/>
                    <a:pt x="292" y="91"/>
                    <a:pt x="296" y="68"/>
                  </a:cubicBezTo>
                  <a:cubicBezTo>
                    <a:pt x="301" y="42"/>
                    <a:pt x="302" y="33"/>
                    <a:pt x="308" y="30"/>
                  </a:cubicBezTo>
                  <a:cubicBezTo>
                    <a:pt x="313" y="28"/>
                    <a:pt x="315" y="23"/>
                    <a:pt x="314" y="16"/>
                  </a:cubicBezTo>
                  <a:cubicBezTo>
                    <a:pt x="314" y="9"/>
                    <a:pt x="314" y="8"/>
                    <a:pt x="306" y="6"/>
                  </a:cubicBezTo>
                  <a:cubicBezTo>
                    <a:pt x="299" y="3"/>
                    <a:pt x="264" y="0"/>
                    <a:pt x="237" y="2"/>
                  </a:cubicBezTo>
                  <a:cubicBezTo>
                    <a:pt x="237" y="9"/>
                    <a:pt x="237" y="9"/>
                    <a:pt x="237" y="9"/>
                  </a:cubicBezTo>
                  <a:cubicBezTo>
                    <a:pt x="258" y="8"/>
                    <a:pt x="278" y="10"/>
                    <a:pt x="284" y="14"/>
                  </a:cubicBezTo>
                  <a:cubicBezTo>
                    <a:pt x="298" y="23"/>
                    <a:pt x="294" y="64"/>
                    <a:pt x="282" y="85"/>
                  </a:cubicBezTo>
                  <a:cubicBezTo>
                    <a:pt x="275" y="100"/>
                    <a:pt x="254" y="107"/>
                    <a:pt x="235" y="107"/>
                  </a:cubicBezTo>
                  <a:lnTo>
                    <a:pt x="235" y="114"/>
                  </a:lnTo>
                  <a:close/>
                  <a:moveTo>
                    <a:pt x="157" y="15"/>
                  </a:moveTo>
                  <a:cubicBezTo>
                    <a:pt x="148" y="16"/>
                    <a:pt x="110" y="5"/>
                    <a:pt x="83" y="2"/>
                  </a:cubicBezTo>
                  <a:cubicBezTo>
                    <a:pt x="82" y="2"/>
                    <a:pt x="80" y="2"/>
                    <a:pt x="78" y="2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99" y="10"/>
                    <a:pt x="122" y="15"/>
                    <a:pt x="129" y="27"/>
                  </a:cubicBezTo>
                  <a:cubicBezTo>
                    <a:pt x="142" y="46"/>
                    <a:pt x="119" y="92"/>
                    <a:pt x="99" y="103"/>
                  </a:cubicBezTo>
                  <a:cubicBezTo>
                    <a:pt x="93" y="106"/>
                    <a:pt x="84" y="108"/>
                    <a:pt x="76" y="108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112" y="114"/>
                    <a:pt x="125" y="88"/>
                    <a:pt x="129" y="80"/>
                  </a:cubicBezTo>
                  <a:cubicBezTo>
                    <a:pt x="138" y="63"/>
                    <a:pt x="136" y="41"/>
                    <a:pt x="157" y="41"/>
                  </a:cubicBezTo>
                  <a:cubicBezTo>
                    <a:pt x="177" y="41"/>
                    <a:pt x="175" y="63"/>
                    <a:pt x="182" y="79"/>
                  </a:cubicBezTo>
                  <a:cubicBezTo>
                    <a:pt x="186" y="88"/>
                    <a:pt x="198" y="115"/>
                    <a:pt x="235" y="114"/>
                  </a:cubicBezTo>
                  <a:cubicBezTo>
                    <a:pt x="235" y="107"/>
                    <a:pt x="235" y="107"/>
                    <a:pt x="235" y="107"/>
                  </a:cubicBezTo>
                  <a:cubicBezTo>
                    <a:pt x="226" y="107"/>
                    <a:pt x="217" y="106"/>
                    <a:pt x="211" y="102"/>
                  </a:cubicBezTo>
                  <a:cubicBezTo>
                    <a:pt x="191" y="92"/>
                    <a:pt x="171" y="46"/>
                    <a:pt x="185" y="26"/>
                  </a:cubicBezTo>
                  <a:cubicBezTo>
                    <a:pt x="193" y="15"/>
                    <a:pt x="215" y="10"/>
                    <a:pt x="237" y="9"/>
                  </a:cubicBezTo>
                  <a:cubicBezTo>
                    <a:pt x="237" y="2"/>
                    <a:pt x="237" y="2"/>
                    <a:pt x="237" y="2"/>
                  </a:cubicBezTo>
                  <a:cubicBezTo>
                    <a:pt x="235" y="2"/>
                    <a:pt x="234" y="2"/>
                    <a:pt x="232" y="2"/>
                  </a:cubicBezTo>
                  <a:cubicBezTo>
                    <a:pt x="208" y="4"/>
                    <a:pt x="179" y="15"/>
                    <a:pt x="157" y="15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3"/>
                    <a:pt x="1" y="29"/>
                    <a:pt x="5" y="31"/>
                  </a:cubicBezTo>
                  <a:cubicBezTo>
                    <a:pt x="12" y="33"/>
                    <a:pt x="12" y="42"/>
                    <a:pt x="15" y="68"/>
                  </a:cubicBezTo>
                  <a:cubicBezTo>
                    <a:pt x="19" y="92"/>
                    <a:pt x="28" y="111"/>
                    <a:pt x="69" y="114"/>
                  </a:cubicBezTo>
                  <a:cubicBezTo>
                    <a:pt x="71" y="114"/>
                    <a:pt x="73" y="114"/>
                    <a:pt x="75" y="114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5" y="101"/>
                    <a:pt x="28" y="86"/>
                  </a:cubicBezTo>
                  <a:cubicBezTo>
                    <a:pt x="18" y="65"/>
                    <a:pt x="17" y="23"/>
                    <a:pt x="31" y="14"/>
                  </a:cubicBezTo>
                  <a:cubicBezTo>
                    <a:pt x="37" y="11"/>
                    <a:pt x="57" y="8"/>
                    <a:pt x="77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26808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7" name="Freeform 96"/>
            <p:cNvSpPr>
              <a:spLocks/>
            </p:cNvSpPr>
            <p:nvPr/>
          </p:nvSpPr>
          <p:spPr bwMode="auto">
            <a:xfrm>
              <a:off x="2670970" y="2516189"/>
              <a:ext cx="690563" cy="960438"/>
            </a:xfrm>
            <a:custGeom>
              <a:avLst/>
              <a:gdLst>
                <a:gd name="T0" fmla="*/ 155 w 430"/>
                <a:gd name="T1" fmla="*/ 55 h 598"/>
                <a:gd name="T2" fmla="*/ 348 w 430"/>
                <a:gd name="T3" fmla="*/ 103 h 598"/>
                <a:gd name="T4" fmla="*/ 402 w 430"/>
                <a:gd name="T5" fmla="*/ 279 h 598"/>
                <a:gd name="T6" fmla="*/ 205 w 430"/>
                <a:gd name="T7" fmla="*/ 597 h 598"/>
                <a:gd name="T8" fmla="*/ 33 w 430"/>
                <a:gd name="T9" fmla="*/ 272 h 598"/>
                <a:gd name="T10" fmla="*/ 155 w 430"/>
                <a:gd name="T11" fmla="*/ 55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0" h="598">
                  <a:moveTo>
                    <a:pt x="155" y="55"/>
                  </a:moveTo>
                  <a:cubicBezTo>
                    <a:pt x="171" y="26"/>
                    <a:pt x="297" y="0"/>
                    <a:pt x="348" y="103"/>
                  </a:cubicBezTo>
                  <a:cubicBezTo>
                    <a:pt x="400" y="207"/>
                    <a:pt x="374" y="243"/>
                    <a:pt x="402" y="279"/>
                  </a:cubicBezTo>
                  <a:cubicBezTo>
                    <a:pt x="430" y="316"/>
                    <a:pt x="364" y="598"/>
                    <a:pt x="205" y="597"/>
                  </a:cubicBezTo>
                  <a:cubicBezTo>
                    <a:pt x="36" y="596"/>
                    <a:pt x="0" y="326"/>
                    <a:pt x="33" y="272"/>
                  </a:cubicBezTo>
                  <a:cubicBezTo>
                    <a:pt x="67" y="217"/>
                    <a:pt x="37" y="55"/>
                    <a:pt x="155" y="55"/>
                  </a:cubicBezTo>
                </a:path>
              </a:pathLst>
            </a:custGeom>
            <a:solidFill>
              <a:srgbClr val="BF974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8" name="Freeform 97"/>
            <p:cNvSpPr>
              <a:spLocks/>
            </p:cNvSpPr>
            <p:nvPr/>
          </p:nvSpPr>
          <p:spPr bwMode="auto">
            <a:xfrm>
              <a:off x="2415382" y="3375027"/>
              <a:ext cx="1184275" cy="442913"/>
            </a:xfrm>
            <a:custGeom>
              <a:avLst/>
              <a:gdLst>
                <a:gd name="T0" fmla="*/ 438 w 737"/>
                <a:gd name="T1" fmla="*/ 0 h 276"/>
                <a:gd name="T2" fmla="*/ 295 w 737"/>
                <a:gd name="T3" fmla="*/ 7 h 276"/>
                <a:gd name="T4" fmla="*/ 79 w 737"/>
                <a:gd name="T5" fmla="*/ 99 h 276"/>
                <a:gd name="T6" fmla="*/ 0 w 737"/>
                <a:gd name="T7" fmla="*/ 276 h 276"/>
                <a:gd name="T8" fmla="*/ 737 w 737"/>
                <a:gd name="T9" fmla="*/ 276 h 276"/>
                <a:gd name="T10" fmla="*/ 658 w 737"/>
                <a:gd name="T11" fmla="*/ 99 h 276"/>
                <a:gd name="T12" fmla="*/ 438 w 737"/>
                <a:gd name="T1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7" h="276">
                  <a:moveTo>
                    <a:pt x="438" y="0"/>
                  </a:moveTo>
                  <a:cubicBezTo>
                    <a:pt x="437" y="3"/>
                    <a:pt x="296" y="5"/>
                    <a:pt x="295" y="7"/>
                  </a:cubicBezTo>
                  <a:cubicBezTo>
                    <a:pt x="250" y="70"/>
                    <a:pt x="155" y="82"/>
                    <a:pt x="79" y="99"/>
                  </a:cubicBezTo>
                  <a:cubicBezTo>
                    <a:pt x="3" y="116"/>
                    <a:pt x="0" y="212"/>
                    <a:pt x="0" y="276"/>
                  </a:cubicBezTo>
                  <a:cubicBezTo>
                    <a:pt x="737" y="276"/>
                    <a:pt x="737" y="276"/>
                    <a:pt x="737" y="276"/>
                  </a:cubicBezTo>
                  <a:cubicBezTo>
                    <a:pt x="737" y="212"/>
                    <a:pt x="736" y="116"/>
                    <a:pt x="658" y="99"/>
                  </a:cubicBezTo>
                  <a:cubicBezTo>
                    <a:pt x="581" y="81"/>
                    <a:pt x="480" y="66"/>
                    <a:pt x="438" y="0"/>
                  </a:cubicBezTo>
                  <a:close/>
                </a:path>
              </a:pathLst>
            </a:custGeom>
            <a:solidFill>
              <a:srgbClr val="7491A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9" name="Freeform 98"/>
            <p:cNvSpPr>
              <a:spLocks/>
            </p:cNvSpPr>
            <p:nvPr/>
          </p:nvSpPr>
          <p:spPr bwMode="auto">
            <a:xfrm>
              <a:off x="2888457" y="3375027"/>
              <a:ext cx="238125" cy="442913"/>
            </a:xfrm>
            <a:custGeom>
              <a:avLst/>
              <a:gdLst>
                <a:gd name="T0" fmla="*/ 149 w 149"/>
                <a:gd name="T1" fmla="*/ 7 h 276"/>
                <a:gd name="T2" fmla="*/ 149 w 149"/>
                <a:gd name="T3" fmla="*/ 41 h 276"/>
                <a:gd name="T4" fmla="*/ 113 w 149"/>
                <a:gd name="T5" fmla="*/ 276 h 276"/>
                <a:gd name="T6" fmla="*/ 36 w 149"/>
                <a:gd name="T7" fmla="*/ 276 h 276"/>
                <a:gd name="T8" fmla="*/ 0 w 149"/>
                <a:gd name="T9" fmla="*/ 44 h 276"/>
                <a:gd name="T10" fmla="*/ 0 w 149"/>
                <a:gd name="T11" fmla="*/ 7 h 276"/>
                <a:gd name="T12" fmla="*/ 1 w 149"/>
                <a:gd name="T13" fmla="*/ 7 h 276"/>
                <a:gd name="T14" fmla="*/ 144 w 149"/>
                <a:gd name="T15" fmla="*/ 0 h 276"/>
                <a:gd name="T16" fmla="*/ 149 w 149"/>
                <a:gd name="T17" fmla="*/ 7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" h="276">
                  <a:moveTo>
                    <a:pt x="149" y="7"/>
                  </a:moveTo>
                  <a:cubicBezTo>
                    <a:pt x="149" y="41"/>
                    <a:pt x="149" y="41"/>
                    <a:pt x="149" y="41"/>
                  </a:cubicBezTo>
                  <a:cubicBezTo>
                    <a:pt x="113" y="276"/>
                    <a:pt x="113" y="276"/>
                    <a:pt x="113" y="276"/>
                  </a:cubicBezTo>
                  <a:cubicBezTo>
                    <a:pt x="36" y="276"/>
                    <a:pt x="36" y="276"/>
                    <a:pt x="36" y="276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5"/>
                    <a:pt x="143" y="3"/>
                    <a:pt x="144" y="0"/>
                  </a:cubicBezTo>
                  <a:cubicBezTo>
                    <a:pt x="146" y="2"/>
                    <a:pt x="147" y="4"/>
                    <a:pt x="149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0" name="Freeform 99"/>
            <p:cNvSpPr>
              <a:spLocks/>
            </p:cNvSpPr>
            <p:nvPr/>
          </p:nvSpPr>
          <p:spPr bwMode="auto">
            <a:xfrm>
              <a:off x="2890045" y="2976564"/>
              <a:ext cx="234950" cy="571500"/>
            </a:xfrm>
            <a:custGeom>
              <a:avLst/>
              <a:gdLst>
                <a:gd name="T0" fmla="*/ 0 w 147"/>
                <a:gd name="T1" fmla="*/ 98 h 356"/>
                <a:gd name="T2" fmla="*/ 0 w 147"/>
                <a:gd name="T3" fmla="*/ 219 h 356"/>
                <a:gd name="T4" fmla="*/ 0 w 147"/>
                <a:gd name="T5" fmla="*/ 278 h 356"/>
                <a:gd name="T6" fmla="*/ 147 w 147"/>
                <a:gd name="T7" fmla="*/ 278 h 356"/>
                <a:gd name="T8" fmla="*/ 147 w 147"/>
                <a:gd name="T9" fmla="*/ 219 h 356"/>
                <a:gd name="T10" fmla="*/ 147 w 147"/>
                <a:gd name="T11" fmla="*/ 98 h 356"/>
                <a:gd name="T12" fmla="*/ 0 w 147"/>
                <a:gd name="T13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356">
                  <a:moveTo>
                    <a:pt x="0" y="98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37" y="354"/>
                    <a:pt x="103" y="356"/>
                    <a:pt x="147" y="278"/>
                  </a:cubicBezTo>
                  <a:cubicBezTo>
                    <a:pt x="147" y="219"/>
                    <a:pt x="147" y="219"/>
                    <a:pt x="147" y="219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7" y="0"/>
                    <a:pt x="0" y="0"/>
                    <a:pt x="0" y="98"/>
                  </a:cubicBezTo>
                </a:path>
              </a:pathLst>
            </a:custGeom>
            <a:solidFill>
              <a:srgbClr val="F6DBC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3186172" y="2302670"/>
              <a:ext cx="468254" cy="828676"/>
              <a:chOff x="2548790" y="2218532"/>
              <a:chExt cx="468254" cy="828676"/>
            </a:xfrm>
          </p:grpSpPr>
          <p:grpSp>
            <p:nvGrpSpPr>
              <p:cNvPr id="182" name="Group 181"/>
              <p:cNvGrpSpPr/>
              <p:nvPr/>
            </p:nvGrpSpPr>
            <p:grpSpPr>
              <a:xfrm>
                <a:off x="2663031" y="2218532"/>
                <a:ext cx="354013" cy="827088"/>
                <a:chOff x="2291616" y="2152651"/>
                <a:chExt cx="354013" cy="827088"/>
              </a:xfrm>
            </p:grpSpPr>
            <p:sp>
              <p:nvSpPr>
                <p:cNvPr id="184" name="Freeform 73"/>
                <p:cNvSpPr>
                  <a:spLocks/>
                </p:cNvSpPr>
                <p:nvPr/>
              </p:nvSpPr>
              <p:spPr bwMode="auto">
                <a:xfrm>
                  <a:off x="2291616" y="2544763"/>
                  <a:ext cx="354013" cy="434975"/>
                </a:xfrm>
                <a:custGeom>
                  <a:avLst/>
                  <a:gdLst>
                    <a:gd name="T0" fmla="*/ 116 w 220"/>
                    <a:gd name="T1" fmla="*/ 0 h 271"/>
                    <a:gd name="T2" fmla="*/ 0 w 220"/>
                    <a:gd name="T3" fmla="*/ 35 h 271"/>
                    <a:gd name="T4" fmla="*/ 44 w 220"/>
                    <a:gd name="T5" fmla="*/ 271 h 271"/>
                    <a:gd name="T6" fmla="*/ 202 w 220"/>
                    <a:gd name="T7" fmla="*/ 271 h 271"/>
                    <a:gd name="T8" fmla="*/ 220 w 220"/>
                    <a:gd name="T9" fmla="*/ 36 h 271"/>
                    <a:gd name="T10" fmla="*/ 116 w 220"/>
                    <a:gd name="T11" fmla="*/ 0 h 2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0" h="271">
                      <a:moveTo>
                        <a:pt x="116" y="0"/>
                      </a:moveTo>
                      <a:cubicBezTo>
                        <a:pt x="116" y="0"/>
                        <a:pt x="0" y="28"/>
                        <a:pt x="0" y="35"/>
                      </a:cubicBezTo>
                      <a:cubicBezTo>
                        <a:pt x="0" y="42"/>
                        <a:pt x="44" y="271"/>
                        <a:pt x="44" y="271"/>
                      </a:cubicBezTo>
                      <a:cubicBezTo>
                        <a:pt x="202" y="271"/>
                        <a:pt x="202" y="271"/>
                        <a:pt x="202" y="271"/>
                      </a:cubicBezTo>
                      <a:cubicBezTo>
                        <a:pt x="220" y="36"/>
                        <a:pt x="220" y="36"/>
                        <a:pt x="220" y="36"/>
                      </a:cubicBezTo>
                      <a:cubicBezTo>
                        <a:pt x="116" y="0"/>
                        <a:pt x="116" y="0"/>
                        <a:pt x="116" y="0"/>
                      </a:cubicBezTo>
                    </a:path>
                  </a:pathLst>
                </a:custGeom>
                <a:solidFill>
                  <a:srgbClr val="34343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85" name="Freeform 76"/>
                <p:cNvSpPr>
                  <a:spLocks/>
                </p:cNvSpPr>
                <p:nvPr/>
              </p:nvSpPr>
              <p:spPr bwMode="auto">
                <a:xfrm>
                  <a:off x="2420204" y="2544763"/>
                  <a:ext cx="114300" cy="112713"/>
                </a:xfrm>
                <a:custGeom>
                  <a:avLst/>
                  <a:gdLst>
                    <a:gd name="T0" fmla="*/ 0 w 71"/>
                    <a:gd name="T1" fmla="*/ 39 h 70"/>
                    <a:gd name="T2" fmla="*/ 20 w 71"/>
                    <a:gd name="T3" fmla="*/ 70 h 70"/>
                    <a:gd name="T4" fmla="*/ 51 w 71"/>
                    <a:gd name="T5" fmla="*/ 70 h 70"/>
                    <a:gd name="T6" fmla="*/ 71 w 71"/>
                    <a:gd name="T7" fmla="*/ 39 h 70"/>
                    <a:gd name="T8" fmla="*/ 36 w 71"/>
                    <a:gd name="T9" fmla="*/ 0 h 70"/>
                    <a:gd name="T10" fmla="*/ 0 w 71"/>
                    <a:gd name="T11" fmla="*/ 3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1" h="70">
                      <a:moveTo>
                        <a:pt x="0" y="39"/>
                      </a:moveTo>
                      <a:cubicBezTo>
                        <a:pt x="20" y="70"/>
                        <a:pt x="20" y="70"/>
                        <a:pt x="20" y="70"/>
                      </a:cubicBezTo>
                      <a:cubicBezTo>
                        <a:pt x="30" y="70"/>
                        <a:pt x="41" y="70"/>
                        <a:pt x="51" y="70"/>
                      </a:cubicBezTo>
                      <a:cubicBezTo>
                        <a:pt x="71" y="39"/>
                        <a:pt x="71" y="39"/>
                        <a:pt x="71" y="39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0" y="39"/>
                        <a:pt x="0" y="39"/>
                        <a:pt x="0" y="39"/>
                      </a:cubicBezTo>
                    </a:path>
                  </a:pathLst>
                </a:custGeom>
                <a:solidFill>
                  <a:srgbClr val="26808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86" name="Freeform 77"/>
                <p:cNvSpPr>
                  <a:spLocks/>
                </p:cNvSpPr>
                <p:nvPr/>
              </p:nvSpPr>
              <p:spPr bwMode="auto">
                <a:xfrm>
                  <a:off x="2405916" y="2657476"/>
                  <a:ext cx="142875" cy="322263"/>
                </a:xfrm>
                <a:custGeom>
                  <a:avLst/>
                  <a:gdLst>
                    <a:gd name="T0" fmla="*/ 29 w 90"/>
                    <a:gd name="T1" fmla="*/ 0 h 203"/>
                    <a:gd name="T2" fmla="*/ 0 w 90"/>
                    <a:gd name="T3" fmla="*/ 203 h 203"/>
                    <a:gd name="T4" fmla="*/ 90 w 90"/>
                    <a:gd name="T5" fmla="*/ 203 h 203"/>
                    <a:gd name="T6" fmla="*/ 61 w 90"/>
                    <a:gd name="T7" fmla="*/ 0 h 203"/>
                    <a:gd name="T8" fmla="*/ 29 w 90"/>
                    <a:gd name="T9" fmla="*/ 0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203">
                      <a:moveTo>
                        <a:pt x="29" y="0"/>
                      </a:moveTo>
                      <a:lnTo>
                        <a:pt x="0" y="203"/>
                      </a:lnTo>
                      <a:lnTo>
                        <a:pt x="90" y="203"/>
                      </a:lnTo>
                      <a:lnTo>
                        <a:pt x="61" y="0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26808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87" name="Freeform 78"/>
                <p:cNvSpPr>
                  <a:spLocks/>
                </p:cNvSpPr>
                <p:nvPr/>
              </p:nvSpPr>
              <p:spPr bwMode="auto">
                <a:xfrm>
                  <a:off x="2405916" y="2657476"/>
                  <a:ext cx="142875" cy="322263"/>
                </a:xfrm>
                <a:custGeom>
                  <a:avLst/>
                  <a:gdLst>
                    <a:gd name="T0" fmla="*/ 29 w 90"/>
                    <a:gd name="T1" fmla="*/ 0 h 203"/>
                    <a:gd name="T2" fmla="*/ 0 w 90"/>
                    <a:gd name="T3" fmla="*/ 203 h 203"/>
                    <a:gd name="T4" fmla="*/ 90 w 90"/>
                    <a:gd name="T5" fmla="*/ 203 h 203"/>
                    <a:gd name="T6" fmla="*/ 61 w 90"/>
                    <a:gd name="T7" fmla="*/ 0 h 203"/>
                    <a:gd name="T8" fmla="*/ 29 w 90"/>
                    <a:gd name="T9" fmla="*/ 0 h 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203">
                      <a:moveTo>
                        <a:pt x="29" y="0"/>
                      </a:moveTo>
                      <a:lnTo>
                        <a:pt x="0" y="203"/>
                      </a:lnTo>
                      <a:lnTo>
                        <a:pt x="90" y="203"/>
                      </a:lnTo>
                      <a:lnTo>
                        <a:pt x="61" y="0"/>
                      </a:lnTo>
                      <a:lnTo>
                        <a:pt x="29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88" name="Freeform 79"/>
                <p:cNvSpPr>
                  <a:spLocks/>
                </p:cNvSpPr>
                <p:nvPr/>
              </p:nvSpPr>
              <p:spPr bwMode="auto">
                <a:xfrm>
                  <a:off x="2331304" y="2378076"/>
                  <a:ext cx="146050" cy="282575"/>
                </a:xfrm>
                <a:custGeom>
                  <a:avLst/>
                  <a:gdLst>
                    <a:gd name="T0" fmla="*/ 8 w 92"/>
                    <a:gd name="T1" fmla="*/ 0 h 178"/>
                    <a:gd name="T2" fmla="*/ 0 w 92"/>
                    <a:gd name="T3" fmla="*/ 28 h 178"/>
                    <a:gd name="T4" fmla="*/ 21 w 92"/>
                    <a:gd name="T5" fmla="*/ 178 h 178"/>
                    <a:gd name="T6" fmla="*/ 92 w 92"/>
                    <a:gd name="T7" fmla="*/ 105 h 178"/>
                    <a:gd name="T8" fmla="*/ 8 w 92"/>
                    <a:gd name="T9" fmla="*/ 0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2" h="178">
                      <a:moveTo>
                        <a:pt x="8" y="0"/>
                      </a:moveTo>
                      <a:lnTo>
                        <a:pt x="0" y="28"/>
                      </a:lnTo>
                      <a:lnTo>
                        <a:pt x="21" y="178"/>
                      </a:lnTo>
                      <a:lnTo>
                        <a:pt x="92" y="105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34343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89" name="Freeform 80"/>
                <p:cNvSpPr>
                  <a:spLocks/>
                </p:cNvSpPr>
                <p:nvPr/>
              </p:nvSpPr>
              <p:spPr bwMode="auto">
                <a:xfrm>
                  <a:off x="2331304" y="2378076"/>
                  <a:ext cx="146050" cy="282575"/>
                </a:xfrm>
                <a:custGeom>
                  <a:avLst/>
                  <a:gdLst>
                    <a:gd name="T0" fmla="*/ 8 w 92"/>
                    <a:gd name="T1" fmla="*/ 0 h 178"/>
                    <a:gd name="T2" fmla="*/ 0 w 92"/>
                    <a:gd name="T3" fmla="*/ 28 h 178"/>
                    <a:gd name="T4" fmla="*/ 21 w 92"/>
                    <a:gd name="T5" fmla="*/ 178 h 178"/>
                    <a:gd name="T6" fmla="*/ 92 w 92"/>
                    <a:gd name="T7" fmla="*/ 105 h 178"/>
                    <a:gd name="T8" fmla="*/ 8 w 92"/>
                    <a:gd name="T9" fmla="*/ 0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2" h="178">
                      <a:moveTo>
                        <a:pt x="8" y="0"/>
                      </a:moveTo>
                      <a:lnTo>
                        <a:pt x="0" y="28"/>
                      </a:lnTo>
                      <a:lnTo>
                        <a:pt x="21" y="178"/>
                      </a:lnTo>
                      <a:lnTo>
                        <a:pt x="92" y="105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90" name="Freeform 81"/>
                <p:cNvSpPr>
                  <a:spLocks/>
                </p:cNvSpPr>
                <p:nvPr/>
              </p:nvSpPr>
              <p:spPr bwMode="auto">
                <a:xfrm>
                  <a:off x="2344004" y="2322513"/>
                  <a:ext cx="266700" cy="92075"/>
                </a:xfrm>
                <a:custGeom>
                  <a:avLst/>
                  <a:gdLst>
                    <a:gd name="T0" fmla="*/ 0 w 167"/>
                    <a:gd name="T1" fmla="*/ 0 h 58"/>
                    <a:gd name="T2" fmla="*/ 0 w 167"/>
                    <a:gd name="T3" fmla="*/ 6 h 58"/>
                    <a:gd name="T4" fmla="*/ 83 w 167"/>
                    <a:gd name="T5" fmla="*/ 58 h 58"/>
                    <a:gd name="T6" fmla="*/ 85 w 167"/>
                    <a:gd name="T7" fmla="*/ 58 h 58"/>
                    <a:gd name="T8" fmla="*/ 167 w 167"/>
                    <a:gd name="T9" fmla="*/ 9 h 58"/>
                    <a:gd name="T10" fmla="*/ 167 w 167"/>
                    <a:gd name="T11" fmla="*/ 0 h 58"/>
                    <a:gd name="T12" fmla="*/ 0 w 167"/>
                    <a:gd name="T13" fmla="*/ 0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67" h="58">
                      <a:moveTo>
                        <a:pt x="0" y="0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43" y="56"/>
                        <a:pt x="83" y="58"/>
                      </a:cubicBezTo>
                      <a:cubicBezTo>
                        <a:pt x="84" y="58"/>
                        <a:pt x="85" y="58"/>
                        <a:pt x="85" y="58"/>
                      </a:cubicBezTo>
                      <a:cubicBezTo>
                        <a:pt x="125" y="58"/>
                        <a:pt x="167" y="9"/>
                        <a:pt x="167" y="9"/>
                      </a:cubicBezTo>
                      <a:cubicBezTo>
                        <a:pt x="167" y="0"/>
                        <a:pt x="167" y="0"/>
                        <a:pt x="167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C5A08A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91" name="Freeform 83"/>
                <p:cNvSpPr>
                  <a:spLocks/>
                </p:cNvSpPr>
                <p:nvPr/>
              </p:nvSpPr>
              <p:spPr bwMode="auto">
                <a:xfrm>
                  <a:off x="2477354" y="2378076"/>
                  <a:ext cx="142875" cy="284163"/>
                </a:xfrm>
                <a:custGeom>
                  <a:avLst/>
                  <a:gdLst>
                    <a:gd name="T0" fmla="*/ 84 w 90"/>
                    <a:gd name="T1" fmla="*/ 0 h 179"/>
                    <a:gd name="T2" fmla="*/ 90 w 90"/>
                    <a:gd name="T3" fmla="*/ 28 h 179"/>
                    <a:gd name="T4" fmla="*/ 70 w 90"/>
                    <a:gd name="T5" fmla="*/ 179 h 179"/>
                    <a:gd name="T6" fmla="*/ 0 w 90"/>
                    <a:gd name="T7" fmla="*/ 105 h 179"/>
                    <a:gd name="T8" fmla="*/ 84 w 90"/>
                    <a:gd name="T9" fmla="*/ 0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179">
                      <a:moveTo>
                        <a:pt x="84" y="0"/>
                      </a:moveTo>
                      <a:lnTo>
                        <a:pt x="90" y="28"/>
                      </a:lnTo>
                      <a:lnTo>
                        <a:pt x="70" y="179"/>
                      </a:lnTo>
                      <a:lnTo>
                        <a:pt x="0" y="105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rgbClr val="34343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92" name="Freeform 84"/>
                <p:cNvSpPr>
                  <a:spLocks/>
                </p:cNvSpPr>
                <p:nvPr/>
              </p:nvSpPr>
              <p:spPr bwMode="auto">
                <a:xfrm>
                  <a:off x="2477354" y="2378076"/>
                  <a:ext cx="142875" cy="284163"/>
                </a:xfrm>
                <a:custGeom>
                  <a:avLst/>
                  <a:gdLst>
                    <a:gd name="T0" fmla="*/ 84 w 90"/>
                    <a:gd name="T1" fmla="*/ 0 h 179"/>
                    <a:gd name="T2" fmla="*/ 90 w 90"/>
                    <a:gd name="T3" fmla="*/ 28 h 179"/>
                    <a:gd name="T4" fmla="*/ 70 w 90"/>
                    <a:gd name="T5" fmla="*/ 179 h 179"/>
                    <a:gd name="T6" fmla="*/ 0 w 90"/>
                    <a:gd name="T7" fmla="*/ 105 h 179"/>
                    <a:gd name="T8" fmla="*/ 84 w 90"/>
                    <a:gd name="T9" fmla="*/ 0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179">
                      <a:moveTo>
                        <a:pt x="84" y="0"/>
                      </a:moveTo>
                      <a:lnTo>
                        <a:pt x="90" y="28"/>
                      </a:lnTo>
                      <a:lnTo>
                        <a:pt x="70" y="179"/>
                      </a:lnTo>
                      <a:lnTo>
                        <a:pt x="0" y="105"/>
                      </a:lnTo>
                      <a:lnTo>
                        <a:pt x="84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93" name="Freeform 85"/>
                <p:cNvSpPr>
                  <a:spLocks/>
                </p:cNvSpPr>
                <p:nvPr/>
              </p:nvSpPr>
              <p:spPr bwMode="auto">
                <a:xfrm>
                  <a:off x="2477354" y="254476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1E1E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94" name="Freeform 86"/>
                <p:cNvSpPr>
                  <a:spLocks/>
                </p:cNvSpPr>
                <p:nvPr/>
              </p:nvSpPr>
              <p:spPr bwMode="auto">
                <a:xfrm>
                  <a:off x="2477354" y="254476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95" name="Freeform 87"/>
                <p:cNvSpPr>
                  <a:spLocks/>
                </p:cNvSpPr>
                <p:nvPr/>
              </p:nvSpPr>
              <p:spPr bwMode="auto">
                <a:xfrm>
                  <a:off x="2344004" y="2373313"/>
                  <a:ext cx="266700" cy="171450"/>
                </a:xfrm>
                <a:custGeom>
                  <a:avLst/>
                  <a:gdLst>
                    <a:gd name="T0" fmla="*/ 168 w 168"/>
                    <a:gd name="T1" fmla="*/ 0 h 108"/>
                    <a:gd name="T2" fmla="*/ 84 w 168"/>
                    <a:gd name="T3" fmla="*/ 105 h 108"/>
                    <a:gd name="T4" fmla="*/ 0 w 168"/>
                    <a:gd name="T5" fmla="*/ 0 h 108"/>
                    <a:gd name="T6" fmla="*/ 0 w 168"/>
                    <a:gd name="T7" fmla="*/ 3 h 108"/>
                    <a:gd name="T8" fmla="*/ 84 w 168"/>
                    <a:gd name="T9" fmla="*/ 108 h 108"/>
                    <a:gd name="T10" fmla="*/ 84 w 168"/>
                    <a:gd name="T11" fmla="*/ 108 h 108"/>
                    <a:gd name="T12" fmla="*/ 168 w 168"/>
                    <a:gd name="T13" fmla="*/ 3 h 108"/>
                    <a:gd name="T14" fmla="*/ 168 w 168"/>
                    <a:gd name="T15" fmla="*/ 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8" h="108">
                      <a:moveTo>
                        <a:pt x="168" y="0"/>
                      </a:moveTo>
                      <a:lnTo>
                        <a:pt x="84" y="105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84" y="108"/>
                      </a:lnTo>
                      <a:lnTo>
                        <a:pt x="84" y="108"/>
                      </a:lnTo>
                      <a:lnTo>
                        <a:pt x="168" y="3"/>
                      </a:lnTo>
                      <a:lnTo>
                        <a:pt x="168" y="0"/>
                      </a:lnTo>
                      <a:close/>
                    </a:path>
                  </a:pathLst>
                </a:custGeom>
                <a:solidFill>
                  <a:srgbClr val="E9BEA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96" name="Freeform 88"/>
                <p:cNvSpPr>
                  <a:spLocks/>
                </p:cNvSpPr>
                <p:nvPr/>
              </p:nvSpPr>
              <p:spPr bwMode="auto">
                <a:xfrm>
                  <a:off x="2344004" y="2373313"/>
                  <a:ext cx="266700" cy="171450"/>
                </a:xfrm>
                <a:custGeom>
                  <a:avLst/>
                  <a:gdLst>
                    <a:gd name="T0" fmla="*/ 168 w 168"/>
                    <a:gd name="T1" fmla="*/ 0 h 108"/>
                    <a:gd name="T2" fmla="*/ 84 w 168"/>
                    <a:gd name="T3" fmla="*/ 105 h 108"/>
                    <a:gd name="T4" fmla="*/ 0 w 168"/>
                    <a:gd name="T5" fmla="*/ 0 h 108"/>
                    <a:gd name="T6" fmla="*/ 0 w 168"/>
                    <a:gd name="T7" fmla="*/ 3 h 108"/>
                    <a:gd name="T8" fmla="*/ 84 w 168"/>
                    <a:gd name="T9" fmla="*/ 108 h 108"/>
                    <a:gd name="T10" fmla="*/ 84 w 168"/>
                    <a:gd name="T11" fmla="*/ 108 h 108"/>
                    <a:gd name="T12" fmla="*/ 168 w 168"/>
                    <a:gd name="T13" fmla="*/ 3 h 108"/>
                    <a:gd name="T14" fmla="*/ 168 w 168"/>
                    <a:gd name="T15" fmla="*/ 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68" h="108">
                      <a:moveTo>
                        <a:pt x="168" y="0"/>
                      </a:moveTo>
                      <a:lnTo>
                        <a:pt x="84" y="105"/>
                      </a:lnTo>
                      <a:lnTo>
                        <a:pt x="0" y="0"/>
                      </a:lnTo>
                      <a:lnTo>
                        <a:pt x="0" y="3"/>
                      </a:lnTo>
                      <a:lnTo>
                        <a:pt x="84" y="108"/>
                      </a:lnTo>
                      <a:lnTo>
                        <a:pt x="84" y="108"/>
                      </a:lnTo>
                      <a:lnTo>
                        <a:pt x="168" y="3"/>
                      </a:lnTo>
                      <a:lnTo>
                        <a:pt x="168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97" name="Freeform 89"/>
                <p:cNvSpPr>
                  <a:spLocks noEditPoints="1"/>
                </p:cNvSpPr>
                <p:nvPr/>
              </p:nvSpPr>
              <p:spPr bwMode="auto">
                <a:xfrm>
                  <a:off x="2451954" y="2657476"/>
                  <a:ext cx="50800" cy="1588"/>
                </a:xfrm>
                <a:custGeom>
                  <a:avLst/>
                  <a:gdLst>
                    <a:gd name="T0" fmla="*/ 0 w 32"/>
                    <a:gd name="T1" fmla="*/ 0 h 1"/>
                    <a:gd name="T2" fmla="*/ 0 w 32"/>
                    <a:gd name="T3" fmla="*/ 1 h 1"/>
                    <a:gd name="T4" fmla="*/ 0 w 32"/>
                    <a:gd name="T5" fmla="*/ 1 h 1"/>
                    <a:gd name="T6" fmla="*/ 0 w 32"/>
                    <a:gd name="T7" fmla="*/ 0 h 1"/>
                    <a:gd name="T8" fmla="*/ 32 w 32"/>
                    <a:gd name="T9" fmla="*/ 0 h 1"/>
                    <a:gd name="T10" fmla="*/ 32 w 32"/>
                    <a:gd name="T11" fmla="*/ 0 h 1"/>
                    <a:gd name="T12" fmla="*/ 32 w 32"/>
                    <a:gd name="T13" fmla="*/ 1 h 1"/>
                    <a:gd name="T14" fmla="*/ 32 w 32"/>
                    <a:gd name="T15" fmla="*/ 1 h 1"/>
                    <a:gd name="T16" fmla="*/ 32 w 32"/>
                    <a:gd name="T1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  <a:moveTo>
                        <a:pt x="32" y="0"/>
                      </a:moveTo>
                      <a:lnTo>
                        <a:pt x="32" y="0"/>
                      </a:lnTo>
                      <a:lnTo>
                        <a:pt x="32" y="1"/>
                      </a:lnTo>
                      <a:lnTo>
                        <a:pt x="32" y="1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2F2F2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98" name="Freeform 90"/>
                <p:cNvSpPr>
                  <a:spLocks noEditPoints="1"/>
                </p:cNvSpPr>
                <p:nvPr/>
              </p:nvSpPr>
              <p:spPr bwMode="auto">
                <a:xfrm>
                  <a:off x="2451954" y="2657476"/>
                  <a:ext cx="50800" cy="1588"/>
                </a:xfrm>
                <a:custGeom>
                  <a:avLst/>
                  <a:gdLst>
                    <a:gd name="T0" fmla="*/ 0 w 32"/>
                    <a:gd name="T1" fmla="*/ 0 h 1"/>
                    <a:gd name="T2" fmla="*/ 0 w 32"/>
                    <a:gd name="T3" fmla="*/ 1 h 1"/>
                    <a:gd name="T4" fmla="*/ 0 w 32"/>
                    <a:gd name="T5" fmla="*/ 1 h 1"/>
                    <a:gd name="T6" fmla="*/ 0 w 32"/>
                    <a:gd name="T7" fmla="*/ 0 h 1"/>
                    <a:gd name="T8" fmla="*/ 32 w 32"/>
                    <a:gd name="T9" fmla="*/ 0 h 1"/>
                    <a:gd name="T10" fmla="*/ 32 w 32"/>
                    <a:gd name="T11" fmla="*/ 0 h 1"/>
                    <a:gd name="T12" fmla="*/ 32 w 32"/>
                    <a:gd name="T13" fmla="*/ 1 h 1"/>
                    <a:gd name="T14" fmla="*/ 32 w 32"/>
                    <a:gd name="T15" fmla="*/ 1 h 1"/>
                    <a:gd name="T16" fmla="*/ 32 w 32"/>
                    <a:gd name="T1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moveTo>
                        <a:pt x="32" y="0"/>
                      </a:moveTo>
                      <a:lnTo>
                        <a:pt x="32" y="0"/>
                      </a:lnTo>
                      <a:lnTo>
                        <a:pt x="32" y="1"/>
                      </a:lnTo>
                      <a:lnTo>
                        <a:pt x="32" y="1"/>
                      </a:lnTo>
                      <a:lnTo>
                        <a:pt x="32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199" name="Rectangle 91"/>
                <p:cNvSpPr>
                  <a:spLocks noChangeArrowheads="1"/>
                </p:cNvSpPr>
                <p:nvPr/>
              </p:nvSpPr>
              <p:spPr bwMode="auto">
                <a:xfrm>
                  <a:off x="2451954" y="2657476"/>
                  <a:ext cx="50800" cy="1588"/>
                </a:xfrm>
                <a:prstGeom prst="rect">
                  <a:avLst/>
                </a:prstGeom>
                <a:solidFill>
                  <a:srgbClr val="227377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00" name="Rectangle 92"/>
                <p:cNvSpPr>
                  <a:spLocks noChangeArrowheads="1"/>
                </p:cNvSpPr>
                <p:nvPr/>
              </p:nvSpPr>
              <p:spPr bwMode="auto">
                <a:xfrm>
                  <a:off x="2451954" y="2657476"/>
                  <a:ext cx="50800" cy="15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  <p:sp>
              <p:nvSpPr>
                <p:cNvPr id="201" name="Freeform 94"/>
                <p:cNvSpPr>
                  <a:spLocks/>
                </p:cNvSpPr>
                <p:nvPr/>
              </p:nvSpPr>
              <p:spPr bwMode="auto">
                <a:xfrm>
                  <a:off x="2340829" y="2152651"/>
                  <a:ext cx="276225" cy="169863"/>
                </a:xfrm>
                <a:custGeom>
                  <a:avLst/>
                  <a:gdLst>
                    <a:gd name="T0" fmla="*/ 163 w 172"/>
                    <a:gd name="T1" fmla="*/ 36 h 105"/>
                    <a:gd name="T2" fmla="*/ 101 w 172"/>
                    <a:gd name="T3" fmla="*/ 3 h 105"/>
                    <a:gd name="T4" fmla="*/ 86 w 172"/>
                    <a:gd name="T5" fmla="*/ 11 h 105"/>
                    <a:gd name="T6" fmla="*/ 71 w 172"/>
                    <a:gd name="T7" fmla="*/ 3 h 105"/>
                    <a:gd name="T8" fmla="*/ 9 w 172"/>
                    <a:gd name="T9" fmla="*/ 36 h 105"/>
                    <a:gd name="T10" fmla="*/ 0 w 172"/>
                    <a:gd name="T11" fmla="*/ 65 h 105"/>
                    <a:gd name="T12" fmla="*/ 0 w 172"/>
                    <a:gd name="T13" fmla="*/ 104 h 105"/>
                    <a:gd name="T14" fmla="*/ 14 w 172"/>
                    <a:gd name="T15" fmla="*/ 101 h 105"/>
                    <a:gd name="T16" fmla="*/ 24 w 172"/>
                    <a:gd name="T17" fmla="*/ 74 h 105"/>
                    <a:gd name="T18" fmla="*/ 45 w 172"/>
                    <a:gd name="T19" fmla="*/ 48 h 105"/>
                    <a:gd name="T20" fmla="*/ 86 w 172"/>
                    <a:gd name="T21" fmla="*/ 33 h 105"/>
                    <a:gd name="T22" fmla="*/ 127 w 172"/>
                    <a:gd name="T23" fmla="*/ 48 h 105"/>
                    <a:gd name="T24" fmla="*/ 148 w 172"/>
                    <a:gd name="T25" fmla="*/ 74 h 105"/>
                    <a:gd name="T26" fmla="*/ 159 w 172"/>
                    <a:gd name="T27" fmla="*/ 101 h 105"/>
                    <a:gd name="T28" fmla="*/ 172 w 172"/>
                    <a:gd name="T29" fmla="*/ 104 h 105"/>
                    <a:gd name="T30" fmla="*/ 172 w 172"/>
                    <a:gd name="T31" fmla="*/ 65 h 105"/>
                    <a:gd name="T32" fmla="*/ 163 w 172"/>
                    <a:gd name="T33" fmla="*/ 36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72" h="105">
                      <a:moveTo>
                        <a:pt x="163" y="36"/>
                      </a:moveTo>
                      <a:cubicBezTo>
                        <a:pt x="157" y="23"/>
                        <a:pt x="109" y="6"/>
                        <a:pt x="101" y="3"/>
                      </a:cubicBezTo>
                      <a:cubicBezTo>
                        <a:pt x="92" y="0"/>
                        <a:pt x="86" y="11"/>
                        <a:pt x="86" y="11"/>
                      </a:cubicBezTo>
                      <a:cubicBezTo>
                        <a:pt x="86" y="11"/>
                        <a:pt x="80" y="0"/>
                        <a:pt x="71" y="3"/>
                      </a:cubicBezTo>
                      <a:cubicBezTo>
                        <a:pt x="63" y="6"/>
                        <a:pt x="15" y="23"/>
                        <a:pt x="9" y="36"/>
                      </a:cubicBezTo>
                      <a:cubicBezTo>
                        <a:pt x="3" y="48"/>
                        <a:pt x="0" y="57"/>
                        <a:pt x="0" y="65"/>
                      </a:cubicBezTo>
                      <a:cubicBezTo>
                        <a:pt x="0" y="74"/>
                        <a:pt x="0" y="104"/>
                        <a:pt x="0" y="104"/>
                      </a:cubicBezTo>
                      <a:cubicBezTo>
                        <a:pt x="0" y="104"/>
                        <a:pt x="9" y="105"/>
                        <a:pt x="14" y="101"/>
                      </a:cubicBezTo>
                      <a:cubicBezTo>
                        <a:pt x="19" y="98"/>
                        <a:pt x="24" y="87"/>
                        <a:pt x="24" y="74"/>
                      </a:cubicBezTo>
                      <a:cubicBezTo>
                        <a:pt x="24" y="61"/>
                        <a:pt x="34" y="50"/>
                        <a:pt x="45" y="48"/>
                      </a:cubicBezTo>
                      <a:cubicBezTo>
                        <a:pt x="58" y="46"/>
                        <a:pt x="86" y="41"/>
                        <a:pt x="86" y="33"/>
                      </a:cubicBezTo>
                      <a:cubicBezTo>
                        <a:pt x="86" y="41"/>
                        <a:pt x="117" y="46"/>
                        <a:pt x="127" y="48"/>
                      </a:cubicBezTo>
                      <a:cubicBezTo>
                        <a:pt x="139" y="50"/>
                        <a:pt x="148" y="61"/>
                        <a:pt x="148" y="74"/>
                      </a:cubicBezTo>
                      <a:cubicBezTo>
                        <a:pt x="148" y="87"/>
                        <a:pt x="154" y="98"/>
                        <a:pt x="159" y="101"/>
                      </a:cubicBezTo>
                      <a:cubicBezTo>
                        <a:pt x="164" y="105"/>
                        <a:pt x="172" y="104"/>
                        <a:pt x="172" y="104"/>
                      </a:cubicBezTo>
                      <a:cubicBezTo>
                        <a:pt x="172" y="104"/>
                        <a:pt x="172" y="74"/>
                        <a:pt x="172" y="65"/>
                      </a:cubicBezTo>
                      <a:cubicBezTo>
                        <a:pt x="172" y="57"/>
                        <a:pt x="169" y="48"/>
                        <a:pt x="163" y="36"/>
                      </a:cubicBezTo>
                      <a:close/>
                    </a:path>
                  </a:pathLst>
                </a:custGeom>
                <a:solidFill>
                  <a:srgbClr val="60534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800"/>
                </a:p>
              </p:txBody>
            </p:sp>
          </p:grpSp>
          <p:sp>
            <p:nvSpPr>
              <p:cNvPr id="183" name="Freeform 74"/>
              <p:cNvSpPr>
                <a:spLocks/>
              </p:cNvSpPr>
              <p:nvPr/>
            </p:nvSpPr>
            <p:spPr bwMode="auto">
              <a:xfrm>
                <a:off x="2548790" y="2485233"/>
                <a:ext cx="233363" cy="561975"/>
              </a:xfrm>
              <a:custGeom>
                <a:avLst/>
                <a:gdLst>
                  <a:gd name="T0" fmla="*/ 111 w 147"/>
                  <a:gd name="T1" fmla="*/ 0 h 354"/>
                  <a:gd name="T2" fmla="*/ 111 w 147"/>
                  <a:gd name="T3" fmla="*/ 39 h 354"/>
                  <a:gd name="T4" fmla="*/ 147 w 147"/>
                  <a:gd name="T5" fmla="*/ 354 h 354"/>
                  <a:gd name="T6" fmla="*/ 84 w 147"/>
                  <a:gd name="T7" fmla="*/ 354 h 354"/>
                  <a:gd name="T8" fmla="*/ 15 w 147"/>
                  <a:gd name="T9" fmla="*/ 214 h 354"/>
                  <a:gd name="T10" fmla="*/ 81 w 147"/>
                  <a:gd name="T11" fmla="*/ 169 h 354"/>
                  <a:gd name="T12" fmla="*/ 0 w 147"/>
                  <a:gd name="T13" fmla="*/ 132 h 354"/>
                  <a:gd name="T14" fmla="*/ 75 w 147"/>
                  <a:gd name="T15" fmla="*/ 16 h 354"/>
                  <a:gd name="T16" fmla="*/ 111 w 147"/>
                  <a:gd name="T17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7" h="354">
                    <a:moveTo>
                      <a:pt x="111" y="0"/>
                    </a:moveTo>
                    <a:lnTo>
                      <a:pt x="111" y="39"/>
                    </a:lnTo>
                    <a:lnTo>
                      <a:pt x="147" y="354"/>
                    </a:lnTo>
                    <a:lnTo>
                      <a:pt x="84" y="354"/>
                    </a:lnTo>
                    <a:lnTo>
                      <a:pt x="15" y="214"/>
                    </a:lnTo>
                    <a:lnTo>
                      <a:pt x="81" y="169"/>
                    </a:lnTo>
                    <a:lnTo>
                      <a:pt x="0" y="132"/>
                    </a:lnTo>
                    <a:lnTo>
                      <a:pt x="75" y="16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1A1A1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2639220" y="2590802"/>
              <a:ext cx="709612" cy="769937"/>
              <a:chOff x="2668588" y="2424907"/>
              <a:chExt cx="709612" cy="769937"/>
            </a:xfrm>
          </p:grpSpPr>
          <p:sp>
            <p:nvSpPr>
              <p:cNvPr id="177" name="Freeform 100"/>
              <p:cNvSpPr>
                <a:spLocks/>
              </p:cNvSpPr>
              <p:nvPr/>
            </p:nvSpPr>
            <p:spPr bwMode="auto">
              <a:xfrm>
                <a:off x="3257550" y="2820194"/>
                <a:ext cx="120650" cy="177800"/>
              </a:xfrm>
              <a:custGeom>
                <a:avLst/>
                <a:gdLst>
                  <a:gd name="T0" fmla="*/ 57 w 75"/>
                  <a:gd name="T1" fmla="*/ 7 h 111"/>
                  <a:gd name="T2" fmla="*/ 11 w 75"/>
                  <a:gd name="T3" fmla="*/ 43 h 111"/>
                  <a:gd name="T4" fmla="*/ 18 w 75"/>
                  <a:gd name="T5" fmla="*/ 104 h 111"/>
                  <a:gd name="T6" fmla="*/ 64 w 75"/>
                  <a:gd name="T7" fmla="*/ 68 h 111"/>
                  <a:gd name="T8" fmla="*/ 57 w 75"/>
                  <a:gd name="T9" fmla="*/ 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111">
                    <a:moveTo>
                      <a:pt x="57" y="7"/>
                    </a:moveTo>
                    <a:cubicBezTo>
                      <a:pt x="43" y="0"/>
                      <a:pt x="22" y="17"/>
                      <a:pt x="11" y="43"/>
                    </a:cubicBezTo>
                    <a:cubicBezTo>
                      <a:pt x="0" y="70"/>
                      <a:pt x="3" y="97"/>
                      <a:pt x="18" y="104"/>
                    </a:cubicBezTo>
                    <a:cubicBezTo>
                      <a:pt x="33" y="111"/>
                      <a:pt x="53" y="94"/>
                      <a:pt x="64" y="68"/>
                    </a:cubicBezTo>
                    <a:cubicBezTo>
                      <a:pt x="75" y="41"/>
                      <a:pt x="72" y="14"/>
                      <a:pt x="57" y="7"/>
                    </a:cubicBezTo>
                    <a:close/>
                  </a:path>
                </a:pathLst>
              </a:custGeom>
              <a:solidFill>
                <a:srgbClr val="F6DB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78" name="Freeform 101"/>
              <p:cNvSpPr>
                <a:spLocks/>
              </p:cNvSpPr>
              <p:nvPr/>
            </p:nvSpPr>
            <p:spPr bwMode="auto">
              <a:xfrm>
                <a:off x="2695575" y="2820194"/>
                <a:ext cx="122238" cy="177800"/>
              </a:xfrm>
              <a:custGeom>
                <a:avLst/>
                <a:gdLst>
                  <a:gd name="T0" fmla="*/ 18 w 76"/>
                  <a:gd name="T1" fmla="*/ 7 h 111"/>
                  <a:gd name="T2" fmla="*/ 65 w 76"/>
                  <a:gd name="T3" fmla="*/ 43 h 111"/>
                  <a:gd name="T4" fmla="*/ 58 w 76"/>
                  <a:gd name="T5" fmla="*/ 104 h 111"/>
                  <a:gd name="T6" fmla="*/ 11 w 76"/>
                  <a:gd name="T7" fmla="*/ 68 h 111"/>
                  <a:gd name="T8" fmla="*/ 18 w 76"/>
                  <a:gd name="T9" fmla="*/ 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111">
                    <a:moveTo>
                      <a:pt x="18" y="7"/>
                    </a:moveTo>
                    <a:cubicBezTo>
                      <a:pt x="33" y="0"/>
                      <a:pt x="54" y="17"/>
                      <a:pt x="65" y="43"/>
                    </a:cubicBezTo>
                    <a:cubicBezTo>
                      <a:pt x="76" y="70"/>
                      <a:pt x="72" y="97"/>
                      <a:pt x="58" y="104"/>
                    </a:cubicBezTo>
                    <a:cubicBezTo>
                      <a:pt x="43" y="111"/>
                      <a:pt x="22" y="94"/>
                      <a:pt x="11" y="68"/>
                    </a:cubicBezTo>
                    <a:cubicBezTo>
                      <a:pt x="0" y="41"/>
                      <a:pt x="3" y="14"/>
                      <a:pt x="18" y="7"/>
                    </a:cubicBezTo>
                    <a:close/>
                  </a:path>
                </a:pathLst>
              </a:custGeom>
              <a:solidFill>
                <a:srgbClr val="F6DB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79" name="Freeform 102"/>
              <p:cNvSpPr>
                <a:spLocks/>
              </p:cNvSpPr>
              <p:nvPr/>
            </p:nvSpPr>
            <p:spPr bwMode="auto">
              <a:xfrm>
                <a:off x="2919413" y="3112294"/>
                <a:ext cx="234950" cy="82550"/>
              </a:xfrm>
              <a:custGeom>
                <a:avLst/>
                <a:gdLst>
                  <a:gd name="T0" fmla="*/ 147 w 147"/>
                  <a:gd name="T1" fmla="*/ 0 h 51"/>
                  <a:gd name="T2" fmla="*/ 0 w 147"/>
                  <a:gd name="T3" fmla="*/ 0 h 51"/>
                  <a:gd name="T4" fmla="*/ 0 w 147"/>
                  <a:gd name="T5" fmla="*/ 5 h 51"/>
                  <a:gd name="T6" fmla="*/ 73 w 147"/>
                  <a:gd name="T7" fmla="*/ 51 h 51"/>
                  <a:gd name="T8" fmla="*/ 147 w 147"/>
                  <a:gd name="T9" fmla="*/ 4 h 51"/>
                  <a:gd name="T10" fmla="*/ 147 w 147"/>
                  <a:gd name="T1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7" h="51">
                    <a:moveTo>
                      <a:pt x="14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46" y="51"/>
                      <a:pt x="73" y="51"/>
                    </a:cubicBezTo>
                    <a:cubicBezTo>
                      <a:pt x="100" y="51"/>
                      <a:pt x="147" y="4"/>
                      <a:pt x="147" y="4"/>
                    </a:cubicBezTo>
                    <a:cubicBezTo>
                      <a:pt x="147" y="0"/>
                      <a:pt x="147" y="0"/>
                      <a:pt x="147" y="0"/>
                    </a:cubicBezTo>
                  </a:path>
                </a:pathLst>
              </a:custGeom>
              <a:solidFill>
                <a:srgbClr val="C5AF9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80" name="Freeform 103"/>
              <p:cNvSpPr>
                <a:spLocks/>
              </p:cNvSpPr>
              <p:nvPr/>
            </p:nvSpPr>
            <p:spPr bwMode="auto">
              <a:xfrm>
                <a:off x="2711450" y="2445544"/>
                <a:ext cx="652463" cy="723900"/>
              </a:xfrm>
              <a:custGeom>
                <a:avLst/>
                <a:gdLst>
                  <a:gd name="T0" fmla="*/ 203 w 406"/>
                  <a:gd name="T1" fmla="*/ 450 h 450"/>
                  <a:gd name="T2" fmla="*/ 30 w 406"/>
                  <a:gd name="T3" fmla="*/ 266 h 450"/>
                  <a:gd name="T4" fmla="*/ 203 w 406"/>
                  <a:gd name="T5" fmla="*/ 0 h 450"/>
                  <a:gd name="T6" fmla="*/ 375 w 406"/>
                  <a:gd name="T7" fmla="*/ 266 h 450"/>
                  <a:gd name="T8" fmla="*/ 203 w 406"/>
                  <a:gd name="T9" fmla="*/ 450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6" h="450">
                    <a:moveTo>
                      <a:pt x="203" y="450"/>
                    </a:moveTo>
                    <a:cubicBezTo>
                      <a:pt x="157" y="450"/>
                      <a:pt x="60" y="374"/>
                      <a:pt x="30" y="266"/>
                    </a:cubicBezTo>
                    <a:cubicBezTo>
                      <a:pt x="0" y="157"/>
                      <a:pt x="57" y="0"/>
                      <a:pt x="203" y="0"/>
                    </a:cubicBezTo>
                    <a:cubicBezTo>
                      <a:pt x="349" y="0"/>
                      <a:pt x="406" y="157"/>
                      <a:pt x="375" y="266"/>
                    </a:cubicBezTo>
                    <a:cubicBezTo>
                      <a:pt x="346" y="374"/>
                      <a:pt x="249" y="450"/>
                      <a:pt x="203" y="450"/>
                    </a:cubicBezTo>
                    <a:close/>
                  </a:path>
                </a:pathLst>
              </a:custGeom>
              <a:solidFill>
                <a:srgbClr val="F6DB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81" name="Freeform 104"/>
              <p:cNvSpPr>
                <a:spLocks/>
              </p:cNvSpPr>
              <p:nvPr/>
            </p:nvSpPr>
            <p:spPr bwMode="auto">
              <a:xfrm>
                <a:off x="2668588" y="2424907"/>
                <a:ext cx="690563" cy="498475"/>
              </a:xfrm>
              <a:custGeom>
                <a:avLst/>
                <a:gdLst>
                  <a:gd name="T0" fmla="*/ 259 w 430"/>
                  <a:gd name="T1" fmla="*/ 148 h 310"/>
                  <a:gd name="T2" fmla="*/ 357 w 430"/>
                  <a:gd name="T3" fmla="*/ 226 h 310"/>
                  <a:gd name="T4" fmla="*/ 387 w 430"/>
                  <a:gd name="T5" fmla="*/ 301 h 310"/>
                  <a:gd name="T6" fmla="*/ 411 w 430"/>
                  <a:gd name="T7" fmla="*/ 145 h 310"/>
                  <a:gd name="T8" fmla="*/ 257 w 430"/>
                  <a:gd name="T9" fmla="*/ 4 h 310"/>
                  <a:gd name="T10" fmla="*/ 104 w 430"/>
                  <a:gd name="T11" fmla="*/ 47 h 310"/>
                  <a:gd name="T12" fmla="*/ 63 w 430"/>
                  <a:gd name="T13" fmla="*/ 310 h 310"/>
                  <a:gd name="T14" fmla="*/ 148 w 430"/>
                  <a:gd name="T15" fmla="*/ 105 h 310"/>
                  <a:gd name="T16" fmla="*/ 259 w 430"/>
                  <a:gd name="T17" fmla="*/ 148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0" h="310">
                    <a:moveTo>
                      <a:pt x="259" y="148"/>
                    </a:moveTo>
                    <a:cubicBezTo>
                      <a:pt x="295" y="223"/>
                      <a:pt x="310" y="246"/>
                      <a:pt x="357" y="226"/>
                    </a:cubicBezTo>
                    <a:cubicBezTo>
                      <a:pt x="405" y="206"/>
                      <a:pt x="396" y="262"/>
                      <a:pt x="387" y="301"/>
                    </a:cubicBezTo>
                    <a:cubicBezTo>
                      <a:pt x="430" y="248"/>
                      <a:pt x="425" y="197"/>
                      <a:pt x="411" y="145"/>
                    </a:cubicBezTo>
                    <a:cubicBezTo>
                      <a:pt x="397" y="88"/>
                      <a:pt x="325" y="2"/>
                      <a:pt x="257" y="4"/>
                    </a:cubicBezTo>
                    <a:cubicBezTo>
                      <a:pt x="220" y="0"/>
                      <a:pt x="164" y="5"/>
                      <a:pt x="104" y="47"/>
                    </a:cubicBezTo>
                    <a:cubicBezTo>
                      <a:pt x="0" y="122"/>
                      <a:pt x="35" y="290"/>
                      <a:pt x="63" y="310"/>
                    </a:cubicBezTo>
                    <a:cubicBezTo>
                      <a:pt x="36" y="155"/>
                      <a:pt x="102" y="186"/>
                      <a:pt x="148" y="105"/>
                    </a:cubicBezTo>
                    <a:cubicBezTo>
                      <a:pt x="163" y="69"/>
                      <a:pt x="221" y="67"/>
                      <a:pt x="259" y="148"/>
                    </a:cubicBezTo>
                    <a:close/>
                  </a:path>
                </a:pathLst>
              </a:custGeom>
              <a:solidFill>
                <a:srgbClr val="BF974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</p:grpSp>
        <p:sp>
          <p:nvSpPr>
            <p:cNvPr id="53" name="Freeform 105"/>
            <p:cNvSpPr>
              <a:spLocks/>
            </p:cNvSpPr>
            <p:nvPr/>
          </p:nvSpPr>
          <p:spPr bwMode="auto">
            <a:xfrm>
              <a:off x="2712245" y="3384552"/>
              <a:ext cx="234950" cy="433388"/>
            </a:xfrm>
            <a:custGeom>
              <a:avLst/>
              <a:gdLst>
                <a:gd name="T0" fmla="*/ 148 w 148"/>
                <a:gd name="T1" fmla="*/ 272 h 273"/>
                <a:gd name="T2" fmla="*/ 84 w 148"/>
                <a:gd name="T3" fmla="*/ 272 h 273"/>
                <a:gd name="T4" fmla="*/ 80 w 148"/>
                <a:gd name="T5" fmla="*/ 273 h 273"/>
                <a:gd name="T6" fmla="*/ 16 w 148"/>
                <a:gd name="T7" fmla="*/ 213 h 273"/>
                <a:gd name="T8" fmla="*/ 81 w 148"/>
                <a:gd name="T9" fmla="*/ 169 h 273"/>
                <a:gd name="T10" fmla="*/ 0 w 148"/>
                <a:gd name="T11" fmla="*/ 131 h 273"/>
                <a:gd name="T12" fmla="*/ 54 w 148"/>
                <a:gd name="T13" fmla="*/ 48 h 273"/>
                <a:gd name="T14" fmla="*/ 75 w 148"/>
                <a:gd name="T15" fmla="*/ 16 h 273"/>
                <a:gd name="T16" fmla="*/ 111 w 148"/>
                <a:gd name="T17" fmla="*/ 0 h 273"/>
                <a:gd name="T18" fmla="*/ 111 w 148"/>
                <a:gd name="T19" fmla="*/ 38 h 273"/>
                <a:gd name="T20" fmla="*/ 147 w 148"/>
                <a:gd name="T21" fmla="*/ 273 h 273"/>
                <a:gd name="T22" fmla="*/ 148 w 148"/>
                <a:gd name="T23" fmla="*/ 272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8" h="273">
                  <a:moveTo>
                    <a:pt x="148" y="272"/>
                  </a:moveTo>
                  <a:lnTo>
                    <a:pt x="84" y="272"/>
                  </a:lnTo>
                  <a:lnTo>
                    <a:pt x="80" y="273"/>
                  </a:lnTo>
                  <a:lnTo>
                    <a:pt x="16" y="213"/>
                  </a:lnTo>
                  <a:lnTo>
                    <a:pt x="81" y="169"/>
                  </a:lnTo>
                  <a:lnTo>
                    <a:pt x="0" y="131"/>
                  </a:lnTo>
                  <a:lnTo>
                    <a:pt x="54" y="48"/>
                  </a:lnTo>
                  <a:lnTo>
                    <a:pt x="75" y="16"/>
                  </a:lnTo>
                  <a:lnTo>
                    <a:pt x="111" y="0"/>
                  </a:lnTo>
                  <a:lnTo>
                    <a:pt x="111" y="38"/>
                  </a:lnTo>
                  <a:lnTo>
                    <a:pt x="147" y="273"/>
                  </a:lnTo>
                  <a:lnTo>
                    <a:pt x="148" y="272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4" name="Freeform 106"/>
            <p:cNvSpPr>
              <a:spLocks/>
            </p:cNvSpPr>
            <p:nvPr/>
          </p:nvSpPr>
          <p:spPr bwMode="auto">
            <a:xfrm>
              <a:off x="3067845" y="3381377"/>
              <a:ext cx="231775" cy="436563"/>
            </a:xfrm>
            <a:custGeom>
              <a:avLst/>
              <a:gdLst>
                <a:gd name="T0" fmla="*/ 66 w 146"/>
                <a:gd name="T1" fmla="*/ 169 h 275"/>
                <a:gd name="T2" fmla="*/ 132 w 146"/>
                <a:gd name="T3" fmla="*/ 212 h 275"/>
                <a:gd name="T4" fmla="*/ 67 w 146"/>
                <a:gd name="T5" fmla="*/ 275 h 275"/>
                <a:gd name="T6" fmla="*/ 63 w 146"/>
                <a:gd name="T7" fmla="*/ 274 h 275"/>
                <a:gd name="T8" fmla="*/ 0 w 146"/>
                <a:gd name="T9" fmla="*/ 274 h 275"/>
                <a:gd name="T10" fmla="*/ 1 w 146"/>
                <a:gd name="T11" fmla="*/ 275 h 275"/>
                <a:gd name="T12" fmla="*/ 37 w 146"/>
                <a:gd name="T13" fmla="*/ 37 h 275"/>
                <a:gd name="T14" fmla="*/ 37 w 146"/>
                <a:gd name="T15" fmla="*/ 0 h 275"/>
                <a:gd name="T16" fmla="*/ 81 w 146"/>
                <a:gd name="T17" fmla="*/ 19 h 275"/>
                <a:gd name="T18" fmla="*/ 100 w 146"/>
                <a:gd name="T19" fmla="*/ 51 h 275"/>
                <a:gd name="T20" fmla="*/ 146 w 146"/>
                <a:gd name="T21" fmla="*/ 130 h 275"/>
                <a:gd name="T22" fmla="*/ 66 w 146"/>
                <a:gd name="T23" fmla="*/ 16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275">
                  <a:moveTo>
                    <a:pt x="66" y="169"/>
                  </a:moveTo>
                  <a:lnTo>
                    <a:pt x="132" y="212"/>
                  </a:lnTo>
                  <a:lnTo>
                    <a:pt x="67" y="275"/>
                  </a:lnTo>
                  <a:lnTo>
                    <a:pt x="63" y="274"/>
                  </a:lnTo>
                  <a:lnTo>
                    <a:pt x="0" y="274"/>
                  </a:lnTo>
                  <a:lnTo>
                    <a:pt x="1" y="275"/>
                  </a:lnTo>
                  <a:lnTo>
                    <a:pt x="37" y="37"/>
                  </a:lnTo>
                  <a:lnTo>
                    <a:pt x="37" y="0"/>
                  </a:lnTo>
                  <a:lnTo>
                    <a:pt x="81" y="19"/>
                  </a:lnTo>
                  <a:lnTo>
                    <a:pt x="100" y="51"/>
                  </a:lnTo>
                  <a:lnTo>
                    <a:pt x="146" y="130"/>
                  </a:lnTo>
                  <a:lnTo>
                    <a:pt x="66" y="169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5" name="Freeform 107"/>
            <p:cNvSpPr>
              <a:spLocks/>
            </p:cNvSpPr>
            <p:nvPr/>
          </p:nvSpPr>
          <p:spPr bwMode="auto">
            <a:xfrm>
              <a:off x="5316538" y="1786732"/>
              <a:ext cx="379413" cy="960438"/>
            </a:xfrm>
            <a:custGeom>
              <a:avLst/>
              <a:gdLst>
                <a:gd name="T0" fmla="*/ 85 w 236"/>
                <a:gd name="T1" fmla="*/ 54 h 598"/>
                <a:gd name="T2" fmla="*/ 191 w 236"/>
                <a:gd name="T3" fmla="*/ 103 h 598"/>
                <a:gd name="T4" fmla="*/ 221 w 236"/>
                <a:gd name="T5" fmla="*/ 279 h 598"/>
                <a:gd name="T6" fmla="*/ 113 w 236"/>
                <a:gd name="T7" fmla="*/ 597 h 598"/>
                <a:gd name="T8" fmla="*/ 18 w 236"/>
                <a:gd name="T9" fmla="*/ 271 h 598"/>
                <a:gd name="T10" fmla="*/ 85 w 236"/>
                <a:gd name="T11" fmla="*/ 54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6" h="598">
                  <a:moveTo>
                    <a:pt x="85" y="54"/>
                  </a:moveTo>
                  <a:cubicBezTo>
                    <a:pt x="94" y="25"/>
                    <a:pt x="163" y="0"/>
                    <a:pt x="191" y="103"/>
                  </a:cubicBezTo>
                  <a:cubicBezTo>
                    <a:pt x="219" y="206"/>
                    <a:pt x="205" y="243"/>
                    <a:pt x="221" y="279"/>
                  </a:cubicBezTo>
                  <a:cubicBezTo>
                    <a:pt x="236" y="316"/>
                    <a:pt x="200" y="598"/>
                    <a:pt x="113" y="597"/>
                  </a:cubicBezTo>
                  <a:cubicBezTo>
                    <a:pt x="20" y="596"/>
                    <a:pt x="0" y="326"/>
                    <a:pt x="18" y="271"/>
                  </a:cubicBezTo>
                  <a:cubicBezTo>
                    <a:pt x="37" y="217"/>
                    <a:pt x="20" y="54"/>
                    <a:pt x="85" y="54"/>
                  </a:cubicBezTo>
                </a:path>
              </a:pathLst>
            </a:custGeom>
            <a:solidFill>
              <a:srgbClr val="60534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6" name="Freeform 108"/>
            <p:cNvSpPr>
              <a:spLocks/>
            </p:cNvSpPr>
            <p:nvPr/>
          </p:nvSpPr>
          <p:spPr bwMode="auto">
            <a:xfrm>
              <a:off x="5702300" y="1786732"/>
              <a:ext cx="379413" cy="960438"/>
            </a:xfrm>
            <a:custGeom>
              <a:avLst/>
              <a:gdLst>
                <a:gd name="T0" fmla="*/ 151 w 237"/>
                <a:gd name="T1" fmla="*/ 54 h 598"/>
                <a:gd name="T2" fmla="*/ 45 w 237"/>
                <a:gd name="T3" fmla="*/ 103 h 598"/>
                <a:gd name="T4" fmla="*/ 15 w 237"/>
                <a:gd name="T5" fmla="*/ 279 h 598"/>
                <a:gd name="T6" fmla="*/ 123 w 237"/>
                <a:gd name="T7" fmla="*/ 597 h 598"/>
                <a:gd name="T8" fmla="*/ 218 w 237"/>
                <a:gd name="T9" fmla="*/ 271 h 598"/>
                <a:gd name="T10" fmla="*/ 151 w 237"/>
                <a:gd name="T11" fmla="*/ 54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7" h="598">
                  <a:moveTo>
                    <a:pt x="151" y="54"/>
                  </a:moveTo>
                  <a:cubicBezTo>
                    <a:pt x="142" y="25"/>
                    <a:pt x="73" y="0"/>
                    <a:pt x="45" y="103"/>
                  </a:cubicBezTo>
                  <a:cubicBezTo>
                    <a:pt x="17" y="206"/>
                    <a:pt x="31" y="243"/>
                    <a:pt x="15" y="279"/>
                  </a:cubicBezTo>
                  <a:cubicBezTo>
                    <a:pt x="0" y="316"/>
                    <a:pt x="37" y="598"/>
                    <a:pt x="123" y="597"/>
                  </a:cubicBezTo>
                  <a:cubicBezTo>
                    <a:pt x="216" y="596"/>
                    <a:pt x="237" y="326"/>
                    <a:pt x="218" y="271"/>
                  </a:cubicBezTo>
                  <a:cubicBezTo>
                    <a:pt x="200" y="217"/>
                    <a:pt x="216" y="54"/>
                    <a:pt x="151" y="54"/>
                  </a:cubicBezTo>
                </a:path>
              </a:pathLst>
            </a:custGeom>
            <a:solidFill>
              <a:srgbClr val="60534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7" name="Freeform 109"/>
            <p:cNvSpPr>
              <a:spLocks/>
            </p:cNvSpPr>
            <p:nvPr/>
          </p:nvSpPr>
          <p:spPr bwMode="auto">
            <a:xfrm>
              <a:off x="5116513" y="2553494"/>
              <a:ext cx="1182688" cy="442913"/>
            </a:xfrm>
            <a:custGeom>
              <a:avLst/>
              <a:gdLst>
                <a:gd name="T0" fmla="*/ 438 w 737"/>
                <a:gd name="T1" fmla="*/ 0 h 276"/>
                <a:gd name="T2" fmla="*/ 295 w 737"/>
                <a:gd name="T3" fmla="*/ 7 h 276"/>
                <a:gd name="T4" fmla="*/ 79 w 737"/>
                <a:gd name="T5" fmla="*/ 99 h 276"/>
                <a:gd name="T6" fmla="*/ 0 w 737"/>
                <a:gd name="T7" fmla="*/ 276 h 276"/>
                <a:gd name="T8" fmla="*/ 737 w 737"/>
                <a:gd name="T9" fmla="*/ 276 h 276"/>
                <a:gd name="T10" fmla="*/ 658 w 737"/>
                <a:gd name="T11" fmla="*/ 99 h 276"/>
                <a:gd name="T12" fmla="*/ 438 w 737"/>
                <a:gd name="T13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7" h="276">
                  <a:moveTo>
                    <a:pt x="438" y="0"/>
                  </a:moveTo>
                  <a:cubicBezTo>
                    <a:pt x="437" y="3"/>
                    <a:pt x="296" y="5"/>
                    <a:pt x="295" y="7"/>
                  </a:cubicBezTo>
                  <a:cubicBezTo>
                    <a:pt x="250" y="70"/>
                    <a:pt x="155" y="82"/>
                    <a:pt x="79" y="99"/>
                  </a:cubicBezTo>
                  <a:cubicBezTo>
                    <a:pt x="3" y="116"/>
                    <a:pt x="0" y="212"/>
                    <a:pt x="0" y="276"/>
                  </a:cubicBezTo>
                  <a:cubicBezTo>
                    <a:pt x="737" y="276"/>
                    <a:pt x="737" y="276"/>
                    <a:pt x="737" y="276"/>
                  </a:cubicBezTo>
                  <a:cubicBezTo>
                    <a:pt x="737" y="212"/>
                    <a:pt x="736" y="116"/>
                    <a:pt x="658" y="99"/>
                  </a:cubicBezTo>
                  <a:cubicBezTo>
                    <a:pt x="581" y="81"/>
                    <a:pt x="480" y="66"/>
                    <a:pt x="438" y="0"/>
                  </a:cubicBezTo>
                </a:path>
              </a:pathLst>
            </a:custGeom>
            <a:solidFill>
              <a:srgbClr val="C938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8" name="Freeform 110"/>
            <p:cNvSpPr>
              <a:spLocks/>
            </p:cNvSpPr>
            <p:nvPr/>
          </p:nvSpPr>
          <p:spPr bwMode="auto">
            <a:xfrm>
              <a:off x="5588000" y="2553494"/>
              <a:ext cx="238125" cy="442913"/>
            </a:xfrm>
            <a:custGeom>
              <a:avLst/>
              <a:gdLst>
                <a:gd name="T0" fmla="*/ 149 w 149"/>
                <a:gd name="T1" fmla="*/ 7 h 276"/>
                <a:gd name="T2" fmla="*/ 149 w 149"/>
                <a:gd name="T3" fmla="*/ 41 h 276"/>
                <a:gd name="T4" fmla="*/ 113 w 149"/>
                <a:gd name="T5" fmla="*/ 276 h 276"/>
                <a:gd name="T6" fmla="*/ 36 w 149"/>
                <a:gd name="T7" fmla="*/ 276 h 276"/>
                <a:gd name="T8" fmla="*/ 0 w 149"/>
                <a:gd name="T9" fmla="*/ 44 h 276"/>
                <a:gd name="T10" fmla="*/ 0 w 149"/>
                <a:gd name="T11" fmla="*/ 7 h 276"/>
                <a:gd name="T12" fmla="*/ 1 w 149"/>
                <a:gd name="T13" fmla="*/ 7 h 276"/>
                <a:gd name="T14" fmla="*/ 144 w 149"/>
                <a:gd name="T15" fmla="*/ 0 h 276"/>
                <a:gd name="T16" fmla="*/ 149 w 149"/>
                <a:gd name="T17" fmla="*/ 7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" h="276">
                  <a:moveTo>
                    <a:pt x="149" y="7"/>
                  </a:moveTo>
                  <a:cubicBezTo>
                    <a:pt x="149" y="41"/>
                    <a:pt x="149" y="41"/>
                    <a:pt x="149" y="41"/>
                  </a:cubicBezTo>
                  <a:cubicBezTo>
                    <a:pt x="113" y="276"/>
                    <a:pt x="113" y="276"/>
                    <a:pt x="113" y="276"/>
                  </a:cubicBezTo>
                  <a:cubicBezTo>
                    <a:pt x="36" y="276"/>
                    <a:pt x="36" y="276"/>
                    <a:pt x="36" y="276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5"/>
                    <a:pt x="143" y="3"/>
                    <a:pt x="144" y="0"/>
                  </a:cubicBezTo>
                  <a:cubicBezTo>
                    <a:pt x="146" y="2"/>
                    <a:pt x="147" y="4"/>
                    <a:pt x="149" y="7"/>
                  </a:cubicBezTo>
                  <a:close/>
                </a:path>
              </a:pathLst>
            </a:custGeom>
            <a:solidFill>
              <a:srgbClr val="C938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9" name="Freeform 111"/>
            <p:cNvSpPr>
              <a:spLocks/>
            </p:cNvSpPr>
            <p:nvPr/>
          </p:nvSpPr>
          <p:spPr bwMode="auto">
            <a:xfrm>
              <a:off x="5589588" y="2155032"/>
              <a:ext cx="234950" cy="571500"/>
            </a:xfrm>
            <a:custGeom>
              <a:avLst/>
              <a:gdLst>
                <a:gd name="T0" fmla="*/ 0 w 147"/>
                <a:gd name="T1" fmla="*/ 98 h 356"/>
                <a:gd name="T2" fmla="*/ 0 w 147"/>
                <a:gd name="T3" fmla="*/ 219 h 356"/>
                <a:gd name="T4" fmla="*/ 0 w 147"/>
                <a:gd name="T5" fmla="*/ 278 h 356"/>
                <a:gd name="T6" fmla="*/ 147 w 147"/>
                <a:gd name="T7" fmla="*/ 278 h 356"/>
                <a:gd name="T8" fmla="*/ 147 w 147"/>
                <a:gd name="T9" fmla="*/ 219 h 356"/>
                <a:gd name="T10" fmla="*/ 147 w 147"/>
                <a:gd name="T11" fmla="*/ 98 h 356"/>
                <a:gd name="T12" fmla="*/ 0 w 147"/>
                <a:gd name="T13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356">
                  <a:moveTo>
                    <a:pt x="0" y="98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37" y="354"/>
                    <a:pt x="103" y="356"/>
                    <a:pt x="147" y="278"/>
                  </a:cubicBezTo>
                  <a:cubicBezTo>
                    <a:pt x="147" y="219"/>
                    <a:pt x="147" y="219"/>
                    <a:pt x="147" y="219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7" y="0"/>
                    <a:pt x="0" y="0"/>
                    <a:pt x="0" y="98"/>
                  </a:cubicBezTo>
                </a:path>
              </a:pathLst>
            </a:custGeom>
            <a:solidFill>
              <a:srgbClr val="F6DCB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0" name="Freeform 112"/>
            <p:cNvSpPr>
              <a:spLocks/>
            </p:cNvSpPr>
            <p:nvPr/>
          </p:nvSpPr>
          <p:spPr bwMode="auto">
            <a:xfrm>
              <a:off x="5927725" y="2164557"/>
              <a:ext cx="120650" cy="179388"/>
            </a:xfrm>
            <a:custGeom>
              <a:avLst/>
              <a:gdLst>
                <a:gd name="T0" fmla="*/ 57 w 75"/>
                <a:gd name="T1" fmla="*/ 7 h 111"/>
                <a:gd name="T2" fmla="*/ 11 w 75"/>
                <a:gd name="T3" fmla="*/ 43 h 111"/>
                <a:gd name="T4" fmla="*/ 18 w 75"/>
                <a:gd name="T5" fmla="*/ 104 h 111"/>
                <a:gd name="T6" fmla="*/ 64 w 75"/>
                <a:gd name="T7" fmla="*/ 68 h 111"/>
                <a:gd name="T8" fmla="*/ 57 w 75"/>
                <a:gd name="T9" fmla="*/ 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1">
                  <a:moveTo>
                    <a:pt x="57" y="7"/>
                  </a:moveTo>
                  <a:cubicBezTo>
                    <a:pt x="43" y="0"/>
                    <a:pt x="22" y="17"/>
                    <a:pt x="11" y="43"/>
                  </a:cubicBezTo>
                  <a:cubicBezTo>
                    <a:pt x="0" y="70"/>
                    <a:pt x="3" y="97"/>
                    <a:pt x="18" y="104"/>
                  </a:cubicBezTo>
                  <a:cubicBezTo>
                    <a:pt x="33" y="111"/>
                    <a:pt x="53" y="94"/>
                    <a:pt x="64" y="68"/>
                  </a:cubicBezTo>
                  <a:cubicBezTo>
                    <a:pt x="75" y="41"/>
                    <a:pt x="72" y="14"/>
                    <a:pt x="57" y="7"/>
                  </a:cubicBezTo>
                  <a:close/>
                </a:path>
              </a:pathLst>
            </a:custGeom>
            <a:solidFill>
              <a:srgbClr val="F6DCB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1" name="Freeform 113"/>
            <p:cNvSpPr>
              <a:spLocks/>
            </p:cNvSpPr>
            <p:nvPr/>
          </p:nvSpPr>
          <p:spPr bwMode="auto">
            <a:xfrm>
              <a:off x="5365750" y="2164557"/>
              <a:ext cx="122238" cy="179388"/>
            </a:xfrm>
            <a:custGeom>
              <a:avLst/>
              <a:gdLst>
                <a:gd name="T0" fmla="*/ 18 w 76"/>
                <a:gd name="T1" fmla="*/ 7 h 111"/>
                <a:gd name="T2" fmla="*/ 65 w 76"/>
                <a:gd name="T3" fmla="*/ 43 h 111"/>
                <a:gd name="T4" fmla="*/ 58 w 76"/>
                <a:gd name="T5" fmla="*/ 104 h 111"/>
                <a:gd name="T6" fmla="*/ 11 w 76"/>
                <a:gd name="T7" fmla="*/ 68 h 111"/>
                <a:gd name="T8" fmla="*/ 18 w 76"/>
                <a:gd name="T9" fmla="*/ 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1">
                  <a:moveTo>
                    <a:pt x="18" y="7"/>
                  </a:moveTo>
                  <a:cubicBezTo>
                    <a:pt x="33" y="0"/>
                    <a:pt x="54" y="17"/>
                    <a:pt x="65" y="43"/>
                  </a:cubicBezTo>
                  <a:cubicBezTo>
                    <a:pt x="76" y="70"/>
                    <a:pt x="72" y="97"/>
                    <a:pt x="58" y="104"/>
                  </a:cubicBezTo>
                  <a:cubicBezTo>
                    <a:pt x="43" y="111"/>
                    <a:pt x="22" y="94"/>
                    <a:pt x="11" y="68"/>
                  </a:cubicBezTo>
                  <a:cubicBezTo>
                    <a:pt x="0" y="41"/>
                    <a:pt x="3" y="14"/>
                    <a:pt x="18" y="7"/>
                  </a:cubicBezTo>
                  <a:close/>
                </a:path>
              </a:pathLst>
            </a:custGeom>
            <a:solidFill>
              <a:srgbClr val="F6DCB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2" name="Freeform 114"/>
            <p:cNvSpPr>
              <a:spLocks/>
            </p:cNvSpPr>
            <p:nvPr/>
          </p:nvSpPr>
          <p:spPr bwMode="auto">
            <a:xfrm>
              <a:off x="5589588" y="2458244"/>
              <a:ext cx="234950" cy="80963"/>
            </a:xfrm>
            <a:custGeom>
              <a:avLst/>
              <a:gdLst>
                <a:gd name="T0" fmla="*/ 147 w 147"/>
                <a:gd name="T1" fmla="*/ 0 h 51"/>
                <a:gd name="T2" fmla="*/ 0 w 147"/>
                <a:gd name="T3" fmla="*/ 0 h 51"/>
                <a:gd name="T4" fmla="*/ 0 w 147"/>
                <a:gd name="T5" fmla="*/ 5 h 51"/>
                <a:gd name="T6" fmla="*/ 73 w 147"/>
                <a:gd name="T7" fmla="*/ 51 h 51"/>
                <a:gd name="T8" fmla="*/ 147 w 147"/>
                <a:gd name="T9" fmla="*/ 4 h 51"/>
                <a:gd name="T10" fmla="*/ 147 w 147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51">
                  <a:moveTo>
                    <a:pt x="14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46" y="51"/>
                    <a:pt x="73" y="51"/>
                  </a:cubicBezTo>
                  <a:cubicBezTo>
                    <a:pt x="100" y="51"/>
                    <a:pt x="147" y="4"/>
                    <a:pt x="147" y="4"/>
                  </a:cubicBezTo>
                  <a:cubicBezTo>
                    <a:pt x="147" y="0"/>
                    <a:pt x="147" y="0"/>
                    <a:pt x="147" y="0"/>
                  </a:cubicBezTo>
                </a:path>
              </a:pathLst>
            </a:custGeom>
            <a:solidFill>
              <a:srgbClr val="C5B09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3" name="Freeform 115"/>
            <p:cNvSpPr>
              <a:spLocks/>
            </p:cNvSpPr>
            <p:nvPr/>
          </p:nvSpPr>
          <p:spPr bwMode="auto">
            <a:xfrm>
              <a:off x="5381625" y="1791494"/>
              <a:ext cx="652463" cy="722313"/>
            </a:xfrm>
            <a:custGeom>
              <a:avLst/>
              <a:gdLst>
                <a:gd name="T0" fmla="*/ 203 w 406"/>
                <a:gd name="T1" fmla="*/ 450 h 450"/>
                <a:gd name="T2" fmla="*/ 30 w 406"/>
                <a:gd name="T3" fmla="*/ 266 h 450"/>
                <a:gd name="T4" fmla="*/ 203 w 406"/>
                <a:gd name="T5" fmla="*/ 0 h 450"/>
                <a:gd name="T6" fmla="*/ 375 w 406"/>
                <a:gd name="T7" fmla="*/ 266 h 450"/>
                <a:gd name="T8" fmla="*/ 203 w 406"/>
                <a:gd name="T9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450">
                  <a:moveTo>
                    <a:pt x="203" y="450"/>
                  </a:moveTo>
                  <a:cubicBezTo>
                    <a:pt x="157" y="450"/>
                    <a:pt x="60" y="374"/>
                    <a:pt x="30" y="266"/>
                  </a:cubicBezTo>
                  <a:cubicBezTo>
                    <a:pt x="0" y="157"/>
                    <a:pt x="57" y="0"/>
                    <a:pt x="203" y="0"/>
                  </a:cubicBezTo>
                  <a:cubicBezTo>
                    <a:pt x="349" y="0"/>
                    <a:pt x="406" y="157"/>
                    <a:pt x="375" y="266"/>
                  </a:cubicBezTo>
                  <a:cubicBezTo>
                    <a:pt x="346" y="374"/>
                    <a:pt x="249" y="450"/>
                    <a:pt x="203" y="450"/>
                  </a:cubicBezTo>
                  <a:close/>
                </a:path>
              </a:pathLst>
            </a:custGeom>
            <a:solidFill>
              <a:srgbClr val="F6DCB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4" name="Freeform 116"/>
            <p:cNvSpPr>
              <a:spLocks/>
            </p:cNvSpPr>
            <p:nvPr/>
          </p:nvSpPr>
          <p:spPr bwMode="auto">
            <a:xfrm>
              <a:off x="5368925" y="1774032"/>
              <a:ext cx="657225" cy="493713"/>
            </a:xfrm>
            <a:custGeom>
              <a:avLst/>
              <a:gdLst>
                <a:gd name="T0" fmla="*/ 392 w 409"/>
                <a:gd name="T1" fmla="*/ 143 h 308"/>
                <a:gd name="T2" fmla="*/ 238 w 409"/>
                <a:gd name="T3" fmla="*/ 2 h 308"/>
                <a:gd name="T4" fmla="*/ 204 w 409"/>
                <a:gd name="T5" fmla="*/ 1 h 308"/>
                <a:gd name="T6" fmla="*/ 171 w 409"/>
                <a:gd name="T7" fmla="*/ 2 h 308"/>
                <a:gd name="T8" fmla="*/ 16 w 409"/>
                <a:gd name="T9" fmla="*/ 143 h 308"/>
                <a:gd name="T10" fmla="*/ 28 w 409"/>
                <a:gd name="T11" fmla="*/ 280 h 308"/>
                <a:gd name="T12" fmla="*/ 44 w 409"/>
                <a:gd name="T13" fmla="*/ 308 h 308"/>
                <a:gd name="T14" fmla="*/ 39 w 409"/>
                <a:gd name="T15" fmla="*/ 227 h 308"/>
                <a:gd name="T16" fmla="*/ 71 w 409"/>
                <a:gd name="T17" fmla="*/ 224 h 308"/>
                <a:gd name="T18" fmla="*/ 168 w 409"/>
                <a:gd name="T19" fmla="*/ 146 h 308"/>
                <a:gd name="T20" fmla="*/ 204 w 409"/>
                <a:gd name="T21" fmla="*/ 96 h 308"/>
                <a:gd name="T22" fmla="*/ 240 w 409"/>
                <a:gd name="T23" fmla="*/ 146 h 308"/>
                <a:gd name="T24" fmla="*/ 338 w 409"/>
                <a:gd name="T25" fmla="*/ 224 h 308"/>
                <a:gd name="T26" fmla="*/ 370 w 409"/>
                <a:gd name="T27" fmla="*/ 227 h 308"/>
                <a:gd name="T28" fmla="*/ 365 w 409"/>
                <a:gd name="T29" fmla="*/ 308 h 308"/>
                <a:gd name="T30" fmla="*/ 381 w 409"/>
                <a:gd name="T31" fmla="*/ 280 h 308"/>
                <a:gd name="T32" fmla="*/ 392 w 409"/>
                <a:gd name="T33" fmla="*/ 143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9" h="308">
                  <a:moveTo>
                    <a:pt x="392" y="143"/>
                  </a:moveTo>
                  <a:cubicBezTo>
                    <a:pt x="378" y="86"/>
                    <a:pt x="306" y="0"/>
                    <a:pt x="238" y="2"/>
                  </a:cubicBezTo>
                  <a:cubicBezTo>
                    <a:pt x="228" y="1"/>
                    <a:pt x="217" y="0"/>
                    <a:pt x="204" y="1"/>
                  </a:cubicBezTo>
                  <a:cubicBezTo>
                    <a:pt x="192" y="0"/>
                    <a:pt x="181" y="1"/>
                    <a:pt x="171" y="2"/>
                  </a:cubicBezTo>
                  <a:cubicBezTo>
                    <a:pt x="103" y="0"/>
                    <a:pt x="31" y="86"/>
                    <a:pt x="16" y="143"/>
                  </a:cubicBezTo>
                  <a:cubicBezTo>
                    <a:pt x="5" y="189"/>
                    <a:pt x="0" y="234"/>
                    <a:pt x="28" y="280"/>
                  </a:cubicBezTo>
                  <a:cubicBezTo>
                    <a:pt x="32" y="294"/>
                    <a:pt x="38" y="304"/>
                    <a:pt x="44" y="308"/>
                  </a:cubicBezTo>
                  <a:cubicBezTo>
                    <a:pt x="38" y="273"/>
                    <a:pt x="37" y="247"/>
                    <a:pt x="39" y="227"/>
                  </a:cubicBezTo>
                  <a:cubicBezTo>
                    <a:pt x="44" y="219"/>
                    <a:pt x="54" y="217"/>
                    <a:pt x="71" y="224"/>
                  </a:cubicBezTo>
                  <a:cubicBezTo>
                    <a:pt x="118" y="244"/>
                    <a:pt x="133" y="221"/>
                    <a:pt x="168" y="146"/>
                  </a:cubicBezTo>
                  <a:cubicBezTo>
                    <a:pt x="179" y="123"/>
                    <a:pt x="188" y="96"/>
                    <a:pt x="204" y="96"/>
                  </a:cubicBezTo>
                  <a:cubicBezTo>
                    <a:pt x="221" y="96"/>
                    <a:pt x="230" y="123"/>
                    <a:pt x="240" y="146"/>
                  </a:cubicBezTo>
                  <a:cubicBezTo>
                    <a:pt x="276" y="221"/>
                    <a:pt x="291" y="244"/>
                    <a:pt x="338" y="224"/>
                  </a:cubicBezTo>
                  <a:cubicBezTo>
                    <a:pt x="355" y="217"/>
                    <a:pt x="365" y="219"/>
                    <a:pt x="370" y="227"/>
                  </a:cubicBezTo>
                  <a:cubicBezTo>
                    <a:pt x="372" y="247"/>
                    <a:pt x="371" y="273"/>
                    <a:pt x="365" y="308"/>
                  </a:cubicBezTo>
                  <a:cubicBezTo>
                    <a:pt x="371" y="304"/>
                    <a:pt x="376" y="294"/>
                    <a:pt x="381" y="280"/>
                  </a:cubicBezTo>
                  <a:cubicBezTo>
                    <a:pt x="409" y="234"/>
                    <a:pt x="404" y="189"/>
                    <a:pt x="392" y="143"/>
                  </a:cubicBezTo>
                  <a:close/>
                </a:path>
              </a:pathLst>
            </a:custGeom>
            <a:solidFill>
              <a:srgbClr val="60534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5" name="Freeform 117"/>
            <p:cNvSpPr>
              <a:spLocks/>
            </p:cNvSpPr>
            <p:nvPr/>
          </p:nvSpPr>
          <p:spPr bwMode="auto">
            <a:xfrm>
              <a:off x="5413375" y="2563019"/>
              <a:ext cx="233363" cy="433388"/>
            </a:xfrm>
            <a:custGeom>
              <a:avLst/>
              <a:gdLst>
                <a:gd name="T0" fmla="*/ 147 w 147"/>
                <a:gd name="T1" fmla="*/ 272 h 273"/>
                <a:gd name="T2" fmla="*/ 84 w 147"/>
                <a:gd name="T3" fmla="*/ 272 h 273"/>
                <a:gd name="T4" fmla="*/ 80 w 147"/>
                <a:gd name="T5" fmla="*/ 273 h 273"/>
                <a:gd name="T6" fmla="*/ 15 w 147"/>
                <a:gd name="T7" fmla="*/ 214 h 273"/>
                <a:gd name="T8" fmla="*/ 81 w 147"/>
                <a:gd name="T9" fmla="*/ 169 h 273"/>
                <a:gd name="T10" fmla="*/ 0 w 147"/>
                <a:gd name="T11" fmla="*/ 132 h 273"/>
                <a:gd name="T12" fmla="*/ 53 w 147"/>
                <a:gd name="T13" fmla="*/ 49 h 273"/>
                <a:gd name="T14" fmla="*/ 74 w 147"/>
                <a:gd name="T15" fmla="*/ 16 h 273"/>
                <a:gd name="T16" fmla="*/ 110 w 147"/>
                <a:gd name="T17" fmla="*/ 0 h 273"/>
                <a:gd name="T18" fmla="*/ 110 w 147"/>
                <a:gd name="T19" fmla="*/ 39 h 273"/>
                <a:gd name="T20" fmla="*/ 146 w 147"/>
                <a:gd name="T21" fmla="*/ 273 h 273"/>
                <a:gd name="T22" fmla="*/ 147 w 147"/>
                <a:gd name="T23" fmla="*/ 272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7" h="273">
                  <a:moveTo>
                    <a:pt x="147" y="272"/>
                  </a:moveTo>
                  <a:lnTo>
                    <a:pt x="84" y="272"/>
                  </a:lnTo>
                  <a:lnTo>
                    <a:pt x="80" y="273"/>
                  </a:lnTo>
                  <a:lnTo>
                    <a:pt x="15" y="214"/>
                  </a:lnTo>
                  <a:lnTo>
                    <a:pt x="81" y="169"/>
                  </a:lnTo>
                  <a:lnTo>
                    <a:pt x="0" y="132"/>
                  </a:lnTo>
                  <a:lnTo>
                    <a:pt x="53" y="49"/>
                  </a:lnTo>
                  <a:lnTo>
                    <a:pt x="74" y="16"/>
                  </a:lnTo>
                  <a:lnTo>
                    <a:pt x="110" y="0"/>
                  </a:lnTo>
                  <a:lnTo>
                    <a:pt x="110" y="39"/>
                  </a:lnTo>
                  <a:lnTo>
                    <a:pt x="146" y="273"/>
                  </a:lnTo>
                  <a:lnTo>
                    <a:pt x="147" y="272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6" name="Freeform 118"/>
            <p:cNvSpPr>
              <a:spLocks/>
            </p:cNvSpPr>
            <p:nvPr/>
          </p:nvSpPr>
          <p:spPr bwMode="auto">
            <a:xfrm>
              <a:off x="5767388" y="2559844"/>
              <a:ext cx="233363" cy="436563"/>
            </a:xfrm>
            <a:custGeom>
              <a:avLst/>
              <a:gdLst>
                <a:gd name="T0" fmla="*/ 66 w 147"/>
                <a:gd name="T1" fmla="*/ 169 h 275"/>
                <a:gd name="T2" fmla="*/ 133 w 147"/>
                <a:gd name="T3" fmla="*/ 213 h 275"/>
                <a:gd name="T4" fmla="*/ 67 w 147"/>
                <a:gd name="T5" fmla="*/ 275 h 275"/>
                <a:gd name="T6" fmla="*/ 63 w 147"/>
                <a:gd name="T7" fmla="*/ 274 h 275"/>
                <a:gd name="T8" fmla="*/ 0 w 147"/>
                <a:gd name="T9" fmla="*/ 274 h 275"/>
                <a:gd name="T10" fmla="*/ 1 w 147"/>
                <a:gd name="T11" fmla="*/ 275 h 275"/>
                <a:gd name="T12" fmla="*/ 37 w 147"/>
                <a:gd name="T13" fmla="*/ 38 h 275"/>
                <a:gd name="T14" fmla="*/ 37 w 147"/>
                <a:gd name="T15" fmla="*/ 0 h 275"/>
                <a:gd name="T16" fmla="*/ 81 w 147"/>
                <a:gd name="T17" fmla="*/ 19 h 275"/>
                <a:gd name="T18" fmla="*/ 100 w 147"/>
                <a:gd name="T19" fmla="*/ 52 h 275"/>
                <a:gd name="T20" fmla="*/ 147 w 147"/>
                <a:gd name="T21" fmla="*/ 131 h 275"/>
                <a:gd name="T22" fmla="*/ 66 w 147"/>
                <a:gd name="T23" fmla="*/ 169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7" h="275">
                  <a:moveTo>
                    <a:pt x="66" y="169"/>
                  </a:moveTo>
                  <a:lnTo>
                    <a:pt x="133" y="213"/>
                  </a:lnTo>
                  <a:lnTo>
                    <a:pt x="67" y="275"/>
                  </a:lnTo>
                  <a:lnTo>
                    <a:pt x="63" y="274"/>
                  </a:lnTo>
                  <a:lnTo>
                    <a:pt x="0" y="274"/>
                  </a:lnTo>
                  <a:lnTo>
                    <a:pt x="1" y="275"/>
                  </a:lnTo>
                  <a:lnTo>
                    <a:pt x="37" y="38"/>
                  </a:lnTo>
                  <a:lnTo>
                    <a:pt x="37" y="0"/>
                  </a:lnTo>
                  <a:lnTo>
                    <a:pt x="81" y="19"/>
                  </a:lnTo>
                  <a:lnTo>
                    <a:pt x="100" y="52"/>
                  </a:lnTo>
                  <a:lnTo>
                    <a:pt x="147" y="131"/>
                  </a:lnTo>
                  <a:lnTo>
                    <a:pt x="66" y="169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7" name="Freeform 119"/>
            <p:cNvSpPr>
              <a:spLocks/>
            </p:cNvSpPr>
            <p:nvPr/>
          </p:nvSpPr>
          <p:spPr bwMode="auto">
            <a:xfrm>
              <a:off x="5621338" y="3086894"/>
              <a:ext cx="1247775" cy="565150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7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8" name="Freeform 120"/>
            <p:cNvSpPr>
              <a:spLocks/>
            </p:cNvSpPr>
            <p:nvPr/>
          </p:nvSpPr>
          <p:spPr bwMode="auto">
            <a:xfrm>
              <a:off x="5621338" y="3086894"/>
              <a:ext cx="1247775" cy="565150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7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69" name="Freeform 121"/>
            <p:cNvSpPr>
              <a:spLocks/>
            </p:cNvSpPr>
            <p:nvPr/>
          </p:nvSpPr>
          <p:spPr bwMode="auto">
            <a:xfrm>
              <a:off x="6110288" y="2680494"/>
              <a:ext cx="268288" cy="560388"/>
            </a:xfrm>
            <a:custGeom>
              <a:avLst/>
              <a:gdLst>
                <a:gd name="T0" fmla="*/ 0 w 167"/>
                <a:gd name="T1" fmla="*/ 102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2 h 349"/>
                <a:gd name="T12" fmla="*/ 0 w 167"/>
                <a:gd name="T13" fmla="*/ 10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2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67" y="0"/>
                    <a:pt x="0" y="0"/>
                    <a:pt x="0" y="102"/>
                  </a:cubicBezTo>
                </a:path>
              </a:pathLst>
            </a:custGeom>
            <a:solidFill>
              <a:srgbClr val="DBB18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0" name="Freeform 122"/>
            <p:cNvSpPr>
              <a:spLocks/>
            </p:cNvSpPr>
            <p:nvPr/>
          </p:nvSpPr>
          <p:spPr bwMode="auto">
            <a:xfrm>
              <a:off x="5934075" y="2645569"/>
              <a:ext cx="112713" cy="163513"/>
            </a:xfrm>
            <a:custGeom>
              <a:avLst/>
              <a:gdLst>
                <a:gd name="T0" fmla="*/ 19 w 70"/>
                <a:gd name="T1" fmla="*/ 5 h 102"/>
                <a:gd name="T2" fmla="*/ 61 w 70"/>
                <a:gd name="T3" fmla="*/ 42 h 102"/>
                <a:gd name="T4" fmla="*/ 50 w 70"/>
                <a:gd name="T5" fmla="*/ 97 h 102"/>
                <a:gd name="T6" fmla="*/ 8 w 70"/>
                <a:gd name="T7" fmla="*/ 60 h 102"/>
                <a:gd name="T8" fmla="*/ 19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19" y="5"/>
                  </a:moveTo>
                  <a:cubicBezTo>
                    <a:pt x="34" y="0"/>
                    <a:pt x="53" y="17"/>
                    <a:pt x="61" y="42"/>
                  </a:cubicBezTo>
                  <a:cubicBezTo>
                    <a:pt x="70" y="67"/>
                    <a:pt x="64" y="92"/>
                    <a:pt x="50" y="97"/>
                  </a:cubicBezTo>
                  <a:cubicBezTo>
                    <a:pt x="35" y="102"/>
                    <a:pt x="16" y="85"/>
                    <a:pt x="8" y="60"/>
                  </a:cubicBezTo>
                  <a:cubicBezTo>
                    <a:pt x="0" y="34"/>
                    <a:pt x="5" y="10"/>
                    <a:pt x="19" y="5"/>
                  </a:cubicBezTo>
                  <a:close/>
                </a:path>
              </a:pathLst>
            </a:custGeom>
            <a:solidFill>
              <a:srgbClr val="F6D1A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1" name="Freeform 123"/>
            <p:cNvSpPr>
              <a:spLocks/>
            </p:cNvSpPr>
            <p:nvPr/>
          </p:nvSpPr>
          <p:spPr bwMode="auto">
            <a:xfrm>
              <a:off x="6442075" y="2645569"/>
              <a:ext cx="111125" cy="163513"/>
            </a:xfrm>
            <a:custGeom>
              <a:avLst/>
              <a:gdLst>
                <a:gd name="T0" fmla="*/ 50 w 70"/>
                <a:gd name="T1" fmla="*/ 5 h 102"/>
                <a:gd name="T2" fmla="*/ 9 w 70"/>
                <a:gd name="T3" fmla="*/ 42 h 102"/>
                <a:gd name="T4" fmla="*/ 20 w 70"/>
                <a:gd name="T5" fmla="*/ 97 h 102"/>
                <a:gd name="T6" fmla="*/ 62 w 70"/>
                <a:gd name="T7" fmla="*/ 60 h 102"/>
                <a:gd name="T8" fmla="*/ 5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0" y="5"/>
                  </a:moveTo>
                  <a:cubicBezTo>
                    <a:pt x="36" y="0"/>
                    <a:pt x="17" y="17"/>
                    <a:pt x="9" y="42"/>
                  </a:cubicBezTo>
                  <a:cubicBezTo>
                    <a:pt x="0" y="67"/>
                    <a:pt x="5" y="92"/>
                    <a:pt x="20" y="97"/>
                  </a:cubicBezTo>
                  <a:cubicBezTo>
                    <a:pt x="35" y="102"/>
                    <a:pt x="54" y="85"/>
                    <a:pt x="62" y="60"/>
                  </a:cubicBezTo>
                  <a:cubicBezTo>
                    <a:pt x="70" y="34"/>
                    <a:pt x="65" y="10"/>
                    <a:pt x="50" y="5"/>
                  </a:cubicBezTo>
                  <a:close/>
                </a:path>
              </a:pathLst>
            </a:custGeom>
            <a:solidFill>
              <a:srgbClr val="F6D1A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2" name="Freeform 124"/>
            <p:cNvSpPr>
              <a:spLocks/>
            </p:cNvSpPr>
            <p:nvPr/>
          </p:nvSpPr>
          <p:spPr bwMode="auto">
            <a:xfrm>
              <a:off x="6186488" y="3217069"/>
              <a:ext cx="115888" cy="112713"/>
            </a:xfrm>
            <a:custGeom>
              <a:avLst/>
              <a:gdLst>
                <a:gd name="T0" fmla="*/ 0 w 72"/>
                <a:gd name="T1" fmla="*/ 39 h 70"/>
                <a:gd name="T2" fmla="*/ 21 w 72"/>
                <a:gd name="T3" fmla="*/ 70 h 70"/>
                <a:gd name="T4" fmla="*/ 52 w 72"/>
                <a:gd name="T5" fmla="*/ 70 h 70"/>
                <a:gd name="T6" fmla="*/ 72 w 72"/>
                <a:gd name="T7" fmla="*/ 39 h 70"/>
                <a:gd name="T8" fmla="*/ 37 w 72"/>
                <a:gd name="T9" fmla="*/ 0 h 70"/>
                <a:gd name="T10" fmla="*/ 0 w 72"/>
                <a:gd name="T11" fmla="*/ 3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70">
                  <a:moveTo>
                    <a:pt x="0" y="39"/>
                  </a:moveTo>
                  <a:cubicBezTo>
                    <a:pt x="21" y="70"/>
                    <a:pt x="21" y="70"/>
                    <a:pt x="21" y="70"/>
                  </a:cubicBezTo>
                  <a:cubicBezTo>
                    <a:pt x="31" y="70"/>
                    <a:pt x="42" y="70"/>
                    <a:pt x="52" y="70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3" name="Freeform 125"/>
            <p:cNvSpPr>
              <a:spLocks/>
            </p:cNvSpPr>
            <p:nvPr/>
          </p:nvSpPr>
          <p:spPr bwMode="auto">
            <a:xfrm>
              <a:off x="6173788" y="3329782"/>
              <a:ext cx="142875" cy="322263"/>
            </a:xfrm>
            <a:custGeom>
              <a:avLst/>
              <a:gdLst>
                <a:gd name="T0" fmla="*/ 29 w 90"/>
                <a:gd name="T1" fmla="*/ 0 h 203"/>
                <a:gd name="T2" fmla="*/ 0 w 90"/>
                <a:gd name="T3" fmla="*/ 203 h 203"/>
                <a:gd name="T4" fmla="*/ 90 w 90"/>
                <a:gd name="T5" fmla="*/ 203 h 203"/>
                <a:gd name="T6" fmla="*/ 60 w 90"/>
                <a:gd name="T7" fmla="*/ 0 h 203"/>
                <a:gd name="T8" fmla="*/ 29 w 90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03">
                  <a:moveTo>
                    <a:pt x="29" y="0"/>
                  </a:moveTo>
                  <a:lnTo>
                    <a:pt x="0" y="203"/>
                  </a:lnTo>
                  <a:lnTo>
                    <a:pt x="90" y="203"/>
                  </a:lnTo>
                  <a:lnTo>
                    <a:pt x="60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4" name="Freeform 126"/>
            <p:cNvSpPr>
              <a:spLocks/>
            </p:cNvSpPr>
            <p:nvPr/>
          </p:nvSpPr>
          <p:spPr bwMode="auto">
            <a:xfrm>
              <a:off x="6173788" y="3329782"/>
              <a:ext cx="142875" cy="322263"/>
            </a:xfrm>
            <a:custGeom>
              <a:avLst/>
              <a:gdLst>
                <a:gd name="T0" fmla="*/ 29 w 90"/>
                <a:gd name="T1" fmla="*/ 0 h 203"/>
                <a:gd name="T2" fmla="*/ 0 w 90"/>
                <a:gd name="T3" fmla="*/ 203 h 203"/>
                <a:gd name="T4" fmla="*/ 90 w 90"/>
                <a:gd name="T5" fmla="*/ 203 h 203"/>
                <a:gd name="T6" fmla="*/ 60 w 90"/>
                <a:gd name="T7" fmla="*/ 0 h 203"/>
                <a:gd name="T8" fmla="*/ 29 w 90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03">
                  <a:moveTo>
                    <a:pt x="29" y="0"/>
                  </a:moveTo>
                  <a:lnTo>
                    <a:pt x="0" y="203"/>
                  </a:lnTo>
                  <a:lnTo>
                    <a:pt x="90" y="203"/>
                  </a:lnTo>
                  <a:lnTo>
                    <a:pt x="60" y="0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5" name="Freeform 127"/>
            <p:cNvSpPr>
              <a:spLocks/>
            </p:cNvSpPr>
            <p:nvPr/>
          </p:nvSpPr>
          <p:spPr bwMode="auto">
            <a:xfrm>
              <a:off x="6099175" y="3050382"/>
              <a:ext cx="146050" cy="282575"/>
            </a:xfrm>
            <a:custGeom>
              <a:avLst/>
              <a:gdLst>
                <a:gd name="T0" fmla="*/ 7 w 92"/>
                <a:gd name="T1" fmla="*/ 0 h 178"/>
                <a:gd name="T2" fmla="*/ 0 w 92"/>
                <a:gd name="T3" fmla="*/ 28 h 178"/>
                <a:gd name="T4" fmla="*/ 21 w 92"/>
                <a:gd name="T5" fmla="*/ 178 h 178"/>
                <a:gd name="T6" fmla="*/ 92 w 92"/>
                <a:gd name="T7" fmla="*/ 105 h 178"/>
                <a:gd name="T8" fmla="*/ 7 w 92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78">
                  <a:moveTo>
                    <a:pt x="7" y="0"/>
                  </a:moveTo>
                  <a:lnTo>
                    <a:pt x="0" y="28"/>
                  </a:lnTo>
                  <a:lnTo>
                    <a:pt x="21" y="178"/>
                  </a:lnTo>
                  <a:lnTo>
                    <a:pt x="92" y="10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6" name="Freeform 128"/>
            <p:cNvSpPr>
              <a:spLocks/>
            </p:cNvSpPr>
            <p:nvPr/>
          </p:nvSpPr>
          <p:spPr bwMode="auto">
            <a:xfrm>
              <a:off x="6099175" y="3050382"/>
              <a:ext cx="146050" cy="282575"/>
            </a:xfrm>
            <a:custGeom>
              <a:avLst/>
              <a:gdLst>
                <a:gd name="T0" fmla="*/ 7 w 92"/>
                <a:gd name="T1" fmla="*/ 0 h 178"/>
                <a:gd name="T2" fmla="*/ 0 w 92"/>
                <a:gd name="T3" fmla="*/ 28 h 178"/>
                <a:gd name="T4" fmla="*/ 21 w 92"/>
                <a:gd name="T5" fmla="*/ 178 h 178"/>
                <a:gd name="T6" fmla="*/ 92 w 92"/>
                <a:gd name="T7" fmla="*/ 105 h 178"/>
                <a:gd name="T8" fmla="*/ 7 w 92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78">
                  <a:moveTo>
                    <a:pt x="7" y="0"/>
                  </a:moveTo>
                  <a:lnTo>
                    <a:pt x="0" y="28"/>
                  </a:lnTo>
                  <a:lnTo>
                    <a:pt x="21" y="178"/>
                  </a:lnTo>
                  <a:lnTo>
                    <a:pt x="92" y="105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7" name="Freeform 129"/>
            <p:cNvSpPr>
              <a:spLocks/>
            </p:cNvSpPr>
            <p:nvPr/>
          </p:nvSpPr>
          <p:spPr bwMode="auto">
            <a:xfrm>
              <a:off x="6110288" y="2993232"/>
              <a:ext cx="268288" cy="93663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6 h 58"/>
                <a:gd name="T4" fmla="*/ 83 w 167"/>
                <a:gd name="T5" fmla="*/ 58 h 58"/>
                <a:gd name="T6" fmla="*/ 85 w 167"/>
                <a:gd name="T7" fmla="*/ 58 h 58"/>
                <a:gd name="T8" fmla="*/ 167 w 167"/>
                <a:gd name="T9" fmla="*/ 9 h 58"/>
                <a:gd name="T10" fmla="*/ 167 w 167"/>
                <a:gd name="T11" fmla="*/ 0 h 58"/>
                <a:gd name="T12" fmla="*/ 0 w 16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3" y="56"/>
                    <a:pt x="83" y="58"/>
                  </a:cubicBezTo>
                  <a:cubicBezTo>
                    <a:pt x="84" y="58"/>
                    <a:pt x="85" y="58"/>
                    <a:pt x="85" y="58"/>
                  </a:cubicBezTo>
                  <a:cubicBezTo>
                    <a:pt x="125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AF8E6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8" name="Freeform 130"/>
            <p:cNvSpPr>
              <a:spLocks/>
            </p:cNvSpPr>
            <p:nvPr/>
          </p:nvSpPr>
          <p:spPr bwMode="auto">
            <a:xfrm>
              <a:off x="5834063" y="2296319"/>
              <a:ext cx="822325" cy="760413"/>
            </a:xfrm>
            <a:custGeom>
              <a:avLst/>
              <a:gdLst>
                <a:gd name="T0" fmla="*/ 256 w 513"/>
                <a:gd name="T1" fmla="*/ 0 h 473"/>
                <a:gd name="T2" fmla="*/ 115 w 513"/>
                <a:gd name="T3" fmla="*/ 378 h 473"/>
                <a:gd name="T4" fmla="*/ 256 w 513"/>
                <a:gd name="T5" fmla="*/ 473 h 473"/>
                <a:gd name="T6" fmla="*/ 398 w 513"/>
                <a:gd name="T7" fmla="*/ 378 h 473"/>
                <a:gd name="T8" fmla="*/ 256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6" y="0"/>
                  </a:moveTo>
                  <a:cubicBezTo>
                    <a:pt x="0" y="0"/>
                    <a:pt x="98" y="351"/>
                    <a:pt x="115" y="378"/>
                  </a:cubicBezTo>
                  <a:cubicBezTo>
                    <a:pt x="134" y="408"/>
                    <a:pt x="215" y="473"/>
                    <a:pt x="256" y="473"/>
                  </a:cubicBezTo>
                  <a:cubicBezTo>
                    <a:pt x="298" y="473"/>
                    <a:pt x="379" y="408"/>
                    <a:pt x="398" y="378"/>
                  </a:cubicBezTo>
                  <a:cubicBezTo>
                    <a:pt x="415" y="351"/>
                    <a:pt x="513" y="0"/>
                    <a:pt x="256" y="0"/>
                  </a:cubicBezTo>
                  <a:close/>
                </a:path>
              </a:pathLst>
            </a:custGeom>
            <a:solidFill>
              <a:srgbClr val="DBB18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9" name="Freeform 131"/>
            <p:cNvSpPr>
              <a:spLocks noEditPoints="1"/>
            </p:cNvSpPr>
            <p:nvPr/>
          </p:nvSpPr>
          <p:spPr bwMode="auto">
            <a:xfrm>
              <a:off x="5916613" y="2201069"/>
              <a:ext cx="625475" cy="582613"/>
            </a:xfrm>
            <a:custGeom>
              <a:avLst/>
              <a:gdLst>
                <a:gd name="T0" fmla="*/ 93 w 390"/>
                <a:gd name="T1" fmla="*/ 68 h 363"/>
                <a:gd name="T2" fmla="*/ 390 w 390"/>
                <a:gd name="T3" fmla="*/ 66 h 363"/>
                <a:gd name="T4" fmla="*/ 374 w 390"/>
                <a:gd name="T5" fmla="*/ 357 h 363"/>
                <a:gd name="T6" fmla="*/ 374 w 390"/>
                <a:gd name="T7" fmla="*/ 357 h 363"/>
                <a:gd name="T8" fmla="*/ 374 w 390"/>
                <a:gd name="T9" fmla="*/ 360 h 363"/>
                <a:gd name="T10" fmla="*/ 372 w 390"/>
                <a:gd name="T11" fmla="*/ 363 h 363"/>
                <a:gd name="T12" fmla="*/ 367 w 390"/>
                <a:gd name="T13" fmla="*/ 362 h 363"/>
                <a:gd name="T14" fmla="*/ 366 w 390"/>
                <a:gd name="T15" fmla="*/ 361 h 363"/>
                <a:gd name="T16" fmla="*/ 366 w 390"/>
                <a:gd name="T17" fmla="*/ 339 h 363"/>
                <a:gd name="T18" fmla="*/ 371 w 390"/>
                <a:gd name="T19" fmla="*/ 307 h 363"/>
                <a:gd name="T20" fmla="*/ 327 w 390"/>
                <a:gd name="T21" fmla="*/ 183 h 363"/>
                <a:gd name="T22" fmla="*/ 318 w 390"/>
                <a:gd name="T23" fmla="*/ 171 h 363"/>
                <a:gd name="T24" fmla="*/ 307 w 390"/>
                <a:gd name="T25" fmla="*/ 158 h 363"/>
                <a:gd name="T26" fmla="*/ 301 w 390"/>
                <a:gd name="T27" fmla="*/ 154 h 363"/>
                <a:gd name="T28" fmla="*/ 212 w 390"/>
                <a:gd name="T29" fmla="*/ 168 h 363"/>
                <a:gd name="T30" fmla="*/ 129 w 390"/>
                <a:gd name="T31" fmla="*/ 186 h 363"/>
                <a:gd name="T32" fmla="*/ 93 w 390"/>
                <a:gd name="T33" fmla="*/ 176 h 363"/>
                <a:gd name="T34" fmla="*/ 45 w 390"/>
                <a:gd name="T35" fmla="*/ 315 h 363"/>
                <a:gd name="T36" fmla="*/ 48 w 390"/>
                <a:gd name="T37" fmla="*/ 339 h 363"/>
                <a:gd name="T38" fmla="*/ 48 w 390"/>
                <a:gd name="T39" fmla="*/ 361 h 363"/>
                <a:gd name="T40" fmla="*/ 48 w 390"/>
                <a:gd name="T41" fmla="*/ 362 h 363"/>
                <a:gd name="T42" fmla="*/ 43 w 390"/>
                <a:gd name="T43" fmla="*/ 363 h 363"/>
                <a:gd name="T44" fmla="*/ 41 w 390"/>
                <a:gd name="T45" fmla="*/ 360 h 363"/>
                <a:gd name="T46" fmla="*/ 40 w 390"/>
                <a:gd name="T47" fmla="*/ 351 h 363"/>
                <a:gd name="T48" fmla="*/ 38 w 390"/>
                <a:gd name="T49" fmla="*/ 338 h 363"/>
                <a:gd name="T50" fmla="*/ 93 w 390"/>
                <a:gd name="T51" fmla="*/ 68 h 363"/>
                <a:gd name="T52" fmla="*/ 224 w 390"/>
                <a:gd name="T53" fmla="*/ 135 h 363"/>
                <a:gd name="T54" fmla="*/ 228 w 390"/>
                <a:gd name="T55" fmla="*/ 134 h 363"/>
                <a:gd name="T56" fmla="*/ 222 w 390"/>
                <a:gd name="T57" fmla="*/ 135 h 363"/>
                <a:gd name="T58" fmla="*/ 224 w 390"/>
                <a:gd name="T59" fmla="*/ 13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90" h="363">
                  <a:moveTo>
                    <a:pt x="93" y="68"/>
                  </a:moveTo>
                  <a:cubicBezTo>
                    <a:pt x="179" y="0"/>
                    <a:pt x="350" y="10"/>
                    <a:pt x="390" y="66"/>
                  </a:cubicBezTo>
                  <a:cubicBezTo>
                    <a:pt x="374" y="123"/>
                    <a:pt x="386" y="276"/>
                    <a:pt x="374" y="357"/>
                  </a:cubicBezTo>
                  <a:cubicBezTo>
                    <a:pt x="374" y="357"/>
                    <a:pt x="374" y="357"/>
                    <a:pt x="374" y="357"/>
                  </a:cubicBezTo>
                  <a:cubicBezTo>
                    <a:pt x="374" y="358"/>
                    <a:pt x="374" y="359"/>
                    <a:pt x="374" y="360"/>
                  </a:cubicBezTo>
                  <a:cubicBezTo>
                    <a:pt x="373" y="360"/>
                    <a:pt x="372" y="362"/>
                    <a:pt x="372" y="363"/>
                  </a:cubicBezTo>
                  <a:cubicBezTo>
                    <a:pt x="371" y="363"/>
                    <a:pt x="368" y="363"/>
                    <a:pt x="367" y="362"/>
                  </a:cubicBezTo>
                  <a:cubicBezTo>
                    <a:pt x="367" y="362"/>
                    <a:pt x="366" y="361"/>
                    <a:pt x="366" y="361"/>
                  </a:cubicBezTo>
                  <a:cubicBezTo>
                    <a:pt x="366" y="354"/>
                    <a:pt x="366" y="340"/>
                    <a:pt x="366" y="339"/>
                  </a:cubicBezTo>
                  <a:cubicBezTo>
                    <a:pt x="367" y="328"/>
                    <a:pt x="370" y="318"/>
                    <a:pt x="371" y="307"/>
                  </a:cubicBezTo>
                  <a:cubicBezTo>
                    <a:pt x="363" y="255"/>
                    <a:pt x="339" y="245"/>
                    <a:pt x="327" y="183"/>
                  </a:cubicBezTo>
                  <a:cubicBezTo>
                    <a:pt x="324" y="179"/>
                    <a:pt x="321" y="175"/>
                    <a:pt x="318" y="171"/>
                  </a:cubicBezTo>
                  <a:cubicBezTo>
                    <a:pt x="315" y="167"/>
                    <a:pt x="311" y="162"/>
                    <a:pt x="307" y="158"/>
                  </a:cubicBezTo>
                  <a:cubicBezTo>
                    <a:pt x="305" y="157"/>
                    <a:pt x="303" y="156"/>
                    <a:pt x="301" y="154"/>
                  </a:cubicBezTo>
                  <a:cubicBezTo>
                    <a:pt x="254" y="137"/>
                    <a:pt x="256" y="150"/>
                    <a:pt x="212" y="168"/>
                  </a:cubicBezTo>
                  <a:cubicBezTo>
                    <a:pt x="195" y="175"/>
                    <a:pt x="148" y="188"/>
                    <a:pt x="129" y="186"/>
                  </a:cubicBezTo>
                  <a:cubicBezTo>
                    <a:pt x="121" y="186"/>
                    <a:pt x="94" y="183"/>
                    <a:pt x="93" y="176"/>
                  </a:cubicBezTo>
                  <a:cubicBezTo>
                    <a:pt x="58" y="230"/>
                    <a:pt x="55" y="269"/>
                    <a:pt x="45" y="315"/>
                  </a:cubicBezTo>
                  <a:cubicBezTo>
                    <a:pt x="46" y="323"/>
                    <a:pt x="48" y="331"/>
                    <a:pt x="48" y="339"/>
                  </a:cubicBezTo>
                  <a:cubicBezTo>
                    <a:pt x="48" y="340"/>
                    <a:pt x="49" y="354"/>
                    <a:pt x="48" y="361"/>
                  </a:cubicBezTo>
                  <a:cubicBezTo>
                    <a:pt x="48" y="361"/>
                    <a:pt x="48" y="362"/>
                    <a:pt x="48" y="362"/>
                  </a:cubicBezTo>
                  <a:cubicBezTo>
                    <a:pt x="47" y="363"/>
                    <a:pt x="43" y="363"/>
                    <a:pt x="43" y="363"/>
                  </a:cubicBezTo>
                  <a:cubicBezTo>
                    <a:pt x="43" y="362"/>
                    <a:pt x="41" y="360"/>
                    <a:pt x="41" y="360"/>
                  </a:cubicBezTo>
                  <a:cubicBezTo>
                    <a:pt x="40" y="356"/>
                    <a:pt x="40" y="354"/>
                    <a:pt x="40" y="351"/>
                  </a:cubicBezTo>
                  <a:cubicBezTo>
                    <a:pt x="39" y="347"/>
                    <a:pt x="39" y="342"/>
                    <a:pt x="38" y="338"/>
                  </a:cubicBezTo>
                  <a:cubicBezTo>
                    <a:pt x="25" y="288"/>
                    <a:pt x="0" y="89"/>
                    <a:pt x="93" y="68"/>
                  </a:cubicBezTo>
                  <a:close/>
                  <a:moveTo>
                    <a:pt x="224" y="135"/>
                  </a:moveTo>
                  <a:cubicBezTo>
                    <a:pt x="225" y="135"/>
                    <a:pt x="227" y="134"/>
                    <a:pt x="228" y="134"/>
                  </a:cubicBezTo>
                  <a:cubicBezTo>
                    <a:pt x="226" y="134"/>
                    <a:pt x="224" y="135"/>
                    <a:pt x="222" y="135"/>
                  </a:cubicBezTo>
                  <a:cubicBezTo>
                    <a:pt x="222" y="135"/>
                    <a:pt x="223" y="135"/>
                    <a:pt x="224" y="135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0" name="Freeform 132"/>
            <p:cNvSpPr>
              <a:spLocks/>
            </p:cNvSpPr>
            <p:nvPr/>
          </p:nvSpPr>
          <p:spPr bwMode="auto">
            <a:xfrm>
              <a:off x="6245225" y="3050382"/>
              <a:ext cx="141288" cy="284163"/>
            </a:xfrm>
            <a:custGeom>
              <a:avLst/>
              <a:gdLst>
                <a:gd name="T0" fmla="*/ 84 w 89"/>
                <a:gd name="T1" fmla="*/ 0 h 179"/>
                <a:gd name="T2" fmla="*/ 89 w 89"/>
                <a:gd name="T3" fmla="*/ 28 h 179"/>
                <a:gd name="T4" fmla="*/ 70 w 89"/>
                <a:gd name="T5" fmla="*/ 179 h 179"/>
                <a:gd name="T6" fmla="*/ 0 w 89"/>
                <a:gd name="T7" fmla="*/ 105 h 179"/>
                <a:gd name="T8" fmla="*/ 84 w 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79">
                  <a:moveTo>
                    <a:pt x="84" y="0"/>
                  </a:moveTo>
                  <a:lnTo>
                    <a:pt x="89" y="28"/>
                  </a:lnTo>
                  <a:lnTo>
                    <a:pt x="70" y="179"/>
                  </a:lnTo>
                  <a:lnTo>
                    <a:pt x="0" y="10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1" name="Freeform 133"/>
            <p:cNvSpPr>
              <a:spLocks/>
            </p:cNvSpPr>
            <p:nvPr/>
          </p:nvSpPr>
          <p:spPr bwMode="auto">
            <a:xfrm>
              <a:off x="6245225" y="3050382"/>
              <a:ext cx="141288" cy="284163"/>
            </a:xfrm>
            <a:custGeom>
              <a:avLst/>
              <a:gdLst>
                <a:gd name="T0" fmla="*/ 84 w 89"/>
                <a:gd name="T1" fmla="*/ 0 h 179"/>
                <a:gd name="T2" fmla="*/ 89 w 89"/>
                <a:gd name="T3" fmla="*/ 28 h 179"/>
                <a:gd name="T4" fmla="*/ 70 w 89"/>
                <a:gd name="T5" fmla="*/ 179 h 179"/>
                <a:gd name="T6" fmla="*/ 0 w 89"/>
                <a:gd name="T7" fmla="*/ 105 h 179"/>
                <a:gd name="T8" fmla="*/ 84 w 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79">
                  <a:moveTo>
                    <a:pt x="84" y="0"/>
                  </a:moveTo>
                  <a:lnTo>
                    <a:pt x="89" y="28"/>
                  </a:lnTo>
                  <a:lnTo>
                    <a:pt x="70" y="179"/>
                  </a:lnTo>
                  <a:lnTo>
                    <a:pt x="0" y="105"/>
                  </a:lnTo>
                  <a:lnTo>
                    <a:pt x="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2" name="Freeform 134"/>
            <p:cNvSpPr>
              <a:spLocks/>
            </p:cNvSpPr>
            <p:nvPr/>
          </p:nvSpPr>
          <p:spPr bwMode="auto">
            <a:xfrm>
              <a:off x="6110288" y="3045619"/>
              <a:ext cx="268288" cy="171450"/>
            </a:xfrm>
            <a:custGeom>
              <a:avLst/>
              <a:gdLst>
                <a:gd name="T0" fmla="*/ 169 w 169"/>
                <a:gd name="T1" fmla="*/ 0 h 108"/>
                <a:gd name="T2" fmla="*/ 85 w 169"/>
                <a:gd name="T3" fmla="*/ 105 h 108"/>
                <a:gd name="T4" fmla="*/ 0 w 169"/>
                <a:gd name="T5" fmla="*/ 0 h 108"/>
                <a:gd name="T6" fmla="*/ 0 w 169"/>
                <a:gd name="T7" fmla="*/ 3 h 108"/>
                <a:gd name="T8" fmla="*/ 85 w 169"/>
                <a:gd name="T9" fmla="*/ 108 h 108"/>
                <a:gd name="T10" fmla="*/ 85 w 169"/>
                <a:gd name="T11" fmla="*/ 108 h 108"/>
                <a:gd name="T12" fmla="*/ 169 w 169"/>
                <a:gd name="T13" fmla="*/ 3 h 108"/>
                <a:gd name="T14" fmla="*/ 169 w 169"/>
                <a:gd name="T1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" h="108">
                  <a:moveTo>
                    <a:pt x="169" y="0"/>
                  </a:moveTo>
                  <a:lnTo>
                    <a:pt x="85" y="105"/>
                  </a:lnTo>
                  <a:lnTo>
                    <a:pt x="0" y="0"/>
                  </a:lnTo>
                  <a:lnTo>
                    <a:pt x="0" y="3"/>
                  </a:lnTo>
                  <a:lnTo>
                    <a:pt x="85" y="108"/>
                  </a:lnTo>
                  <a:lnTo>
                    <a:pt x="85" y="108"/>
                  </a:lnTo>
                  <a:lnTo>
                    <a:pt x="169" y="3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D0A88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3" name="Freeform 135"/>
            <p:cNvSpPr>
              <a:spLocks/>
            </p:cNvSpPr>
            <p:nvPr/>
          </p:nvSpPr>
          <p:spPr bwMode="auto">
            <a:xfrm>
              <a:off x="6110288" y="3045619"/>
              <a:ext cx="268288" cy="171450"/>
            </a:xfrm>
            <a:custGeom>
              <a:avLst/>
              <a:gdLst>
                <a:gd name="T0" fmla="*/ 169 w 169"/>
                <a:gd name="T1" fmla="*/ 0 h 108"/>
                <a:gd name="T2" fmla="*/ 85 w 169"/>
                <a:gd name="T3" fmla="*/ 105 h 108"/>
                <a:gd name="T4" fmla="*/ 0 w 169"/>
                <a:gd name="T5" fmla="*/ 0 h 108"/>
                <a:gd name="T6" fmla="*/ 0 w 169"/>
                <a:gd name="T7" fmla="*/ 3 h 108"/>
                <a:gd name="T8" fmla="*/ 85 w 169"/>
                <a:gd name="T9" fmla="*/ 108 h 108"/>
                <a:gd name="T10" fmla="*/ 85 w 169"/>
                <a:gd name="T11" fmla="*/ 108 h 108"/>
                <a:gd name="T12" fmla="*/ 169 w 169"/>
                <a:gd name="T13" fmla="*/ 3 h 108"/>
                <a:gd name="T14" fmla="*/ 169 w 169"/>
                <a:gd name="T15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" h="108">
                  <a:moveTo>
                    <a:pt x="169" y="0"/>
                  </a:moveTo>
                  <a:lnTo>
                    <a:pt x="85" y="105"/>
                  </a:lnTo>
                  <a:lnTo>
                    <a:pt x="0" y="0"/>
                  </a:lnTo>
                  <a:lnTo>
                    <a:pt x="0" y="3"/>
                  </a:lnTo>
                  <a:lnTo>
                    <a:pt x="85" y="108"/>
                  </a:lnTo>
                  <a:lnTo>
                    <a:pt x="85" y="108"/>
                  </a:lnTo>
                  <a:lnTo>
                    <a:pt x="169" y="3"/>
                  </a:lnTo>
                  <a:lnTo>
                    <a:pt x="1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4" name="Freeform 136"/>
            <p:cNvSpPr>
              <a:spLocks noEditPoints="1"/>
            </p:cNvSpPr>
            <p:nvPr/>
          </p:nvSpPr>
          <p:spPr bwMode="auto">
            <a:xfrm>
              <a:off x="6219825" y="3329782"/>
              <a:ext cx="49213" cy="1588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1 h 1"/>
                <a:gd name="T4" fmla="*/ 0 w 31"/>
                <a:gd name="T5" fmla="*/ 1 h 1"/>
                <a:gd name="T6" fmla="*/ 0 w 31"/>
                <a:gd name="T7" fmla="*/ 0 h 1"/>
                <a:gd name="T8" fmla="*/ 31 w 31"/>
                <a:gd name="T9" fmla="*/ 0 h 1"/>
                <a:gd name="T10" fmla="*/ 31 w 31"/>
                <a:gd name="T11" fmla="*/ 0 h 1"/>
                <a:gd name="T12" fmla="*/ 31 w 31"/>
                <a:gd name="T13" fmla="*/ 1 h 1"/>
                <a:gd name="T14" fmla="*/ 31 w 31"/>
                <a:gd name="T15" fmla="*/ 1 h 1"/>
                <a:gd name="T16" fmla="*/ 31 w 31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  <a:moveTo>
                    <a:pt x="31" y="0"/>
                  </a:moveTo>
                  <a:lnTo>
                    <a:pt x="31" y="0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5" name="Freeform 137"/>
            <p:cNvSpPr>
              <a:spLocks noEditPoints="1"/>
            </p:cNvSpPr>
            <p:nvPr/>
          </p:nvSpPr>
          <p:spPr bwMode="auto">
            <a:xfrm>
              <a:off x="6219825" y="3329782"/>
              <a:ext cx="49213" cy="1588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1 h 1"/>
                <a:gd name="T4" fmla="*/ 0 w 31"/>
                <a:gd name="T5" fmla="*/ 1 h 1"/>
                <a:gd name="T6" fmla="*/ 0 w 31"/>
                <a:gd name="T7" fmla="*/ 0 h 1"/>
                <a:gd name="T8" fmla="*/ 31 w 31"/>
                <a:gd name="T9" fmla="*/ 0 h 1"/>
                <a:gd name="T10" fmla="*/ 31 w 31"/>
                <a:gd name="T11" fmla="*/ 0 h 1"/>
                <a:gd name="T12" fmla="*/ 31 w 31"/>
                <a:gd name="T13" fmla="*/ 1 h 1"/>
                <a:gd name="T14" fmla="*/ 31 w 31"/>
                <a:gd name="T15" fmla="*/ 1 h 1"/>
                <a:gd name="T16" fmla="*/ 31 w 31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moveTo>
                    <a:pt x="31" y="0"/>
                  </a:moveTo>
                  <a:lnTo>
                    <a:pt x="31" y="0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6" name="Rectangle 138"/>
            <p:cNvSpPr>
              <a:spLocks noChangeArrowheads="1"/>
            </p:cNvSpPr>
            <p:nvPr/>
          </p:nvSpPr>
          <p:spPr bwMode="auto">
            <a:xfrm>
              <a:off x="6219825" y="3329782"/>
              <a:ext cx="49213" cy="1588"/>
            </a:xfrm>
            <a:prstGeom prst="rect">
              <a:avLst/>
            </a:pr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7" name="Rectangle 139"/>
            <p:cNvSpPr>
              <a:spLocks noChangeArrowheads="1"/>
            </p:cNvSpPr>
            <p:nvPr/>
          </p:nvSpPr>
          <p:spPr bwMode="auto">
            <a:xfrm>
              <a:off x="6219825" y="3329782"/>
              <a:ext cx="4921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8" name="Freeform 140"/>
            <p:cNvSpPr>
              <a:spLocks/>
            </p:cNvSpPr>
            <p:nvPr/>
          </p:nvSpPr>
          <p:spPr bwMode="auto">
            <a:xfrm>
              <a:off x="3990975" y="2572544"/>
              <a:ext cx="1246188" cy="565150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7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9" name="Freeform 141"/>
            <p:cNvSpPr>
              <a:spLocks/>
            </p:cNvSpPr>
            <p:nvPr/>
          </p:nvSpPr>
          <p:spPr bwMode="auto">
            <a:xfrm>
              <a:off x="3990975" y="2572544"/>
              <a:ext cx="1246188" cy="565150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7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10" y="133"/>
                  </a:cubicBezTo>
                  <a:cubicBezTo>
                    <a:pt x="689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7491A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0" name="Freeform 142"/>
            <p:cNvSpPr>
              <a:spLocks/>
            </p:cNvSpPr>
            <p:nvPr/>
          </p:nvSpPr>
          <p:spPr bwMode="auto">
            <a:xfrm>
              <a:off x="4479925" y="2167732"/>
              <a:ext cx="268288" cy="558800"/>
            </a:xfrm>
            <a:custGeom>
              <a:avLst/>
              <a:gdLst>
                <a:gd name="T0" fmla="*/ 0 w 167"/>
                <a:gd name="T1" fmla="*/ 102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2 h 349"/>
                <a:gd name="T12" fmla="*/ 0 w 167"/>
                <a:gd name="T13" fmla="*/ 10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2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67" y="0"/>
                    <a:pt x="0" y="0"/>
                    <a:pt x="0" y="102"/>
                  </a:cubicBezTo>
                </a:path>
              </a:pathLst>
            </a:custGeom>
            <a:solidFill>
              <a:srgbClr val="F6D9C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1" name="Freeform 143"/>
            <p:cNvSpPr>
              <a:spLocks/>
            </p:cNvSpPr>
            <p:nvPr/>
          </p:nvSpPr>
          <p:spPr bwMode="auto">
            <a:xfrm>
              <a:off x="4303713" y="2131219"/>
              <a:ext cx="112713" cy="163513"/>
            </a:xfrm>
            <a:custGeom>
              <a:avLst/>
              <a:gdLst>
                <a:gd name="T0" fmla="*/ 19 w 70"/>
                <a:gd name="T1" fmla="*/ 5 h 102"/>
                <a:gd name="T2" fmla="*/ 61 w 70"/>
                <a:gd name="T3" fmla="*/ 42 h 102"/>
                <a:gd name="T4" fmla="*/ 50 w 70"/>
                <a:gd name="T5" fmla="*/ 97 h 102"/>
                <a:gd name="T6" fmla="*/ 8 w 70"/>
                <a:gd name="T7" fmla="*/ 60 h 102"/>
                <a:gd name="T8" fmla="*/ 19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19" y="5"/>
                  </a:moveTo>
                  <a:cubicBezTo>
                    <a:pt x="34" y="0"/>
                    <a:pt x="53" y="17"/>
                    <a:pt x="61" y="42"/>
                  </a:cubicBezTo>
                  <a:cubicBezTo>
                    <a:pt x="70" y="67"/>
                    <a:pt x="64" y="92"/>
                    <a:pt x="50" y="97"/>
                  </a:cubicBezTo>
                  <a:cubicBezTo>
                    <a:pt x="35" y="102"/>
                    <a:pt x="16" y="85"/>
                    <a:pt x="8" y="60"/>
                  </a:cubicBezTo>
                  <a:cubicBezTo>
                    <a:pt x="0" y="34"/>
                    <a:pt x="5" y="10"/>
                    <a:pt x="19" y="5"/>
                  </a:cubicBezTo>
                  <a:close/>
                </a:path>
              </a:pathLst>
            </a:custGeom>
            <a:solidFill>
              <a:srgbClr val="F6D9C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2" name="Freeform 144"/>
            <p:cNvSpPr>
              <a:spLocks/>
            </p:cNvSpPr>
            <p:nvPr/>
          </p:nvSpPr>
          <p:spPr bwMode="auto">
            <a:xfrm>
              <a:off x="4811713" y="2131219"/>
              <a:ext cx="111125" cy="163513"/>
            </a:xfrm>
            <a:custGeom>
              <a:avLst/>
              <a:gdLst>
                <a:gd name="T0" fmla="*/ 50 w 70"/>
                <a:gd name="T1" fmla="*/ 5 h 102"/>
                <a:gd name="T2" fmla="*/ 9 w 70"/>
                <a:gd name="T3" fmla="*/ 42 h 102"/>
                <a:gd name="T4" fmla="*/ 20 w 70"/>
                <a:gd name="T5" fmla="*/ 97 h 102"/>
                <a:gd name="T6" fmla="*/ 62 w 70"/>
                <a:gd name="T7" fmla="*/ 60 h 102"/>
                <a:gd name="T8" fmla="*/ 5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0" y="5"/>
                  </a:moveTo>
                  <a:cubicBezTo>
                    <a:pt x="36" y="0"/>
                    <a:pt x="17" y="17"/>
                    <a:pt x="9" y="42"/>
                  </a:cubicBezTo>
                  <a:cubicBezTo>
                    <a:pt x="0" y="67"/>
                    <a:pt x="5" y="92"/>
                    <a:pt x="20" y="97"/>
                  </a:cubicBezTo>
                  <a:cubicBezTo>
                    <a:pt x="35" y="102"/>
                    <a:pt x="54" y="85"/>
                    <a:pt x="62" y="60"/>
                  </a:cubicBezTo>
                  <a:cubicBezTo>
                    <a:pt x="70" y="34"/>
                    <a:pt x="65" y="10"/>
                    <a:pt x="50" y="5"/>
                  </a:cubicBezTo>
                  <a:close/>
                </a:path>
              </a:pathLst>
            </a:custGeom>
            <a:solidFill>
              <a:srgbClr val="F6D9C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3" name="Freeform 145"/>
            <p:cNvSpPr>
              <a:spLocks/>
            </p:cNvSpPr>
            <p:nvPr/>
          </p:nvSpPr>
          <p:spPr bwMode="auto">
            <a:xfrm>
              <a:off x="4556125" y="2702719"/>
              <a:ext cx="115888" cy="112713"/>
            </a:xfrm>
            <a:custGeom>
              <a:avLst/>
              <a:gdLst>
                <a:gd name="T0" fmla="*/ 0 w 72"/>
                <a:gd name="T1" fmla="*/ 39 h 70"/>
                <a:gd name="T2" fmla="*/ 21 w 72"/>
                <a:gd name="T3" fmla="*/ 70 h 70"/>
                <a:gd name="T4" fmla="*/ 52 w 72"/>
                <a:gd name="T5" fmla="*/ 70 h 70"/>
                <a:gd name="T6" fmla="*/ 72 w 72"/>
                <a:gd name="T7" fmla="*/ 39 h 70"/>
                <a:gd name="T8" fmla="*/ 37 w 72"/>
                <a:gd name="T9" fmla="*/ 0 h 70"/>
                <a:gd name="T10" fmla="*/ 0 w 72"/>
                <a:gd name="T11" fmla="*/ 3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70">
                  <a:moveTo>
                    <a:pt x="0" y="39"/>
                  </a:moveTo>
                  <a:cubicBezTo>
                    <a:pt x="21" y="70"/>
                    <a:pt x="21" y="70"/>
                    <a:pt x="21" y="70"/>
                  </a:cubicBezTo>
                  <a:cubicBezTo>
                    <a:pt x="31" y="70"/>
                    <a:pt x="42" y="70"/>
                    <a:pt x="52" y="70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4" name="Freeform 146"/>
            <p:cNvSpPr>
              <a:spLocks/>
            </p:cNvSpPr>
            <p:nvPr/>
          </p:nvSpPr>
          <p:spPr bwMode="auto">
            <a:xfrm>
              <a:off x="4543425" y="2815432"/>
              <a:ext cx="142875" cy="322263"/>
            </a:xfrm>
            <a:custGeom>
              <a:avLst/>
              <a:gdLst>
                <a:gd name="T0" fmla="*/ 29 w 90"/>
                <a:gd name="T1" fmla="*/ 0 h 203"/>
                <a:gd name="T2" fmla="*/ 0 w 90"/>
                <a:gd name="T3" fmla="*/ 203 h 203"/>
                <a:gd name="T4" fmla="*/ 90 w 90"/>
                <a:gd name="T5" fmla="*/ 203 h 203"/>
                <a:gd name="T6" fmla="*/ 60 w 90"/>
                <a:gd name="T7" fmla="*/ 0 h 203"/>
                <a:gd name="T8" fmla="*/ 29 w 90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03">
                  <a:moveTo>
                    <a:pt x="29" y="0"/>
                  </a:moveTo>
                  <a:lnTo>
                    <a:pt x="0" y="203"/>
                  </a:lnTo>
                  <a:lnTo>
                    <a:pt x="90" y="203"/>
                  </a:lnTo>
                  <a:lnTo>
                    <a:pt x="60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5" name="Freeform 147"/>
            <p:cNvSpPr>
              <a:spLocks/>
            </p:cNvSpPr>
            <p:nvPr/>
          </p:nvSpPr>
          <p:spPr bwMode="auto">
            <a:xfrm>
              <a:off x="4543425" y="2815432"/>
              <a:ext cx="142875" cy="322263"/>
            </a:xfrm>
            <a:custGeom>
              <a:avLst/>
              <a:gdLst>
                <a:gd name="T0" fmla="*/ 29 w 90"/>
                <a:gd name="T1" fmla="*/ 0 h 203"/>
                <a:gd name="T2" fmla="*/ 0 w 90"/>
                <a:gd name="T3" fmla="*/ 203 h 203"/>
                <a:gd name="T4" fmla="*/ 90 w 90"/>
                <a:gd name="T5" fmla="*/ 203 h 203"/>
                <a:gd name="T6" fmla="*/ 60 w 90"/>
                <a:gd name="T7" fmla="*/ 0 h 203"/>
                <a:gd name="T8" fmla="*/ 29 w 90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03">
                  <a:moveTo>
                    <a:pt x="29" y="0"/>
                  </a:moveTo>
                  <a:lnTo>
                    <a:pt x="0" y="203"/>
                  </a:lnTo>
                  <a:lnTo>
                    <a:pt x="90" y="203"/>
                  </a:lnTo>
                  <a:lnTo>
                    <a:pt x="60" y="0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6" name="Freeform 148"/>
            <p:cNvSpPr>
              <a:spLocks/>
            </p:cNvSpPr>
            <p:nvPr/>
          </p:nvSpPr>
          <p:spPr bwMode="auto">
            <a:xfrm>
              <a:off x="4468813" y="2536032"/>
              <a:ext cx="146050" cy="282575"/>
            </a:xfrm>
            <a:custGeom>
              <a:avLst/>
              <a:gdLst>
                <a:gd name="T0" fmla="*/ 7 w 92"/>
                <a:gd name="T1" fmla="*/ 0 h 178"/>
                <a:gd name="T2" fmla="*/ 0 w 92"/>
                <a:gd name="T3" fmla="*/ 28 h 178"/>
                <a:gd name="T4" fmla="*/ 20 w 92"/>
                <a:gd name="T5" fmla="*/ 178 h 178"/>
                <a:gd name="T6" fmla="*/ 92 w 92"/>
                <a:gd name="T7" fmla="*/ 105 h 178"/>
                <a:gd name="T8" fmla="*/ 7 w 92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78">
                  <a:moveTo>
                    <a:pt x="7" y="0"/>
                  </a:moveTo>
                  <a:lnTo>
                    <a:pt x="0" y="28"/>
                  </a:lnTo>
                  <a:lnTo>
                    <a:pt x="20" y="178"/>
                  </a:lnTo>
                  <a:lnTo>
                    <a:pt x="92" y="105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7" name="Freeform 149"/>
            <p:cNvSpPr>
              <a:spLocks/>
            </p:cNvSpPr>
            <p:nvPr/>
          </p:nvSpPr>
          <p:spPr bwMode="auto">
            <a:xfrm>
              <a:off x="4468813" y="2536032"/>
              <a:ext cx="146050" cy="282575"/>
            </a:xfrm>
            <a:custGeom>
              <a:avLst/>
              <a:gdLst>
                <a:gd name="T0" fmla="*/ 7 w 92"/>
                <a:gd name="T1" fmla="*/ 0 h 178"/>
                <a:gd name="T2" fmla="*/ 0 w 92"/>
                <a:gd name="T3" fmla="*/ 28 h 178"/>
                <a:gd name="T4" fmla="*/ 20 w 92"/>
                <a:gd name="T5" fmla="*/ 178 h 178"/>
                <a:gd name="T6" fmla="*/ 92 w 92"/>
                <a:gd name="T7" fmla="*/ 105 h 178"/>
                <a:gd name="T8" fmla="*/ 7 w 92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78">
                  <a:moveTo>
                    <a:pt x="7" y="0"/>
                  </a:moveTo>
                  <a:lnTo>
                    <a:pt x="0" y="28"/>
                  </a:lnTo>
                  <a:lnTo>
                    <a:pt x="20" y="178"/>
                  </a:lnTo>
                  <a:lnTo>
                    <a:pt x="92" y="105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8" name="Freeform 150"/>
            <p:cNvSpPr>
              <a:spLocks/>
            </p:cNvSpPr>
            <p:nvPr/>
          </p:nvSpPr>
          <p:spPr bwMode="auto">
            <a:xfrm>
              <a:off x="4479925" y="2480469"/>
              <a:ext cx="268288" cy="92075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6 h 58"/>
                <a:gd name="T4" fmla="*/ 83 w 167"/>
                <a:gd name="T5" fmla="*/ 58 h 58"/>
                <a:gd name="T6" fmla="*/ 85 w 167"/>
                <a:gd name="T7" fmla="*/ 58 h 58"/>
                <a:gd name="T8" fmla="*/ 167 w 167"/>
                <a:gd name="T9" fmla="*/ 9 h 58"/>
                <a:gd name="T10" fmla="*/ 167 w 167"/>
                <a:gd name="T11" fmla="*/ 0 h 58"/>
                <a:gd name="T12" fmla="*/ 0 w 16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3" y="56"/>
                    <a:pt x="83" y="58"/>
                  </a:cubicBezTo>
                  <a:cubicBezTo>
                    <a:pt x="84" y="58"/>
                    <a:pt x="85" y="58"/>
                    <a:pt x="85" y="58"/>
                  </a:cubicBezTo>
                  <a:cubicBezTo>
                    <a:pt x="125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5AE9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9" name="Freeform 151"/>
            <p:cNvSpPr>
              <a:spLocks/>
            </p:cNvSpPr>
            <p:nvPr/>
          </p:nvSpPr>
          <p:spPr bwMode="auto">
            <a:xfrm>
              <a:off x="4202113" y="1783557"/>
              <a:ext cx="823913" cy="758825"/>
            </a:xfrm>
            <a:custGeom>
              <a:avLst/>
              <a:gdLst>
                <a:gd name="T0" fmla="*/ 256 w 513"/>
                <a:gd name="T1" fmla="*/ 0 h 473"/>
                <a:gd name="T2" fmla="*/ 115 w 513"/>
                <a:gd name="T3" fmla="*/ 378 h 473"/>
                <a:gd name="T4" fmla="*/ 256 w 513"/>
                <a:gd name="T5" fmla="*/ 473 h 473"/>
                <a:gd name="T6" fmla="*/ 398 w 513"/>
                <a:gd name="T7" fmla="*/ 378 h 473"/>
                <a:gd name="T8" fmla="*/ 256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6" y="0"/>
                  </a:moveTo>
                  <a:cubicBezTo>
                    <a:pt x="0" y="0"/>
                    <a:pt x="98" y="351"/>
                    <a:pt x="115" y="378"/>
                  </a:cubicBezTo>
                  <a:cubicBezTo>
                    <a:pt x="134" y="408"/>
                    <a:pt x="215" y="473"/>
                    <a:pt x="256" y="473"/>
                  </a:cubicBezTo>
                  <a:cubicBezTo>
                    <a:pt x="298" y="473"/>
                    <a:pt x="379" y="408"/>
                    <a:pt x="398" y="378"/>
                  </a:cubicBezTo>
                  <a:cubicBezTo>
                    <a:pt x="415" y="351"/>
                    <a:pt x="513" y="0"/>
                    <a:pt x="256" y="0"/>
                  </a:cubicBezTo>
                  <a:close/>
                </a:path>
              </a:pathLst>
            </a:custGeom>
            <a:solidFill>
              <a:srgbClr val="F6D9C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0" name="Freeform 152"/>
            <p:cNvSpPr>
              <a:spLocks noEditPoints="1"/>
            </p:cNvSpPr>
            <p:nvPr/>
          </p:nvSpPr>
          <p:spPr bwMode="auto">
            <a:xfrm>
              <a:off x="4319588" y="1670844"/>
              <a:ext cx="633413" cy="598488"/>
            </a:xfrm>
            <a:custGeom>
              <a:avLst/>
              <a:gdLst>
                <a:gd name="T0" fmla="*/ 302 w 394"/>
                <a:gd name="T1" fmla="*/ 78 h 373"/>
                <a:gd name="T2" fmla="*/ 0 w 394"/>
                <a:gd name="T3" fmla="*/ 156 h 373"/>
                <a:gd name="T4" fmla="*/ 20 w 394"/>
                <a:gd name="T5" fmla="*/ 367 h 373"/>
                <a:gd name="T6" fmla="*/ 20 w 394"/>
                <a:gd name="T7" fmla="*/ 367 h 373"/>
                <a:gd name="T8" fmla="*/ 21 w 394"/>
                <a:gd name="T9" fmla="*/ 370 h 373"/>
                <a:gd name="T10" fmla="*/ 23 w 394"/>
                <a:gd name="T11" fmla="*/ 373 h 373"/>
                <a:gd name="T12" fmla="*/ 27 w 394"/>
                <a:gd name="T13" fmla="*/ 372 h 373"/>
                <a:gd name="T14" fmla="*/ 28 w 394"/>
                <a:gd name="T15" fmla="*/ 371 h 373"/>
                <a:gd name="T16" fmla="*/ 28 w 394"/>
                <a:gd name="T17" fmla="*/ 349 h 373"/>
                <a:gd name="T18" fmla="*/ 27 w 394"/>
                <a:gd name="T19" fmla="*/ 316 h 373"/>
                <a:gd name="T20" fmla="*/ 56 w 394"/>
                <a:gd name="T21" fmla="*/ 212 h 373"/>
                <a:gd name="T22" fmla="*/ 76 w 394"/>
                <a:gd name="T23" fmla="*/ 188 h 373"/>
                <a:gd name="T24" fmla="*/ 183 w 394"/>
                <a:gd name="T25" fmla="*/ 218 h 373"/>
                <a:gd name="T26" fmla="*/ 243 w 394"/>
                <a:gd name="T27" fmla="*/ 225 h 373"/>
                <a:gd name="T28" fmla="*/ 301 w 394"/>
                <a:gd name="T29" fmla="*/ 186 h 373"/>
                <a:gd name="T30" fmla="*/ 350 w 394"/>
                <a:gd name="T31" fmla="*/ 325 h 373"/>
                <a:gd name="T32" fmla="*/ 346 w 394"/>
                <a:gd name="T33" fmla="*/ 349 h 373"/>
                <a:gd name="T34" fmla="*/ 346 w 394"/>
                <a:gd name="T35" fmla="*/ 371 h 373"/>
                <a:gd name="T36" fmla="*/ 347 w 394"/>
                <a:gd name="T37" fmla="*/ 372 h 373"/>
                <a:gd name="T38" fmla="*/ 351 w 394"/>
                <a:gd name="T39" fmla="*/ 373 h 373"/>
                <a:gd name="T40" fmla="*/ 353 w 394"/>
                <a:gd name="T41" fmla="*/ 370 h 373"/>
                <a:gd name="T42" fmla="*/ 354 w 394"/>
                <a:gd name="T43" fmla="*/ 361 h 373"/>
                <a:gd name="T44" fmla="*/ 356 w 394"/>
                <a:gd name="T45" fmla="*/ 348 h 373"/>
                <a:gd name="T46" fmla="*/ 302 w 394"/>
                <a:gd name="T47" fmla="*/ 78 h 373"/>
                <a:gd name="T48" fmla="*/ 170 w 394"/>
                <a:gd name="T49" fmla="*/ 145 h 373"/>
                <a:gd name="T50" fmla="*/ 166 w 394"/>
                <a:gd name="T51" fmla="*/ 144 h 373"/>
                <a:gd name="T52" fmla="*/ 173 w 394"/>
                <a:gd name="T53" fmla="*/ 145 h 373"/>
                <a:gd name="T54" fmla="*/ 170 w 394"/>
                <a:gd name="T55" fmla="*/ 145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94" h="373">
                  <a:moveTo>
                    <a:pt x="302" y="78"/>
                  </a:moveTo>
                  <a:cubicBezTo>
                    <a:pt x="213" y="0"/>
                    <a:pt x="40" y="100"/>
                    <a:pt x="0" y="156"/>
                  </a:cubicBezTo>
                  <a:cubicBezTo>
                    <a:pt x="16" y="213"/>
                    <a:pt x="8" y="286"/>
                    <a:pt x="20" y="367"/>
                  </a:cubicBezTo>
                  <a:cubicBezTo>
                    <a:pt x="20" y="367"/>
                    <a:pt x="20" y="367"/>
                    <a:pt x="20" y="367"/>
                  </a:cubicBezTo>
                  <a:cubicBezTo>
                    <a:pt x="20" y="368"/>
                    <a:pt x="21" y="369"/>
                    <a:pt x="21" y="370"/>
                  </a:cubicBezTo>
                  <a:cubicBezTo>
                    <a:pt x="21" y="370"/>
                    <a:pt x="22" y="372"/>
                    <a:pt x="23" y="373"/>
                  </a:cubicBezTo>
                  <a:cubicBezTo>
                    <a:pt x="23" y="373"/>
                    <a:pt x="26" y="373"/>
                    <a:pt x="27" y="372"/>
                  </a:cubicBezTo>
                  <a:cubicBezTo>
                    <a:pt x="28" y="372"/>
                    <a:pt x="28" y="371"/>
                    <a:pt x="28" y="371"/>
                  </a:cubicBezTo>
                  <a:cubicBezTo>
                    <a:pt x="28" y="364"/>
                    <a:pt x="28" y="350"/>
                    <a:pt x="28" y="349"/>
                  </a:cubicBezTo>
                  <a:cubicBezTo>
                    <a:pt x="27" y="338"/>
                    <a:pt x="29" y="327"/>
                    <a:pt x="27" y="316"/>
                  </a:cubicBezTo>
                  <a:cubicBezTo>
                    <a:pt x="35" y="265"/>
                    <a:pt x="28" y="263"/>
                    <a:pt x="56" y="212"/>
                  </a:cubicBezTo>
                  <a:cubicBezTo>
                    <a:pt x="59" y="207"/>
                    <a:pt x="74" y="190"/>
                    <a:pt x="76" y="188"/>
                  </a:cubicBezTo>
                  <a:cubicBezTo>
                    <a:pt x="122" y="171"/>
                    <a:pt x="139" y="200"/>
                    <a:pt x="183" y="218"/>
                  </a:cubicBezTo>
                  <a:cubicBezTo>
                    <a:pt x="199" y="225"/>
                    <a:pt x="225" y="225"/>
                    <a:pt x="243" y="225"/>
                  </a:cubicBezTo>
                  <a:cubicBezTo>
                    <a:pt x="272" y="225"/>
                    <a:pt x="300" y="193"/>
                    <a:pt x="301" y="186"/>
                  </a:cubicBezTo>
                  <a:cubicBezTo>
                    <a:pt x="336" y="240"/>
                    <a:pt x="340" y="279"/>
                    <a:pt x="350" y="325"/>
                  </a:cubicBezTo>
                  <a:cubicBezTo>
                    <a:pt x="348" y="333"/>
                    <a:pt x="347" y="341"/>
                    <a:pt x="346" y="349"/>
                  </a:cubicBezTo>
                  <a:cubicBezTo>
                    <a:pt x="346" y="350"/>
                    <a:pt x="346" y="364"/>
                    <a:pt x="346" y="371"/>
                  </a:cubicBezTo>
                  <a:cubicBezTo>
                    <a:pt x="346" y="371"/>
                    <a:pt x="346" y="372"/>
                    <a:pt x="347" y="372"/>
                  </a:cubicBezTo>
                  <a:cubicBezTo>
                    <a:pt x="348" y="373"/>
                    <a:pt x="351" y="373"/>
                    <a:pt x="351" y="373"/>
                  </a:cubicBezTo>
                  <a:cubicBezTo>
                    <a:pt x="352" y="372"/>
                    <a:pt x="353" y="370"/>
                    <a:pt x="353" y="370"/>
                  </a:cubicBezTo>
                  <a:cubicBezTo>
                    <a:pt x="354" y="366"/>
                    <a:pt x="354" y="364"/>
                    <a:pt x="354" y="361"/>
                  </a:cubicBezTo>
                  <a:cubicBezTo>
                    <a:pt x="355" y="357"/>
                    <a:pt x="356" y="352"/>
                    <a:pt x="356" y="348"/>
                  </a:cubicBezTo>
                  <a:cubicBezTo>
                    <a:pt x="369" y="298"/>
                    <a:pt x="394" y="99"/>
                    <a:pt x="302" y="78"/>
                  </a:cubicBezTo>
                  <a:close/>
                  <a:moveTo>
                    <a:pt x="170" y="145"/>
                  </a:moveTo>
                  <a:cubicBezTo>
                    <a:pt x="169" y="145"/>
                    <a:pt x="168" y="144"/>
                    <a:pt x="166" y="144"/>
                  </a:cubicBezTo>
                  <a:cubicBezTo>
                    <a:pt x="168" y="144"/>
                    <a:pt x="170" y="145"/>
                    <a:pt x="173" y="145"/>
                  </a:cubicBezTo>
                  <a:cubicBezTo>
                    <a:pt x="172" y="145"/>
                    <a:pt x="171" y="145"/>
                    <a:pt x="170" y="145"/>
                  </a:cubicBezTo>
                  <a:close/>
                </a:path>
              </a:pathLst>
            </a:custGeom>
            <a:solidFill>
              <a:srgbClr val="BF974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1" name="Freeform 153"/>
            <p:cNvSpPr>
              <a:spLocks noEditPoints="1"/>
            </p:cNvSpPr>
            <p:nvPr/>
          </p:nvSpPr>
          <p:spPr bwMode="auto">
            <a:xfrm>
              <a:off x="3124200" y="1610519"/>
              <a:ext cx="647700" cy="598488"/>
            </a:xfrm>
            <a:custGeom>
              <a:avLst/>
              <a:gdLst>
                <a:gd name="T0" fmla="*/ 95 w 404"/>
                <a:gd name="T1" fmla="*/ 78 h 373"/>
                <a:gd name="T2" fmla="*/ 404 w 404"/>
                <a:gd name="T3" fmla="*/ 156 h 373"/>
                <a:gd name="T4" fmla="*/ 383 w 404"/>
                <a:gd name="T5" fmla="*/ 367 h 373"/>
                <a:gd name="T6" fmla="*/ 383 w 404"/>
                <a:gd name="T7" fmla="*/ 367 h 373"/>
                <a:gd name="T8" fmla="*/ 382 w 404"/>
                <a:gd name="T9" fmla="*/ 369 h 373"/>
                <a:gd name="T10" fmla="*/ 380 w 404"/>
                <a:gd name="T11" fmla="*/ 372 h 373"/>
                <a:gd name="T12" fmla="*/ 376 w 404"/>
                <a:gd name="T13" fmla="*/ 372 h 373"/>
                <a:gd name="T14" fmla="*/ 375 w 404"/>
                <a:gd name="T15" fmla="*/ 371 h 373"/>
                <a:gd name="T16" fmla="*/ 375 w 404"/>
                <a:gd name="T17" fmla="*/ 349 h 373"/>
                <a:gd name="T18" fmla="*/ 376 w 404"/>
                <a:gd name="T19" fmla="*/ 316 h 373"/>
                <a:gd name="T20" fmla="*/ 346 w 404"/>
                <a:gd name="T21" fmla="*/ 211 h 373"/>
                <a:gd name="T22" fmla="*/ 326 w 404"/>
                <a:gd name="T23" fmla="*/ 188 h 373"/>
                <a:gd name="T24" fmla="*/ 217 w 404"/>
                <a:gd name="T25" fmla="*/ 217 h 373"/>
                <a:gd name="T26" fmla="*/ 154 w 404"/>
                <a:gd name="T27" fmla="*/ 225 h 373"/>
                <a:gd name="T28" fmla="*/ 95 w 404"/>
                <a:gd name="T29" fmla="*/ 186 h 373"/>
                <a:gd name="T30" fmla="*/ 45 w 404"/>
                <a:gd name="T31" fmla="*/ 325 h 373"/>
                <a:gd name="T32" fmla="*/ 49 w 404"/>
                <a:gd name="T33" fmla="*/ 349 h 373"/>
                <a:gd name="T34" fmla="*/ 49 w 404"/>
                <a:gd name="T35" fmla="*/ 371 h 373"/>
                <a:gd name="T36" fmla="*/ 48 w 404"/>
                <a:gd name="T37" fmla="*/ 372 h 373"/>
                <a:gd name="T38" fmla="*/ 44 w 404"/>
                <a:gd name="T39" fmla="*/ 372 h 373"/>
                <a:gd name="T40" fmla="*/ 42 w 404"/>
                <a:gd name="T41" fmla="*/ 369 h 373"/>
                <a:gd name="T42" fmla="*/ 41 w 404"/>
                <a:gd name="T43" fmla="*/ 361 h 373"/>
                <a:gd name="T44" fmla="*/ 39 w 404"/>
                <a:gd name="T45" fmla="*/ 348 h 373"/>
                <a:gd name="T46" fmla="*/ 95 w 404"/>
                <a:gd name="T47" fmla="*/ 78 h 373"/>
                <a:gd name="T48" fmla="*/ 229 w 404"/>
                <a:gd name="T49" fmla="*/ 145 h 373"/>
                <a:gd name="T50" fmla="*/ 233 w 404"/>
                <a:gd name="T51" fmla="*/ 143 h 373"/>
                <a:gd name="T52" fmla="*/ 227 w 404"/>
                <a:gd name="T53" fmla="*/ 145 h 373"/>
                <a:gd name="T54" fmla="*/ 229 w 404"/>
                <a:gd name="T55" fmla="*/ 145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04" h="373">
                  <a:moveTo>
                    <a:pt x="95" y="78"/>
                  </a:moveTo>
                  <a:cubicBezTo>
                    <a:pt x="185" y="0"/>
                    <a:pt x="362" y="99"/>
                    <a:pt x="404" y="156"/>
                  </a:cubicBezTo>
                  <a:cubicBezTo>
                    <a:pt x="387" y="213"/>
                    <a:pt x="395" y="286"/>
                    <a:pt x="383" y="367"/>
                  </a:cubicBezTo>
                  <a:cubicBezTo>
                    <a:pt x="383" y="367"/>
                    <a:pt x="383" y="367"/>
                    <a:pt x="383" y="367"/>
                  </a:cubicBezTo>
                  <a:cubicBezTo>
                    <a:pt x="383" y="368"/>
                    <a:pt x="383" y="368"/>
                    <a:pt x="382" y="369"/>
                  </a:cubicBezTo>
                  <a:cubicBezTo>
                    <a:pt x="382" y="370"/>
                    <a:pt x="381" y="372"/>
                    <a:pt x="380" y="372"/>
                  </a:cubicBezTo>
                  <a:cubicBezTo>
                    <a:pt x="380" y="373"/>
                    <a:pt x="377" y="372"/>
                    <a:pt x="376" y="372"/>
                  </a:cubicBezTo>
                  <a:cubicBezTo>
                    <a:pt x="375" y="372"/>
                    <a:pt x="375" y="371"/>
                    <a:pt x="375" y="371"/>
                  </a:cubicBezTo>
                  <a:cubicBezTo>
                    <a:pt x="375" y="364"/>
                    <a:pt x="375" y="349"/>
                    <a:pt x="375" y="349"/>
                  </a:cubicBezTo>
                  <a:cubicBezTo>
                    <a:pt x="376" y="338"/>
                    <a:pt x="374" y="327"/>
                    <a:pt x="376" y="316"/>
                  </a:cubicBezTo>
                  <a:cubicBezTo>
                    <a:pt x="368" y="265"/>
                    <a:pt x="375" y="263"/>
                    <a:pt x="346" y="211"/>
                  </a:cubicBezTo>
                  <a:cubicBezTo>
                    <a:pt x="343" y="207"/>
                    <a:pt x="328" y="190"/>
                    <a:pt x="326" y="188"/>
                  </a:cubicBezTo>
                  <a:cubicBezTo>
                    <a:pt x="278" y="171"/>
                    <a:pt x="262" y="200"/>
                    <a:pt x="217" y="217"/>
                  </a:cubicBezTo>
                  <a:cubicBezTo>
                    <a:pt x="199" y="224"/>
                    <a:pt x="173" y="225"/>
                    <a:pt x="154" y="225"/>
                  </a:cubicBezTo>
                  <a:cubicBezTo>
                    <a:pt x="125" y="225"/>
                    <a:pt x="96" y="193"/>
                    <a:pt x="95" y="186"/>
                  </a:cubicBezTo>
                  <a:cubicBezTo>
                    <a:pt x="59" y="240"/>
                    <a:pt x="56" y="279"/>
                    <a:pt x="45" y="325"/>
                  </a:cubicBezTo>
                  <a:cubicBezTo>
                    <a:pt x="47" y="333"/>
                    <a:pt x="48" y="341"/>
                    <a:pt x="49" y="349"/>
                  </a:cubicBezTo>
                  <a:cubicBezTo>
                    <a:pt x="49" y="349"/>
                    <a:pt x="50" y="364"/>
                    <a:pt x="49" y="371"/>
                  </a:cubicBezTo>
                  <a:cubicBezTo>
                    <a:pt x="49" y="371"/>
                    <a:pt x="49" y="372"/>
                    <a:pt x="48" y="372"/>
                  </a:cubicBezTo>
                  <a:cubicBezTo>
                    <a:pt x="47" y="372"/>
                    <a:pt x="44" y="373"/>
                    <a:pt x="44" y="372"/>
                  </a:cubicBezTo>
                  <a:cubicBezTo>
                    <a:pt x="43" y="372"/>
                    <a:pt x="42" y="370"/>
                    <a:pt x="42" y="369"/>
                  </a:cubicBezTo>
                  <a:cubicBezTo>
                    <a:pt x="41" y="366"/>
                    <a:pt x="41" y="364"/>
                    <a:pt x="41" y="361"/>
                  </a:cubicBezTo>
                  <a:cubicBezTo>
                    <a:pt x="40" y="356"/>
                    <a:pt x="39" y="352"/>
                    <a:pt x="39" y="348"/>
                  </a:cubicBezTo>
                  <a:cubicBezTo>
                    <a:pt x="25" y="298"/>
                    <a:pt x="0" y="99"/>
                    <a:pt x="95" y="78"/>
                  </a:cubicBezTo>
                  <a:close/>
                  <a:moveTo>
                    <a:pt x="229" y="145"/>
                  </a:moveTo>
                  <a:cubicBezTo>
                    <a:pt x="230" y="144"/>
                    <a:pt x="232" y="144"/>
                    <a:pt x="233" y="143"/>
                  </a:cubicBezTo>
                  <a:cubicBezTo>
                    <a:pt x="231" y="144"/>
                    <a:pt x="229" y="145"/>
                    <a:pt x="227" y="145"/>
                  </a:cubicBezTo>
                  <a:cubicBezTo>
                    <a:pt x="228" y="145"/>
                    <a:pt x="228" y="145"/>
                    <a:pt x="229" y="145"/>
                  </a:cubicBezTo>
                  <a:close/>
                </a:path>
              </a:pathLst>
            </a:custGeom>
            <a:solidFill>
              <a:srgbClr val="60534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2" name="Freeform 154"/>
            <p:cNvSpPr>
              <a:spLocks/>
            </p:cNvSpPr>
            <p:nvPr/>
          </p:nvSpPr>
          <p:spPr bwMode="auto">
            <a:xfrm>
              <a:off x="4614863" y="2536032"/>
              <a:ext cx="141288" cy="284163"/>
            </a:xfrm>
            <a:custGeom>
              <a:avLst/>
              <a:gdLst>
                <a:gd name="T0" fmla="*/ 84 w 89"/>
                <a:gd name="T1" fmla="*/ 0 h 179"/>
                <a:gd name="T2" fmla="*/ 89 w 89"/>
                <a:gd name="T3" fmla="*/ 28 h 179"/>
                <a:gd name="T4" fmla="*/ 70 w 89"/>
                <a:gd name="T5" fmla="*/ 179 h 179"/>
                <a:gd name="T6" fmla="*/ 0 w 89"/>
                <a:gd name="T7" fmla="*/ 105 h 179"/>
                <a:gd name="T8" fmla="*/ 84 w 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79">
                  <a:moveTo>
                    <a:pt x="84" y="0"/>
                  </a:moveTo>
                  <a:lnTo>
                    <a:pt x="89" y="28"/>
                  </a:lnTo>
                  <a:lnTo>
                    <a:pt x="70" y="179"/>
                  </a:lnTo>
                  <a:lnTo>
                    <a:pt x="0" y="10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3" name="Freeform 155"/>
            <p:cNvSpPr>
              <a:spLocks/>
            </p:cNvSpPr>
            <p:nvPr/>
          </p:nvSpPr>
          <p:spPr bwMode="auto">
            <a:xfrm>
              <a:off x="4614863" y="2536032"/>
              <a:ext cx="141288" cy="284163"/>
            </a:xfrm>
            <a:custGeom>
              <a:avLst/>
              <a:gdLst>
                <a:gd name="T0" fmla="*/ 84 w 89"/>
                <a:gd name="T1" fmla="*/ 0 h 179"/>
                <a:gd name="T2" fmla="*/ 89 w 89"/>
                <a:gd name="T3" fmla="*/ 28 h 179"/>
                <a:gd name="T4" fmla="*/ 70 w 89"/>
                <a:gd name="T5" fmla="*/ 179 h 179"/>
                <a:gd name="T6" fmla="*/ 0 w 89"/>
                <a:gd name="T7" fmla="*/ 105 h 179"/>
                <a:gd name="T8" fmla="*/ 84 w 89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79">
                  <a:moveTo>
                    <a:pt x="84" y="0"/>
                  </a:moveTo>
                  <a:lnTo>
                    <a:pt x="89" y="28"/>
                  </a:lnTo>
                  <a:lnTo>
                    <a:pt x="70" y="179"/>
                  </a:lnTo>
                  <a:lnTo>
                    <a:pt x="0" y="105"/>
                  </a:lnTo>
                  <a:lnTo>
                    <a:pt x="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4" name="Freeform 156"/>
            <p:cNvSpPr>
              <a:spLocks/>
            </p:cNvSpPr>
            <p:nvPr/>
          </p:nvSpPr>
          <p:spPr bwMode="auto">
            <a:xfrm>
              <a:off x="4479925" y="2531269"/>
              <a:ext cx="268288" cy="171450"/>
            </a:xfrm>
            <a:custGeom>
              <a:avLst/>
              <a:gdLst>
                <a:gd name="T0" fmla="*/ 169 w 169"/>
                <a:gd name="T1" fmla="*/ 0 h 108"/>
                <a:gd name="T2" fmla="*/ 85 w 169"/>
                <a:gd name="T3" fmla="*/ 105 h 108"/>
                <a:gd name="T4" fmla="*/ 0 w 169"/>
                <a:gd name="T5" fmla="*/ 0 h 108"/>
                <a:gd name="T6" fmla="*/ 0 w 169"/>
                <a:gd name="T7" fmla="*/ 3 h 108"/>
                <a:gd name="T8" fmla="*/ 85 w 169"/>
                <a:gd name="T9" fmla="*/ 108 h 108"/>
                <a:gd name="T10" fmla="*/ 169 w 169"/>
                <a:gd name="T11" fmla="*/ 3 h 108"/>
                <a:gd name="T12" fmla="*/ 169 w 16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108">
                  <a:moveTo>
                    <a:pt x="169" y="0"/>
                  </a:moveTo>
                  <a:lnTo>
                    <a:pt x="85" y="105"/>
                  </a:lnTo>
                  <a:lnTo>
                    <a:pt x="0" y="0"/>
                  </a:lnTo>
                  <a:lnTo>
                    <a:pt x="0" y="3"/>
                  </a:lnTo>
                  <a:lnTo>
                    <a:pt x="85" y="108"/>
                  </a:lnTo>
                  <a:lnTo>
                    <a:pt x="169" y="3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E9CEB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5" name="Freeform 157"/>
            <p:cNvSpPr>
              <a:spLocks/>
            </p:cNvSpPr>
            <p:nvPr/>
          </p:nvSpPr>
          <p:spPr bwMode="auto">
            <a:xfrm>
              <a:off x="4479925" y="2531269"/>
              <a:ext cx="268288" cy="171450"/>
            </a:xfrm>
            <a:custGeom>
              <a:avLst/>
              <a:gdLst>
                <a:gd name="T0" fmla="*/ 169 w 169"/>
                <a:gd name="T1" fmla="*/ 0 h 108"/>
                <a:gd name="T2" fmla="*/ 85 w 169"/>
                <a:gd name="T3" fmla="*/ 105 h 108"/>
                <a:gd name="T4" fmla="*/ 0 w 169"/>
                <a:gd name="T5" fmla="*/ 0 h 108"/>
                <a:gd name="T6" fmla="*/ 0 w 169"/>
                <a:gd name="T7" fmla="*/ 3 h 108"/>
                <a:gd name="T8" fmla="*/ 85 w 169"/>
                <a:gd name="T9" fmla="*/ 108 h 108"/>
                <a:gd name="T10" fmla="*/ 169 w 169"/>
                <a:gd name="T11" fmla="*/ 3 h 108"/>
                <a:gd name="T12" fmla="*/ 169 w 16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108">
                  <a:moveTo>
                    <a:pt x="169" y="0"/>
                  </a:moveTo>
                  <a:lnTo>
                    <a:pt x="85" y="105"/>
                  </a:lnTo>
                  <a:lnTo>
                    <a:pt x="0" y="0"/>
                  </a:lnTo>
                  <a:lnTo>
                    <a:pt x="0" y="3"/>
                  </a:lnTo>
                  <a:lnTo>
                    <a:pt x="85" y="108"/>
                  </a:lnTo>
                  <a:lnTo>
                    <a:pt x="169" y="3"/>
                  </a:lnTo>
                  <a:lnTo>
                    <a:pt x="1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6" name="Freeform 158"/>
            <p:cNvSpPr>
              <a:spLocks noEditPoints="1"/>
            </p:cNvSpPr>
            <p:nvPr/>
          </p:nvSpPr>
          <p:spPr bwMode="auto">
            <a:xfrm>
              <a:off x="4589463" y="2815432"/>
              <a:ext cx="49213" cy="1588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1 h 1"/>
                <a:gd name="T4" fmla="*/ 0 w 31"/>
                <a:gd name="T5" fmla="*/ 1 h 1"/>
                <a:gd name="T6" fmla="*/ 0 w 31"/>
                <a:gd name="T7" fmla="*/ 0 h 1"/>
                <a:gd name="T8" fmla="*/ 31 w 31"/>
                <a:gd name="T9" fmla="*/ 0 h 1"/>
                <a:gd name="T10" fmla="*/ 31 w 31"/>
                <a:gd name="T11" fmla="*/ 0 h 1"/>
                <a:gd name="T12" fmla="*/ 31 w 31"/>
                <a:gd name="T13" fmla="*/ 1 h 1"/>
                <a:gd name="T14" fmla="*/ 31 w 31"/>
                <a:gd name="T15" fmla="*/ 1 h 1"/>
                <a:gd name="T16" fmla="*/ 31 w 31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  <a:moveTo>
                    <a:pt x="31" y="0"/>
                  </a:moveTo>
                  <a:lnTo>
                    <a:pt x="31" y="0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68829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7" name="Freeform 159"/>
            <p:cNvSpPr>
              <a:spLocks noEditPoints="1"/>
            </p:cNvSpPr>
            <p:nvPr/>
          </p:nvSpPr>
          <p:spPr bwMode="auto">
            <a:xfrm>
              <a:off x="4589463" y="2815432"/>
              <a:ext cx="49213" cy="1588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1 h 1"/>
                <a:gd name="T4" fmla="*/ 0 w 31"/>
                <a:gd name="T5" fmla="*/ 1 h 1"/>
                <a:gd name="T6" fmla="*/ 0 w 31"/>
                <a:gd name="T7" fmla="*/ 0 h 1"/>
                <a:gd name="T8" fmla="*/ 31 w 31"/>
                <a:gd name="T9" fmla="*/ 0 h 1"/>
                <a:gd name="T10" fmla="*/ 31 w 31"/>
                <a:gd name="T11" fmla="*/ 0 h 1"/>
                <a:gd name="T12" fmla="*/ 31 w 31"/>
                <a:gd name="T13" fmla="*/ 1 h 1"/>
                <a:gd name="T14" fmla="*/ 31 w 31"/>
                <a:gd name="T15" fmla="*/ 1 h 1"/>
                <a:gd name="T16" fmla="*/ 31 w 31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moveTo>
                    <a:pt x="31" y="0"/>
                  </a:moveTo>
                  <a:lnTo>
                    <a:pt x="31" y="0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8" name="Rectangle 160"/>
            <p:cNvSpPr>
              <a:spLocks noChangeArrowheads="1"/>
            </p:cNvSpPr>
            <p:nvPr/>
          </p:nvSpPr>
          <p:spPr bwMode="auto">
            <a:xfrm>
              <a:off x="4589463" y="2815432"/>
              <a:ext cx="49213" cy="1588"/>
            </a:xfrm>
            <a:prstGeom prst="rect">
              <a:avLst/>
            </a:prstGeom>
            <a:solidFill>
              <a:srgbClr val="2F2F2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9" name="Rectangle 161"/>
            <p:cNvSpPr>
              <a:spLocks noChangeArrowheads="1"/>
            </p:cNvSpPr>
            <p:nvPr/>
          </p:nvSpPr>
          <p:spPr bwMode="auto">
            <a:xfrm>
              <a:off x="4589463" y="2815432"/>
              <a:ext cx="4921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0" name="Freeform 162"/>
            <p:cNvSpPr>
              <a:spLocks/>
            </p:cNvSpPr>
            <p:nvPr/>
          </p:nvSpPr>
          <p:spPr bwMode="auto">
            <a:xfrm>
              <a:off x="5054600" y="2539207"/>
              <a:ext cx="796925" cy="1042988"/>
            </a:xfrm>
            <a:custGeom>
              <a:avLst/>
              <a:gdLst>
                <a:gd name="T0" fmla="*/ 179 w 496"/>
                <a:gd name="T1" fmla="*/ 59 h 650"/>
                <a:gd name="T2" fmla="*/ 401 w 496"/>
                <a:gd name="T3" fmla="*/ 112 h 650"/>
                <a:gd name="T4" fmla="*/ 463 w 496"/>
                <a:gd name="T5" fmla="*/ 303 h 650"/>
                <a:gd name="T6" fmla="*/ 442 w 496"/>
                <a:gd name="T7" fmla="*/ 442 h 650"/>
                <a:gd name="T8" fmla="*/ 440 w 496"/>
                <a:gd name="T9" fmla="*/ 495 h 650"/>
                <a:gd name="T10" fmla="*/ 237 w 496"/>
                <a:gd name="T11" fmla="*/ 649 h 650"/>
                <a:gd name="T12" fmla="*/ 54 w 496"/>
                <a:gd name="T13" fmla="*/ 499 h 650"/>
                <a:gd name="T14" fmla="*/ 58 w 496"/>
                <a:gd name="T15" fmla="*/ 446 h 650"/>
                <a:gd name="T16" fmla="*/ 38 w 496"/>
                <a:gd name="T17" fmla="*/ 295 h 650"/>
                <a:gd name="T18" fmla="*/ 179 w 496"/>
                <a:gd name="T19" fmla="*/ 5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6" h="650">
                  <a:moveTo>
                    <a:pt x="179" y="59"/>
                  </a:moveTo>
                  <a:cubicBezTo>
                    <a:pt x="197" y="27"/>
                    <a:pt x="342" y="0"/>
                    <a:pt x="401" y="112"/>
                  </a:cubicBezTo>
                  <a:cubicBezTo>
                    <a:pt x="460" y="224"/>
                    <a:pt x="430" y="263"/>
                    <a:pt x="463" y="303"/>
                  </a:cubicBezTo>
                  <a:cubicBezTo>
                    <a:pt x="496" y="343"/>
                    <a:pt x="465" y="434"/>
                    <a:pt x="442" y="442"/>
                  </a:cubicBezTo>
                  <a:cubicBezTo>
                    <a:pt x="420" y="450"/>
                    <a:pt x="429" y="481"/>
                    <a:pt x="440" y="495"/>
                  </a:cubicBezTo>
                  <a:cubicBezTo>
                    <a:pt x="487" y="552"/>
                    <a:pt x="419" y="650"/>
                    <a:pt x="237" y="649"/>
                  </a:cubicBezTo>
                  <a:cubicBezTo>
                    <a:pt x="42" y="647"/>
                    <a:pt x="4" y="534"/>
                    <a:pt x="54" y="499"/>
                  </a:cubicBezTo>
                  <a:cubicBezTo>
                    <a:pt x="70" y="488"/>
                    <a:pt x="76" y="466"/>
                    <a:pt x="58" y="446"/>
                  </a:cubicBezTo>
                  <a:cubicBezTo>
                    <a:pt x="41" y="427"/>
                    <a:pt x="0" y="354"/>
                    <a:pt x="38" y="295"/>
                  </a:cubicBezTo>
                  <a:cubicBezTo>
                    <a:pt x="77" y="235"/>
                    <a:pt x="43" y="59"/>
                    <a:pt x="179" y="59"/>
                  </a:cubicBezTo>
                </a:path>
              </a:pathLst>
            </a:custGeom>
            <a:solidFill>
              <a:srgbClr val="80604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1" name="Freeform 163"/>
            <p:cNvSpPr>
              <a:spLocks/>
            </p:cNvSpPr>
            <p:nvPr/>
          </p:nvSpPr>
          <p:spPr bwMode="auto">
            <a:xfrm>
              <a:off x="4859338" y="3375819"/>
              <a:ext cx="1182688" cy="468313"/>
            </a:xfrm>
            <a:custGeom>
              <a:avLst/>
              <a:gdLst>
                <a:gd name="T0" fmla="*/ 438 w 737"/>
                <a:gd name="T1" fmla="*/ 0 h 292"/>
                <a:gd name="T2" fmla="*/ 295 w 737"/>
                <a:gd name="T3" fmla="*/ 7 h 292"/>
                <a:gd name="T4" fmla="*/ 79 w 737"/>
                <a:gd name="T5" fmla="*/ 115 h 292"/>
                <a:gd name="T6" fmla="*/ 0 w 737"/>
                <a:gd name="T7" fmla="*/ 292 h 292"/>
                <a:gd name="T8" fmla="*/ 737 w 737"/>
                <a:gd name="T9" fmla="*/ 292 h 292"/>
                <a:gd name="T10" fmla="*/ 658 w 737"/>
                <a:gd name="T11" fmla="*/ 115 h 292"/>
                <a:gd name="T12" fmla="*/ 438 w 737"/>
                <a:gd name="T13" fmla="*/ 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7" h="292">
                  <a:moveTo>
                    <a:pt x="438" y="0"/>
                  </a:moveTo>
                  <a:cubicBezTo>
                    <a:pt x="437" y="3"/>
                    <a:pt x="296" y="5"/>
                    <a:pt x="295" y="7"/>
                  </a:cubicBezTo>
                  <a:cubicBezTo>
                    <a:pt x="250" y="70"/>
                    <a:pt x="155" y="98"/>
                    <a:pt x="79" y="115"/>
                  </a:cubicBezTo>
                  <a:cubicBezTo>
                    <a:pt x="3" y="132"/>
                    <a:pt x="0" y="228"/>
                    <a:pt x="0" y="292"/>
                  </a:cubicBezTo>
                  <a:cubicBezTo>
                    <a:pt x="737" y="292"/>
                    <a:pt x="737" y="292"/>
                    <a:pt x="737" y="292"/>
                  </a:cubicBezTo>
                  <a:cubicBezTo>
                    <a:pt x="737" y="228"/>
                    <a:pt x="736" y="132"/>
                    <a:pt x="658" y="115"/>
                  </a:cubicBezTo>
                  <a:cubicBezTo>
                    <a:pt x="581" y="97"/>
                    <a:pt x="480" y="66"/>
                    <a:pt x="438" y="0"/>
                  </a:cubicBezTo>
                </a:path>
              </a:pathLst>
            </a:custGeom>
            <a:solidFill>
              <a:srgbClr val="26808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2" name="Freeform 164"/>
            <p:cNvSpPr>
              <a:spLocks/>
            </p:cNvSpPr>
            <p:nvPr/>
          </p:nvSpPr>
          <p:spPr bwMode="auto">
            <a:xfrm>
              <a:off x="5332413" y="3002757"/>
              <a:ext cx="236538" cy="571500"/>
            </a:xfrm>
            <a:custGeom>
              <a:avLst/>
              <a:gdLst>
                <a:gd name="T0" fmla="*/ 0 w 147"/>
                <a:gd name="T1" fmla="*/ 98 h 356"/>
                <a:gd name="T2" fmla="*/ 0 w 147"/>
                <a:gd name="T3" fmla="*/ 219 h 356"/>
                <a:gd name="T4" fmla="*/ 0 w 147"/>
                <a:gd name="T5" fmla="*/ 278 h 356"/>
                <a:gd name="T6" fmla="*/ 147 w 147"/>
                <a:gd name="T7" fmla="*/ 278 h 356"/>
                <a:gd name="T8" fmla="*/ 147 w 147"/>
                <a:gd name="T9" fmla="*/ 219 h 356"/>
                <a:gd name="T10" fmla="*/ 147 w 147"/>
                <a:gd name="T11" fmla="*/ 98 h 356"/>
                <a:gd name="T12" fmla="*/ 0 w 147"/>
                <a:gd name="T13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7" h="356">
                  <a:moveTo>
                    <a:pt x="0" y="98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78"/>
                    <a:pt x="0" y="278"/>
                    <a:pt x="0" y="278"/>
                  </a:cubicBezTo>
                  <a:cubicBezTo>
                    <a:pt x="37" y="354"/>
                    <a:pt x="103" y="356"/>
                    <a:pt x="147" y="278"/>
                  </a:cubicBezTo>
                  <a:cubicBezTo>
                    <a:pt x="147" y="219"/>
                    <a:pt x="147" y="219"/>
                    <a:pt x="147" y="219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7" y="0"/>
                    <a:pt x="0" y="0"/>
                    <a:pt x="0" y="98"/>
                  </a:cubicBezTo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3" name="Freeform 165"/>
            <p:cNvSpPr>
              <a:spLocks/>
            </p:cNvSpPr>
            <p:nvPr/>
          </p:nvSpPr>
          <p:spPr bwMode="auto">
            <a:xfrm>
              <a:off x="5670550" y="3012282"/>
              <a:ext cx="120650" cy="179388"/>
            </a:xfrm>
            <a:custGeom>
              <a:avLst/>
              <a:gdLst>
                <a:gd name="T0" fmla="*/ 57 w 75"/>
                <a:gd name="T1" fmla="*/ 7 h 111"/>
                <a:gd name="T2" fmla="*/ 11 w 75"/>
                <a:gd name="T3" fmla="*/ 43 h 111"/>
                <a:gd name="T4" fmla="*/ 18 w 75"/>
                <a:gd name="T5" fmla="*/ 104 h 111"/>
                <a:gd name="T6" fmla="*/ 64 w 75"/>
                <a:gd name="T7" fmla="*/ 68 h 111"/>
                <a:gd name="T8" fmla="*/ 57 w 75"/>
                <a:gd name="T9" fmla="*/ 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1">
                  <a:moveTo>
                    <a:pt x="57" y="7"/>
                  </a:moveTo>
                  <a:cubicBezTo>
                    <a:pt x="43" y="0"/>
                    <a:pt x="22" y="17"/>
                    <a:pt x="11" y="43"/>
                  </a:cubicBezTo>
                  <a:cubicBezTo>
                    <a:pt x="0" y="70"/>
                    <a:pt x="3" y="97"/>
                    <a:pt x="18" y="104"/>
                  </a:cubicBezTo>
                  <a:cubicBezTo>
                    <a:pt x="33" y="111"/>
                    <a:pt x="53" y="94"/>
                    <a:pt x="64" y="68"/>
                  </a:cubicBezTo>
                  <a:cubicBezTo>
                    <a:pt x="75" y="41"/>
                    <a:pt x="72" y="14"/>
                    <a:pt x="57" y="7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4" name="Freeform 166"/>
            <p:cNvSpPr>
              <a:spLocks/>
            </p:cNvSpPr>
            <p:nvPr/>
          </p:nvSpPr>
          <p:spPr bwMode="auto">
            <a:xfrm>
              <a:off x="5110163" y="3012282"/>
              <a:ext cx="120650" cy="179388"/>
            </a:xfrm>
            <a:custGeom>
              <a:avLst/>
              <a:gdLst>
                <a:gd name="T0" fmla="*/ 18 w 76"/>
                <a:gd name="T1" fmla="*/ 7 h 111"/>
                <a:gd name="T2" fmla="*/ 65 w 76"/>
                <a:gd name="T3" fmla="*/ 43 h 111"/>
                <a:gd name="T4" fmla="*/ 58 w 76"/>
                <a:gd name="T5" fmla="*/ 104 h 111"/>
                <a:gd name="T6" fmla="*/ 11 w 76"/>
                <a:gd name="T7" fmla="*/ 68 h 111"/>
                <a:gd name="T8" fmla="*/ 18 w 76"/>
                <a:gd name="T9" fmla="*/ 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1">
                  <a:moveTo>
                    <a:pt x="18" y="7"/>
                  </a:moveTo>
                  <a:cubicBezTo>
                    <a:pt x="33" y="0"/>
                    <a:pt x="54" y="17"/>
                    <a:pt x="65" y="43"/>
                  </a:cubicBezTo>
                  <a:cubicBezTo>
                    <a:pt x="76" y="70"/>
                    <a:pt x="72" y="97"/>
                    <a:pt x="58" y="104"/>
                  </a:cubicBezTo>
                  <a:cubicBezTo>
                    <a:pt x="43" y="111"/>
                    <a:pt x="22" y="94"/>
                    <a:pt x="11" y="68"/>
                  </a:cubicBezTo>
                  <a:cubicBezTo>
                    <a:pt x="0" y="41"/>
                    <a:pt x="3" y="14"/>
                    <a:pt x="18" y="7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5" name="Freeform 167"/>
            <p:cNvSpPr>
              <a:spLocks/>
            </p:cNvSpPr>
            <p:nvPr/>
          </p:nvSpPr>
          <p:spPr bwMode="auto">
            <a:xfrm>
              <a:off x="5332413" y="3304382"/>
              <a:ext cx="236538" cy="82550"/>
            </a:xfrm>
            <a:custGeom>
              <a:avLst/>
              <a:gdLst>
                <a:gd name="T0" fmla="*/ 147 w 147"/>
                <a:gd name="T1" fmla="*/ 0 h 51"/>
                <a:gd name="T2" fmla="*/ 0 w 147"/>
                <a:gd name="T3" fmla="*/ 0 h 51"/>
                <a:gd name="T4" fmla="*/ 0 w 147"/>
                <a:gd name="T5" fmla="*/ 5 h 51"/>
                <a:gd name="T6" fmla="*/ 73 w 147"/>
                <a:gd name="T7" fmla="*/ 51 h 51"/>
                <a:gd name="T8" fmla="*/ 147 w 147"/>
                <a:gd name="T9" fmla="*/ 4 h 51"/>
                <a:gd name="T10" fmla="*/ 147 w 147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51">
                  <a:moveTo>
                    <a:pt x="14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46" y="51"/>
                    <a:pt x="73" y="51"/>
                  </a:cubicBezTo>
                  <a:cubicBezTo>
                    <a:pt x="100" y="51"/>
                    <a:pt x="147" y="4"/>
                    <a:pt x="147" y="4"/>
                  </a:cubicBezTo>
                  <a:cubicBezTo>
                    <a:pt x="147" y="0"/>
                    <a:pt x="147" y="0"/>
                    <a:pt x="147" y="0"/>
                  </a:cubicBezTo>
                </a:path>
              </a:pathLst>
            </a:custGeom>
            <a:solidFill>
              <a:srgbClr val="C4AA9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6" name="Freeform 168"/>
            <p:cNvSpPr>
              <a:spLocks/>
            </p:cNvSpPr>
            <p:nvPr/>
          </p:nvSpPr>
          <p:spPr bwMode="auto">
            <a:xfrm>
              <a:off x="5126038" y="2639219"/>
              <a:ext cx="650875" cy="722313"/>
            </a:xfrm>
            <a:custGeom>
              <a:avLst/>
              <a:gdLst>
                <a:gd name="T0" fmla="*/ 203 w 406"/>
                <a:gd name="T1" fmla="*/ 450 h 450"/>
                <a:gd name="T2" fmla="*/ 30 w 406"/>
                <a:gd name="T3" fmla="*/ 266 h 450"/>
                <a:gd name="T4" fmla="*/ 203 w 406"/>
                <a:gd name="T5" fmla="*/ 0 h 450"/>
                <a:gd name="T6" fmla="*/ 375 w 406"/>
                <a:gd name="T7" fmla="*/ 266 h 450"/>
                <a:gd name="T8" fmla="*/ 203 w 406"/>
                <a:gd name="T9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450">
                  <a:moveTo>
                    <a:pt x="203" y="450"/>
                  </a:moveTo>
                  <a:cubicBezTo>
                    <a:pt x="157" y="450"/>
                    <a:pt x="60" y="374"/>
                    <a:pt x="30" y="266"/>
                  </a:cubicBezTo>
                  <a:cubicBezTo>
                    <a:pt x="0" y="157"/>
                    <a:pt x="57" y="0"/>
                    <a:pt x="203" y="0"/>
                  </a:cubicBezTo>
                  <a:cubicBezTo>
                    <a:pt x="349" y="0"/>
                    <a:pt x="406" y="157"/>
                    <a:pt x="375" y="266"/>
                  </a:cubicBezTo>
                  <a:cubicBezTo>
                    <a:pt x="346" y="374"/>
                    <a:pt x="249" y="450"/>
                    <a:pt x="203" y="450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7" name="Freeform 169"/>
            <p:cNvSpPr>
              <a:spLocks/>
            </p:cNvSpPr>
            <p:nvPr/>
          </p:nvSpPr>
          <p:spPr bwMode="auto">
            <a:xfrm>
              <a:off x="5122863" y="2618582"/>
              <a:ext cx="688975" cy="496888"/>
            </a:xfrm>
            <a:custGeom>
              <a:avLst/>
              <a:gdLst>
                <a:gd name="T0" fmla="*/ 170 w 430"/>
                <a:gd name="T1" fmla="*/ 148 h 310"/>
                <a:gd name="T2" fmla="*/ 73 w 430"/>
                <a:gd name="T3" fmla="*/ 226 h 310"/>
                <a:gd name="T4" fmla="*/ 43 w 430"/>
                <a:gd name="T5" fmla="*/ 301 h 310"/>
                <a:gd name="T6" fmla="*/ 18 w 430"/>
                <a:gd name="T7" fmla="*/ 145 h 310"/>
                <a:gd name="T8" fmla="*/ 173 w 430"/>
                <a:gd name="T9" fmla="*/ 4 h 310"/>
                <a:gd name="T10" fmla="*/ 326 w 430"/>
                <a:gd name="T11" fmla="*/ 47 h 310"/>
                <a:gd name="T12" fmla="*/ 367 w 430"/>
                <a:gd name="T13" fmla="*/ 310 h 310"/>
                <a:gd name="T14" fmla="*/ 282 w 430"/>
                <a:gd name="T15" fmla="*/ 105 h 310"/>
                <a:gd name="T16" fmla="*/ 170 w 430"/>
                <a:gd name="T17" fmla="*/ 148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0" h="310">
                  <a:moveTo>
                    <a:pt x="170" y="148"/>
                  </a:moveTo>
                  <a:cubicBezTo>
                    <a:pt x="135" y="223"/>
                    <a:pt x="120" y="246"/>
                    <a:pt x="73" y="226"/>
                  </a:cubicBezTo>
                  <a:cubicBezTo>
                    <a:pt x="25" y="206"/>
                    <a:pt x="34" y="262"/>
                    <a:pt x="43" y="301"/>
                  </a:cubicBezTo>
                  <a:cubicBezTo>
                    <a:pt x="0" y="248"/>
                    <a:pt x="5" y="197"/>
                    <a:pt x="18" y="145"/>
                  </a:cubicBezTo>
                  <a:cubicBezTo>
                    <a:pt x="33" y="88"/>
                    <a:pt x="105" y="2"/>
                    <a:pt x="173" y="4"/>
                  </a:cubicBezTo>
                  <a:cubicBezTo>
                    <a:pt x="210" y="0"/>
                    <a:pt x="266" y="5"/>
                    <a:pt x="326" y="47"/>
                  </a:cubicBezTo>
                  <a:cubicBezTo>
                    <a:pt x="430" y="122"/>
                    <a:pt x="395" y="290"/>
                    <a:pt x="367" y="310"/>
                  </a:cubicBezTo>
                  <a:cubicBezTo>
                    <a:pt x="394" y="155"/>
                    <a:pt x="328" y="186"/>
                    <a:pt x="282" y="105"/>
                  </a:cubicBezTo>
                  <a:cubicBezTo>
                    <a:pt x="267" y="69"/>
                    <a:pt x="209" y="67"/>
                    <a:pt x="170" y="148"/>
                  </a:cubicBezTo>
                  <a:close/>
                </a:path>
              </a:pathLst>
            </a:custGeom>
            <a:solidFill>
              <a:srgbClr val="80604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8" name="Rectangle 170"/>
            <p:cNvSpPr>
              <a:spLocks noChangeArrowheads="1"/>
            </p:cNvSpPr>
            <p:nvPr/>
          </p:nvSpPr>
          <p:spPr bwMode="auto">
            <a:xfrm>
              <a:off x="5435600" y="3544094"/>
              <a:ext cx="23813" cy="3000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9" name="Freeform 171"/>
            <p:cNvSpPr>
              <a:spLocks/>
            </p:cNvSpPr>
            <p:nvPr/>
          </p:nvSpPr>
          <p:spPr bwMode="auto">
            <a:xfrm>
              <a:off x="5248275" y="3386932"/>
              <a:ext cx="200025" cy="244475"/>
            </a:xfrm>
            <a:custGeom>
              <a:avLst/>
              <a:gdLst>
                <a:gd name="T0" fmla="*/ 53 w 126"/>
                <a:gd name="T1" fmla="*/ 0 h 154"/>
                <a:gd name="T2" fmla="*/ 0 w 126"/>
                <a:gd name="T3" fmla="*/ 49 h 154"/>
                <a:gd name="T4" fmla="*/ 67 w 126"/>
                <a:gd name="T5" fmla="*/ 154 h 154"/>
                <a:gd name="T6" fmla="*/ 126 w 126"/>
                <a:gd name="T7" fmla="*/ 98 h 154"/>
                <a:gd name="T8" fmla="*/ 53 w 126"/>
                <a:gd name="T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54">
                  <a:moveTo>
                    <a:pt x="53" y="0"/>
                  </a:moveTo>
                  <a:lnTo>
                    <a:pt x="0" y="49"/>
                  </a:lnTo>
                  <a:lnTo>
                    <a:pt x="67" y="154"/>
                  </a:lnTo>
                  <a:lnTo>
                    <a:pt x="126" y="98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0" name="Freeform 172"/>
            <p:cNvSpPr>
              <a:spLocks/>
            </p:cNvSpPr>
            <p:nvPr/>
          </p:nvSpPr>
          <p:spPr bwMode="auto">
            <a:xfrm>
              <a:off x="5248275" y="3386932"/>
              <a:ext cx="200025" cy="244475"/>
            </a:xfrm>
            <a:custGeom>
              <a:avLst/>
              <a:gdLst>
                <a:gd name="T0" fmla="*/ 53 w 126"/>
                <a:gd name="T1" fmla="*/ 0 h 154"/>
                <a:gd name="T2" fmla="*/ 0 w 126"/>
                <a:gd name="T3" fmla="*/ 49 h 154"/>
                <a:gd name="T4" fmla="*/ 67 w 126"/>
                <a:gd name="T5" fmla="*/ 154 h 154"/>
                <a:gd name="T6" fmla="*/ 126 w 126"/>
                <a:gd name="T7" fmla="*/ 98 h 154"/>
                <a:gd name="T8" fmla="*/ 53 w 126"/>
                <a:gd name="T9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54">
                  <a:moveTo>
                    <a:pt x="53" y="0"/>
                  </a:moveTo>
                  <a:lnTo>
                    <a:pt x="0" y="49"/>
                  </a:lnTo>
                  <a:lnTo>
                    <a:pt x="67" y="154"/>
                  </a:lnTo>
                  <a:lnTo>
                    <a:pt x="126" y="98"/>
                  </a:lnTo>
                  <a:lnTo>
                    <a:pt x="5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1" name="Freeform 173"/>
            <p:cNvSpPr>
              <a:spLocks/>
            </p:cNvSpPr>
            <p:nvPr/>
          </p:nvSpPr>
          <p:spPr bwMode="auto">
            <a:xfrm>
              <a:off x="5448300" y="3385344"/>
              <a:ext cx="204788" cy="246063"/>
            </a:xfrm>
            <a:custGeom>
              <a:avLst/>
              <a:gdLst>
                <a:gd name="T0" fmla="*/ 76 w 129"/>
                <a:gd name="T1" fmla="*/ 0 h 155"/>
                <a:gd name="T2" fmla="*/ 129 w 129"/>
                <a:gd name="T3" fmla="*/ 52 h 155"/>
                <a:gd name="T4" fmla="*/ 59 w 129"/>
                <a:gd name="T5" fmla="*/ 155 h 155"/>
                <a:gd name="T6" fmla="*/ 0 w 129"/>
                <a:gd name="T7" fmla="*/ 99 h 155"/>
                <a:gd name="T8" fmla="*/ 76 w 129"/>
                <a:gd name="T9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55">
                  <a:moveTo>
                    <a:pt x="76" y="0"/>
                  </a:moveTo>
                  <a:lnTo>
                    <a:pt x="129" y="52"/>
                  </a:lnTo>
                  <a:lnTo>
                    <a:pt x="59" y="155"/>
                  </a:lnTo>
                  <a:lnTo>
                    <a:pt x="0" y="99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2" name="Freeform 174"/>
            <p:cNvSpPr>
              <a:spLocks/>
            </p:cNvSpPr>
            <p:nvPr/>
          </p:nvSpPr>
          <p:spPr bwMode="auto">
            <a:xfrm>
              <a:off x="5448300" y="3385344"/>
              <a:ext cx="204788" cy="246063"/>
            </a:xfrm>
            <a:custGeom>
              <a:avLst/>
              <a:gdLst>
                <a:gd name="T0" fmla="*/ 76 w 129"/>
                <a:gd name="T1" fmla="*/ 0 h 155"/>
                <a:gd name="T2" fmla="*/ 129 w 129"/>
                <a:gd name="T3" fmla="*/ 52 h 155"/>
                <a:gd name="T4" fmla="*/ 59 w 129"/>
                <a:gd name="T5" fmla="*/ 155 h 155"/>
                <a:gd name="T6" fmla="*/ 0 w 129"/>
                <a:gd name="T7" fmla="*/ 99 h 155"/>
                <a:gd name="T8" fmla="*/ 76 w 129"/>
                <a:gd name="T9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55">
                  <a:moveTo>
                    <a:pt x="76" y="0"/>
                  </a:moveTo>
                  <a:lnTo>
                    <a:pt x="129" y="52"/>
                  </a:lnTo>
                  <a:lnTo>
                    <a:pt x="59" y="155"/>
                  </a:lnTo>
                  <a:lnTo>
                    <a:pt x="0" y="99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3" name="Freeform 175"/>
            <p:cNvSpPr>
              <a:spLocks noEditPoints="1"/>
            </p:cNvSpPr>
            <p:nvPr/>
          </p:nvSpPr>
          <p:spPr bwMode="auto">
            <a:xfrm>
              <a:off x="5200650" y="2972594"/>
              <a:ext cx="508000" cy="184150"/>
            </a:xfrm>
            <a:custGeom>
              <a:avLst/>
              <a:gdLst>
                <a:gd name="T0" fmla="*/ 236 w 316"/>
                <a:gd name="T1" fmla="*/ 114 h 115"/>
                <a:gd name="T2" fmla="*/ 240 w 316"/>
                <a:gd name="T3" fmla="*/ 114 h 115"/>
                <a:gd name="T4" fmla="*/ 297 w 316"/>
                <a:gd name="T5" fmla="*/ 68 h 115"/>
                <a:gd name="T6" fmla="*/ 310 w 316"/>
                <a:gd name="T7" fmla="*/ 30 h 115"/>
                <a:gd name="T8" fmla="*/ 316 w 316"/>
                <a:gd name="T9" fmla="*/ 16 h 115"/>
                <a:gd name="T10" fmla="*/ 307 w 316"/>
                <a:gd name="T11" fmla="*/ 5 h 115"/>
                <a:gd name="T12" fmla="*/ 238 w 316"/>
                <a:gd name="T13" fmla="*/ 2 h 115"/>
                <a:gd name="T14" fmla="*/ 238 w 316"/>
                <a:gd name="T15" fmla="*/ 9 h 115"/>
                <a:gd name="T16" fmla="*/ 285 w 316"/>
                <a:gd name="T17" fmla="*/ 14 h 115"/>
                <a:gd name="T18" fmla="*/ 283 w 316"/>
                <a:gd name="T19" fmla="*/ 86 h 115"/>
                <a:gd name="T20" fmla="*/ 236 w 316"/>
                <a:gd name="T21" fmla="*/ 108 h 115"/>
                <a:gd name="T22" fmla="*/ 236 w 316"/>
                <a:gd name="T23" fmla="*/ 114 h 115"/>
                <a:gd name="T24" fmla="*/ 158 w 316"/>
                <a:gd name="T25" fmla="*/ 15 h 115"/>
                <a:gd name="T26" fmla="*/ 84 w 316"/>
                <a:gd name="T27" fmla="*/ 2 h 115"/>
                <a:gd name="T28" fmla="*/ 78 w 316"/>
                <a:gd name="T29" fmla="*/ 2 h 115"/>
                <a:gd name="T30" fmla="*/ 78 w 316"/>
                <a:gd name="T31" fmla="*/ 9 h 115"/>
                <a:gd name="T32" fmla="*/ 130 w 316"/>
                <a:gd name="T33" fmla="*/ 27 h 115"/>
                <a:gd name="T34" fmla="*/ 99 w 316"/>
                <a:gd name="T35" fmla="*/ 103 h 115"/>
                <a:gd name="T36" fmla="*/ 76 w 316"/>
                <a:gd name="T37" fmla="*/ 108 h 115"/>
                <a:gd name="T38" fmla="*/ 76 w 316"/>
                <a:gd name="T39" fmla="*/ 115 h 115"/>
                <a:gd name="T40" fmla="*/ 130 w 316"/>
                <a:gd name="T41" fmla="*/ 80 h 115"/>
                <a:gd name="T42" fmla="*/ 157 w 316"/>
                <a:gd name="T43" fmla="*/ 41 h 115"/>
                <a:gd name="T44" fmla="*/ 183 w 316"/>
                <a:gd name="T45" fmla="*/ 79 h 115"/>
                <a:gd name="T46" fmla="*/ 236 w 316"/>
                <a:gd name="T47" fmla="*/ 114 h 115"/>
                <a:gd name="T48" fmla="*/ 236 w 316"/>
                <a:gd name="T49" fmla="*/ 108 h 115"/>
                <a:gd name="T50" fmla="*/ 211 w 316"/>
                <a:gd name="T51" fmla="*/ 103 h 115"/>
                <a:gd name="T52" fmla="*/ 185 w 316"/>
                <a:gd name="T53" fmla="*/ 27 h 115"/>
                <a:gd name="T54" fmla="*/ 238 w 316"/>
                <a:gd name="T55" fmla="*/ 9 h 115"/>
                <a:gd name="T56" fmla="*/ 238 w 316"/>
                <a:gd name="T57" fmla="*/ 2 h 115"/>
                <a:gd name="T58" fmla="*/ 233 w 316"/>
                <a:gd name="T59" fmla="*/ 2 h 115"/>
                <a:gd name="T60" fmla="*/ 158 w 316"/>
                <a:gd name="T61" fmla="*/ 15 h 115"/>
                <a:gd name="T62" fmla="*/ 78 w 316"/>
                <a:gd name="T63" fmla="*/ 2 h 115"/>
                <a:gd name="T64" fmla="*/ 9 w 316"/>
                <a:gd name="T65" fmla="*/ 6 h 115"/>
                <a:gd name="T66" fmla="*/ 0 w 316"/>
                <a:gd name="T67" fmla="*/ 17 h 115"/>
                <a:gd name="T68" fmla="*/ 5 w 316"/>
                <a:gd name="T69" fmla="*/ 31 h 115"/>
                <a:gd name="T70" fmla="*/ 15 w 316"/>
                <a:gd name="T71" fmla="*/ 69 h 115"/>
                <a:gd name="T72" fmla="*/ 69 w 316"/>
                <a:gd name="T73" fmla="*/ 114 h 115"/>
                <a:gd name="T74" fmla="*/ 76 w 316"/>
                <a:gd name="T75" fmla="*/ 115 h 115"/>
                <a:gd name="T76" fmla="*/ 76 w 316"/>
                <a:gd name="T77" fmla="*/ 108 h 115"/>
                <a:gd name="T78" fmla="*/ 28 w 316"/>
                <a:gd name="T79" fmla="*/ 86 h 115"/>
                <a:gd name="T80" fmla="*/ 31 w 316"/>
                <a:gd name="T81" fmla="*/ 14 h 115"/>
                <a:gd name="T82" fmla="*/ 78 w 316"/>
                <a:gd name="T83" fmla="*/ 9 h 115"/>
                <a:gd name="T84" fmla="*/ 78 w 316"/>
                <a:gd name="T85" fmla="*/ 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6" h="115">
                  <a:moveTo>
                    <a:pt x="236" y="114"/>
                  </a:moveTo>
                  <a:cubicBezTo>
                    <a:pt x="237" y="114"/>
                    <a:pt x="239" y="114"/>
                    <a:pt x="240" y="114"/>
                  </a:cubicBezTo>
                  <a:cubicBezTo>
                    <a:pt x="282" y="110"/>
                    <a:pt x="293" y="92"/>
                    <a:pt x="297" y="68"/>
                  </a:cubicBezTo>
                  <a:cubicBezTo>
                    <a:pt x="302" y="42"/>
                    <a:pt x="303" y="33"/>
                    <a:pt x="310" y="30"/>
                  </a:cubicBezTo>
                  <a:cubicBezTo>
                    <a:pt x="314" y="28"/>
                    <a:pt x="316" y="23"/>
                    <a:pt x="316" y="16"/>
                  </a:cubicBezTo>
                  <a:cubicBezTo>
                    <a:pt x="315" y="9"/>
                    <a:pt x="315" y="8"/>
                    <a:pt x="307" y="5"/>
                  </a:cubicBezTo>
                  <a:cubicBezTo>
                    <a:pt x="301" y="3"/>
                    <a:pt x="265" y="0"/>
                    <a:pt x="238" y="2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59" y="8"/>
                    <a:pt x="279" y="10"/>
                    <a:pt x="285" y="14"/>
                  </a:cubicBezTo>
                  <a:cubicBezTo>
                    <a:pt x="299" y="23"/>
                    <a:pt x="295" y="65"/>
                    <a:pt x="283" y="86"/>
                  </a:cubicBezTo>
                  <a:cubicBezTo>
                    <a:pt x="276" y="100"/>
                    <a:pt x="255" y="107"/>
                    <a:pt x="236" y="108"/>
                  </a:cubicBezTo>
                  <a:lnTo>
                    <a:pt x="236" y="114"/>
                  </a:lnTo>
                  <a:close/>
                  <a:moveTo>
                    <a:pt x="158" y="15"/>
                  </a:moveTo>
                  <a:cubicBezTo>
                    <a:pt x="148" y="16"/>
                    <a:pt x="110" y="5"/>
                    <a:pt x="84" y="2"/>
                  </a:cubicBezTo>
                  <a:cubicBezTo>
                    <a:pt x="82" y="2"/>
                    <a:pt x="80" y="2"/>
                    <a:pt x="78" y="2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99" y="10"/>
                    <a:pt x="122" y="15"/>
                    <a:pt x="130" y="27"/>
                  </a:cubicBezTo>
                  <a:cubicBezTo>
                    <a:pt x="143" y="46"/>
                    <a:pt x="120" y="93"/>
                    <a:pt x="99" y="103"/>
                  </a:cubicBezTo>
                  <a:cubicBezTo>
                    <a:pt x="93" y="106"/>
                    <a:pt x="84" y="108"/>
                    <a:pt x="76" y="108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112" y="115"/>
                    <a:pt x="125" y="89"/>
                    <a:pt x="130" y="80"/>
                  </a:cubicBezTo>
                  <a:cubicBezTo>
                    <a:pt x="138" y="63"/>
                    <a:pt x="136" y="41"/>
                    <a:pt x="157" y="41"/>
                  </a:cubicBezTo>
                  <a:cubicBezTo>
                    <a:pt x="178" y="41"/>
                    <a:pt x="175" y="63"/>
                    <a:pt x="183" y="79"/>
                  </a:cubicBezTo>
                  <a:cubicBezTo>
                    <a:pt x="187" y="88"/>
                    <a:pt x="198" y="115"/>
                    <a:pt x="236" y="114"/>
                  </a:cubicBezTo>
                  <a:cubicBezTo>
                    <a:pt x="236" y="108"/>
                    <a:pt x="236" y="108"/>
                    <a:pt x="236" y="108"/>
                  </a:cubicBezTo>
                  <a:cubicBezTo>
                    <a:pt x="227" y="108"/>
                    <a:pt x="218" y="106"/>
                    <a:pt x="211" y="103"/>
                  </a:cubicBezTo>
                  <a:cubicBezTo>
                    <a:pt x="191" y="93"/>
                    <a:pt x="171" y="46"/>
                    <a:pt x="185" y="27"/>
                  </a:cubicBezTo>
                  <a:cubicBezTo>
                    <a:pt x="194" y="15"/>
                    <a:pt x="216" y="10"/>
                    <a:pt x="238" y="9"/>
                  </a:cubicBezTo>
                  <a:cubicBezTo>
                    <a:pt x="238" y="2"/>
                    <a:pt x="238" y="2"/>
                    <a:pt x="238" y="2"/>
                  </a:cubicBezTo>
                  <a:cubicBezTo>
                    <a:pt x="236" y="2"/>
                    <a:pt x="235" y="2"/>
                    <a:pt x="233" y="2"/>
                  </a:cubicBezTo>
                  <a:cubicBezTo>
                    <a:pt x="209" y="4"/>
                    <a:pt x="179" y="15"/>
                    <a:pt x="158" y="15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9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3"/>
                    <a:pt x="0" y="29"/>
                    <a:pt x="5" y="31"/>
                  </a:cubicBezTo>
                  <a:cubicBezTo>
                    <a:pt x="12" y="33"/>
                    <a:pt x="12" y="42"/>
                    <a:pt x="15" y="69"/>
                  </a:cubicBezTo>
                  <a:cubicBezTo>
                    <a:pt x="18" y="92"/>
                    <a:pt x="28" y="111"/>
                    <a:pt x="69" y="114"/>
                  </a:cubicBezTo>
                  <a:cubicBezTo>
                    <a:pt x="72" y="115"/>
                    <a:pt x="74" y="115"/>
                    <a:pt x="76" y="115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5" y="101"/>
                    <a:pt x="28" y="86"/>
                  </a:cubicBezTo>
                  <a:cubicBezTo>
                    <a:pt x="18" y="65"/>
                    <a:pt x="17" y="23"/>
                    <a:pt x="31" y="14"/>
                  </a:cubicBezTo>
                  <a:cubicBezTo>
                    <a:pt x="37" y="11"/>
                    <a:pt x="57" y="8"/>
                    <a:pt x="78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26808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4" name="Freeform 176"/>
            <p:cNvSpPr>
              <a:spLocks/>
            </p:cNvSpPr>
            <p:nvPr/>
          </p:nvSpPr>
          <p:spPr bwMode="auto">
            <a:xfrm>
              <a:off x="5448300" y="354250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4797E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5" name="Freeform 177"/>
            <p:cNvSpPr>
              <a:spLocks/>
            </p:cNvSpPr>
            <p:nvPr/>
          </p:nvSpPr>
          <p:spPr bwMode="auto">
            <a:xfrm>
              <a:off x="5332413" y="3382169"/>
              <a:ext cx="236538" cy="160338"/>
            </a:xfrm>
            <a:custGeom>
              <a:avLst/>
              <a:gdLst>
                <a:gd name="T0" fmla="*/ 147 w 147"/>
                <a:gd name="T1" fmla="*/ 0 h 100"/>
                <a:gd name="T2" fmla="*/ 72 w 147"/>
                <a:gd name="T3" fmla="*/ 97 h 100"/>
                <a:gd name="T4" fmla="*/ 0 w 147"/>
                <a:gd name="T5" fmla="*/ 0 h 100"/>
                <a:gd name="T6" fmla="*/ 0 w 147"/>
                <a:gd name="T7" fmla="*/ 3 h 100"/>
                <a:gd name="T8" fmla="*/ 72 w 147"/>
                <a:gd name="T9" fmla="*/ 100 h 100"/>
                <a:gd name="T10" fmla="*/ 72 w 147"/>
                <a:gd name="T11" fmla="*/ 100 h 100"/>
                <a:gd name="T12" fmla="*/ 147 w 147"/>
                <a:gd name="T13" fmla="*/ 2 h 100"/>
                <a:gd name="T14" fmla="*/ 147 w 147"/>
                <a:gd name="T15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7" h="100">
                  <a:moveTo>
                    <a:pt x="147" y="0"/>
                  </a:moveTo>
                  <a:cubicBezTo>
                    <a:pt x="72" y="97"/>
                    <a:pt x="72" y="97"/>
                    <a:pt x="72" y="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147" y="2"/>
                    <a:pt x="147" y="2"/>
                    <a:pt x="147" y="2"/>
                  </a:cubicBezTo>
                  <a:cubicBezTo>
                    <a:pt x="147" y="0"/>
                    <a:pt x="147" y="0"/>
                    <a:pt x="147" y="0"/>
                  </a:cubicBezTo>
                </a:path>
              </a:pathLst>
            </a:custGeom>
            <a:solidFill>
              <a:srgbClr val="E9CAB7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6" name="Freeform 178"/>
            <p:cNvSpPr>
              <a:spLocks/>
            </p:cNvSpPr>
            <p:nvPr/>
          </p:nvSpPr>
          <p:spPr bwMode="auto">
            <a:xfrm>
              <a:off x="3284538" y="3305969"/>
              <a:ext cx="1247775" cy="566738"/>
            </a:xfrm>
            <a:custGeom>
              <a:avLst/>
              <a:gdLst>
                <a:gd name="T0" fmla="*/ 311 w 777"/>
                <a:gd name="T1" fmla="*/ 0 h 353"/>
                <a:gd name="T2" fmla="*/ 67 w 777"/>
                <a:gd name="T3" fmla="*/ 134 h 353"/>
                <a:gd name="T4" fmla="*/ 0 w 777"/>
                <a:gd name="T5" fmla="*/ 353 h 353"/>
                <a:gd name="T6" fmla="*/ 389 w 777"/>
                <a:gd name="T7" fmla="*/ 353 h 353"/>
                <a:gd name="T8" fmla="*/ 777 w 777"/>
                <a:gd name="T9" fmla="*/ 353 h 353"/>
                <a:gd name="T10" fmla="*/ 710 w 777"/>
                <a:gd name="T11" fmla="*/ 134 h 353"/>
                <a:gd name="T12" fmla="*/ 468 w 777"/>
                <a:gd name="T13" fmla="*/ 2 h 353"/>
                <a:gd name="T14" fmla="*/ 311 w 777"/>
                <a:gd name="T15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3">
                  <a:moveTo>
                    <a:pt x="311" y="0"/>
                  </a:moveTo>
                  <a:cubicBezTo>
                    <a:pt x="139" y="76"/>
                    <a:pt x="88" y="116"/>
                    <a:pt x="67" y="134"/>
                  </a:cubicBezTo>
                  <a:cubicBezTo>
                    <a:pt x="36" y="162"/>
                    <a:pt x="19" y="265"/>
                    <a:pt x="0" y="353"/>
                  </a:cubicBezTo>
                  <a:cubicBezTo>
                    <a:pt x="389" y="353"/>
                    <a:pt x="389" y="353"/>
                    <a:pt x="389" y="353"/>
                  </a:cubicBezTo>
                  <a:cubicBezTo>
                    <a:pt x="777" y="353"/>
                    <a:pt x="777" y="353"/>
                    <a:pt x="777" y="353"/>
                  </a:cubicBezTo>
                  <a:cubicBezTo>
                    <a:pt x="759" y="265"/>
                    <a:pt x="741" y="162"/>
                    <a:pt x="710" y="134"/>
                  </a:cubicBezTo>
                  <a:cubicBezTo>
                    <a:pt x="690" y="116"/>
                    <a:pt x="640" y="77"/>
                    <a:pt x="468" y="2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7" name="Freeform 179"/>
            <p:cNvSpPr>
              <a:spLocks/>
            </p:cNvSpPr>
            <p:nvPr/>
          </p:nvSpPr>
          <p:spPr bwMode="auto">
            <a:xfrm>
              <a:off x="3284538" y="3305969"/>
              <a:ext cx="1247775" cy="566738"/>
            </a:xfrm>
            <a:custGeom>
              <a:avLst/>
              <a:gdLst>
                <a:gd name="T0" fmla="*/ 311 w 777"/>
                <a:gd name="T1" fmla="*/ 0 h 353"/>
                <a:gd name="T2" fmla="*/ 67 w 777"/>
                <a:gd name="T3" fmla="*/ 134 h 353"/>
                <a:gd name="T4" fmla="*/ 0 w 777"/>
                <a:gd name="T5" fmla="*/ 353 h 353"/>
                <a:gd name="T6" fmla="*/ 389 w 777"/>
                <a:gd name="T7" fmla="*/ 353 h 353"/>
                <a:gd name="T8" fmla="*/ 777 w 777"/>
                <a:gd name="T9" fmla="*/ 353 h 353"/>
                <a:gd name="T10" fmla="*/ 710 w 777"/>
                <a:gd name="T11" fmla="*/ 134 h 353"/>
                <a:gd name="T12" fmla="*/ 468 w 777"/>
                <a:gd name="T13" fmla="*/ 2 h 353"/>
                <a:gd name="T14" fmla="*/ 311 w 777"/>
                <a:gd name="T15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3">
                  <a:moveTo>
                    <a:pt x="311" y="0"/>
                  </a:moveTo>
                  <a:cubicBezTo>
                    <a:pt x="139" y="76"/>
                    <a:pt x="88" y="116"/>
                    <a:pt x="67" y="134"/>
                  </a:cubicBezTo>
                  <a:cubicBezTo>
                    <a:pt x="36" y="162"/>
                    <a:pt x="19" y="265"/>
                    <a:pt x="0" y="353"/>
                  </a:cubicBezTo>
                  <a:cubicBezTo>
                    <a:pt x="389" y="353"/>
                    <a:pt x="389" y="353"/>
                    <a:pt x="389" y="353"/>
                  </a:cubicBezTo>
                  <a:cubicBezTo>
                    <a:pt x="777" y="353"/>
                    <a:pt x="777" y="353"/>
                    <a:pt x="777" y="353"/>
                  </a:cubicBezTo>
                  <a:cubicBezTo>
                    <a:pt x="759" y="265"/>
                    <a:pt x="741" y="162"/>
                    <a:pt x="710" y="134"/>
                  </a:cubicBezTo>
                  <a:cubicBezTo>
                    <a:pt x="690" y="116"/>
                    <a:pt x="640" y="77"/>
                    <a:pt x="468" y="2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8" name="Freeform 180"/>
            <p:cNvSpPr>
              <a:spLocks/>
            </p:cNvSpPr>
            <p:nvPr/>
          </p:nvSpPr>
          <p:spPr bwMode="auto">
            <a:xfrm>
              <a:off x="3775075" y="2902744"/>
              <a:ext cx="266700" cy="560388"/>
            </a:xfrm>
            <a:custGeom>
              <a:avLst/>
              <a:gdLst>
                <a:gd name="T0" fmla="*/ 0 w 167"/>
                <a:gd name="T1" fmla="*/ 102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2 h 349"/>
                <a:gd name="T12" fmla="*/ 0 w 167"/>
                <a:gd name="T13" fmla="*/ 102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2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2"/>
                    <a:pt x="167" y="102"/>
                    <a:pt x="167" y="102"/>
                  </a:cubicBezTo>
                  <a:cubicBezTo>
                    <a:pt x="167" y="0"/>
                    <a:pt x="0" y="0"/>
                    <a:pt x="0" y="102"/>
                  </a:cubicBezTo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9" name="Freeform 181"/>
            <p:cNvSpPr>
              <a:spLocks/>
            </p:cNvSpPr>
            <p:nvPr/>
          </p:nvSpPr>
          <p:spPr bwMode="auto">
            <a:xfrm>
              <a:off x="3597275" y="2866232"/>
              <a:ext cx="112713" cy="165100"/>
            </a:xfrm>
            <a:custGeom>
              <a:avLst/>
              <a:gdLst>
                <a:gd name="T0" fmla="*/ 20 w 70"/>
                <a:gd name="T1" fmla="*/ 5 h 102"/>
                <a:gd name="T2" fmla="*/ 62 w 70"/>
                <a:gd name="T3" fmla="*/ 42 h 102"/>
                <a:gd name="T4" fmla="*/ 50 w 70"/>
                <a:gd name="T5" fmla="*/ 97 h 102"/>
                <a:gd name="T6" fmla="*/ 8 w 70"/>
                <a:gd name="T7" fmla="*/ 59 h 102"/>
                <a:gd name="T8" fmla="*/ 2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20" y="5"/>
                  </a:moveTo>
                  <a:cubicBezTo>
                    <a:pt x="35" y="0"/>
                    <a:pt x="53" y="17"/>
                    <a:pt x="62" y="42"/>
                  </a:cubicBezTo>
                  <a:cubicBezTo>
                    <a:pt x="70" y="67"/>
                    <a:pt x="65" y="92"/>
                    <a:pt x="50" y="97"/>
                  </a:cubicBezTo>
                  <a:cubicBezTo>
                    <a:pt x="35" y="102"/>
                    <a:pt x="17" y="85"/>
                    <a:pt x="8" y="59"/>
                  </a:cubicBezTo>
                  <a:cubicBezTo>
                    <a:pt x="0" y="34"/>
                    <a:pt x="5" y="10"/>
                    <a:pt x="20" y="5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0" name="Freeform 182"/>
            <p:cNvSpPr>
              <a:spLocks/>
            </p:cNvSpPr>
            <p:nvPr/>
          </p:nvSpPr>
          <p:spPr bwMode="auto">
            <a:xfrm>
              <a:off x="4106863" y="2866232"/>
              <a:ext cx="112713" cy="165100"/>
            </a:xfrm>
            <a:custGeom>
              <a:avLst/>
              <a:gdLst>
                <a:gd name="T0" fmla="*/ 50 w 70"/>
                <a:gd name="T1" fmla="*/ 5 h 102"/>
                <a:gd name="T2" fmla="*/ 8 w 70"/>
                <a:gd name="T3" fmla="*/ 42 h 102"/>
                <a:gd name="T4" fmla="*/ 20 w 70"/>
                <a:gd name="T5" fmla="*/ 97 h 102"/>
                <a:gd name="T6" fmla="*/ 61 w 70"/>
                <a:gd name="T7" fmla="*/ 59 h 102"/>
                <a:gd name="T8" fmla="*/ 5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0" y="5"/>
                  </a:moveTo>
                  <a:cubicBezTo>
                    <a:pt x="35" y="0"/>
                    <a:pt x="16" y="17"/>
                    <a:pt x="8" y="42"/>
                  </a:cubicBezTo>
                  <a:cubicBezTo>
                    <a:pt x="0" y="67"/>
                    <a:pt x="5" y="92"/>
                    <a:pt x="20" y="97"/>
                  </a:cubicBezTo>
                  <a:cubicBezTo>
                    <a:pt x="34" y="102"/>
                    <a:pt x="53" y="85"/>
                    <a:pt x="61" y="59"/>
                  </a:cubicBezTo>
                  <a:cubicBezTo>
                    <a:pt x="70" y="34"/>
                    <a:pt x="65" y="10"/>
                    <a:pt x="50" y="5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1" name="Freeform 183"/>
            <p:cNvSpPr>
              <a:spLocks/>
            </p:cNvSpPr>
            <p:nvPr/>
          </p:nvSpPr>
          <p:spPr bwMode="auto">
            <a:xfrm>
              <a:off x="3722688" y="3437732"/>
              <a:ext cx="354013" cy="434975"/>
            </a:xfrm>
            <a:custGeom>
              <a:avLst/>
              <a:gdLst>
                <a:gd name="T0" fmla="*/ 116 w 220"/>
                <a:gd name="T1" fmla="*/ 0 h 271"/>
                <a:gd name="T2" fmla="*/ 0 w 220"/>
                <a:gd name="T3" fmla="*/ 35 h 271"/>
                <a:gd name="T4" fmla="*/ 44 w 220"/>
                <a:gd name="T5" fmla="*/ 271 h 271"/>
                <a:gd name="T6" fmla="*/ 202 w 220"/>
                <a:gd name="T7" fmla="*/ 271 h 271"/>
                <a:gd name="T8" fmla="*/ 220 w 220"/>
                <a:gd name="T9" fmla="*/ 36 h 271"/>
                <a:gd name="T10" fmla="*/ 116 w 220"/>
                <a:gd name="T1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271">
                  <a:moveTo>
                    <a:pt x="116" y="0"/>
                  </a:moveTo>
                  <a:cubicBezTo>
                    <a:pt x="116" y="0"/>
                    <a:pt x="0" y="28"/>
                    <a:pt x="0" y="35"/>
                  </a:cubicBezTo>
                  <a:cubicBezTo>
                    <a:pt x="0" y="42"/>
                    <a:pt x="44" y="271"/>
                    <a:pt x="44" y="271"/>
                  </a:cubicBezTo>
                  <a:cubicBezTo>
                    <a:pt x="202" y="271"/>
                    <a:pt x="202" y="271"/>
                    <a:pt x="202" y="271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116" y="0"/>
                    <a:pt x="116" y="0"/>
                    <a:pt x="11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2" name="Freeform 184"/>
            <p:cNvSpPr>
              <a:spLocks/>
            </p:cNvSpPr>
            <p:nvPr/>
          </p:nvSpPr>
          <p:spPr bwMode="auto">
            <a:xfrm>
              <a:off x="3598863" y="3312319"/>
              <a:ext cx="234950" cy="560388"/>
            </a:xfrm>
            <a:custGeom>
              <a:avLst/>
              <a:gdLst>
                <a:gd name="T0" fmla="*/ 111 w 148"/>
                <a:gd name="T1" fmla="*/ 0 h 353"/>
                <a:gd name="T2" fmla="*/ 111 w 148"/>
                <a:gd name="T3" fmla="*/ 38 h 353"/>
                <a:gd name="T4" fmla="*/ 148 w 148"/>
                <a:gd name="T5" fmla="*/ 353 h 353"/>
                <a:gd name="T6" fmla="*/ 84 w 148"/>
                <a:gd name="T7" fmla="*/ 353 h 353"/>
                <a:gd name="T8" fmla="*/ 15 w 148"/>
                <a:gd name="T9" fmla="*/ 213 h 353"/>
                <a:gd name="T10" fmla="*/ 81 w 148"/>
                <a:gd name="T11" fmla="*/ 168 h 353"/>
                <a:gd name="T12" fmla="*/ 0 w 148"/>
                <a:gd name="T13" fmla="*/ 131 h 353"/>
                <a:gd name="T14" fmla="*/ 75 w 148"/>
                <a:gd name="T15" fmla="*/ 16 h 353"/>
                <a:gd name="T16" fmla="*/ 111 w 148"/>
                <a:gd name="T17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353">
                  <a:moveTo>
                    <a:pt x="111" y="0"/>
                  </a:moveTo>
                  <a:lnTo>
                    <a:pt x="111" y="38"/>
                  </a:lnTo>
                  <a:lnTo>
                    <a:pt x="148" y="353"/>
                  </a:lnTo>
                  <a:lnTo>
                    <a:pt x="84" y="353"/>
                  </a:lnTo>
                  <a:lnTo>
                    <a:pt x="15" y="213"/>
                  </a:lnTo>
                  <a:lnTo>
                    <a:pt x="81" y="168"/>
                  </a:lnTo>
                  <a:lnTo>
                    <a:pt x="0" y="131"/>
                  </a:lnTo>
                  <a:lnTo>
                    <a:pt x="75" y="16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605F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3" name="Freeform 185"/>
            <p:cNvSpPr>
              <a:spLocks/>
            </p:cNvSpPr>
            <p:nvPr/>
          </p:nvSpPr>
          <p:spPr bwMode="auto">
            <a:xfrm>
              <a:off x="3984625" y="3312319"/>
              <a:ext cx="233363" cy="560388"/>
            </a:xfrm>
            <a:custGeom>
              <a:avLst/>
              <a:gdLst>
                <a:gd name="T0" fmla="*/ 36 w 147"/>
                <a:gd name="T1" fmla="*/ 0 h 353"/>
                <a:gd name="T2" fmla="*/ 36 w 147"/>
                <a:gd name="T3" fmla="*/ 38 h 353"/>
                <a:gd name="T4" fmla="*/ 0 w 147"/>
                <a:gd name="T5" fmla="*/ 353 h 353"/>
                <a:gd name="T6" fmla="*/ 63 w 147"/>
                <a:gd name="T7" fmla="*/ 353 h 353"/>
                <a:gd name="T8" fmla="*/ 131 w 147"/>
                <a:gd name="T9" fmla="*/ 213 h 353"/>
                <a:gd name="T10" fmla="*/ 66 w 147"/>
                <a:gd name="T11" fmla="*/ 168 h 353"/>
                <a:gd name="T12" fmla="*/ 147 w 147"/>
                <a:gd name="T13" fmla="*/ 131 h 353"/>
                <a:gd name="T14" fmla="*/ 81 w 147"/>
                <a:gd name="T15" fmla="*/ 19 h 353"/>
                <a:gd name="T16" fmla="*/ 36 w 147"/>
                <a:gd name="T17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353">
                  <a:moveTo>
                    <a:pt x="36" y="0"/>
                  </a:moveTo>
                  <a:lnTo>
                    <a:pt x="36" y="38"/>
                  </a:lnTo>
                  <a:lnTo>
                    <a:pt x="0" y="353"/>
                  </a:lnTo>
                  <a:lnTo>
                    <a:pt x="63" y="353"/>
                  </a:lnTo>
                  <a:lnTo>
                    <a:pt x="131" y="213"/>
                  </a:lnTo>
                  <a:lnTo>
                    <a:pt x="66" y="168"/>
                  </a:lnTo>
                  <a:lnTo>
                    <a:pt x="147" y="131"/>
                  </a:lnTo>
                  <a:lnTo>
                    <a:pt x="81" y="1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605F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4" name="Freeform 186"/>
            <p:cNvSpPr>
              <a:spLocks/>
            </p:cNvSpPr>
            <p:nvPr/>
          </p:nvSpPr>
          <p:spPr bwMode="auto">
            <a:xfrm>
              <a:off x="3851275" y="3437732"/>
              <a:ext cx="115888" cy="112713"/>
            </a:xfrm>
            <a:custGeom>
              <a:avLst/>
              <a:gdLst>
                <a:gd name="T0" fmla="*/ 0 w 72"/>
                <a:gd name="T1" fmla="*/ 39 h 70"/>
                <a:gd name="T2" fmla="*/ 20 w 72"/>
                <a:gd name="T3" fmla="*/ 70 h 70"/>
                <a:gd name="T4" fmla="*/ 51 w 72"/>
                <a:gd name="T5" fmla="*/ 70 h 70"/>
                <a:gd name="T6" fmla="*/ 72 w 72"/>
                <a:gd name="T7" fmla="*/ 39 h 70"/>
                <a:gd name="T8" fmla="*/ 36 w 72"/>
                <a:gd name="T9" fmla="*/ 0 h 70"/>
                <a:gd name="T10" fmla="*/ 0 w 72"/>
                <a:gd name="T11" fmla="*/ 3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70">
                  <a:moveTo>
                    <a:pt x="0" y="39"/>
                  </a:moveTo>
                  <a:cubicBezTo>
                    <a:pt x="20" y="70"/>
                    <a:pt x="20" y="70"/>
                    <a:pt x="20" y="70"/>
                  </a:cubicBezTo>
                  <a:cubicBezTo>
                    <a:pt x="30" y="70"/>
                    <a:pt x="41" y="70"/>
                    <a:pt x="51" y="70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C938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5" name="Freeform 187"/>
            <p:cNvSpPr>
              <a:spLocks/>
            </p:cNvSpPr>
            <p:nvPr/>
          </p:nvSpPr>
          <p:spPr bwMode="auto">
            <a:xfrm>
              <a:off x="3836988" y="3550444"/>
              <a:ext cx="142875" cy="322263"/>
            </a:xfrm>
            <a:custGeom>
              <a:avLst/>
              <a:gdLst>
                <a:gd name="T0" fmla="*/ 29 w 90"/>
                <a:gd name="T1" fmla="*/ 0 h 203"/>
                <a:gd name="T2" fmla="*/ 0 w 90"/>
                <a:gd name="T3" fmla="*/ 203 h 203"/>
                <a:gd name="T4" fmla="*/ 90 w 90"/>
                <a:gd name="T5" fmla="*/ 203 h 203"/>
                <a:gd name="T6" fmla="*/ 61 w 90"/>
                <a:gd name="T7" fmla="*/ 0 h 203"/>
                <a:gd name="T8" fmla="*/ 29 w 90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03">
                  <a:moveTo>
                    <a:pt x="29" y="0"/>
                  </a:moveTo>
                  <a:lnTo>
                    <a:pt x="0" y="203"/>
                  </a:lnTo>
                  <a:lnTo>
                    <a:pt x="90" y="203"/>
                  </a:lnTo>
                  <a:lnTo>
                    <a:pt x="61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C938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6" name="Freeform 188"/>
            <p:cNvSpPr>
              <a:spLocks/>
            </p:cNvSpPr>
            <p:nvPr/>
          </p:nvSpPr>
          <p:spPr bwMode="auto">
            <a:xfrm>
              <a:off x="3836988" y="3550444"/>
              <a:ext cx="142875" cy="322263"/>
            </a:xfrm>
            <a:custGeom>
              <a:avLst/>
              <a:gdLst>
                <a:gd name="T0" fmla="*/ 29 w 90"/>
                <a:gd name="T1" fmla="*/ 0 h 203"/>
                <a:gd name="T2" fmla="*/ 0 w 90"/>
                <a:gd name="T3" fmla="*/ 203 h 203"/>
                <a:gd name="T4" fmla="*/ 90 w 90"/>
                <a:gd name="T5" fmla="*/ 203 h 203"/>
                <a:gd name="T6" fmla="*/ 61 w 90"/>
                <a:gd name="T7" fmla="*/ 0 h 203"/>
                <a:gd name="T8" fmla="*/ 29 w 90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03">
                  <a:moveTo>
                    <a:pt x="29" y="0"/>
                  </a:moveTo>
                  <a:lnTo>
                    <a:pt x="0" y="203"/>
                  </a:lnTo>
                  <a:lnTo>
                    <a:pt x="90" y="203"/>
                  </a:lnTo>
                  <a:lnTo>
                    <a:pt x="61" y="0"/>
                  </a:lnTo>
                  <a:lnTo>
                    <a:pt x="2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7" name="Freeform 189"/>
            <p:cNvSpPr>
              <a:spLocks/>
            </p:cNvSpPr>
            <p:nvPr/>
          </p:nvSpPr>
          <p:spPr bwMode="auto">
            <a:xfrm>
              <a:off x="3762375" y="3271044"/>
              <a:ext cx="146050" cy="282575"/>
            </a:xfrm>
            <a:custGeom>
              <a:avLst/>
              <a:gdLst>
                <a:gd name="T0" fmla="*/ 8 w 92"/>
                <a:gd name="T1" fmla="*/ 0 h 178"/>
                <a:gd name="T2" fmla="*/ 0 w 92"/>
                <a:gd name="T3" fmla="*/ 29 h 178"/>
                <a:gd name="T4" fmla="*/ 21 w 92"/>
                <a:gd name="T5" fmla="*/ 178 h 178"/>
                <a:gd name="T6" fmla="*/ 92 w 92"/>
                <a:gd name="T7" fmla="*/ 105 h 178"/>
                <a:gd name="T8" fmla="*/ 8 w 92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78">
                  <a:moveTo>
                    <a:pt x="8" y="0"/>
                  </a:moveTo>
                  <a:lnTo>
                    <a:pt x="0" y="29"/>
                  </a:lnTo>
                  <a:lnTo>
                    <a:pt x="21" y="178"/>
                  </a:lnTo>
                  <a:lnTo>
                    <a:pt x="92" y="10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8" name="Freeform 190"/>
            <p:cNvSpPr>
              <a:spLocks/>
            </p:cNvSpPr>
            <p:nvPr/>
          </p:nvSpPr>
          <p:spPr bwMode="auto">
            <a:xfrm>
              <a:off x="3762375" y="3271044"/>
              <a:ext cx="146050" cy="282575"/>
            </a:xfrm>
            <a:custGeom>
              <a:avLst/>
              <a:gdLst>
                <a:gd name="T0" fmla="*/ 8 w 92"/>
                <a:gd name="T1" fmla="*/ 0 h 178"/>
                <a:gd name="T2" fmla="*/ 0 w 92"/>
                <a:gd name="T3" fmla="*/ 29 h 178"/>
                <a:gd name="T4" fmla="*/ 21 w 92"/>
                <a:gd name="T5" fmla="*/ 178 h 178"/>
                <a:gd name="T6" fmla="*/ 92 w 92"/>
                <a:gd name="T7" fmla="*/ 105 h 178"/>
                <a:gd name="T8" fmla="*/ 8 w 92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178">
                  <a:moveTo>
                    <a:pt x="8" y="0"/>
                  </a:moveTo>
                  <a:lnTo>
                    <a:pt x="0" y="29"/>
                  </a:lnTo>
                  <a:lnTo>
                    <a:pt x="21" y="178"/>
                  </a:lnTo>
                  <a:lnTo>
                    <a:pt x="92" y="105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9" name="Freeform 191"/>
            <p:cNvSpPr>
              <a:spLocks/>
            </p:cNvSpPr>
            <p:nvPr/>
          </p:nvSpPr>
          <p:spPr bwMode="auto">
            <a:xfrm>
              <a:off x="3775075" y="3215482"/>
              <a:ext cx="266700" cy="92075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6 h 58"/>
                <a:gd name="T4" fmla="*/ 84 w 167"/>
                <a:gd name="T5" fmla="*/ 58 h 58"/>
                <a:gd name="T6" fmla="*/ 86 w 167"/>
                <a:gd name="T7" fmla="*/ 58 h 58"/>
                <a:gd name="T8" fmla="*/ 167 w 167"/>
                <a:gd name="T9" fmla="*/ 9 h 58"/>
                <a:gd name="T10" fmla="*/ 167 w 167"/>
                <a:gd name="T11" fmla="*/ 0 h 58"/>
                <a:gd name="T12" fmla="*/ 0 w 16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3" y="56"/>
                    <a:pt x="84" y="58"/>
                  </a:cubicBezTo>
                  <a:cubicBezTo>
                    <a:pt x="84" y="58"/>
                    <a:pt x="85" y="58"/>
                    <a:pt x="86" y="58"/>
                  </a:cubicBezTo>
                  <a:cubicBezTo>
                    <a:pt x="126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CAF9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0" name="Freeform 192"/>
            <p:cNvSpPr>
              <a:spLocks/>
            </p:cNvSpPr>
            <p:nvPr/>
          </p:nvSpPr>
          <p:spPr bwMode="auto">
            <a:xfrm>
              <a:off x="3582988" y="2442369"/>
              <a:ext cx="685800" cy="682625"/>
            </a:xfrm>
            <a:custGeom>
              <a:avLst/>
              <a:gdLst>
                <a:gd name="T0" fmla="*/ 335 w 427"/>
                <a:gd name="T1" fmla="*/ 61 h 425"/>
                <a:gd name="T2" fmla="*/ 403 w 427"/>
                <a:gd name="T3" fmla="*/ 129 h 425"/>
                <a:gd name="T4" fmla="*/ 207 w 427"/>
                <a:gd name="T5" fmla="*/ 424 h 425"/>
                <a:gd name="T6" fmla="*/ 33 w 427"/>
                <a:gd name="T7" fmla="*/ 332 h 425"/>
                <a:gd name="T8" fmla="*/ 50 w 427"/>
                <a:gd name="T9" fmla="*/ 82 h 425"/>
                <a:gd name="T10" fmla="*/ 335 w 427"/>
                <a:gd name="T11" fmla="*/ 61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7" h="425">
                  <a:moveTo>
                    <a:pt x="335" y="61"/>
                  </a:moveTo>
                  <a:cubicBezTo>
                    <a:pt x="373" y="67"/>
                    <a:pt x="394" y="93"/>
                    <a:pt x="403" y="129"/>
                  </a:cubicBezTo>
                  <a:cubicBezTo>
                    <a:pt x="427" y="221"/>
                    <a:pt x="377" y="422"/>
                    <a:pt x="207" y="424"/>
                  </a:cubicBezTo>
                  <a:cubicBezTo>
                    <a:pt x="119" y="425"/>
                    <a:pt x="56" y="403"/>
                    <a:pt x="33" y="332"/>
                  </a:cubicBezTo>
                  <a:cubicBezTo>
                    <a:pt x="10" y="261"/>
                    <a:pt x="0" y="146"/>
                    <a:pt x="50" y="82"/>
                  </a:cubicBezTo>
                  <a:cubicBezTo>
                    <a:pt x="113" y="1"/>
                    <a:pt x="246" y="0"/>
                    <a:pt x="335" y="61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1" name="Freeform 193"/>
            <p:cNvSpPr>
              <a:spLocks/>
            </p:cNvSpPr>
            <p:nvPr/>
          </p:nvSpPr>
          <p:spPr bwMode="auto">
            <a:xfrm>
              <a:off x="3497263" y="2518569"/>
              <a:ext cx="822325" cy="758825"/>
            </a:xfrm>
            <a:custGeom>
              <a:avLst/>
              <a:gdLst>
                <a:gd name="T0" fmla="*/ 257 w 513"/>
                <a:gd name="T1" fmla="*/ 0 h 473"/>
                <a:gd name="T2" fmla="*/ 115 w 513"/>
                <a:gd name="T3" fmla="*/ 378 h 473"/>
                <a:gd name="T4" fmla="*/ 257 w 513"/>
                <a:gd name="T5" fmla="*/ 473 h 473"/>
                <a:gd name="T6" fmla="*/ 398 w 513"/>
                <a:gd name="T7" fmla="*/ 378 h 473"/>
                <a:gd name="T8" fmla="*/ 257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7" y="0"/>
                  </a:moveTo>
                  <a:cubicBezTo>
                    <a:pt x="0" y="0"/>
                    <a:pt x="99" y="351"/>
                    <a:pt x="115" y="378"/>
                  </a:cubicBezTo>
                  <a:cubicBezTo>
                    <a:pt x="134" y="408"/>
                    <a:pt x="215" y="473"/>
                    <a:pt x="257" y="473"/>
                  </a:cubicBezTo>
                  <a:cubicBezTo>
                    <a:pt x="298" y="473"/>
                    <a:pt x="380" y="408"/>
                    <a:pt x="398" y="378"/>
                  </a:cubicBezTo>
                  <a:cubicBezTo>
                    <a:pt x="415" y="351"/>
                    <a:pt x="513" y="0"/>
                    <a:pt x="257" y="0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2" name="Freeform 194"/>
            <p:cNvSpPr>
              <a:spLocks/>
            </p:cNvSpPr>
            <p:nvPr/>
          </p:nvSpPr>
          <p:spPr bwMode="auto">
            <a:xfrm>
              <a:off x="3560763" y="2497932"/>
              <a:ext cx="692150" cy="449263"/>
            </a:xfrm>
            <a:custGeom>
              <a:avLst/>
              <a:gdLst>
                <a:gd name="T0" fmla="*/ 93 w 431"/>
                <a:gd name="T1" fmla="*/ 123 h 280"/>
                <a:gd name="T2" fmla="*/ 215 w 431"/>
                <a:gd name="T3" fmla="*/ 127 h 280"/>
                <a:gd name="T4" fmla="*/ 392 w 431"/>
                <a:gd name="T5" fmla="*/ 247 h 280"/>
                <a:gd name="T6" fmla="*/ 223 w 431"/>
                <a:gd name="T7" fmla="*/ 7 h 280"/>
                <a:gd name="T8" fmla="*/ 44 w 431"/>
                <a:gd name="T9" fmla="*/ 280 h 280"/>
                <a:gd name="T10" fmla="*/ 93 w 431"/>
                <a:gd name="T11" fmla="*/ 123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1" h="280">
                  <a:moveTo>
                    <a:pt x="93" y="123"/>
                  </a:moveTo>
                  <a:cubicBezTo>
                    <a:pt x="138" y="151"/>
                    <a:pt x="174" y="109"/>
                    <a:pt x="215" y="127"/>
                  </a:cubicBezTo>
                  <a:cubicBezTo>
                    <a:pt x="256" y="145"/>
                    <a:pt x="368" y="59"/>
                    <a:pt x="392" y="247"/>
                  </a:cubicBezTo>
                  <a:cubicBezTo>
                    <a:pt x="431" y="111"/>
                    <a:pt x="372" y="14"/>
                    <a:pt x="223" y="7"/>
                  </a:cubicBezTo>
                  <a:cubicBezTo>
                    <a:pt x="64" y="0"/>
                    <a:pt x="0" y="145"/>
                    <a:pt x="44" y="280"/>
                  </a:cubicBezTo>
                  <a:cubicBezTo>
                    <a:pt x="41" y="207"/>
                    <a:pt x="59" y="159"/>
                    <a:pt x="93" y="123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3" name="Freeform 195"/>
            <p:cNvSpPr>
              <a:spLocks/>
            </p:cNvSpPr>
            <p:nvPr/>
          </p:nvSpPr>
          <p:spPr bwMode="auto">
            <a:xfrm>
              <a:off x="3703638" y="2658269"/>
              <a:ext cx="261938" cy="63500"/>
            </a:xfrm>
            <a:custGeom>
              <a:avLst/>
              <a:gdLst>
                <a:gd name="T0" fmla="*/ 0 w 163"/>
                <a:gd name="T1" fmla="*/ 11 h 40"/>
                <a:gd name="T2" fmla="*/ 58 w 163"/>
                <a:gd name="T3" fmla="*/ 39 h 40"/>
                <a:gd name="T4" fmla="*/ 104 w 163"/>
                <a:gd name="T5" fmla="*/ 33 h 40"/>
                <a:gd name="T6" fmla="*/ 162 w 163"/>
                <a:gd name="T7" fmla="*/ 9 h 40"/>
                <a:gd name="T8" fmla="*/ 161 w 163"/>
                <a:gd name="T9" fmla="*/ 4 h 40"/>
                <a:gd name="T10" fmla="*/ 73 w 163"/>
                <a:gd name="T11" fmla="*/ 26 h 40"/>
                <a:gd name="T12" fmla="*/ 3 w 163"/>
                <a:gd name="T13" fmla="*/ 10 h 40"/>
                <a:gd name="T14" fmla="*/ 0 w 163"/>
                <a:gd name="T15" fmla="*/ 1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40">
                  <a:moveTo>
                    <a:pt x="0" y="11"/>
                  </a:moveTo>
                  <a:cubicBezTo>
                    <a:pt x="1" y="35"/>
                    <a:pt x="41" y="38"/>
                    <a:pt x="58" y="39"/>
                  </a:cubicBezTo>
                  <a:cubicBezTo>
                    <a:pt x="74" y="40"/>
                    <a:pt x="89" y="38"/>
                    <a:pt x="104" y="33"/>
                  </a:cubicBezTo>
                  <a:cubicBezTo>
                    <a:pt x="123" y="28"/>
                    <a:pt x="147" y="21"/>
                    <a:pt x="162" y="9"/>
                  </a:cubicBezTo>
                  <a:cubicBezTo>
                    <a:pt x="163" y="7"/>
                    <a:pt x="163" y="5"/>
                    <a:pt x="161" y="4"/>
                  </a:cubicBezTo>
                  <a:cubicBezTo>
                    <a:pt x="132" y="0"/>
                    <a:pt x="102" y="23"/>
                    <a:pt x="73" y="26"/>
                  </a:cubicBezTo>
                  <a:cubicBezTo>
                    <a:pt x="50" y="28"/>
                    <a:pt x="20" y="25"/>
                    <a:pt x="3" y="10"/>
                  </a:cubicBezTo>
                  <a:cubicBezTo>
                    <a:pt x="1" y="9"/>
                    <a:pt x="0" y="9"/>
                    <a:pt x="0" y="11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4" name="Freeform 196"/>
            <p:cNvSpPr>
              <a:spLocks noEditPoints="1"/>
            </p:cNvSpPr>
            <p:nvPr/>
          </p:nvSpPr>
          <p:spPr bwMode="auto">
            <a:xfrm>
              <a:off x="3659188" y="2859882"/>
              <a:ext cx="504825" cy="185738"/>
            </a:xfrm>
            <a:custGeom>
              <a:avLst/>
              <a:gdLst>
                <a:gd name="T0" fmla="*/ 235 w 315"/>
                <a:gd name="T1" fmla="*/ 114 h 115"/>
                <a:gd name="T2" fmla="*/ 240 w 315"/>
                <a:gd name="T3" fmla="*/ 114 h 115"/>
                <a:gd name="T4" fmla="*/ 296 w 315"/>
                <a:gd name="T5" fmla="*/ 68 h 115"/>
                <a:gd name="T6" fmla="*/ 308 w 315"/>
                <a:gd name="T7" fmla="*/ 30 h 115"/>
                <a:gd name="T8" fmla="*/ 314 w 315"/>
                <a:gd name="T9" fmla="*/ 16 h 115"/>
                <a:gd name="T10" fmla="*/ 306 w 315"/>
                <a:gd name="T11" fmla="*/ 6 h 115"/>
                <a:gd name="T12" fmla="*/ 237 w 315"/>
                <a:gd name="T13" fmla="*/ 2 h 115"/>
                <a:gd name="T14" fmla="*/ 237 w 315"/>
                <a:gd name="T15" fmla="*/ 9 h 115"/>
                <a:gd name="T16" fmla="*/ 284 w 315"/>
                <a:gd name="T17" fmla="*/ 14 h 115"/>
                <a:gd name="T18" fmla="*/ 282 w 315"/>
                <a:gd name="T19" fmla="*/ 85 h 115"/>
                <a:gd name="T20" fmla="*/ 235 w 315"/>
                <a:gd name="T21" fmla="*/ 107 h 115"/>
                <a:gd name="T22" fmla="*/ 235 w 315"/>
                <a:gd name="T23" fmla="*/ 114 h 115"/>
                <a:gd name="T24" fmla="*/ 157 w 315"/>
                <a:gd name="T25" fmla="*/ 15 h 115"/>
                <a:gd name="T26" fmla="*/ 83 w 315"/>
                <a:gd name="T27" fmla="*/ 2 h 115"/>
                <a:gd name="T28" fmla="*/ 78 w 315"/>
                <a:gd name="T29" fmla="*/ 2 h 115"/>
                <a:gd name="T30" fmla="*/ 77 w 315"/>
                <a:gd name="T31" fmla="*/ 9 h 115"/>
                <a:gd name="T32" fmla="*/ 129 w 315"/>
                <a:gd name="T33" fmla="*/ 27 h 115"/>
                <a:gd name="T34" fmla="*/ 99 w 315"/>
                <a:gd name="T35" fmla="*/ 103 h 115"/>
                <a:gd name="T36" fmla="*/ 76 w 315"/>
                <a:gd name="T37" fmla="*/ 108 h 115"/>
                <a:gd name="T38" fmla="*/ 75 w 315"/>
                <a:gd name="T39" fmla="*/ 114 h 115"/>
                <a:gd name="T40" fmla="*/ 129 w 315"/>
                <a:gd name="T41" fmla="*/ 80 h 115"/>
                <a:gd name="T42" fmla="*/ 157 w 315"/>
                <a:gd name="T43" fmla="*/ 41 h 115"/>
                <a:gd name="T44" fmla="*/ 182 w 315"/>
                <a:gd name="T45" fmla="*/ 79 h 115"/>
                <a:gd name="T46" fmla="*/ 235 w 315"/>
                <a:gd name="T47" fmla="*/ 114 h 115"/>
                <a:gd name="T48" fmla="*/ 235 w 315"/>
                <a:gd name="T49" fmla="*/ 107 h 115"/>
                <a:gd name="T50" fmla="*/ 211 w 315"/>
                <a:gd name="T51" fmla="*/ 102 h 115"/>
                <a:gd name="T52" fmla="*/ 185 w 315"/>
                <a:gd name="T53" fmla="*/ 26 h 115"/>
                <a:gd name="T54" fmla="*/ 237 w 315"/>
                <a:gd name="T55" fmla="*/ 9 h 115"/>
                <a:gd name="T56" fmla="*/ 237 w 315"/>
                <a:gd name="T57" fmla="*/ 2 h 115"/>
                <a:gd name="T58" fmla="*/ 232 w 315"/>
                <a:gd name="T59" fmla="*/ 2 h 115"/>
                <a:gd name="T60" fmla="*/ 157 w 315"/>
                <a:gd name="T61" fmla="*/ 15 h 115"/>
                <a:gd name="T62" fmla="*/ 78 w 315"/>
                <a:gd name="T63" fmla="*/ 2 h 115"/>
                <a:gd name="T64" fmla="*/ 10 w 315"/>
                <a:gd name="T65" fmla="*/ 6 h 115"/>
                <a:gd name="T66" fmla="*/ 0 w 315"/>
                <a:gd name="T67" fmla="*/ 17 h 115"/>
                <a:gd name="T68" fmla="*/ 5 w 315"/>
                <a:gd name="T69" fmla="*/ 31 h 115"/>
                <a:gd name="T70" fmla="*/ 15 w 315"/>
                <a:gd name="T71" fmla="*/ 68 h 115"/>
                <a:gd name="T72" fmla="*/ 69 w 315"/>
                <a:gd name="T73" fmla="*/ 114 h 115"/>
                <a:gd name="T74" fmla="*/ 75 w 315"/>
                <a:gd name="T75" fmla="*/ 114 h 115"/>
                <a:gd name="T76" fmla="*/ 76 w 315"/>
                <a:gd name="T77" fmla="*/ 108 h 115"/>
                <a:gd name="T78" fmla="*/ 28 w 315"/>
                <a:gd name="T79" fmla="*/ 86 h 115"/>
                <a:gd name="T80" fmla="*/ 31 w 315"/>
                <a:gd name="T81" fmla="*/ 14 h 115"/>
                <a:gd name="T82" fmla="*/ 77 w 315"/>
                <a:gd name="T83" fmla="*/ 9 h 115"/>
                <a:gd name="T84" fmla="*/ 78 w 315"/>
                <a:gd name="T85" fmla="*/ 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5" h="115">
                  <a:moveTo>
                    <a:pt x="235" y="114"/>
                  </a:moveTo>
                  <a:cubicBezTo>
                    <a:pt x="237" y="114"/>
                    <a:pt x="238" y="114"/>
                    <a:pt x="240" y="114"/>
                  </a:cubicBezTo>
                  <a:cubicBezTo>
                    <a:pt x="281" y="110"/>
                    <a:pt x="292" y="91"/>
                    <a:pt x="296" y="68"/>
                  </a:cubicBezTo>
                  <a:cubicBezTo>
                    <a:pt x="301" y="42"/>
                    <a:pt x="302" y="33"/>
                    <a:pt x="308" y="30"/>
                  </a:cubicBezTo>
                  <a:cubicBezTo>
                    <a:pt x="313" y="28"/>
                    <a:pt x="315" y="23"/>
                    <a:pt x="314" y="16"/>
                  </a:cubicBezTo>
                  <a:cubicBezTo>
                    <a:pt x="314" y="9"/>
                    <a:pt x="314" y="8"/>
                    <a:pt x="306" y="6"/>
                  </a:cubicBezTo>
                  <a:cubicBezTo>
                    <a:pt x="299" y="3"/>
                    <a:pt x="264" y="0"/>
                    <a:pt x="237" y="2"/>
                  </a:cubicBezTo>
                  <a:cubicBezTo>
                    <a:pt x="237" y="9"/>
                    <a:pt x="237" y="9"/>
                    <a:pt x="237" y="9"/>
                  </a:cubicBezTo>
                  <a:cubicBezTo>
                    <a:pt x="258" y="8"/>
                    <a:pt x="278" y="10"/>
                    <a:pt x="284" y="14"/>
                  </a:cubicBezTo>
                  <a:cubicBezTo>
                    <a:pt x="298" y="23"/>
                    <a:pt x="294" y="64"/>
                    <a:pt x="282" y="85"/>
                  </a:cubicBezTo>
                  <a:cubicBezTo>
                    <a:pt x="275" y="100"/>
                    <a:pt x="254" y="107"/>
                    <a:pt x="235" y="107"/>
                  </a:cubicBezTo>
                  <a:lnTo>
                    <a:pt x="235" y="114"/>
                  </a:lnTo>
                  <a:close/>
                  <a:moveTo>
                    <a:pt x="157" y="15"/>
                  </a:moveTo>
                  <a:cubicBezTo>
                    <a:pt x="148" y="16"/>
                    <a:pt x="110" y="5"/>
                    <a:pt x="83" y="2"/>
                  </a:cubicBezTo>
                  <a:cubicBezTo>
                    <a:pt x="82" y="2"/>
                    <a:pt x="80" y="2"/>
                    <a:pt x="78" y="2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99" y="10"/>
                    <a:pt x="122" y="15"/>
                    <a:pt x="129" y="27"/>
                  </a:cubicBezTo>
                  <a:cubicBezTo>
                    <a:pt x="142" y="46"/>
                    <a:pt x="119" y="92"/>
                    <a:pt x="99" y="103"/>
                  </a:cubicBezTo>
                  <a:cubicBezTo>
                    <a:pt x="93" y="106"/>
                    <a:pt x="84" y="108"/>
                    <a:pt x="76" y="108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112" y="114"/>
                    <a:pt x="125" y="88"/>
                    <a:pt x="129" y="80"/>
                  </a:cubicBezTo>
                  <a:cubicBezTo>
                    <a:pt x="138" y="63"/>
                    <a:pt x="136" y="41"/>
                    <a:pt x="157" y="41"/>
                  </a:cubicBezTo>
                  <a:cubicBezTo>
                    <a:pt x="177" y="41"/>
                    <a:pt x="175" y="63"/>
                    <a:pt x="182" y="79"/>
                  </a:cubicBezTo>
                  <a:cubicBezTo>
                    <a:pt x="186" y="88"/>
                    <a:pt x="198" y="115"/>
                    <a:pt x="235" y="114"/>
                  </a:cubicBezTo>
                  <a:cubicBezTo>
                    <a:pt x="235" y="107"/>
                    <a:pt x="235" y="107"/>
                    <a:pt x="235" y="107"/>
                  </a:cubicBezTo>
                  <a:cubicBezTo>
                    <a:pt x="226" y="107"/>
                    <a:pt x="217" y="106"/>
                    <a:pt x="211" y="102"/>
                  </a:cubicBezTo>
                  <a:cubicBezTo>
                    <a:pt x="191" y="92"/>
                    <a:pt x="171" y="46"/>
                    <a:pt x="185" y="26"/>
                  </a:cubicBezTo>
                  <a:cubicBezTo>
                    <a:pt x="193" y="15"/>
                    <a:pt x="215" y="10"/>
                    <a:pt x="237" y="9"/>
                  </a:cubicBezTo>
                  <a:cubicBezTo>
                    <a:pt x="237" y="2"/>
                    <a:pt x="237" y="2"/>
                    <a:pt x="237" y="2"/>
                  </a:cubicBezTo>
                  <a:cubicBezTo>
                    <a:pt x="235" y="2"/>
                    <a:pt x="234" y="2"/>
                    <a:pt x="232" y="2"/>
                  </a:cubicBezTo>
                  <a:cubicBezTo>
                    <a:pt x="208" y="4"/>
                    <a:pt x="179" y="15"/>
                    <a:pt x="157" y="15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3"/>
                    <a:pt x="1" y="29"/>
                    <a:pt x="5" y="31"/>
                  </a:cubicBezTo>
                  <a:cubicBezTo>
                    <a:pt x="12" y="33"/>
                    <a:pt x="12" y="42"/>
                    <a:pt x="15" y="68"/>
                  </a:cubicBezTo>
                  <a:cubicBezTo>
                    <a:pt x="19" y="92"/>
                    <a:pt x="28" y="111"/>
                    <a:pt x="69" y="114"/>
                  </a:cubicBezTo>
                  <a:cubicBezTo>
                    <a:pt x="71" y="114"/>
                    <a:pt x="73" y="114"/>
                    <a:pt x="75" y="114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5" y="101"/>
                    <a:pt x="28" y="86"/>
                  </a:cubicBezTo>
                  <a:cubicBezTo>
                    <a:pt x="18" y="65"/>
                    <a:pt x="17" y="23"/>
                    <a:pt x="31" y="14"/>
                  </a:cubicBezTo>
                  <a:cubicBezTo>
                    <a:pt x="37" y="11"/>
                    <a:pt x="57" y="8"/>
                    <a:pt x="77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C9383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5" name="Freeform 197"/>
            <p:cNvSpPr>
              <a:spLocks/>
            </p:cNvSpPr>
            <p:nvPr/>
          </p:nvSpPr>
          <p:spPr bwMode="auto">
            <a:xfrm>
              <a:off x="3908425" y="3271044"/>
              <a:ext cx="142875" cy="284163"/>
            </a:xfrm>
            <a:custGeom>
              <a:avLst/>
              <a:gdLst>
                <a:gd name="T0" fmla="*/ 84 w 90"/>
                <a:gd name="T1" fmla="*/ 0 h 179"/>
                <a:gd name="T2" fmla="*/ 90 w 90"/>
                <a:gd name="T3" fmla="*/ 29 h 179"/>
                <a:gd name="T4" fmla="*/ 71 w 90"/>
                <a:gd name="T5" fmla="*/ 179 h 179"/>
                <a:gd name="T6" fmla="*/ 0 w 90"/>
                <a:gd name="T7" fmla="*/ 105 h 179"/>
                <a:gd name="T8" fmla="*/ 84 w 90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79">
                  <a:moveTo>
                    <a:pt x="84" y="0"/>
                  </a:moveTo>
                  <a:lnTo>
                    <a:pt x="90" y="29"/>
                  </a:lnTo>
                  <a:lnTo>
                    <a:pt x="71" y="179"/>
                  </a:lnTo>
                  <a:lnTo>
                    <a:pt x="0" y="105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6" name="Freeform 198"/>
            <p:cNvSpPr>
              <a:spLocks/>
            </p:cNvSpPr>
            <p:nvPr/>
          </p:nvSpPr>
          <p:spPr bwMode="auto">
            <a:xfrm>
              <a:off x="3908425" y="3271044"/>
              <a:ext cx="142875" cy="284163"/>
            </a:xfrm>
            <a:custGeom>
              <a:avLst/>
              <a:gdLst>
                <a:gd name="T0" fmla="*/ 84 w 90"/>
                <a:gd name="T1" fmla="*/ 0 h 179"/>
                <a:gd name="T2" fmla="*/ 90 w 90"/>
                <a:gd name="T3" fmla="*/ 29 h 179"/>
                <a:gd name="T4" fmla="*/ 71 w 90"/>
                <a:gd name="T5" fmla="*/ 179 h 179"/>
                <a:gd name="T6" fmla="*/ 0 w 90"/>
                <a:gd name="T7" fmla="*/ 105 h 179"/>
                <a:gd name="T8" fmla="*/ 84 w 90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79">
                  <a:moveTo>
                    <a:pt x="84" y="0"/>
                  </a:moveTo>
                  <a:lnTo>
                    <a:pt x="90" y="29"/>
                  </a:lnTo>
                  <a:lnTo>
                    <a:pt x="71" y="179"/>
                  </a:lnTo>
                  <a:lnTo>
                    <a:pt x="0" y="105"/>
                  </a:lnTo>
                  <a:lnTo>
                    <a:pt x="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7" name="Freeform 199"/>
            <p:cNvSpPr>
              <a:spLocks/>
            </p:cNvSpPr>
            <p:nvPr/>
          </p:nvSpPr>
          <p:spPr bwMode="auto">
            <a:xfrm>
              <a:off x="3775075" y="3266282"/>
              <a:ext cx="266700" cy="171450"/>
            </a:xfrm>
            <a:custGeom>
              <a:avLst/>
              <a:gdLst>
                <a:gd name="T0" fmla="*/ 168 w 168"/>
                <a:gd name="T1" fmla="*/ 0 h 108"/>
                <a:gd name="T2" fmla="*/ 84 w 168"/>
                <a:gd name="T3" fmla="*/ 105 h 108"/>
                <a:gd name="T4" fmla="*/ 0 w 168"/>
                <a:gd name="T5" fmla="*/ 0 h 108"/>
                <a:gd name="T6" fmla="*/ 0 w 168"/>
                <a:gd name="T7" fmla="*/ 3 h 108"/>
                <a:gd name="T8" fmla="*/ 84 w 168"/>
                <a:gd name="T9" fmla="*/ 108 h 108"/>
                <a:gd name="T10" fmla="*/ 168 w 168"/>
                <a:gd name="T11" fmla="*/ 3 h 108"/>
                <a:gd name="T12" fmla="*/ 168 w 168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108">
                  <a:moveTo>
                    <a:pt x="168" y="0"/>
                  </a:moveTo>
                  <a:lnTo>
                    <a:pt x="84" y="105"/>
                  </a:lnTo>
                  <a:lnTo>
                    <a:pt x="0" y="0"/>
                  </a:lnTo>
                  <a:lnTo>
                    <a:pt x="0" y="3"/>
                  </a:lnTo>
                  <a:lnTo>
                    <a:pt x="84" y="108"/>
                  </a:lnTo>
                  <a:lnTo>
                    <a:pt x="168" y="3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F2D0B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8" name="Freeform 200"/>
            <p:cNvSpPr>
              <a:spLocks/>
            </p:cNvSpPr>
            <p:nvPr/>
          </p:nvSpPr>
          <p:spPr bwMode="auto">
            <a:xfrm>
              <a:off x="3775075" y="3266282"/>
              <a:ext cx="266700" cy="171450"/>
            </a:xfrm>
            <a:custGeom>
              <a:avLst/>
              <a:gdLst>
                <a:gd name="T0" fmla="*/ 168 w 168"/>
                <a:gd name="T1" fmla="*/ 0 h 108"/>
                <a:gd name="T2" fmla="*/ 84 w 168"/>
                <a:gd name="T3" fmla="*/ 105 h 108"/>
                <a:gd name="T4" fmla="*/ 0 w 168"/>
                <a:gd name="T5" fmla="*/ 0 h 108"/>
                <a:gd name="T6" fmla="*/ 0 w 168"/>
                <a:gd name="T7" fmla="*/ 3 h 108"/>
                <a:gd name="T8" fmla="*/ 84 w 168"/>
                <a:gd name="T9" fmla="*/ 108 h 108"/>
                <a:gd name="T10" fmla="*/ 168 w 168"/>
                <a:gd name="T11" fmla="*/ 3 h 108"/>
                <a:gd name="T12" fmla="*/ 168 w 168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8" h="108">
                  <a:moveTo>
                    <a:pt x="168" y="0"/>
                  </a:moveTo>
                  <a:lnTo>
                    <a:pt x="84" y="105"/>
                  </a:lnTo>
                  <a:lnTo>
                    <a:pt x="0" y="0"/>
                  </a:lnTo>
                  <a:lnTo>
                    <a:pt x="0" y="3"/>
                  </a:lnTo>
                  <a:lnTo>
                    <a:pt x="84" y="108"/>
                  </a:lnTo>
                  <a:lnTo>
                    <a:pt x="168" y="3"/>
                  </a:lnTo>
                  <a:lnTo>
                    <a:pt x="16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9" name="Freeform 201"/>
            <p:cNvSpPr>
              <a:spLocks/>
            </p:cNvSpPr>
            <p:nvPr/>
          </p:nvSpPr>
          <p:spPr bwMode="auto">
            <a:xfrm>
              <a:off x="3933825" y="3550444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0" name="Freeform 202"/>
            <p:cNvSpPr>
              <a:spLocks/>
            </p:cNvSpPr>
            <p:nvPr/>
          </p:nvSpPr>
          <p:spPr bwMode="auto">
            <a:xfrm>
              <a:off x="3933825" y="3550444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1" name="Freeform 203"/>
            <p:cNvSpPr>
              <a:spLocks/>
            </p:cNvSpPr>
            <p:nvPr/>
          </p:nvSpPr>
          <p:spPr bwMode="auto">
            <a:xfrm>
              <a:off x="3883025" y="3550444"/>
              <a:ext cx="52388" cy="1588"/>
            </a:xfrm>
            <a:custGeom>
              <a:avLst/>
              <a:gdLst>
                <a:gd name="T0" fmla="*/ 32 w 33"/>
                <a:gd name="T1" fmla="*/ 0 h 1"/>
                <a:gd name="T2" fmla="*/ 0 w 33"/>
                <a:gd name="T3" fmla="*/ 0 h 1"/>
                <a:gd name="T4" fmla="*/ 0 w 33"/>
                <a:gd name="T5" fmla="*/ 1 h 1"/>
                <a:gd name="T6" fmla="*/ 33 w 33"/>
                <a:gd name="T7" fmla="*/ 1 h 1"/>
                <a:gd name="T8" fmla="*/ 32 w 3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">
                  <a:moveTo>
                    <a:pt x="3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33" y="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B5323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2" name="Freeform 204"/>
            <p:cNvSpPr>
              <a:spLocks/>
            </p:cNvSpPr>
            <p:nvPr/>
          </p:nvSpPr>
          <p:spPr bwMode="auto">
            <a:xfrm>
              <a:off x="3883025" y="3550444"/>
              <a:ext cx="52388" cy="1588"/>
            </a:xfrm>
            <a:custGeom>
              <a:avLst/>
              <a:gdLst>
                <a:gd name="T0" fmla="*/ 32 w 33"/>
                <a:gd name="T1" fmla="*/ 0 h 1"/>
                <a:gd name="T2" fmla="*/ 0 w 33"/>
                <a:gd name="T3" fmla="*/ 0 h 1"/>
                <a:gd name="T4" fmla="*/ 0 w 33"/>
                <a:gd name="T5" fmla="*/ 1 h 1"/>
                <a:gd name="T6" fmla="*/ 33 w 33"/>
                <a:gd name="T7" fmla="*/ 1 h 1"/>
                <a:gd name="T8" fmla="*/ 32 w 33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">
                  <a:moveTo>
                    <a:pt x="3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33" y="1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3" name="Freeform 206"/>
            <p:cNvSpPr>
              <a:spLocks/>
            </p:cNvSpPr>
            <p:nvPr/>
          </p:nvSpPr>
          <p:spPr bwMode="auto">
            <a:xfrm>
              <a:off x="3971925" y="3472656"/>
              <a:ext cx="1246188" cy="565150"/>
            </a:xfrm>
            <a:custGeom>
              <a:avLst/>
              <a:gdLst>
                <a:gd name="T0" fmla="*/ 310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09 w 777"/>
                <a:gd name="T11" fmla="*/ 133 h 352"/>
                <a:gd name="T12" fmla="*/ 468 w 777"/>
                <a:gd name="T13" fmla="*/ 1 h 352"/>
                <a:gd name="T14" fmla="*/ 310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0" y="0"/>
                  </a:moveTo>
                  <a:cubicBezTo>
                    <a:pt x="139" y="75"/>
                    <a:pt x="87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09" y="133"/>
                  </a:cubicBezTo>
                  <a:cubicBezTo>
                    <a:pt x="689" y="115"/>
                    <a:pt x="639" y="76"/>
                    <a:pt x="468" y="1"/>
                  </a:cubicBezTo>
                  <a:cubicBezTo>
                    <a:pt x="310" y="0"/>
                    <a:pt x="310" y="0"/>
                    <a:pt x="310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4" name="Freeform 207"/>
            <p:cNvSpPr>
              <a:spLocks/>
            </p:cNvSpPr>
            <p:nvPr/>
          </p:nvSpPr>
          <p:spPr bwMode="auto">
            <a:xfrm>
              <a:off x="3971925" y="3472656"/>
              <a:ext cx="1246188" cy="565150"/>
            </a:xfrm>
            <a:custGeom>
              <a:avLst/>
              <a:gdLst>
                <a:gd name="T0" fmla="*/ 310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8 w 777"/>
                <a:gd name="T7" fmla="*/ 352 h 352"/>
                <a:gd name="T8" fmla="*/ 777 w 777"/>
                <a:gd name="T9" fmla="*/ 352 h 352"/>
                <a:gd name="T10" fmla="*/ 709 w 777"/>
                <a:gd name="T11" fmla="*/ 133 h 352"/>
                <a:gd name="T12" fmla="*/ 468 w 777"/>
                <a:gd name="T13" fmla="*/ 1 h 352"/>
                <a:gd name="T14" fmla="*/ 310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0" y="0"/>
                  </a:moveTo>
                  <a:cubicBezTo>
                    <a:pt x="139" y="75"/>
                    <a:pt x="87" y="115"/>
                    <a:pt x="67" y="133"/>
                  </a:cubicBezTo>
                  <a:cubicBezTo>
                    <a:pt x="36" y="161"/>
                    <a:pt x="18" y="264"/>
                    <a:pt x="0" y="352"/>
                  </a:cubicBezTo>
                  <a:cubicBezTo>
                    <a:pt x="388" y="352"/>
                    <a:pt x="388" y="352"/>
                    <a:pt x="388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8" y="264"/>
                    <a:pt x="741" y="161"/>
                    <a:pt x="709" y="133"/>
                  </a:cubicBezTo>
                  <a:cubicBezTo>
                    <a:pt x="689" y="115"/>
                    <a:pt x="639" y="76"/>
                    <a:pt x="468" y="1"/>
                  </a:cubicBezTo>
                  <a:cubicBezTo>
                    <a:pt x="310" y="0"/>
                    <a:pt x="310" y="0"/>
                    <a:pt x="310" y="0"/>
                  </a:cubicBezTo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5" name="Freeform 208"/>
            <p:cNvSpPr>
              <a:spLocks/>
            </p:cNvSpPr>
            <p:nvPr/>
          </p:nvSpPr>
          <p:spPr bwMode="auto">
            <a:xfrm>
              <a:off x="4460875" y="3066256"/>
              <a:ext cx="268288" cy="560388"/>
            </a:xfrm>
            <a:custGeom>
              <a:avLst/>
              <a:gdLst>
                <a:gd name="T0" fmla="*/ 0 w 167"/>
                <a:gd name="T1" fmla="*/ 103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3 h 349"/>
                <a:gd name="T12" fmla="*/ 0 w 167"/>
                <a:gd name="T13" fmla="*/ 103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3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3"/>
                    <a:pt x="167" y="103"/>
                    <a:pt x="167" y="103"/>
                  </a:cubicBezTo>
                  <a:cubicBezTo>
                    <a:pt x="167" y="0"/>
                    <a:pt x="0" y="0"/>
                    <a:pt x="0" y="103"/>
                  </a:cubicBezTo>
                </a:path>
              </a:pathLst>
            </a:custGeom>
            <a:solidFill>
              <a:srgbClr val="F6C5A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6" name="Freeform 209"/>
            <p:cNvSpPr>
              <a:spLocks/>
            </p:cNvSpPr>
            <p:nvPr/>
          </p:nvSpPr>
          <p:spPr bwMode="auto">
            <a:xfrm>
              <a:off x="4283075" y="3031331"/>
              <a:ext cx="112713" cy="163513"/>
            </a:xfrm>
            <a:custGeom>
              <a:avLst/>
              <a:gdLst>
                <a:gd name="T0" fmla="*/ 20 w 70"/>
                <a:gd name="T1" fmla="*/ 5 h 102"/>
                <a:gd name="T2" fmla="*/ 62 w 70"/>
                <a:gd name="T3" fmla="*/ 42 h 102"/>
                <a:gd name="T4" fmla="*/ 51 w 70"/>
                <a:gd name="T5" fmla="*/ 97 h 102"/>
                <a:gd name="T6" fmla="*/ 9 w 70"/>
                <a:gd name="T7" fmla="*/ 60 h 102"/>
                <a:gd name="T8" fmla="*/ 2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20" y="5"/>
                  </a:moveTo>
                  <a:cubicBezTo>
                    <a:pt x="35" y="0"/>
                    <a:pt x="54" y="17"/>
                    <a:pt x="62" y="42"/>
                  </a:cubicBezTo>
                  <a:cubicBezTo>
                    <a:pt x="70" y="68"/>
                    <a:pt x="65" y="92"/>
                    <a:pt x="51" y="97"/>
                  </a:cubicBezTo>
                  <a:cubicBezTo>
                    <a:pt x="36" y="102"/>
                    <a:pt x="17" y="85"/>
                    <a:pt x="9" y="60"/>
                  </a:cubicBezTo>
                  <a:cubicBezTo>
                    <a:pt x="0" y="34"/>
                    <a:pt x="6" y="10"/>
                    <a:pt x="20" y="5"/>
                  </a:cubicBezTo>
                  <a:close/>
                </a:path>
              </a:pathLst>
            </a:custGeom>
            <a:solidFill>
              <a:srgbClr val="F6C5A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7" name="Freeform 210"/>
            <p:cNvSpPr>
              <a:spLocks/>
            </p:cNvSpPr>
            <p:nvPr/>
          </p:nvSpPr>
          <p:spPr bwMode="auto">
            <a:xfrm>
              <a:off x="4791075" y="3031331"/>
              <a:ext cx="112713" cy="163513"/>
            </a:xfrm>
            <a:custGeom>
              <a:avLst/>
              <a:gdLst>
                <a:gd name="T0" fmla="*/ 50 w 70"/>
                <a:gd name="T1" fmla="*/ 5 h 102"/>
                <a:gd name="T2" fmla="*/ 9 w 70"/>
                <a:gd name="T3" fmla="*/ 42 h 102"/>
                <a:gd name="T4" fmla="*/ 20 w 70"/>
                <a:gd name="T5" fmla="*/ 97 h 102"/>
                <a:gd name="T6" fmla="*/ 62 w 70"/>
                <a:gd name="T7" fmla="*/ 60 h 102"/>
                <a:gd name="T8" fmla="*/ 5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0" y="5"/>
                  </a:moveTo>
                  <a:cubicBezTo>
                    <a:pt x="36" y="0"/>
                    <a:pt x="17" y="17"/>
                    <a:pt x="9" y="42"/>
                  </a:cubicBezTo>
                  <a:cubicBezTo>
                    <a:pt x="0" y="68"/>
                    <a:pt x="5" y="92"/>
                    <a:pt x="20" y="97"/>
                  </a:cubicBezTo>
                  <a:cubicBezTo>
                    <a:pt x="35" y="102"/>
                    <a:pt x="53" y="85"/>
                    <a:pt x="62" y="60"/>
                  </a:cubicBezTo>
                  <a:cubicBezTo>
                    <a:pt x="70" y="34"/>
                    <a:pt x="65" y="10"/>
                    <a:pt x="50" y="5"/>
                  </a:cubicBezTo>
                  <a:close/>
                </a:path>
              </a:pathLst>
            </a:custGeom>
            <a:solidFill>
              <a:srgbClr val="F6C5A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8" name="Freeform 211"/>
            <p:cNvSpPr>
              <a:spLocks/>
            </p:cNvSpPr>
            <p:nvPr/>
          </p:nvSpPr>
          <p:spPr bwMode="auto">
            <a:xfrm>
              <a:off x="4408488" y="3602831"/>
              <a:ext cx="354013" cy="434975"/>
            </a:xfrm>
            <a:custGeom>
              <a:avLst/>
              <a:gdLst>
                <a:gd name="T0" fmla="*/ 117 w 221"/>
                <a:gd name="T1" fmla="*/ 0 h 271"/>
                <a:gd name="T2" fmla="*/ 0 w 221"/>
                <a:gd name="T3" fmla="*/ 35 h 271"/>
                <a:gd name="T4" fmla="*/ 45 w 221"/>
                <a:gd name="T5" fmla="*/ 271 h 271"/>
                <a:gd name="T6" fmla="*/ 202 w 221"/>
                <a:gd name="T7" fmla="*/ 271 h 271"/>
                <a:gd name="T8" fmla="*/ 221 w 221"/>
                <a:gd name="T9" fmla="*/ 36 h 271"/>
                <a:gd name="T10" fmla="*/ 117 w 221"/>
                <a:gd name="T1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271">
                  <a:moveTo>
                    <a:pt x="117" y="0"/>
                  </a:moveTo>
                  <a:cubicBezTo>
                    <a:pt x="117" y="0"/>
                    <a:pt x="0" y="28"/>
                    <a:pt x="0" y="35"/>
                  </a:cubicBezTo>
                  <a:cubicBezTo>
                    <a:pt x="0" y="42"/>
                    <a:pt x="45" y="271"/>
                    <a:pt x="45" y="271"/>
                  </a:cubicBezTo>
                  <a:cubicBezTo>
                    <a:pt x="202" y="271"/>
                    <a:pt x="202" y="271"/>
                    <a:pt x="202" y="271"/>
                  </a:cubicBezTo>
                  <a:cubicBezTo>
                    <a:pt x="221" y="36"/>
                    <a:pt x="221" y="36"/>
                    <a:pt x="221" y="36"/>
                  </a:cubicBezTo>
                  <a:cubicBezTo>
                    <a:pt x="117" y="0"/>
                    <a:pt x="117" y="0"/>
                    <a:pt x="117" y="0"/>
                  </a:cubicBezTo>
                </a:path>
              </a:pathLst>
            </a:custGeom>
            <a:solidFill>
              <a:srgbClr val="9FBAC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9" name="Freeform 212"/>
            <p:cNvSpPr>
              <a:spLocks/>
            </p:cNvSpPr>
            <p:nvPr/>
          </p:nvSpPr>
          <p:spPr bwMode="auto">
            <a:xfrm>
              <a:off x="4286250" y="3475831"/>
              <a:ext cx="233363" cy="561975"/>
            </a:xfrm>
            <a:custGeom>
              <a:avLst/>
              <a:gdLst>
                <a:gd name="T0" fmla="*/ 110 w 147"/>
                <a:gd name="T1" fmla="*/ 0 h 354"/>
                <a:gd name="T2" fmla="*/ 110 w 147"/>
                <a:gd name="T3" fmla="*/ 38 h 354"/>
                <a:gd name="T4" fmla="*/ 147 w 147"/>
                <a:gd name="T5" fmla="*/ 354 h 354"/>
                <a:gd name="T6" fmla="*/ 84 w 147"/>
                <a:gd name="T7" fmla="*/ 354 h 354"/>
                <a:gd name="T8" fmla="*/ 14 w 147"/>
                <a:gd name="T9" fmla="*/ 213 h 354"/>
                <a:gd name="T10" fmla="*/ 81 w 147"/>
                <a:gd name="T11" fmla="*/ 170 h 354"/>
                <a:gd name="T12" fmla="*/ 0 w 147"/>
                <a:gd name="T13" fmla="*/ 131 h 354"/>
                <a:gd name="T14" fmla="*/ 74 w 147"/>
                <a:gd name="T15" fmla="*/ 16 h 354"/>
                <a:gd name="T16" fmla="*/ 110 w 147"/>
                <a:gd name="T17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" h="354">
                  <a:moveTo>
                    <a:pt x="110" y="0"/>
                  </a:moveTo>
                  <a:lnTo>
                    <a:pt x="110" y="38"/>
                  </a:lnTo>
                  <a:lnTo>
                    <a:pt x="147" y="354"/>
                  </a:lnTo>
                  <a:lnTo>
                    <a:pt x="84" y="354"/>
                  </a:lnTo>
                  <a:lnTo>
                    <a:pt x="14" y="213"/>
                  </a:lnTo>
                  <a:lnTo>
                    <a:pt x="81" y="170"/>
                  </a:lnTo>
                  <a:lnTo>
                    <a:pt x="0" y="131"/>
                  </a:lnTo>
                  <a:lnTo>
                    <a:pt x="74" y="16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0" name="Freeform 213"/>
            <p:cNvSpPr>
              <a:spLocks/>
            </p:cNvSpPr>
            <p:nvPr/>
          </p:nvSpPr>
          <p:spPr bwMode="auto">
            <a:xfrm>
              <a:off x="4670425" y="3475831"/>
              <a:ext cx="231775" cy="561975"/>
            </a:xfrm>
            <a:custGeom>
              <a:avLst/>
              <a:gdLst>
                <a:gd name="T0" fmla="*/ 37 w 146"/>
                <a:gd name="T1" fmla="*/ 0 h 354"/>
                <a:gd name="T2" fmla="*/ 37 w 146"/>
                <a:gd name="T3" fmla="*/ 38 h 354"/>
                <a:gd name="T4" fmla="*/ 0 w 146"/>
                <a:gd name="T5" fmla="*/ 354 h 354"/>
                <a:gd name="T6" fmla="*/ 62 w 146"/>
                <a:gd name="T7" fmla="*/ 354 h 354"/>
                <a:gd name="T8" fmla="*/ 132 w 146"/>
                <a:gd name="T9" fmla="*/ 213 h 354"/>
                <a:gd name="T10" fmla="*/ 65 w 146"/>
                <a:gd name="T11" fmla="*/ 170 h 354"/>
                <a:gd name="T12" fmla="*/ 146 w 146"/>
                <a:gd name="T13" fmla="*/ 131 h 354"/>
                <a:gd name="T14" fmla="*/ 80 w 146"/>
                <a:gd name="T15" fmla="*/ 20 h 354"/>
                <a:gd name="T16" fmla="*/ 37 w 146"/>
                <a:gd name="T17" fmla="*/ 0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6" h="354">
                  <a:moveTo>
                    <a:pt x="37" y="0"/>
                  </a:moveTo>
                  <a:lnTo>
                    <a:pt x="37" y="38"/>
                  </a:lnTo>
                  <a:lnTo>
                    <a:pt x="0" y="354"/>
                  </a:lnTo>
                  <a:lnTo>
                    <a:pt x="62" y="354"/>
                  </a:lnTo>
                  <a:lnTo>
                    <a:pt x="132" y="213"/>
                  </a:lnTo>
                  <a:lnTo>
                    <a:pt x="65" y="170"/>
                  </a:lnTo>
                  <a:lnTo>
                    <a:pt x="146" y="131"/>
                  </a:lnTo>
                  <a:lnTo>
                    <a:pt x="80" y="2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1" name="Freeform 214"/>
            <p:cNvSpPr>
              <a:spLocks/>
            </p:cNvSpPr>
            <p:nvPr/>
          </p:nvSpPr>
          <p:spPr bwMode="auto">
            <a:xfrm>
              <a:off x="4537075" y="3602831"/>
              <a:ext cx="114300" cy="111125"/>
            </a:xfrm>
            <a:custGeom>
              <a:avLst/>
              <a:gdLst>
                <a:gd name="T0" fmla="*/ 0 w 72"/>
                <a:gd name="T1" fmla="*/ 39 h 70"/>
                <a:gd name="T2" fmla="*/ 20 w 72"/>
                <a:gd name="T3" fmla="*/ 70 h 70"/>
                <a:gd name="T4" fmla="*/ 52 w 72"/>
                <a:gd name="T5" fmla="*/ 70 h 70"/>
                <a:gd name="T6" fmla="*/ 72 w 72"/>
                <a:gd name="T7" fmla="*/ 39 h 70"/>
                <a:gd name="T8" fmla="*/ 37 w 72"/>
                <a:gd name="T9" fmla="*/ 0 h 70"/>
                <a:gd name="T10" fmla="*/ 0 w 72"/>
                <a:gd name="T11" fmla="*/ 3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70">
                  <a:moveTo>
                    <a:pt x="0" y="39"/>
                  </a:moveTo>
                  <a:cubicBezTo>
                    <a:pt x="20" y="70"/>
                    <a:pt x="20" y="70"/>
                    <a:pt x="20" y="70"/>
                  </a:cubicBezTo>
                  <a:cubicBezTo>
                    <a:pt x="31" y="70"/>
                    <a:pt x="41" y="70"/>
                    <a:pt x="52" y="70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28A8E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2" name="Freeform 215"/>
            <p:cNvSpPr>
              <a:spLocks/>
            </p:cNvSpPr>
            <p:nvPr/>
          </p:nvSpPr>
          <p:spPr bwMode="auto">
            <a:xfrm>
              <a:off x="4524375" y="3713956"/>
              <a:ext cx="142875" cy="323850"/>
            </a:xfrm>
            <a:custGeom>
              <a:avLst/>
              <a:gdLst>
                <a:gd name="T0" fmla="*/ 28 w 90"/>
                <a:gd name="T1" fmla="*/ 0 h 204"/>
                <a:gd name="T2" fmla="*/ 0 w 90"/>
                <a:gd name="T3" fmla="*/ 204 h 204"/>
                <a:gd name="T4" fmla="*/ 90 w 90"/>
                <a:gd name="T5" fmla="*/ 204 h 204"/>
                <a:gd name="T6" fmla="*/ 60 w 90"/>
                <a:gd name="T7" fmla="*/ 0 h 204"/>
                <a:gd name="T8" fmla="*/ 28 w 90"/>
                <a:gd name="T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04">
                  <a:moveTo>
                    <a:pt x="28" y="0"/>
                  </a:moveTo>
                  <a:lnTo>
                    <a:pt x="0" y="204"/>
                  </a:lnTo>
                  <a:lnTo>
                    <a:pt x="90" y="204"/>
                  </a:lnTo>
                  <a:lnTo>
                    <a:pt x="60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28A8E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3" name="Freeform 216"/>
            <p:cNvSpPr>
              <a:spLocks/>
            </p:cNvSpPr>
            <p:nvPr/>
          </p:nvSpPr>
          <p:spPr bwMode="auto">
            <a:xfrm>
              <a:off x="4524375" y="3713956"/>
              <a:ext cx="142875" cy="323850"/>
            </a:xfrm>
            <a:custGeom>
              <a:avLst/>
              <a:gdLst>
                <a:gd name="T0" fmla="*/ 28 w 90"/>
                <a:gd name="T1" fmla="*/ 0 h 204"/>
                <a:gd name="T2" fmla="*/ 0 w 90"/>
                <a:gd name="T3" fmla="*/ 204 h 204"/>
                <a:gd name="T4" fmla="*/ 90 w 90"/>
                <a:gd name="T5" fmla="*/ 204 h 204"/>
                <a:gd name="T6" fmla="*/ 60 w 90"/>
                <a:gd name="T7" fmla="*/ 0 h 204"/>
                <a:gd name="T8" fmla="*/ 28 w 90"/>
                <a:gd name="T9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204">
                  <a:moveTo>
                    <a:pt x="28" y="0"/>
                  </a:moveTo>
                  <a:lnTo>
                    <a:pt x="0" y="204"/>
                  </a:lnTo>
                  <a:lnTo>
                    <a:pt x="90" y="204"/>
                  </a:lnTo>
                  <a:lnTo>
                    <a:pt x="60" y="0"/>
                  </a:lnTo>
                  <a:lnTo>
                    <a:pt x="2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4" name="Freeform 217"/>
            <p:cNvSpPr>
              <a:spLocks/>
            </p:cNvSpPr>
            <p:nvPr/>
          </p:nvSpPr>
          <p:spPr bwMode="auto">
            <a:xfrm>
              <a:off x="4448175" y="3434556"/>
              <a:ext cx="147638" cy="282575"/>
            </a:xfrm>
            <a:custGeom>
              <a:avLst/>
              <a:gdLst>
                <a:gd name="T0" fmla="*/ 8 w 93"/>
                <a:gd name="T1" fmla="*/ 0 h 178"/>
                <a:gd name="T2" fmla="*/ 0 w 93"/>
                <a:gd name="T3" fmla="*/ 29 h 178"/>
                <a:gd name="T4" fmla="*/ 21 w 93"/>
                <a:gd name="T5" fmla="*/ 178 h 178"/>
                <a:gd name="T6" fmla="*/ 93 w 93"/>
                <a:gd name="T7" fmla="*/ 106 h 178"/>
                <a:gd name="T8" fmla="*/ 8 w 93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78">
                  <a:moveTo>
                    <a:pt x="8" y="0"/>
                  </a:moveTo>
                  <a:lnTo>
                    <a:pt x="0" y="29"/>
                  </a:lnTo>
                  <a:lnTo>
                    <a:pt x="21" y="178"/>
                  </a:lnTo>
                  <a:lnTo>
                    <a:pt x="93" y="10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5" name="Freeform 218"/>
            <p:cNvSpPr>
              <a:spLocks/>
            </p:cNvSpPr>
            <p:nvPr/>
          </p:nvSpPr>
          <p:spPr bwMode="auto">
            <a:xfrm>
              <a:off x="4448175" y="3434556"/>
              <a:ext cx="147638" cy="282575"/>
            </a:xfrm>
            <a:custGeom>
              <a:avLst/>
              <a:gdLst>
                <a:gd name="T0" fmla="*/ 8 w 93"/>
                <a:gd name="T1" fmla="*/ 0 h 178"/>
                <a:gd name="T2" fmla="*/ 0 w 93"/>
                <a:gd name="T3" fmla="*/ 29 h 178"/>
                <a:gd name="T4" fmla="*/ 21 w 93"/>
                <a:gd name="T5" fmla="*/ 178 h 178"/>
                <a:gd name="T6" fmla="*/ 93 w 93"/>
                <a:gd name="T7" fmla="*/ 106 h 178"/>
                <a:gd name="T8" fmla="*/ 8 w 93"/>
                <a:gd name="T9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178">
                  <a:moveTo>
                    <a:pt x="8" y="0"/>
                  </a:moveTo>
                  <a:lnTo>
                    <a:pt x="0" y="29"/>
                  </a:lnTo>
                  <a:lnTo>
                    <a:pt x="21" y="178"/>
                  </a:lnTo>
                  <a:lnTo>
                    <a:pt x="93" y="106"/>
                  </a:lnTo>
                  <a:lnTo>
                    <a:pt x="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6" name="Freeform 219"/>
            <p:cNvSpPr>
              <a:spLocks/>
            </p:cNvSpPr>
            <p:nvPr/>
          </p:nvSpPr>
          <p:spPr bwMode="auto">
            <a:xfrm>
              <a:off x="4460875" y="3378994"/>
              <a:ext cx="268288" cy="93663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6 h 58"/>
                <a:gd name="T4" fmla="*/ 83 w 167"/>
                <a:gd name="T5" fmla="*/ 58 h 58"/>
                <a:gd name="T6" fmla="*/ 85 w 167"/>
                <a:gd name="T7" fmla="*/ 58 h 58"/>
                <a:gd name="T8" fmla="*/ 167 w 167"/>
                <a:gd name="T9" fmla="*/ 9 h 58"/>
                <a:gd name="T10" fmla="*/ 167 w 167"/>
                <a:gd name="T11" fmla="*/ 0 h 58"/>
                <a:gd name="T12" fmla="*/ 0 w 16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2" y="56"/>
                    <a:pt x="83" y="58"/>
                  </a:cubicBezTo>
                  <a:cubicBezTo>
                    <a:pt x="84" y="58"/>
                    <a:pt x="84" y="58"/>
                    <a:pt x="85" y="58"/>
                  </a:cubicBezTo>
                  <a:cubicBezTo>
                    <a:pt x="125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59E8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7" name="Freeform 220"/>
            <p:cNvSpPr>
              <a:spLocks/>
            </p:cNvSpPr>
            <p:nvPr/>
          </p:nvSpPr>
          <p:spPr bwMode="auto">
            <a:xfrm>
              <a:off x="4183063" y="2682081"/>
              <a:ext cx="823913" cy="758825"/>
            </a:xfrm>
            <a:custGeom>
              <a:avLst/>
              <a:gdLst>
                <a:gd name="T0" fmla="*/ 256 w 513"/>
                <a:gd name="T1" fmla="*/ 0 h 473"/>
                <a:gd name="T2" fmla="*/ 115 w 513"/>
                <a:gd name="T3" fmla="*/ 378 h 473"/>
                <a:gd name="T4" fmla="*/ 256 w 513"/>
                <a:gd name="T5" fmla="*/ 473 h 473"/>
                <a:gd name="T6" fmla="*/ 398 w 513"/>
                <a:gd name="T7" fmla="*/ 378 h 473"/>
                <a:gd name="T8" fmla="*/ 256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6" y="0"/>
                  </a:moveTo>
                  <a:cubicBezTo>
                    <a:pt x="0" y="0"/>
                    <a:pt x="98" y="351"/>
                    <a:pt x="115" y="378"/>
                  </a:cubicBezTo>
                  <a:cubicBezTo>
                    <a:pt x="133" y="408"/>
                    <a:pt x="215" y="473"/>
                    <a:pt x="256" y="473"/>
                  </a:cubicBezTo>
                  <a:cubicBezTo>
                    <a:pt x="298" y="473"/>
                    <a:pt x="379" y="408"/>
                    <a:pt x="398" y="378"/>
                  </a:cubicBezTo>
                  <a:cubicBezTo>
                    <a:pt x="414" y="351"/>
                    <a:pt x="513" y="0"/>
                    <a:pt x="256" y="0"/>
                  </a:cubicBezTo>
                  <a:close/>
                </a:path>
              </a:pathLst>
            </a:custGeom>
            <a:solidFill>
              <a:srgbClr val="F6C5A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8" name="Freeform 221"/>
            <p:cNvSpPr>
              <a:spLocks noEditPoints="1"/>
            </p:cNvSpPr>
            <p:nvPr/>
          </p:nvSpPr>
          <p:spPr bwMode="auto">
            <a:xfrm>
              <a:off x="4279900" y="2585244"/>
              <a:ext cx="647700" cy="584200"/>
            </a:xfrm>
            <a:custGeom>
              <a:avLst/>
              <a:gdLst>
                <a:gd name="T0" fmla="*/ 311 w 404"/>
                <a:gd name="T1" fmla="*/ 68 h 363"/>
                <a:gd name="T2" fmla="*/ 51 w 404"/>
                <a:gd name="T3" fmla="*/ 97 h 363"/>
                <a:gd name="T4" fmla="*/ 30 w 404"/>
                <a:gd name="T5" fmla="*/ 357 h 363"/>
                <a:gd name="T6" fmla="*/ 30 w 404"/>
                <a:gd name="T7" fmla="*/ 357 h 363"/>
                <a:gd name="T8" fmla="*/ 30 w 404"/>
                <a:gd name="T9" fmla="*/ 360 h 363"/>
                <a:gd name="T10" fmla="*/ 32 w 404"/>
                <a:gd name="T11" fmla="*/ 363 h 363"/>
                <a:gd name="T12" fmla="*/ 37 w 404"/>
                <a:gd name="T13" fmla="*/ 362 h 363"/>
                <a:gd name="T14" fmla="*/ 37 w 404"/>
                <a:gd name="T15" fmla="*/ 361 h 363"/>
                <a:gd name="T16" fmla="*/ 37 w 404"/>
                <a:gd name="T17" fmla="*/ 340 h 363"/>
                <a:gd name="T18" fmla="*/ 32 w 404"/>
                <a:gd name="T19" fmla="*/ 307 h 363"/>
                <a:gd name="T20" fmla="*/ 77 w 404"/>
                <a:gd name="T21" fmla="*/ 183 h 363"/>
                <a:gd name="T22" fmla="*/ 86 w 404"/>
                <a:gd name="T23" fmla="*/ 171 h 363"/>
                <a:gd name="T24" fmla="*/ 97 w 404"/>
                <a:gd name="T25" fmla="*/ 159 h 363"/>
                <a:gd name="T26" fmla="*/ 103 w 404"/>
                <a:gd name="T27" fmla="*/ 154 h 363"/>
                <a:gd name="T28" fmla="*/ 242 w 404"/>
                <a:gd name="T29" fmla="*/ 176 h 363"/>
                <a:gd name="T30" fmla="*/ 296 w 404"/>
                <a:gd name="T31" fmla="*/ 189 h 363"/>
                <a:gd name="T32" fmla="*/ 311 w 404"/>
                <a:gd name="T33" fmla="*/ 177 h 363"/>
                <a:gd name="T34" fmla="*/ 359 w 404"/>
                <a:gd name="T35" fmla="*/ 315 h 363"/>
                <a:gd name="T36" fmla="*/ 356 w 404"/>
                <a:gd name="T37" fmla="*/ 340 h 363"/>
                <a:gd name="T38" fmla="*/ 356 w 404"/>
                <a:gd name="T39" fmla="*/ 361 h 363"/>
                <a:gd name="T40" fmla="*/ 356 w 404"/>
                <a:gd name="T41" fmla="*/ 362 h 363"/>
                <a:gd name="T42" fmla="*/ 361 w 404"/>
                <a:gd name="T43" fmla="*/ 363 h 363"/>
                <a:gd name="T44" fmla="*/ 363 w 404"/>
                <a:gd name="T45" fmla="*/ 360 h 363"/>
                <a:gd name="T46" fmla="*/ 364 w 404"/>
                <a:gd name="T47" fmla="*/ 351 h 363"/>
                <a:gd name="T48" fmla="*/ 366 w 404"/>
                <a:gd name="T49" fmla="*/ 338 h 363"/>
                <a:gd name="T50" fmla="*/ 311 w 404"/>
                <a:gd name="T51" fmla="*/ 68 h 363"/>
                <a:gd name="T52" fmla="*/ 180 w 404"/>
                <a:gd name="T53" fmla="*/ 135 h 363"/>
                <a:gd name="T54" fmla="*/ 176 w 404"/>
                <a:gd name="T55" fmla="*/ 134 h 363"/>
                <a:gd name="T56" fmla="*/ 182 w 404"/>
                <a:gd name="T57" fmla="*/ 135 h 363"/>
                <a:gd name="T58" fmla="*/ 180 w 404"/>
                <a:gd name="T59" fmla="*/ 135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04" h="363">
                  <a:moveTo>
                    <a:pt x="311" y="68"/>
                  </a:moveTo>
                  <a:cubicBezTo>
                    <a:pt x="225" y="0"/>
                    <a:pt x="91" y="41"/>
                    <a:pt x="51" y="97"/>
                  </a:cubicBezTo>
                  <a:cubicBezTo>
                    <a:pt x="0" y="168"/>
                    <a:pt x="18" y="276"/>
                    <a:pt x="30" y="357"/>
                  </a:cubicBezTo>
                  <a:cubicBezTo>
                    <a:pt x="30" y="357"/>
                    <a:pt x="30" y="357"/>
                    <a:pt x="30" y="357"/>
                  </a:cubicBezTo>
                  <a:cubicBezTo>
                    <a:pt x="30" y="358"/>
                    <a:pt x="30" y="359"/>
                    <a:pt x="30" y="360"/>
                  </a:cubicBezTo>
                  <a:cubicBezTo>
                    <a:pt x="31" y="360"/>
                    <a:pt x="32" y="362"/>
                    <a:pt x="32" y="363"/>
                  </a:cubicBezTo>
                  <a:cubicBezTo>
                    <a:pt x="33" y="363"/>
                    <a:pt x="36" y="363"/>
                    <a:pt x="37" y="362"/>
                  </a:cubicBezTo>
                  <a:cubicBezTo>
                    <a:pt x="37" y="362"/>
                    <a:pt x="37" y="361"/>
                    <a:pt x="37" y="361"/>
                  </a:cubicBezTo>
                  <a:cubicBezTo>
                    <a:pt x="38" y="354"/>
                    <a:pt x="37" y="340"/>
                    <a:pt x="37" y="340"/>
                  </a:cubicBezTo>
                  <a:cubicBezTo>
                    <a:pt x="37" y="328"/>
                    <a:pt x="34" y="318"/>
                    <a:pt x="32" y="307"/>
                  </a:cubicBezTo>
                  <a:cubicBezTo>
                    <a:pt x="41" y="256"/>
                    <a:pt x="65" y="245"/>
                    <a:pt x="77" y="183"/>
                  </a:cubicBezTo>
                  <a:cubicBezTo>
                    <a:pt x="80" y="179"/>
                    <a:pt x="83" y="175"/>
                    <a:pt x="86" y="171"/>
                  </a:cubicBezTo>
                  <a:cubicBezTo>
                    <a:pt x="89" y="167"/>
                    <a:pt x="93" y="162"/>
                    <a:pt x="97" y="159"/>
                  </a:cubicBezTo>
                  <a:cubicBezTo>
                    <a:pt x="99" y="157"/>
                    <a:pt x="101" y="156"/>
                    <a:pt x="103" y="154"/>
                  </a:cubicBezTo>
                  <a:cubicBezTo>
                    <a:pt x="150" y="137"/>
                    <a:pt x="198" y="158"/>
                    <a:pt x="242" y="176"/>
                  </a:cubicBezTo>
                  <a:cubicBezTo>
                    <a:pt x="259" y="182"/>
                    <a:pt x="278" y="191"/>
                    <a:pt x="296" y="189"/>
                  </a:cubicBezTo>
                  <a:cubicBezTo>
                    <a:pt x="304" y="189"/>
                    <a:pt x="310" y="183"/>
                    <a:pt x="311" y="177"/>
                  </a:cubicBezTo>
                  <a:cubicBezTo>
                    <a:pt x="332" y="240"/>
                    <a:pt x="349" y="269"/>
                    <a:pt x="359" y="315"/>
                  </a:cubicBezTo>
                  <a:cubicBezTo>
                    <a:pt x="358" y="323"/>
                    <a:pt x="356" y="331"/>
                    <a:pt x="356" y="340"/>
                  </a:cubicBezTo>
                  <a:cubicBezTo>
                    <a:pt x="356" y="340"/>
                    <a:pt x="355" y="354"/>
                    <a:pt x="356" y="361"/>
                  </a:cubicBezTo>
                  <a:cubicBezTo>
                    <a:pt x="356" y="361"/>
                    <a:pt x="356" y="362"/>
                    <a:pt x="356" y="362"/>
                  </a:cubicBezTo>
                  <a:cubicBezTo>
                    <a:pt x="357" y="363"/>
                    <a:pt x="360" y="363"/>
                    <a:pt x="361" y="363"/>
                  </a:cubicBezTo>
                  <a:cubicBezTo>
                    <a:pt x="361" y="362"/>
                    <a:pt x="363" y="360"/>
                    <a:pt x="363" y="360"/>
                  </a:cubicBezTo>
                  <a:cubicBezTo>
                    <a:pt x="364" y="357"/>
                    <a:pt x="364" y="354"/>
                    <a:pt x="364" y="351"/>
                  </a:cubicBezTo>
                  <a:cubicBezTo>
                    <a:pt x="364" y="347"/>
                    <a:pt x="365" y="342"/>
                    <a:pt x="366" y="338"/>
                  </a:cubicBezTo>
                  <a:cubicBezTo>
                    <a:pt x="379" y="288"/>
                    <a:pt x="404" y="90"/>
                    <a:pt x="311" y="68"/>
                  </a:cubicBezTo>
                  <a:close/>
                  <a:moveTo>
                    <a:pt x="180" y="135"/>
                  </a:moveTo>
                  <a:cubicBezTo>
                    <a:pt x="179" y="135"/>
                    <a:pt x="177" y="134"/>
                    <a:pt x="176" y="134"/>
                  </a:cubicBezTo>
                  <a:cubicBezTo>
                    <a:pt x="178" y="134"/>
                    <a:pt x="180" y="135"/>
                    <a:pt x="182" y="135"/>
                  </a:cubicBezTo>
                  <a:cubicBezTo>
                    <a:pt x="181" y="135"/>
                    <a:pt x="181" y="135"/>
                    <a:pt x="180" y="135"/>
                  </a:cubicBezTo>
                  <a:close/>
                </a:path>
              </a:pathLst>
            </a:custGeom>
            <a:solidFill>
              <a:srgbClr val="60534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9" name="Freeform 222"/>
            <p:cNvSpPr>
              <a:spLocks/>
            </p:cNvSpPr>
            <p:nvPr/>
          </p:nvSpPr>
          <p:spPr bwMode="auto">
            <a:xfrm>
              <a:off x="4595813" y="3434556"/>
              <a:ext cx="141288" cy="285750"/>
            </a:xfrm>
            <a:custGeom>
              <a:avLst/>
              <a:gdLst>
                <a:gd name="T0" fmla="*/ 84 w 89"/>
                <a:gd name="T1" fmla="*/ 0 h 180"/>
                <a:gd name="T2" fmla="*/ 89 w 89"/>
                <a:gd name="T3" fmla="*/ 29 h 180"/>
                <a:gd name="T4" fmla="*/ 70 w 89"/>
                <a:gd name="T5" fmla="*/ 180 h 180"/>
                <a:gd name="T6" fmla="*/ 0 w 89"/>
                <a:gd name="T7" fmla="*/ 106 h 180"/>
                <a:gd name="T8" fmla="*/ 84 w 89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80">
                  <a:moveTo>
                    <a:pt x="84" y="0"/>
                  </a:moveTo>
                  <a:lnTo>
                    <a:pt x="89" y="29"/>
                  </a:lnTo>
                  <a:lnTo>
                    <a:pt x="70" y="180"/>
                  </a:lnTo>
                  <a:lnTo>
                    <a:pt x="0" y="106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0" name="Freeform 223"/>
            <p:cNvSpPr>
              <a:spLocks/>
            </p:cNvSpPr>
            <p:nvPr/>
          </p:nvSpPr>
          <p:spPr bwMode="auto">
            <a:xfrm>
              <a:off x="4595813" y="3434556"/>
              <a:ext cx="141288" cy="285750"/>
            </a:xfrm>
            <a:custGeom>
              <a:avLst/>
              <a:gdLst>
                <a:gd name="T0" fmla="*/ 84 w 89"/>
                <a:gd name="T1" fmla="*/ 0 h 180"/>
                <a:gd name="T2" fmla="*/ 89 w 89"/>
                <a:gd name="T3" fmla="*/ 29 h 180"/>
                <a:gd name="T4" fmla="*/ 70 w 89"/>
                <a:gd name="T5" fmla="*/ 180 h 180"/>
                <a:gd name="T6" fmla="*/ 0 w 89"/>
                <a:gd name="T7" fmla="*/ 106 h 180"/>
                <a:gd name="T8" fmla="*/ 84 w 89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180">
                  <a:moveTo>
                    <a:pt x="84" y="0"/>
                  </a:moveTo>
                  <a:lnTo>
                    <a:pt x="89" y="29"/>
                  </a:lnTo>
                  <a:lnTo>
                    <a:pt x="70" y="180"/>
                  </a:lnTo>
                  <a:lnTo>
                    <a:pt x="0" y="106"/>
                  </a:lnTo>
                  <a:lnTo>
                    <a:pt x="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1" name="Freeform 224"/>
            <p:cNvSpPr>
              <a:spLocks/>
            </p:cNvSpPr>
            <p:nvPr/>
          </p:nvSpPr>
          <p:spPr bwMode="auto">
            <a:xfrm>
              <a:off x="4460875" y="3431381"/>
              <a:ext cx="268288" cy="171450"/>
            </a:xfrm>
            <a:custGeom>
              <a:avLst/>
              <a:gdLst>
                <a:gd name="T0" fmla="*/ 169 w 169"/>
                <a:gd name="T1" fmla="*/ 0 h 108"/>
                <a:gd name="T2" fmla="*/ 85 w 169"/>
                <a:gd name="T3" fmla="*/ 105 h 108"/>
                <a:gd name="T4" fmla="*/ 0 w 169"/>
                <a:gd name="T5" fmla="*/ 0 h 108"/>
                <a:gd name="T6" fmla="*/ 0 w 169"/>
                <a:gd name="T7" fmla="*/ 2 h 108"/>
                <a:gd name="T8" fmla="*/ 85 w 169"/>
                <a:gd name="T9" fmla="*/ 108 h 108"/>
                <a:gd name="T10" fmla="*/ 169 w 169"/>
                <a:gd name="T11" fmla="*/ 2 h 108"/>
                <a:gd name="T12" fmla="*/ 169 w 16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108">
                  <a:moveTo>
                    <a:pt x="169" y="0"/>
                  </a:moveTo>
                  <a:lnTo>
                    <a:pt x="85" y="105"/>
                  </a:lnTo>
                  <a:lnTo>
                    <a:pt x="0" y="0"/>
                  </a:lnTo>
                  <a:lnTo>
                    <a:pt x="0" y="2"/>
                  </a:lnTo>
                  <a:lnTo>
                    <a:pt x="85" y="108"/>
                  </a:lnTo>
                  <a:lnTo>
                    <a:pt x="169" y="2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E9BB98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2" name="Freeform 225"/>
            <p:cNvSpPr>
              <a:spLocks/>
            </p:cNvSpPr>
            <p:nvPr/>
          </p:nvSpPr>
          <p:spPr bwMode="auto">
            <a:xfrm>
              <a:off x="4460875" y="3431381"/>
              <a:ext cx="268288" cy="171450"/>
            </a:xfrm>
            <a:custGeom>
              <a:avLst/>
              <a:gdLst>
                <a:gd name="T0" fmla="*/ 169 w 169"/>
                <a:gd name="T1" fmla="*/ 0 h 108"/>
                <a:gd name="T2" fmla="*/ 85 w 169"/>
                <a:gd name="T3" fmla="*/ 105 h 108"/>
                <a:gd name="T4" fmla="*/ 0 w 169"/>
                <a:gd name="T5" fmla="*/ 0 h 108"/>
                <a:gd name="T6" fmla="*/ 0 w 169"/>
                <a:gd name="T7" fmla="*/ 2 h 108"/>
                <a:gd name="T8" fmla="*/ 85 w 169"/>
                <a:gd name="T9" fmla="*/ 108 h 108"/>
                <a:gd name="T10" fmla="*/ 169 w 169"/>
                <a:gd name="T11" fmla="*/ 2 h 108"/>
                <a:gd name="T12" fmla="*/ 169 w 16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108">
                  <a:moveTo>
                    <a:pt x="169" y="0"/>
                  </a:moveTo>
                  <a:lnTo>
                    <a:pt x="85" y="105"/>
                  </a:lnTo>
                  <a:lnTo>
                    <a:pt x="0" y="0"/>
                  </a:lnTo>
                  <a:lnTo>
                    <a:pt x="0" y="2"/>
                  </a:lnTo>
                  <a:lnTo>
                    <a:pt x="85" y="108"/>
                  </a:lnTo>
                  <a:lnTo>
                    <a:pt x="169" y="2"/>
                  </a:lnTo>
                  <a:lnTo>
                    <a:pt x="16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3" name="Freeform 226"/>
            <p:cNvSpPr>
              <a:spLocks noEditPoints="1"/>
            </p:cNvSpPr>
            <p:nvPr/>
          </p:nvSpPr>
          <p:spPr bwMode="auto">
            <a:xfrm>
              <a:off x="4568825" y="3713956"/>
              <a:ext cx="50800" cy="1588"/>
            </a:xfrm>
            <a:custGeom>
              <a:avLst/>
              <a:gdLst>
                <a:gd name="T0" fmla="*/ 0 w 32"/>
                <a:gd name="T1" fmla="*/ 0 h 1"/>
                <a:gd name="T2" fmla="*/ 0 w 32"/>
                <a:gd name="T3" fmla="*/ 1 h 1"/>
                <a:gd name="T4" fmla="*/ 0 w 32"/>
                <a:gd name="T5" fmla="*/ 1 h 1"/>
                <a:gd name="T6" fmla="*/ 0 w 32"/>
                <a:gd name="T7" fmla="*/ 0 h 1"/>
                <a:gd name="T8" fmla="*/ 32 w 32"/>
                <a:gd name="T9" fmla="*/ 0 h 1"/>
                <a:gd name="T10" fmla="*/ 32 w 32"/>
                <a:gd name="T11" fmla="*/ 0 h 1"/>
                <a:gd name="T12" fmla="*/ 32 w 32"/>
                <a:gd name="T13" fmla="*/ 1 h 1"/>
                <a:gd name="T14" fmla="*/ 32 w 32"/>
                <a:gd name="T15" fmla="*/ 1 h 1"/>
                <a:gd name="T16" fmla="*/ 32 w 32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  <a:moveTo>
                    <a:pt x="32" y="0"/>
                  </a:moveTo>
                  <a:lnTo>
                    <a:pt x="32" y="0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8FA7B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4" name="Freeform 227"/>
            <p:cNvSpPr>
              <a:spLocks noEditPoints="1"/>
            </p:cNvSpPr>
            <p:nvPr/>
          </p:nvSpPr>
          <p:spPr bwMode="auto">
            <a:xfrm>
              <a:off x="4568825" y="3713956"/>
              <a:ext cx="50800" cy="1588"/>
            </a:xfrm>
            <a:custGeom>
              <a:avLst/>
              <a:gdLst>
                <a:gd name="T0" fmla="*/ 0 w 32"/>
                <a:gd name="T1" fmla="*/ 0 h 1"/>
                <a:gd name="T2" fmla="*/ 0 w 32"/>
                <a:gd name="T3" fmla="*/ 1 h 1"/>
                <a:gd name="T4" fmla="*/ 0 w 32"/>
                <a:gd name="T5" fmla="*/ 1 h 1"/>
                <a:gd name="T6" fmla="*/ 0 w 32"/>
                <a:gd name="T7" fmla="*/ 0 h 1"/>
                <a:gd name="T8" fmla="*/ 32 w 32"/>
                <a:gd name="T9" fmla="*/ 0 h 1"/>
                <a:gd name="T10" fmla="*/ 32 w 32"/>
                <a:gd name="T11" fmla="*/ 0 h 1"/>
                <a:gd name="T12" fmla="*/ 32 w 32"/>
                <a:gd name="T13" fmla="*/ 1 h 1"/>
                <a:gd name="T14" fmla="*/ 32 w 32"/>
                <a:gd name="T15" fmla="*/ 1 h 1"/>
                <a:gd name="T16" fmla="*/ 32 w 32"/>
                <a:gd name="T1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" h="1">
                  <a:moveTo>
                    <a:pt x="0" y="0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moveTo>
                    <a:pt x="32" y="0"/>
                  </a:moveTo>
                  <a:lnTo>
                    <a:pt x="32" y="0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5" name="Rectangle 228"/>
            <p:cNvSpPr>
              <a:spLocks noChangeArrowheads="1"/>
            </p:cNvSpPr>
            <p:nvPr/>
          </p:nvSpPr>
          <p:spPr bwMode="auto">
            <a:xfrm>
              <a:off x="4568825" y="3713956"/>
              <a:ext cx="50800" cy="1588"/>
            </a:xfrm>
            <a:prstGeom prst="rect">
              <a:avLst/>
            </a:prstGeom>
            <a:solidFill>
              <a:srgbClr val="2497CC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6" name="Rectangle 229"/>
            <p:cNvSpPr>
              <a:spLocks noChangeArrowheads="1"/>
            </p:cNvSpPr>
            <p:nvPr/>
          </p:nvSpPr>
          <p:spPr bwMode="auto">
            <a:xfrm>
              <a:off x="4568825" y="3713956"/>
              <a:ext cx="50800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6" name="Rectangle 5"/>
          <p:cNvSpPr/>
          <p:nvPr userDrawn="1"/>
        </p:nvSpPr>
        <p:spPr>
          <a:xfrm>
            <a:off x="0" y="990600"/>
            <a:ext cx="6858000" cy="4152900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75883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Footer withou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42900" y="6250300"/>
            <a:ext cx="1600200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www.bestppt.com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914900" y="4723820"/>
            <a:ext cx="16002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-85047"/>
            <a:ext cx="6858000" cy="16774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76483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845" y="130726"/>
            <a:ext cx="4572000" cy="35608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040232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 flipH="1">
            <a:off x="299854" y="562064"/>
            <a:ext cx="6238598" cy="0"/>
          </a:xfrm>
          <a:prstGeom prst="line">
            <a:avLst/>
          </a:prstGeom>
          <a:ln w="9525" cmpd="sng">
            <a:solidFill>
              <a:srgbClr val="E0E0E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hlinkClick r:id="" action="ppaction://hlinkshowjump?jump=previousslide"/>
          </p:cNvPr>
          <p:cNvSpPr/>
          <p:nvPr userDrawn="1"/>
        </p:nvSpPr>
        <p:spPr>
          <a:xfrm>
            <a:off x="3104883" y="4720365"/>
            <a:ext cx="276847" cy="27684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hlinkClick r:id="" action="ppaction://hlinkshowjump?jump=nextslide"/>
          </p:cNvPr>
          <p:cNvSpPr/>
          <p:nvPr userDrawn="1"/>
        </p:nvSpPr>
        <p:spPr>
          <a:xfrm>
            <a:off x="3456575" y="4724273"/>
            <a:ext cx="276847" cy="276847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 userDrawn="1"/>
        </p:nvGrpSpPr>
        <p:grpSpPr>
          <a:xfrm>
            <a:off x="3214270" y="4825329"/>
            <a:ext cx="45719" cy="73401"/>
            <a:chOff x="3345327" y="4804129"/>
            <a:chExt cx="74099" cy="118964"/>
          </a:xfrm>
        </p:grpSpPr>
        <p:cxnSp>
          <p:nvCxnSpPr>
            <p:cNvPr id="51" name="Straight Connector 50"/>
            <p:cNvCxnSpPr/>
            <p:nvPr userDrawn="1"/>
          </p:nvCxnSpPr>
          <p:spPr>
            <a:xfrm rot="16200000">
              <a:off x="3350846" y="4798611"/>
              <a:ext cx="63061" cy="74098"/>
            </a:xfrm>
            <a:prstGeom prst="line">
              <a:avLst/>
            </a:prstGeom>
            <a:ln w="952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 userDrawn="1"/>
          </p:nvCxnSpPr>
          <p:spPr>
            <a:xfrm>
              <a:off x="3345327" y="4861369"/>
              <a:ext cx="74097" cy="61724"/>
            </a:xfrm>
            <a:prstGeom prst="line">
              <a:avLst/>
            </a:prstGeom>
            <a:ln w="952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 userDrawn="1"/>
        </p:nvGrpSpPr>
        <p:grpSpPr>
          <a:xfrm flipH="1" flipV="1">
            <a:off x="3576046" y="4823000"/>
            <a:ext cx="45719" cy="73401"/>
            <a:chOff x="3345327" y="4804129"/>
            <a:chExt cx="74099" cy="118964"/>
          </a:xfrm>
        </p:grpSpPr>
        <p:cxnSp>
          <p:nvCxnSpPr>
            <p:cNvPr id="49" name="Straight Connector 48"/>
            <p:cNvCxnSpPr/>
            <p:nvPr userDrawn="1"/>
          </p:nvCxnSpPr>
          <p:spPr>
            <a:xfrm rot="16200000">
              <a:off x="3350846" y="4798611"/>
              <a:ext cx="63061" cy="74098"/>
            </a:xfrm>
            <a:prstGeom prst="line">
              <a:avLst/>
            </a:prstGeom>
            <a:ln w="952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 userDrawn="1"/>
          </p:nvCxnSpPr>
          <p:spPr>
            <a:xfrm>
              <a:off x="3345327" y="4861369"/>
              <a:ext cx="74097" cy="61724"/>
            </a:xfrm>
            <a:prstGeom prst="line">
              <a:avLst/>
            </a:prstGeom>
            <a:ln w="9525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 descr="D:\Моя папка\Моё\работа\Ломоносовская школа\Логотипы\Логотипы\__png\ls_logo_blue1.pn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5220085" y="100014"/>
            <a:ext cx="1465582" cy="3867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2105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52" r:id="rId5"/>
    <p:sldLayoutId id="2147483653" r:id="rId6"/>
    <p:sldLayoutId id="2147483666" r:id="rId7"/>
    <p:sldLayoutId id="2147483668" r:id="rId8"/>
    <p:sldLayoutId id="2147483667" r:id="rId9"/>
    <p:sldLayoutId id="2147483660" r:id="rId10"/>
    <p:sldLayoutId id="2147483663" r:id="rId11"/>
  </p:sldLayoutIdLst>
  <p:hf hdr="0" ftr="0" dt="0"/>
  <p:txStyles>
    <p:titleStyle>
      <a:lvl1pPr algn="l" defTabSz="457189" rtl="0" eaLnBrk="1" latinLnBrk="0" hangingPunct="1">
        <a:spcBef>
          <a:spcPct val="0"/>
        </a:spcBef>
        <a:buNone/>
        <a:defRPr sz="1400" b="1" kern="1200">
          <a:solidFill>
            <a:schemeClr val="tx1"/>
          </a:solidFill>
          <a:latin typeface="Raleway"/>
          <a:ea typeface="+mj-ea"/>
          <a:cs typeface="Raleway"/>
        </a:defRPr>
      </a:lvl1pPr>
    </p:titleStyle>
    <p:bodyStyle>
      <a:lvl1pPr marL="342891" indent="-342891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Raleway"/>
          <a:ea typeface="+mn-ea"/>
          <a:cs typeface="Raleway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Raleway"/>
          <a:ea typeface="+mn-ea"/>
          <a:cs typeface="Raleway"/>
        </a:defRPr>
      </a:lvl2pPr>
      <a:lvl3pPr marL="1142971" indent="-228594" algn="l" defTabSz="457189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Raleway"/>
          <a:ea typeface="+mn-ea"/>
          <a:cs typeface="Raleway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Raleway"/>
          <a:ea typeface="+mn-ea"/>
          <a:cs typeface="Raleway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Raleway"/>
          <a:ea typeface="+mn-ea"/>
          <a:cs typeface="Raleway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ЗАГОЛОВОК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15698" y="1660634"/>
            <a:ext cx="388182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tx2"/>
                </a:solidFill>
              </a:rPr>
              <a:t>Stories from far away</a:t>
            </a:r>
          </a:p>
          <a:p>
            <a:endParaRPr lang="en-GB" dirty="0"/>
          </a:p>
          <a:p>
            <a:r>
              <a:rPr lang="en-GB" dirty="0"/>
              <a:t>Grade 4</a:t>
            </a:r>
          </a:p>
          <a:p>
            <a:r>
              <a:rPr lang="en-GB" dirty="0"/>
              <a:t>Teacher </a:t>
            </a:r>
            <a:r>
              <a:rPr lang="en-GB" dirty="0" err="1"/>
              <a:t>Vasilyeva</a:t>
            </a:r>
            <a:r>
              <a:rPr lang="en-GB" dirty="0"/>
              <a:t> T.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0989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Answer the questions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900" y="872359"/>
            <a:ext cx="6172200" cy="3562345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en-GB" dirty="0"/>
              <a:t>What was the monkey doing?</a:t>
            </a:r>
          </a:p>
          <a:p>
            <a:pPr marL="457200" indent="-457200">
              <a:buAutoNum type="arabicPeriod"/>
            </a:pPr>
            <a:r>
              <a:rPr lang="en-GB" dirty="0"/>
              <a:t>Where did he see a nest?</a:t>
            </a:r>
          </a:p>
          <a:p>
            <a:pPr marL="457200" indent="-457200">
              <a:buAutoNum type="arabicPeriod"/>
            </a:pPr>
            <a:r>
              <a:rPr lang="en-GB" dirty="0"/>
              <a:t>Where was the mother bird? </a:t>
            </a:r>
            <a:r>
              <a:rPr lang="en-GB" dirty="0" smtClean="0"/>
              <a:t>How </a:t>
            </a:r>
            <a:r>
              <a:rPr lang="en-GB" dirty="0"/>
              <a:t>did </a:t>
            </a:r>
            <a:r>
              <a:rPr lang="en-GB" dirty="0" smtClean="0"/>
              <a:t>she </a:t>
            </a:r>
            <a:r>
              <a:rPr lang="en-GB" dirty="0"/>
              <a:t>feel when she saw the monkey?</a:t>
            </a:r>
          </a:p>
          <a:p>
            <a:pPr marL="457200" indent="-457200">
              <a:buAutoNum type="arabicPeriod"/>
            </a:pPr>
            <a:r>
              <a:rPr lang="en-GB" dirty="0"/>
              <a:t>Why didn’t monkey eat the eggs? </a:t>
            </a:r>
          </a:p>
          <a:p>
            <a:pPr marL="457200" indent="-457200">
              <a:buAutoNum type="arabicPeriod"/>
            </a:pPr>
            <a:r>
              <a:rPr lang="en-GB" dirty="0"/>
              <a:t>Where was the leopard the next day ?</a:t>
            </a:r>
          </a:p>
          <a:p>
            <a:pPr marL="457200" indent="-457200">
              <a:buAutoNum type="arabicPeriod"/>
            </a:pPr>
            <a:r>
              <a:rPr lang="en-GB" dirty="0"/>
              <a:t>What was his plan?</a:t>
            </a:r>
          </a:p>
          <a:p>
            <a:pPr marL="457200" indent="-457200">
              <a:buAutoNum type="arabicPeriod"/>
            </a:pPr>
            <a:r>
              <a:rPr lang="en-GB" dirty="0"/>
              <a:t>Who helped the monkeys?</a:t>
            </a:r>
          </a:p>
          <a:p>
            <a:pPr marL="457200" indent="-457200">
              <a:buAutoNum type="arabicPeriod"/>
            </a:pPr>
            <a:r>
              <a:rPr lang="en-GB" dirty="0"/>
              <a:t>What is the </a:t>
            </a:r>
            <a:r>
              <a:rPr lang="en-GB" b="1" dirty="0"/>
              <a:t>message</a:t>
            </a:r>
            <a:r>
              <a:rPr lang="en-GB" dirty="0"/>
              <a:t> of the story?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6CA2C02-8190-4124-A84F-487B19CCF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7406" y="308768"/>
            <a:ext cx="1210892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81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58F475F-3A82-4F86-AA69-185F8606D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en-US" dirty="0"/>
              <a:t>Proverbs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94BE460-F1AC-44C1-9EBF-8A1277820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040232"/>
            <a:ext cx="6172200" cy="3550818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 friend in need is a friend indeed.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sz="2000" dirty="0"/>
              <a:t>Друг познается в беде.</a:t>
            </a:r>
            <a:endParaRPr lang="en-US" sz="2000" dirty="0"/>
          </a:p>
          <a:p>
            <a:endParaRPr lang="en-US" dirty="0"/>
          </a:p>
          <a:p>
            <a:r>
              <a:rPr lang="en-US" dirty="0" smtClean="0">
                <a:solidFill>
                  <a:schemeClr val="accent1"/>
                </a:solidFill>
              </a:rPr>
              <a:t>You only get when you give. </a:t>
            </a:r>
            <a:endParaRPr lang="ru-RU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sz="2000" dirty="0"/>
              <a:t>Долг </a:t>
            </a:r>
            <a:r>
              <a:rPr lang="ru-RU" sz="2000" dirty="0" smtClean="0"/>
              <a:t>платежом </a:t>
            </a:r>
            <a:r>
              <a:rPr lang="ru-RU" sz="2000" dirty="0"/>
              <a:t>красен.</a:t>
            </a:r>
            <a:endParaRPr lang="en-US" sz="2000" dirty="0"/>
          </a:p>
          <a:p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A true friend is </a:t>
            </a:r>
            <a:r>
              <a:rPr lang="en-US" dirty="0" smtClean="0">
                <a:solidFill>
                  <a:schemeClr val="accent1"/>
                </a:solidFill>
              </a:rPr>
              <a:t>the best possession</a:t>
            </a:r>
            <a:r>
              <a:rPr lang="en-US" dirty="0">
                <a:solidFill>
                  <a:schemeClr val="accent1"/>
                </a:solidFill>
              </a:rPr>
              <a:t>.</a:t>
            </a:r>
            <a:endParaRPr lang="ru-RU" dirty="0">
              <a:solidFill>
                <a:schemeClr val="accent1"/>
              </a:solidFill>
            </a:endParaRPr>
          </a:p>
          <a:p>
            <a:pPr marL="457188" lvl="1" indent="0">
              <a:buNone/>
            </a:pPr>
            <a:r>
              <a:rPr lang="ru-RU" dirty="0"/>
              <a:t>Дружба дороже денег.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0875EF1-39AE-45A5-83FF-42D7DCF14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13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is your favourite character of the story? Why?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Describe this character:</a:t>
            </a:r>
          </a:p>
          <a:p>
            <a:pPr marL="457200" indent="-457200">
              <a:buAutoNum type="arabicPeriod"/>
            </a:pPr>
            <a:r>
              <a:rPr lang="en-GB" dirty="0"/>
              <a:t>How it looks like</a:t>
            </a:r>
          </a:p>
          <a:p>
            <a:pPr marL="457200" indent="-457200">
              <a:buAutoNum type="arabicPeriod"/>
            </a:pPr>
            <a:r>
              <a:rPr lang="en-GB" dirty="0"/>
              <a:t>Its character and feelings</a:t>
            </a:r>
          </a:p>
          <a:p>
            <a:pPr marL="457200" indent="-457200">
              <a:buAutoNum type="arabicPeriod"/>
            </a:pPr>
            <a:r>
              <a:rPr lang="en-GB" dirty="0"/>
              <a:t>What happened one day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42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Phonics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8016" y="854841"/>
            <a:ext cx="5303460" cy="375251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08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Fill in the letters. Explain the meaning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</a:t>
            </a:r>
            <a:r>
              <a:rPr lang="en-US" dirty="0"/>
              <a:t>o _ _ d</a:t>
            </a:r>
            <a:r>
              <a:rPr lang="en-GB" dirty="0"/>
              <a:t>				</a:t>
            </a:r>
            <a:r>
              <a:rPr lang="en-GB" dirty="0" err="1"/>
              <a:t>str</a:t>
            </a:r>
            <a:r>
              <a:rPr lang="en-GB" dirty="0"/>
              <a:t>_ _m</a:t>
            </a:r>
          </a:p>
          <a:p>
            <a:r>
              <a:rPr lang="en-GB" dirty="0"/>
              <a:t>fi _ </a:t>
            </a:r>
            <a:r>
              <a:rPr lang="en-GB" dirty="0" err="1"/>
              <a:t>ld</a:t>
            </a:r>
            <a:r>
              <a:rPr lang="en-GB" dirty="0"/>
              <a:t>					_ h_ </a:t>
            </a:r>
            <a:r>
              <a:rPr lang="en-GB" dirty="0" err="1"/>
              <a:t>oting</a:t>
            </a:r>
            <a:r>
              <a:rPr lang="en-GB" dirty="0"/>
              <a:t> </a:t>
            </a:r>
            <a:r>
              <a:rPr lang="en-GB" dirty="0" err="1"/>
              <a:t>st</a:t>
            </a:r>
            <a:r>
              <a:rPr lang="en-GB" dirty="0"/>
              <a:t>_ _ </a:t>
            </a:r>
          </a:p>
          <a:p>
            <a:r>
              <a:rPr lang="en-GB" dirty="0"/>
              <a:t>g_ _ ss					bran_ _</a:t>
            </a:r>
          </a:p>
          <a:p>
            <a:r>
              <a:rPr lang="en-GB" dirty="0"/>
              <a:t>gr_ _ </a:t>
            </a:r>
            <a:r>
              <a:rPr lang="en-GB" dirty="0" err="1"/>
              <a:t>nd</a:t>
            </a:r>
            <a:r>
              <a:rPr lang="en-GB" dirty="0"/>
              <a:t>				</a:t>
            </a:r>
            <a:r>
              <a:rPr lang="en-GB" dirty="0" err="1"/>
              <a:t>n_st</a:t>
            </a:r>
            <a:r>
              <a:rPr lang="en-GB" dirty="0"/>
              <a:t> </a:t>
            </a:r>
          </a:p>
          <a:p>
            <a:r>
              <a:rPr lang="en-GB" dirty="0" err="1"/>
              <a:t>campf</a:t>
            </a:r>
            <a:r>
              <a:rPr lang="en-GB" dirty="0"/>
              <a:t>_ _e				l_ _f – </a:t>
            </a:r>
            <a:r>
              <a:rPr lang="en-GB" dirty="0" err="1"/>
              <a:t>lea_es</a:t>
            </a:r>
            <a:endParaRPr lang="en-GB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47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story is this? Is it real?</a:t>
            </a:r>
          </a:p>
          <a:p>
            <a:r>
              <a:rPr lang="en-GB" dirty="0"/>
              <a:t>How many characters are there in the </a:t>
            </a:r>
            <a:r>
              <a:rPr lang="en-GB" dirty="0" smtClean="0"/>
              <a:t>story? What are they? </a:t>
            </a:r>
          </a:p>
          <a:p>
            <a:r>
              <a:rPr lang="en-GB" dirty="0" smtClean="0"/>
              <a:t>Where did it happen?</a:t>
            </a:r>
          </a:p>
          <a:p>
            <a:r>
              <a:rPr lang="en-GB" dirty="0" smtClean="0"/>
              <a:t>What tense is used in this story?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09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1169" y="1039813"/>
            <a:ext cx="3395662" cy="339566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01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7053A2-E988-4A44-86A9-332738DF9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Order the sentences. Check.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802EAFC-D7DA-4627-B639-AA302FE36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486811"/>
            <a:ext cx="6172200" cy="4237009"/>
          </a:xfrm>
        </p:spPr>
        <p:txBody>
          <a:bodyPr>
            <a:noAutofit/>
          </a:bodyPr>
          <a:lstStyle/>
          <a:p>
            <a:r>
              <a:rPr lang="en-US" sz="1600" dirty="0"/>
              <a:t>Once upon a time, some monkeys were playing.</a:t>
            </a:r>
            <a:endParaRPr lang="ru-RU" sz="1600" dirty="0"/>
          </a:p>
          <a:p>
            <a:endParaRPr lang="ru-RU" sz="1600" dirty="0"/>
          </a:p>
          <a:p>
            <a:r>
              <a:rPr lang="en-US" sz="1600" dirty="0"/>
              <a:t>One of the monkeys ran up a tree and saw a bird’s nest on a branch.</a:t>
            </a:r>
            <a:endParaRPr lang="ru-RU" sz="1600" dirty="0"/>
          </a:p>
          <a:p>
            <a:pPr marL="0" indent="0">
              <a:buNone/>
            </a:pPr>
            <a:r>
              <a:rPr lang="en-US" sz="1600" dirty="0"/>
              <a:t> </a:t>
            </a:r>
            <a:endParaRPr lang="ru-RU" sz="1600" dirty="0"/>
          </a:p>
          <a:p>
            <a:r>
              <a:rPr lang="en-US" sz="1600" dirty="0"/>
              <a:t>Inside there were three beautiful blue eggs.</a:t>
            </a:r>
            <a:endParaRPr lang="ru-RU" sz="1600" dirty="0"/>
          </a:p>
          <a:p>
            <a:pPr marL="0" indent="0">
              <a:buNone/>
            </a:pPr>
            <a:r>
              <a:rPr lang="en-US" sz="1600" dirty="0"/>
              <a:t> </a:t>
            </a:r>
            <a:endParaRPr lang="ru-RU" sz="1600" dirty="0"/>
          </a:p>
          <a:p>
            <a:r>
              <a:rPr lang="en-US" sz="1600" dirty="0"/>
              <a:t>‘Yummy! I like eggs,’ said the monkey, and put out his hand.</a:t>
            </a:r>
            <a:endParaRPr lang="ru-RU" sz="1600" dirty="0"/>
          </a:p>
          <a:p>
            <a:pPr marL="0" indent="0">
              <a:buNone/>
            </a:pPr>
            <a:r>
              <a:rPr lang="en-US" sz="1600" dirty="0"/>
              <a:t> </a:t>
            </a:r>
            <a:endParaRPr lang="ru-RU" sz="1600" dirty="0"/>
          </a:p>
          <a:p>
            <a:r>
              <a:rPr lang="en-US" sz="1600" dirty="0"/>
              <a:t> ‘Stop! Please don’t take my eggs!’ </a:t>
            </a:r>
            <a:endParaRPr lang="ru-RU" sz="1600" dirty="0"/>
          </a:p>
          <a:p>
            <a:pPr marL="0" indent="0">
              <a:buNone/>
            </a:pPr>
            <a:r>
              <a:rPr lang="en-US" sz="1600" dirty="0"/>
              <a:t> </a:t>
            </a:r>
            <a:endParaRPr lang="ru-RU" sz="1600" dirty="0"/>
          </a:p>
          <a:p>
            <a:r>
              <a:rPr lang="en-US" sz="1600" dirty="0"/>
              <a:t>The monkey decided to be kind and he didn’t take the eggs.</a:t>
            </a:r>
            <a:endParaRPr lang="ru-RU" sz="1600" dirty="0"/>
          </a:p>
          <a:p>
            <a:pPr marL="0" indent="0">
              <a:buNone/>
            </a:pPr>
            <a:r>
              <a:rPr lang="en-US" sz="1600" dirty="0"/>
              <a:t> </a:t>
            </a:r>
            <a:endParaRPr lang="ru-RU" sz="1600" dirty="0"/>
          </a:p>
          <a:p>
            <a:r>
              <a:rPr lang="en-US" sz="1600" dirty="0"/>
              <a:t>‘Thank you!’ said the mother bird.</a:t>
            </a:r>
            <a:endParaRPr lang="ru-RU" sz="1600" dirty="0"/>
          </a:p>
          <a:p>
            <a:pPr marL="0" indent="0">
              <a:buNone/>
            </a:pPr>
            <a:r>
              <a:rPr lang="en-US" sz="1700" dirty="0"/>
              <a:t> </a:t>
            </a:r>
            <a:endParaRPr lang="ru-RU" sz="1700" dirty="0"/>
          </a:p>
          <a:p>
            <a:endParaRPr lang="ru-RU" sz="17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F261D54D-6CE9-4E8C-8787-CA1893B86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18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1085840-18A7-4946-8185-2CCAE3031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9F587E2-0F1F-4D3A-9989-78B99C4B4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755650"/>
            <a:ext cx="6172200" cy="396817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next day, the monkeys were playing in the long grass.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 </a:t>
            </a:r>
            <a:endParaRPr lang="ru-RU" dirty="0"/>
          </a:p>
          <a:p>
            <a:r>
              <a:rPr lang="en-US" dirty="0"/>
              <a:t>Nearby, watching them, was a hungry leopard.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 </a:t>
            </a:r>
            <a:endParaRPr lang="ru-RU" dirty="0"/>
          </a:p>
          <a:p>
            <a:r>
              <a:rPr lang="en-US" dirty="0"/>
              <a:t>Yummy! thought the leopard. I like eating monkeys!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 </a:t>
            </a:r>
            <a:endParaRPr lang="ru-RU" dirty="0"/>
          </a:p>
          <a:p>
            <a:r>
              <a:rPr lang="en-US" dirty="0"/>
              <a:t>The mother bird was flying above. She saw the monkeys and the leopard and called, ‘Be careful! There’s a leopard. Run and hide!’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 </a:t>
            </a:r>
            <a:endParaRPr lang="ru-RU" dirty="0"/>
          </a:p>
          <a:p>
            <a:r>
              <a:rPr lang="en-US" dirty="0"/>
              <a:t>The monkey and his friends ran and hid.</a:t>
            </a:r>
            <a:endParaRPr lang="ru-RU" dirty="0"/>
          </a:p>
          <a:p>
            <a:pPr marL="0" indent="0">
              <a:buNone/>
            </a:pPr>
            <a:r>
              <a:rPr lang="en-US" dirty="0"/>
              <a:t> </a:t>
            </a:r>
            <a:endParaRPr lang="ru-RU" dirty="0"/>
          </a:p>
          <a:p>
            <a:r>
              <a:rPr lang="en-US" dirty="0"/>
              <a:t> The leopard had nothing to eat for lunch.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r>
              <a:rPr lang="en-US" dirty="0"/>
              <a:t> ‘Thank you!’ he said, and they both smiled.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523F8B4-A180-4B30-A4E4-763CD2E43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41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True / false 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841088"/>
              </p:ext>
            </p:extLst>
          </p:nvPr>
        </p:nvGraphicFramePr>
        <p:xfrm>
          <a:off x="525517" y="777767"/>
          <a:ext cx="5794703" cy="34632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11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685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475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75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206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Sentences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T/F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+/-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06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Once upon a time, some monkeys were playing.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73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One of the monkeys ran up a tree, and through the stars he saw a bird’s nest on a branch.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06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Inside there were five beautiful blue eggs.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169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The mother bird flew into the tree and called, ‘Stop! Please take my eggs!’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06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The monkey decided to be kind and he didn’t take the eggs.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06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The next day, the monkeys were playing in the long grass.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8018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The mother bird saw the monkeys and the leopard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and called, ‘Be careful! There’s a leopard. Run and jump!’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06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The leopard had a lot of food to eat for lunch.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92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True / false. Check the answers 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0950883"/>
              </p:ext>
            </p:extLst>
          </p:nvPr>
        </p:nvGraphicFramePr>
        <p:xfrm>
          <a:off x="525517" y="777767"/>
          <a:ext cx="5794703" cy="34632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11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685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475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75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206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Sentences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T/F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+/-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06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Once upon a time, some monkeys were playing.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73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One of the monkeys ran up a tree, and through the stars he saw a bird’s nest on a branch.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06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Inside there were five beautiful blue eggs.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169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The mother bird flew into the tree and called, ‘Stop! Please take my eggs!’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F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06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The monkey decided to be kind and he didn’t take the eggs.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T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06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The next day, the monkeys were playing in the long grass.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T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8018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The mother bird saw the monkeys and the leopard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and called, ‘Be careful! There’s a leopard. Run and jump!’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F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06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The leopard had a lot of food to eat for lunch.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F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1EDE-7116-2443-9BDD-368CE5B3766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92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TEST">
      <a:dk1>
        <a:srgbClr val="000000"/>
      </a:dk1>
      <a:lt1>
        <a:srgbClr val="FFFFFF"/>
      </a:lt1>
      <a:dk2>
        <a:srgbClr val="1A237E"/>
      </a:dk2>
      <a:lt2>
        <a:srgbClr val="E8EAF6"/>
      </a:lt2>
      <a:accent1>
        <a:srgbClr val="283593"/>
      </a:accent1>
      <a:accent2>
        <a:srgbClr val="303F9F"/>
      </a:accent2>
      <a:accent3>
        <a:srgbClr val="3949AB"/>
      </a:accent3>
      <a:accent4>
        <a:srgbClr val="3F51B5"/>
      </a:accent4>
      <a:accent5>
        <a:srgbClr val="5C6BC0"/>
      </a:accent5>
      <a:accent6>
        <a:srgbClr val="7986CB"/>
      </a:accent6>
      <a:hlink>
        <a:srgbClr val="3949AB"/>
      </a:hlink>
      <a:folHlink>
        <a:srgbClr val="28359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397</TotalTime>
  <Words>482</Words>
  <Application>Microsoft Office PowerPoint</Application>
  <PresentationFormat>Произвольный</PresentationFormat>
  <Paragraphs>154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Raleway</vt:lpstr>
      <vt:lpstr>Times New Roman</vt:lpstr>
      <vt:lpstr>Office Theme</vt:lpstr>
      <vt:lpstr>ЗАГОЛОВОК</vt:lpstr>
      <vt:lpstr>Phonics</vt:lpstr>
      <vt:lpstr>Fill in the letters. Explain the meaning </vt:lpstr>
      <vt:lpstr>Презентация PowerPoint</vt:lpstr>
      <vt:lpstr>Презентация PowerPoint</vt:lpstr>
      <vt:lpstr> Order the sentences. Check.</vt:lpstr>
      <vt:lpstr>Презентация PowerPoint</vt:lpstr>
      <vt:lpstr>True / false </vt:lpstr>
      <vt:lpstr>True / false. Check the answers </vt:lpstr>
      <vt:lpstr> Answer the questions</vt:lpstr>
      <vt:lpstr> Proverbs </vt:lpstr>
      <vt:lpstr>Презентация PowerPoint</vt:lpstr>
    </vt:vector>
  </TitlesOfParts>
  <Company>Ergun Kayis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Mirije Shefiti</dc:creator>
  <cp:lastModifiedBy>HP</cp:lastModifiedBy>
  <cp:revision>1241</cp:revision>
  <cp:lastPrinted>2015-03-02T20:38:25Z</cp:lastPrinted>
  <dcterms:created xsi:type="dcterms:W3CDTF">2014-07-08T04:55:45Z</dcterms:created>
  <dcterms:modified xsi:type="dcterms:W3CDTF">2024-06-17T23:19:55Z</dcterms:modified>
</cp:coreProperties>
</file>