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2" r:id="rId2"/>
  </p:sldMasterIdLst>
  <p:notesMasterIdLst>
    <p:notesMasterId r:id="rId13"/>
  </p:notesMasterIdLst>
  <p:sldIdLst>
    <p:sldId id="256" r:id="rId3"/>
    <p:sldId id="3802" r:id="rId4"/>
    <p:sldId id="3906" r:id="rId5"/>
    <p:sldId id="3978" r:id="rId6"/>
    <p:sldId id="3979" r:id="rId7"/>
    <p:sldId id="3969" r:id="rId8"/>
    <p:sldId id="3970" r:id="rId9"/>
    <p:sldId id="3971" r:id="rId10"/>
    <p:sldId id="298" r:id="rId11"/>
    <p:sldId id="29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8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18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08F34-9C31-43BD-BA8A-3358527CC971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18BF7-B3C5-4CA8-8EDF-1D5285E34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79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871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903A6-E260-CDDF-71AD-7E7393D05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CC5F84-B5AA-3B53-05DE-521E7E026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ADCC8-CEF1-CB3D-D93D-D6C63573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26D-D383-4AD2-ACBC-2700A18FB8F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75A6D5-3B33-F47A-0436-7FACB2B3A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181FAA-0BD7-238A-1C41-64462FE5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1567-5619-4A67-81A5-7EF7A720E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208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76A20-BF5E-3216-630F-A8162C5F9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9488D6-B9F4-A6E1-C3E7-E166CCA14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83898A-3D07-C340-804F-69C1CB91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26D-D383-4AD2-ACBC-2700A18FB8F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F614F-534A-EB82-5730-BA622D3D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7F8A4F-43B8-87E9-89D8-46B241BC0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1567-5619-4A67-81A5-7EF7A720E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66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9661C3F-F6D1-CD09-18A3-F725885C48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3D774C-C9CF-5FE1-19F1-04BB304A39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79059E-C799-96AB-66DA-E841D31D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26D-D383-4AD2-ACBC-2700A18FB8F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C6B17A-EF1E-492C-00CC-354462821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5A256B-35A7-1380-D8D4-42253BF7F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1567-5619-4A67-81A5-7EF7A720E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720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84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0" y="761332"/>
            <a:ext cx="12192000" cy="0"/>
          </a:xfrm>
          <a:prstGeom prst="line">
            <a:avLst/>
          </a:prstGeom>
          <a:ln>
            <a:solidFill>
              <a:srgbClr val="9F7D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 userDrawn="1"/>
        </p:nvSpPr>
        <p:spPr>
          <a:xfrm>
            <a:off x="5933321" y="633664"/>
            <a:ext cx="258010" cy="25801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6307136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5627017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07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55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0" y="761332"/>
            <a:ext cx="12192000" cy="0"/>
          </a:xfrm>
          <a:prstGeom prst="line">
            <a:avLst/>
          </a:prstGeom>
          <a:ln>
            <a:solidFill>
              <a:srgbClr val="9F7D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 userDrawn="1"/>
        </p:nvSpPr>
        <p:spPr>
          <a:xfrm>
            <a:off x="5933321" y="633664"/>
            <a:ext cx="258010" cy="25801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6307136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5627017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93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33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5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030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38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F3D34-E744-CA73-9ACD-6B6F8557F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53DE70-90A2-8DB8-0367-410932165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9700B7-E5AD-ACD5-2BC0-F79F2CAC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26D-D383-4AD2-ACBC-2700A18FB8F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7C275F-EE87-B66D-5C82-7ACCAFFDE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453DA9-6210-FE3A-B9CF-CB78D4AF3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1567-5619-4A67-81A5-7EF7A720E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234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923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369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501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719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307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27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2024/12/10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034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89134-77D8-C050-C8D0-A4A3AE3A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A80BAA-06ED-34F0-5B2E-6276C4E51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D074A3-770E-0A76-EB0B-477024D19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26D-D383-4AD2-ACBC-2700A18FB8F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9B3922-B9D9-8066-5243-E870F7ADA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B2598-D25F-8A2B-9B14-177CB55EB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1567-5619-4A67-81A5-7EF7A720E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06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C014B3-6D60-191C-D9D6-3F79E10A2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9EFA68-F565-8BE7-58F1-30D53769C9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E52260-7E24-7A70-9376-AA4EEE42F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292877-5E9C-3C11-1B88-8D6055C6E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26D-D383-4AD2-ACBC-2700A18FB8F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9D733E-3300-BCFD-83C9-8402C1429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988FF-A0DE-238F-FF98-421D3324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1567-5619-4A67-81A5-7EF7A720E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22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B2E9E-91FE-29F6-B628-90FFD38E3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7FB9BF-9F7D-5A07-04CF-F963F8A4C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933215-B36D-DC63-DFA3-89069ABB4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DA5E78-036D-FC68-2293-261BBC091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C7BBD1-972B-9D72-80C3-E461BBC58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2D3127-2EDE-2035-B820-4E9D6518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26D-D383-4AD2-ACBC-2700A18FB8F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8B14DB-8F8D-5667-C8A0-239F47769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A94678-589A-4E8A-8308-07B5560D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1567-5619-4A67-81A5-7EF7A720E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38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846EB4-0409-1DA8-DE63-B4024C871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F52DD3-5363-22E0-DBBD-F1F844FD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26D-D383-4AD2-ACBC-2700A18FB8F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A14180-FB77-04D3-AC58-8CA957A0A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DD73DF-F8D5-A548-FF5A-0A3EFA9A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1567-5619-4A67-81A5-7EF7A720E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222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2F4E8D-ADC5-D705-7313-39158643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26D-D383-4AD2-ACBC-2700A18FB8F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09EE54-401C-5CD5-B3E8-E8E51B3C9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ECEBAF-3E01-6EEF-AC55-D3168426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1567-5619-4A67-81A5-7EF7A720E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87023-39E3-19F4-7416-6F56581BC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B64D60-E65F-E40F-A4EC-A3D9AF45F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ACB258-DB10-0750-A104-F006C1C06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B17E19-0414-F4FA-9F03-6C616E16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26D-D383-4AD2-ACBC-2700A18FB8F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95AB83-384E-A138-1499-DDD81F03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44BC95-97A3-B25A-D487-12EA41278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1567-5619-4A67-81A5-7EF7A720E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86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B730A-ED9B-6074-2646-C9EF9081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F8B0D4-727B-28BF-F979-C09BB029F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409608-5E71-0FDE-7C92-70D11158D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F79E2C-BF09-AFD9-391C-5D2B9CE4D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26D-D383-4AD2-ACBC-2700A18FB8F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C36181-EC5C-B73B-59C6-21AEEF8D3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83F247-5B29-8552-24FF-ABF000BE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41567-5619-4A67-81A5-7EF7A720E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116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2492F-16BB-DCA4-F8EB-1F67110D9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6B9CCE-233B-FE98-51BB-67B814F91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1736E5-31FB-B04F-D762-0AB6BF06E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6D26D-D383-4AD2-ACBC-2700A18FB8FF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37A5E1-0A82-C6E8-B7EA-9A2A3CF535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10BC33-E8C5-F1D2-BABF-895D7B103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41567-5619-4A67-81A5-7EF7A720EE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0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1" r:id="rId12"/>
    <p:sldLayoutId id="2147483709" r:id="rId13"/>
    <p:sldLayoutId id="214748371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24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36693B-8C9A-8B2A-28CC-B48FAAD5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27" y="643467"/>
            <a:ext cx="10369346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71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4">
            <a:extLst>
              <a:ext uri="{FF2B5EF4-FFF2-40B4-BE49-F238E27FC236}">
                <a16:creationId xmlns:a16="http://schemas.microsoft.com/office/drawing/2014/main" id="{786EB14B-CA5A-47D3-9013-61B28FDB5F36}"/>
              </a:ext>
            </a:extLst>
          </p:cNvPr>
          <p:cNvSpPr txBox="1"/>
          <p:nvPr/>
        </p:nvSpPr>
        <p:spPr>
          <a:xfrm>
            <a:off x="3181846" y="361789"/>
            <a:ext cx="5897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85AA84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How are you feeling</a:t>
            </a:r>
            <a:r>
              <a:rPr kumimoji="0" lang="ru-RU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85AA84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85AA84"/>
              </a:solidFill>
              <a:effectLst/>
              <a:uLnTx/>
              <a:uFillTx/>
              <a:latin typeface="Arial Rounded MT Bold" panose="020F070403050403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76BF28-CB7E-499C-B337-FB592699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66" y="3270791"/>
            <a:ext cx="1815838" cy="19202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15E46C-C9F4-43C9-89E0-C6CF3D187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44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001" y="145276"/>
            <a:ext cx="1865671" cy="21180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6D0647-F877-458B-A80B-0E4743BCA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1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0697" y="3789792"/>
            <a:ext cx="2413985" cy="199434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E9DFEC-614A-4698-9046-6C41AE0E84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19" l="1079" r="9870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4164" y="504190"/>
            <a:ext cx="1865671" cy="20608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0254EC2-CAB6-43F2-9091-152B2DC6DA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71" b="88993" l="0" r="997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704" y="3270791"/>
            <a:ext cx="3066615" cy="306661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C12FEE-20CF-48F9-9133-B7403F1238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3" b="100000" l="0" r="994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5157" y="3076755"/>
            <a:ext cx="3126303" cy="27073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F53D951-BD99-4FBB-9AD9-A6D8F76B59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8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2805" y="1305052"/>
            <a:ext cx="3050335" cy="191647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C6447F9-558C-4CCB-81F1-69CFE56F87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8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7713" y="1469486"/>
            <a:ext cx="1733060" cy="191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9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727865E-83E7-A6A1-3F21-0DC5AF22E8E9}"/>
              </a:ext>
            </a:extLst>
          </p:cNvPr>
          <p:cNvSpPr/>
          <p:nvPr/>
        </p:nvSpPr>
        <p:spPr>
          <a:xfrm>
            <a:off x="44725" y="109522"/>
            <a:ext cx="11387868" cy="141719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Arial Rounded MT Bold" panose="020F0704030504030204" pitchFamily="34" charset="0"/>
              </a:rPr>
              <a:t>Famous people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27DEFF4-245F-3F50-8EAC-0E3985699C6C}"/>
              </a:ext>
            </a:extLst>
          </p:cNvPr>
          <p:cNvSpPr/>
          <p:nvPr/>
        </p:nvSpPr>
        <p:spPr>
          <a:xfrm>
            <a:off x="5216978" y="216328"/>
            <a:ext cx="6106886" cy="11879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Open your books on page 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60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,</a:t>
            </a:r>
            <a:r>
              <a:rPr lang="en-US" sz="4000" dirty="0"/>
              <a:t>please!</a:t>
            </a:r>
            <a:endParaRPr lang="ru-RU" sz="4000" dirty="0"/>
          </a:p>
        </p:txBody>
      </p:sp>
      <p:pic>
        <p:nvPicPr>
          <p:cNvPr id="9" name="Рисунок 8" descr="Изображение выглядит как Человеческое лицо, улыбка, человек, губа&#10;&#10;Автоматически созданное описание">
            <a:extLst>
              <a:ext uri="{FF2B5EF4-FFF2-40B4-BE49-F238E27FC236}">
                <a16:creationId xmlns:a16="http://schemas.microsoft.com/office/drawing/2014/main" id="{BC538FD0-CA51-FBDC-D14F-DEE588573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" y="1633523"/>
            <a:ext cx="6266268" cy="393389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ческое лицо, человек, волосы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6365340-2B81-94BE-AAEA-73860A4E7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91" y="1633521"/>
            <a:ext cx="5760083" cy="394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8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A029EA-465B-19AB-C625-652000D9A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95" y="530533"/>
            <a:ext cx="5094544" cy="474429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7C8BF9-C168-2DEF-C798-FD916674F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151" y="350454"/>
            <a:ext cx="6918806" cy="53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49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ческое лицо, одежда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5F594E3-5676-8E6A-05E8-08BC3FC28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276118"/>
            <a:ext cx="9886950" cy="6246332"/>
          </a:xfrm>
          <a:prstGeom prst="rect">
            <a:avLst/>
          </a:prstGeom>
        </p:spPr>
      </p:pic>
      <p:pic>
        <p:nvPicPr>
          <p:cNvPr id="4" name="03 (75) Ex. 2, p. 60">
            <a:hlinkClick r:id="" action="ppaction://media"/>
            <a:extLst>
              <a:ext uri="{FF2B5EF4-FFF2-40B4-BE49-F238E27FC236}">
                <a16:creationId xmlns:a16="http://schemas.microsoft.com/office/drawing/2014/main" id="{ADF6EDFD-734D-ABD6-7347-FEED4E5B6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6768" y="3614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BEC4A6B-B8F1-5297-0B74-0CA9566F0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14" y="171450"/>
            <a:ext cx="10491107" cy="700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21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7E0C276-FC25-DB29-3316-CD24A6569239}"/>
              </a:ext>
            </a:extLst>
          </p:cNvPr>
          <p:cNvSpPr/>
          <p:nvPr/>
        </p:nvSpPr>
        <p:spPr>
          <a:xfrm>
            <a:off x="402066" y="166673"/>
            <a:ext cx="11548196" cy="66913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numCol="1" rtlCol="0" anchor="t"/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p.60 ex.5</a:t>
            </a:r>
          </a:p>
          <a:p>
            <a:r>
              <a:rPr lang="en-US" sz="4400" dirty="0">
                <a:latin typeface="Arial Rounded MT Bold" panose="020F0704030504030204" pitchFamily="34" charset="0"/>
              </a:rPr>
              <a:t>Listen and match the people to their hobbies. What’s your hobby?   </a:t>
            </a:r>
          </a:p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People                  Hobbies 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    1.Ann                             </a:t>
            </a:r>
            <a:r>
              <a:rPr lang="en-US" sz="3200" dirty="0" err="1">
                <a:latin typeface="Arial Rounded MT Bold" panose="020F0704030504030204" pitchFamily="34" charset="0"/>
              </a:rPr>
              <a:t>A.football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algn="just"/>
            <a:r>
              <a:rPr lang="en-US" sz="3200" dirty="0">
                <a:latin typeface="Arial Rounded MT Bold" panose="020F0704030504030204" pitchFamily="34" charset="0"/>
              </a:rPr>
              <a:t>    2. Tony                           </a:t>
            </a:r>
            <a:r>
              <a:rPr lang="en-US" sz="3200" dirty="0" err="1">
                <a:latin typeface="Arial Rounded MT Bold" panose="020F0704030504030204" pitchFamily="34" charset="0"/>
              </a:rPr>
              <a:t>B.painting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algn="just"/>
            <a:r>
              <a:rPr lang="en-US" sz="3200" dirty="0">
                <a:latin typeface="Arial Rounded MT Bold" panose="020F0704030504030204" pitchFamily="34" charset="0"/>
              </a:rPr>
              <a:t>    3.Pat                               </a:t>
            </a:r>
            <a:r>
              <a:rPr lang="en-US" sz="3200" dirty="0" err="1">
                <a:latin typeface="Arial Rounded MT Bold" panose="020F0704030504030204" pitchFamily="34" charset="0"/>
              </a:rPr>
              <a:t>C.computer</a:t>
            </a:r>
            <a:r>
              <a:rPr lang="en-US" sz="3200" dirty="0">
                <a:latin typeface="Arial Rounded MT Bold" panose="020F0704030504030204" pitchFamily="34" charset="0"/>
              </a:rPr>
              <a:t> games</a:t>
            </a:r>
          </a:p>
          <a:p>
            <a:pPr algn="just"/>
            <a:r>
              <a:rPr lang="en-US" sz="3200" dirty="0">
                <a:latin typeface="Arial Rounded MT Bold" panose="020F0704030504030204" pitchFamily="34" charset="0"/>
              </a:rPr>
              <a:t>    4.Bill                               </a:t>
            </a:r>
            <a:r>
              <a:rPr lang="en-US" sz="3200" dirty="0" err="1">
                <a:latin typeface="Arial Rounded MT Bold" panose="020F0704030504030204" pitchFamily="34" charset="0"/>
              </a:rPr>
              <a:t>D.cooking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algn="just"/>
            <a:r>
              <a:rPr lang="en-US" sz="3200" dirty="0">
                <a:latin typeface="Arial Rounded MT Bold" panose="020F0704030504030204" pitchFamily="34" charset="0"/>
              </a:rPr>
              <a:t>    5.Laura                          </a:t>
            </a:r>
            <a:r>
              <a:rPr lang="en-US" sz="3200" dirty="0" err="1">
                <a:latin typeface="Arial Rounded MT Bold" panose="020F0704030504030204" pitchFamily="34" charset="0"/>
              </a:rPr>
              <a:t>E.playing</a:t>
            </a:r>
            <a:r>
              <a:rPr lang="en-US" sz="3200" dirty="0">
                <a:latin typeface="Arial Rounded MT Bold" panose="020F0704030504030204" pitchFamily="34" charset="0"/>
              </a:rPr>
              <a:t> the guitar</a:t>
            </a:r>
          </a:p>
          <a:p>
            <a:pPr algn="just"/>
            <a:r>
              <a:rPr lang="en-US" sz="3200" dirty="0">
                <a:latin typeface="Arial Rounded MT Bold" panose="020F0704030504030204" pitchFamily="34" charset="0"/>
              </a:rPr>
              <a:t>                                             </a:t>
            </a:r>
            <a:r>
              <a:rPr lang="en-US" sz="3200" dirty="0" err="1">
                <a:latin typeface="Arial Rounded MT Bold" panose="020F0704030504030204" pitchFamily="34" charset="0"/>
              </a:rPr>
              <a:t>F.singing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algn="just"/>
            <a:r>
              <a:rPr lang="en-US" sz="3200" dirty="0">
                <a:latin typeface="Arial Rounded MT Bold" panose="020F0704030504030204" pitchFamily="34" charset="0"/>
              </a:rPr>
              <a:t>                                             </a:t>
            </a:r>
            <a:r>
              <a:rPr lang="en-US" sz="3200" dirty="0" err="1">
                <a:latin typeface="Arial Rounded MT Bold" panose="020F0704030504030204" pitchFamily="34" charset="0"/>
              </a:rPr>
              <a:t>G.dancing</a:t>
            </a:r>
            <a:endParaRPr lang="en-US" sz="3200" dirty="0">
              <a:latin typeface="Arial Rounded MT Bold" panose="020F0704030504030204" pitchFamily="34" charset="0"/>
            </a:endParaRPr>
          </a:p>
        </p:txBody>
      </p:sp>
      <p:pic>
        <p:nvPicPr>
          <p:cNvPr id="4" name="04 (76) Ex. 5, p. 60">
            <a:hlinkClick r:id="" action="ppaction://media"/>
            <a:extLst>
              <a:ext uri="{FF2B5EF4-FFF2-40B4-BE49-F238E27FC236}">
                <a16:creationId xmlns:a16="http://schemas.microsoft.com/office/drawing/2014/main" id="{BF97E98B-0FA9-77E4-E808-D8BDE40897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402066" y="842770"/>
            <a:ext cx="487363" cy="92651"/>
          </a:xfrm>
          <a:prstGeom prst="rect">
            <a:avLst/>
          </a:prstGeom>
        </p:spPr>
      </p:pic>
      <p:pic>
        <p:nvPicPr>
          <p:cNvPr id="8" name="04 (76) Ex. 5, p. 60">
            <a:hlinkClick r:id="" action="ppaction://media"/>
            <a:extLst>
              <a:ext uri="{FF2B5EF4-FFF2-40B4-BE49-F238E27FC236}">
                <a16:creationId xmlns:a16="http://schemas.microsoft.com/office/drawing/2014/main" id="{4B5E0A7A-644B-05B0-FC07-A972F4C1D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6075" y="59778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mute="1" numSld="999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0D18763-05CE-E466-3D92-D131DC4F00C2}"/>
              </a:ext>
            </a:extLst>
          </p:cNvPr>
          <p:cNvSpPr/>
          <p:nvPr/>
        </p:nvSpPr>
        <p:spPr>
          <a:xfrm>
            <a:off x="402066" y="145652"/>
            <a:ext cx="11600748" cy="648637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numCol="1" rtlCol="0" anchor="t"/>
          <a:lstStyle/>
          <a:p>
            <a:pPr algn="just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                </a:t>
            </a:r>
            <a:r>
              <a:rPr lang="en-US" sz="4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People        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Hobbies </a:t>
            </a:r>
          </a:p>
          <a:p>
            <a:endParaRPr lang="en-US" sz="3200" dirty="0">
              <a:latin typeface="Arial Rounded MT Bold" panose="020F0704030504030204" pitchFamily="34" charset="0"/>
            </a:endParaRPr>
          </a:p>
          <a:p>
            <a:endParaRPr lang="en-US" sz="3200" dirty="0">
              <a:latin typeface="Arial Rounded MT Bold" panose="020F0704030504030204" pitchFamily="34" charset="0"/>
            </a:endParaRPr>
          </a:p>
          <a:p>
            <a:r>
              <a:rPr lang="en-US" sz="3200" dirty="0">
                <a:latin typeface="Arial Rounded MT Bold" panose="020F0704030504030204" pitchFamily="34" charset="0"/>
              </a:rPr>
              <a:t>                       </a:t>
            </a:r>
            <a:r>
              <a:rPr lang="en-US" sz="4400" dirty="0">
                <a:latin typeface="Arial Rounded MT Bold" panose="020F0704030504030204" pitchFamily="34" charset="0"/>
              </a:rPr>
              <a:t>1.Ann     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 singing  </a:t>
            </a:r>
            <a:r>
              <a:rPr lang="en-US" sz="4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F</a:t>
            </a:r>
          </a:p>
          <a:p>
            <a:pPr algn="just"/>
            <a:r>
              <a:rPr lang="en-US" sz="4400" dirty="0">
                <a:latin typeface="Arial Rounded MT Bold" panose="020F0704030504030204" pitchFamily="34" charset="0"/>
              </a:rPr>
              <a:t>                 2.Tony      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cooking</a:t>
            </a:r>
            <a:r>
              <a:rPr lang="en-US" sz="4400" dirty="0">
                <a:latin typeface="Arial Rounded MT Bold" panose="020F0704030504030204" pitchFamily="34" charset="0"/>
              </a:rPr>
              <a:t> D                  </a:t>
            </a:r>
          </a:p>
          <a:p>
            <a:pPr algn="just"/>
            <a:r>
              <a:rPr lang="en-US" sz="4400" dirty="0">
                <a:latin typeface="Arial Rounded MT Bold" panose="020F0704030504030204" pitchFamily="34" charset="0"/>
              </a:rPr>
              <a:t>                 3.Pat 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       painting </a:t>
            </a:r>
            <a:r>
              <a:rPr lang="en-US" sz="4400" dirty="0">
                <a:latin typeface="Arial Rounded MT Bold" panose="020F0704030504030204" pitchFamily="34" charset="0"/>
              </a:rPr>
              <a:t> B                     </a:t>
            </a:r>
          </a:p>
          <a:p>
            <a:pPr algn="just"/>
            <a:r>
              <a:rPr lang="en-US" sz="4400" dirty="0">
                <a:latin typeface="Arial Rounded MT Bold" panose="020F0704030504030204" pitchFamily="34" charset="0"/>
              </a:rPr>
              <a:t>                 4.Bill 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       playing the guitar </a:t>
            </a:r>
            <a:r>
              <a:rPr lang="en-US" sz="4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E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 </a:t>
            </a:r>
            <a:r>
              <a:rPr lang="en-US" sz="4400" dirty="0">
                <a:latin typeface="Arial Rounded MT Bold" panose="020F0704030504030204" pitchFamily="34" charset="0"/>
              </a:rPr>
              <a:t>                          </a:t>
            </a:r>
          </a:p>
          <a:p>
            <a:pPr algn="just"/>
            <a:r>
              <a:rPr lang="en-US" sz="4400" dirty="0">
                <a:latin typeface="Arial Rounded MT Bold" panose="020F0704030504030204" pitchFamily="34" charset="0"/>
              </a:rPr>
              <a:t>                 5.Laura 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  dancing   </a:t>
            </a:r>
            <a:r>
              <a:rPr lang="en-US" sz="4400" dirty="0">
                <a:latin typeface="Arial Rounded MT Bold" panose="020F0704030504030204" pitchFamily="34" charset="0"/>
              </a:rPr>
              <a:t>    G                 </a:t>
            </a:r>
          </a:p>
          <a:p>
            <a:pPr algn="just"/>
            <a:r>
              <a:rPr lang="en-US" sz="4400" dirty="0">
                <a:latin typeface="Arial Rounded MT Bold" panose="020F0704030504030204" pitchFamily="34" charset="0"/>
              </a:rPr>
              <a:t>                                         </a:t>
            </a:r>
          </a:p>
          <a:p>
            <a:pPr algn="just"/>
            <a:r>
              <a:rPr lang="en-US" sz="3200" dirty="0">
                <a:latin typeface="Arial Rounded MT Bold" panose="020F0704030504030204" pitchFamily="34" charset="0"/>
              </a:rPr>
              <a:t>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8046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25C4D9F-30FC-7819-6377-754023B8E371}"/>
              </a:ext>
            </a:extLst>
          </p:cNvPr>
          <p:cNvSpPr/>
          <p:nvPr/>
        </p:nvSpPr>
        <p:spPr>
          <a:xfrm>
            <a:off x="44724" y="109522"/>
            <a:ext cx="11831718" cy="55059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lvl="1"/>
            <a:r>
              <a:rPr lang="en-US" sz="4400" dirty="0">
                <a:latin typeface="Arial Rounded MT Bold" panose="020F0704030504030204" pitchFamily="34" charset="0"/>
              </a:rPr>
              <a:t>                    Homework</a:t>
            </a:r>
          </a:p>
          <a:p>
            <a:pPr lvl="1"/>
            <a:r>
              <a:rPr lang="en-US" sz="4400" dirty="0">
                <a:latin typeface="Arial Rounded MT Bold" panose="020F0704030504030204" pitchFamily="34" charset="0"/>
              </a:rPr>
              <a:t>SB </a:t>
            </a:r>
            <a:r>
              <a:rPr lang="ru-RU" sz="4400" dirty="0">
                <a:latin typeface="Arial Rounded MT Bold" panose="020F0704030504030204" pitchFamily="34" charset="0"/>
              </a:rPr>
              <a:t>стр.60 составить устный рассказ о любимых известных людях по образцу из упр.3 стр.60</a:t>
            </a:r>
            <a:endParaRPr lang="en-US" sz="4400" dirty="0">
              <a:latin typeface="Arial Rounded MT Bold" panose="020F0704030504030204" pitchFamily="34" charset="0"/>
            </a:endParaRPr>
          </a:p>
          <a:p>
            <a:pPr lvl="1"/>
            <a:endParaRPr lang="ru-RU" sz="4400" dirty="0">
              <a:latin typeface="Arial Rounded MT Bold" panose="020F0704030504030204" pitchFamily="34" charset="0"/>
            </a:endParaRPr>
          </a:p>
          <a:p>
            <a:pPr lvl="1"/>
            <a:r>
              <a:rPr lang="en-US" sz="4400" dirty="0">
                <a:latin typeface="Arial Rounded MT Bold" panose="020F0704030504030204" pitchFamily="34" charset="0"/>
              </a:rPr>
              <a:t>WB</a:t>
            </a:r>
            <a:r>
              <a:rPr lang="ru-RU" sz="4400" dirty="0">
                <a:latin typeface="Arial Rounded MT Bold" panose="020F0704030504030204" pitchFamily="34" charset="0"/>
              </a:rPr>
              <a:t> стр.29 упр.1</a:t>
            </a:r>
            <a:endParaRPr lang="en-US" sz="4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2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4">
            <a:extLst>
              <a:ext uri="{FF2B5EF4-FFF2-40B4-BE49-F238E27FC236}">
                <a16:creationId xmlns:a16="http://schemas.microsoft.com/office/drawing/2014/main" id="{786EB14B-CA5A-47D3-9013-61B28FDB5F36}"/>
              </a:ext>
            </a:extLst>
          </p:cNvPr>
          <p:cNvSpPr txBox="1"/>
          <p:nvPr/>
        </p:nvSpPr>
        <p:spPr>
          <a:xfrm>
            <a:off x="174658" y="1294489"/>
            <a:ext cx="2996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Now  I 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Arial Rounded MT Bold" panose="020F070403050403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FAB9FB00-4EB5-475E-B71C-CDEE72330339}"/>
              </a:ext>
            </a:extLst>
          </p:cNvPr>
          <p:cNvSpPr txBox="1"/>
          <p:nvPr/>
        </p:nvSpPr>
        <p:spPr>
          <a:xfrm>
            <a:off x="4834828" y="1386068"/>
            <a:ext cx="6166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Know</a:t>
            </a:r>
            <a:r>
              <a:rPr kumimoji="0" lang="ru-RU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about </a:t>
            </a:r>
            <a:r>
              <a:rPr lang="en-US" altLang="zh-CN" sz="4800" b="1" dirty="0">
                <a:solidFill>
                  <a:srgbClr val="865B3E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Shakira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Arial Rounded MT Bold" panose="020F070403050403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0986156-6C58-43CD-97C2-7ED9C8DA54A8}"/>
              </a:ext>
            </a:extLst>
          </p:cNvPr>
          <p:cNvSpPr txBox="1"/>
          <p:nvPr/>
        </p:nvSpPr>
        <p:spPr>
          <a:xfrm>
            <a:off x="3171499" y="2598003"/>
            <a:ext cx="8851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Can  describe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famous people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Arial Rounded MT Bold" panose="020F070403050403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F91B1DDF-E908-4490-874B-8933906147B2}"/>
              </a:ext>
            </a:extLst>
          </p:cNvPr>
          <p:cNvSpPr txBox="1"/>
          <p:nvPr/>
        </p:nvSpPr>
        <p:spPr>
          <a:xfrm>
            <a:off x="71181" y="4110677"/>
            <a:ext cx="12120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It was difficult to talk about appearance 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Arial Rounded MT Bold" panose="020F070403050403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71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1234</TotalTime>
  <Words>167</Words>
  <Application>Microsoft Office PowerPoint</Application>
  <PresentationFormat>Широкоэкранный</PresentationFormat>
  <Paragraphs>32</Paragraphs>
  <Slides>10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Arial Rounded MT Bold</vt:lpstr>
      <vt:lpstr>Calibri</vt:lpstr>
      <vt:lpstr>Calibri Light</vt:lpstr>
      <vt:lpstr>Тема Office</vt:lpstr>
      <vt:lpstr>Office 主题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English Teacher</dc:creator>
  <cp:lastModifiedBy>Петросян Тигран Габриелович</cp:lastModifiedBy>
  <cp:revision>24</cp:revision>
  <dcterms:created xsi:type="dcterms:W3CDTF">2022-09-04T18:19:24Z</dcterms:created>
  <dcterms:modified xsi:type="dcterms:W3CDTF">2024-12-10T20:19:55Z</dcterms:modified>
</cp:coreProperties>
</file>