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omments/comment1.xml" ContentType="application/vnd.openxmlformats-officedocument.presentationml.comment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8" r:id="rId2"/>
    <p:sldId id="256" r:id="rId3"/>
    <p:sldId id="259" r:id="rId4"/>
    <p:sldId id="258" r:id="rId5"/>
    <p:sldId id="300" r:id="rId6"/>
    <p:sldId id="265" r:id="rId7"/>
    <p:sldId id="260" r:id="rId8"/>
    <p:sldId id="264" r:id="rId9"/>
    <p:sldId id="266" r:id="rId10"/>
    <p:sldId id="306" r:id="rId11"/>
    <p:sldId id="263" r:id="rId12"/>
    <p:sldId id="268" r:id="rId13"/>
    <p:sldId id="269" r:id="rId14"/>
    <p:sldId id="272" r:id="rId15"/>
    <p:sldId id="270" r:id="rId16"/>
    <p:sldId id="279" r:id="rId17"/>
    <p:sldId id="273" r:id="rId18"/>
    <p:sldId id="274" r:id="rId19"/>
    <p:sldId id="280" r:id="rId20"/>
    <p:sldId id="281" r:id="rId21"/>
    <p:sldId id="282" r:id="rId22"/>
    <p:sldId id="278" r:id="rId23"/>
    <p:sldId id="299" r:id="rId24"/>
    <p:sldId id="275" r:id="rId25"/>
    <p:sldId id="276" r:id="rId26"/>
    <p:sldId id="283" r:id="rId27"/>
    <p:sldId id="287" r:id="rId28"/>
    <p:sldId id="301" r:id="rId29"/>
    <p:sldId id="28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ксим Тарасенко" initials="МТ" lastIdx="1" clrIdx="0">
    <p:extLst>
      <p:ext uri="{19B8F6BF-5375-455C-9EA6-DF929625EA0E}">
        <p15:presenceInfo xmlns:p15="http://schemas.microsoft.com/office/powerpoint/2012/main" userId="96485a49cec772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00FF00"/>
    <a:srgbClr val="FF9900"/>
    <a:srgbClr val="FFFF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07T23:44:22.751" idx="1">
    <p:pos x="7572" y="815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59961-BC4F-4AD0-8A38-005A68AC31D8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542D8B-1D60-4D3D-BF2C-93742DC154A2}">
      <dgm:prSet phldrT="[Текст]"/>
      <dgm:spPr/>
      <dgm:t>
        <a:bodyPr/>
        <a:lstStyle/>
        <a:p>
          <a:r>
            <a:rPr lang="ru-RU" b="1" i="0" u="none" dirty="0"/>
            <a:t>ЛИЧНЫЕ </a:t>
          </a:r>
          <a:r>
            <a:rPr lang="ru-RU" b="1" i="0" u="none"/>
            <a:t>ПРАВА СУПРУГОВ</a:t>
          </a:r>
          <a:endParaRPr lang="ru-RU" dirty="0"/>
        </a:p>
      </dgm:t>
    </dgm:pt>
    <dgm:pt modelId="{C5E4B69F-04F8-4375-8B4C-32CDD1529214}" type="parTrans" cxnId="{3DFB2D93-911F-48B3-88CC-06ABDD43F64F}">
      <dgm:prSet/>
      <dgm:spPr/>
      <dgm:t>
        <a:bodyPr/>
        <a:lstStyle/>
        <a:p>
          <a:endParaRPr lang="ru-RU"/>
        </a:p>
      </dgm:t>
    </dgm:pt>
    <dgm:pt modelId="{C37AE137-EAE6-4FF3-8274-3EB6708B2591}" type="sibTrans" cxnId="{3DFB2D93-911F-48B3-88CC-06ABDD43F64F}">
      <dgm:prSet/>
      <dgm:spPr/>
      <dgm:t>
        <a:bodyPr/>
        <a:lstStyle/>
        <a:p>
          <a:endParaRPr lang="ru-RU"/>
        </a:p>
      </dgm:t>
    </dgm:pt>
    <dgm:pt modelId="{F4852465-10C5-4199-AA61-FC43269D22FD}">
      <dgm:prSet/>
      <dgm:spPr/>
      <dgm:t>
        <a:bodyPr/>
        <a:lstStyle/>
        <a:p>
          <a:r>
            <a:rPr lang="ru-RU" b="0" i="0" u="none" dirty="0"/>
            <a:t>СОВМЕСТНОЕ РЕШЕНИЕ ВОПРОСОВ СЕМЕЙНОЙ ЖИЗНИ</a:t>
          </a:r>
        </a:p>
      </dgm:t>
    </dgm:pt>
    <dgm:pt modelId="{791278A5-5F64-4846-8D70-7CC34B5AA6E0}" type="parTrans" cxnId="{EB0F9813-0D30-4D03-82A7-02F7F720853E}">
      <dgm:prSet/>
      <dgm:spPr/>
      <dgm:t>
        <a:bodyPr/>
        <a:lstStyle/>
        <a:p>
          <a:endParaRPr lang="ru-RU"/>
        </a:p>
      </dgm:t>
    </dgm:pt>
    <dgm:pt modelId="{7EF8FF43-B35F-4520-A2D2-253D21ADB0D9}" type="sibTrans" cxnId="{EB0F9813-0D30-4D03-82A7-02F7F720853E}">
      <dgm:prSet/>
      <dgm:spPr/>
      <dgm:t>
        <a:bodyPr/>
        <a:lstStyle/>
        <a:p>
          <a:endParaRPr lang="ru-RU"/>
        </a:p>
      </dgm:t>
    </dgm:pt>
    <dgm:pt modelId="{8EBEFBED-2040-4ECC-BCB4-419212675399}">
      <dgm:prSet/>
      <dgm:spPr/>
      <dgm:t>
        <a:bodyPr/>
        <a:lstStyle/>
        <a:p>
          <a:pPr algn="ctr"/>
          <a:r>
            <a:rPr lang="ru-RU" b="1" i="0" u="none" dirty="0"/>
            <a:t>ЛИЧНЫЕ ОБЯЗАННОСТИ СУПРУГОВ</a:t>
          </a:r>
          <a:endParaRPr lang="ru-RU" b="0" i="0" u="none" dirty="0"/>
        </a:p>
      </dgm:t>
    </dgm:pt>
    <dgm:pt modelId="{40288561-8796-4676-B874-051336B7842E}" type="parTrans" cxnId="{101A665A-DA3B-4182-AF56-CFC0BC91640D}">
      <dgm:prSet/>
      <dgm:spPr/>
      <dgm:t>
        <a:bodyPr/>
        <a:lstStyle/>
        <a:p>
          <a:endParaRPr lang="ru-RU"/>
        </a:p>
      </dgm:t>
    </dgm:pt>
    <dgm:pt modelId="{D81A6242-22BC-4812-901A-FD28AE1B82BC}" type="sibTrans" cxnId="{101A665A-DA3B-4182-AF56-CFC0BC91640D}">
      <dgm:prSet/>
      <dgm:spPr/>
      <dgm:t>
        <a:bodyPr/>
        <a:lstStyle/>
        <a:p>
          <a:endParaRPr lang="ru-RU"/>
        </a:p>
      </dgm:t>
    </dgm:pt>
    <dgm:pt modelId="{1FBD9822-D560-4C20-A4D1-D7C0A8E99808}">
      <dgm:prSet/>
      <dgm:spPr/>
      <dgm:t>
        <a:bodyPr/>
        <a:lstStyle/>
        <a:p>
          <a:r>
            <a:rPr lang="ru-RU" b="0" i="0" u="none" dirty="0"/>
            <a:t>СВОБОДНЫЙ ВЫБОР ПРОФЕССИИ И МЕСТА ЖИТЕЛЬСТВА</a:t>
          </a:r>
        </a:p>
      </dgm:t>
    </dgm:pt>
    <dgm:pt modelId="{019F99DC-8DD3-467D-9962-EAE74CB01F56}" type="sibTrans" cxnId="{27F408FB-AE40-4704-9B23-AAD5CCDB515D}">
      <dgm:prSet/>
      <dgm:spPr/>
      <dgm:t>
        <a:bodyPr/>
        <a:lstStyle/>
        <a:p>
          <a:endParaRPr lang="ru-RU"/>
        </a:p>
      </dgm:t>
    </dgm:pt>
    <dgm:pt modelId="{8E907A8E-591B-4885-BB4E-E3210FF84055}" type="parTrans" cxnId="{27F408FB-AE40-4704-9B23-AAD5CCDB515D}">
      <dgm:prSet/>
      <dgm:spPr/>
      <dgm:t>
        <a:bodyPr/>
        <a:lstStyle/>
        <a:p>
          <a:endParaRPr lang="ru-RU"/>
        </a:p>
      </dgm:t>
    </dgm:pt>
    <dgm:pt modelId="{B7A6A5D5-C1E5-4F01-8B1D-B696C7E9A9A6}">
      <dgm:prSet/>
      <dgm:spPr/>
      <dgm:t>
        <a:bodyPr/>
        <a:lstStyle/>
        <a:p>
          <a:r>
            <a:rPr lang="ru-RU" b="0" i="0" u="none" dirty="0"/>
            <a:t>СВОБОДА ВЫБОРА ФАМИЛИИ ПРИ ЗАКЛЮЧЕНИИ БРАКА</a:t>
          </a:r>
          <a:endParaRPr lang="ru-RU" dirty="0"/>
        </a:p>
      </dgm:t>
    </dgm:pt>
    <dgm:pt modelId="{E9DF74E6-EE8E-4AF8-8316-11662F66D042}" type="parTrans" cxnId="{C2B2E0EA-4AE0-4734-AC96-4EC85ABAA00B}">
      <dgm:prSet/>
      <dgm:spPr/>
      <dgm:t>
        <a:bodyPr/>
        <a:lstStyle/>
        <a:p>
          <a:endParaRPr lang="ru-RU"/>
        </a:p>
      </dgm:t>
    </dgm:pt>
    <dgm:pt modelId="{7E3C33BB-6CBD-41A3-9D3B-D9FE10C706D0}" type="sibTrans" cxnId="{C2B2E0EA-4AE0-4734-AC96-4EC85ABAA00B}">
      <dgm:prSet/>
      <dgm:spPr/>
      <dgm:t>
        <a:bodyPr/>
        <a:lstStyle/>
        <a:p>
          <a:endParaRPr lang="ru-RU"/>
        </a:p>
      </dgm:t>
    </dgm:pt>
    <dgm:pt modelId="{A32515AF-1946-4345-85F1-353724510260}">
      <dgm:prSet/>
      <dgm:spPr/>
      <dgm:t>
        <a:bodyPr/>
        <a:lstStyle/>
        <a:p>
          <a:r>
            <a:rPr lang="ru-RU" b="0" i="0" u="none" dirty="0"/>
            <a:t>ПРАВО НА РАСТОРЖЕНИЕ БРАКА</a:t>
          </a:r>
          <a:endParaRPr lang="ru-RU" dirty="0"/>
        </a:p>
      </dgm:t>
    </dgm:pt>
    <dgm:pt modelId="{F3D102EC-2B3A-4F49-980C-98CE185B0B5D}" type="parTrans" cxnId="{DD42FAA4-A809-4453-B8E4-8224C22F1DA4}">
      <dgm:prSet/>
      <dgm:spPr/>
      <dgm:t>
        <a:bodyPr/>
        <a:lstStyle/>
        <a:p>
          <a:endParaRPr lang="ru-RU"/>
        </a:p>
      </dgm:t>
    </dgm:pt>
    <dgm:pt modelId="{285133F8-F1EC-4E11-A301-3E70BFDB41ED}" type="sibTrans" cxnId="{DD42FAA4-A809-4453-B8E4-8224C22F1DA4}">
      <dgm:prSet/>
      <dgm:spPr/>
      <dgm:t>
        <a:bodyPr/>
        <a:lstStyle/>
        <a:p>
          <a:endParaRPr lang="ru-RU"/>
        </a:p>
      </dgm:t>
    </dgm:pt>
    <dgm:pt modelId="{A56A1C63-EECF-4481-98B1-2966586B86FB}">
      <dgm:prSet/>
      <dgm:spPr/>
      <dgm:t>
        <a:bodyPr/>
        <a:lstStyle/>
        <a:p>
          <a:r>
            <a:rPr lang="ru-RU" b="0" i="0" u="none" dirty="0"/>
            <a:t>СОДЕЙСТВОВАТЬ БЛАГОПОЛУЧИЮ И УКРЕПЛЕНИЮ СЕМЬИ</a:t>
          </a:r>
        </a:p>
      </dgm:t>
    </dgm:pt>
    <dgm:pt modelId="{26AA7F7C-C454-4931-A802-80F2E4B1008A}" type="sibTrans" cxnId="{76206E46-9B84-4E98-BEAA-0BDE265AB81C}">
      <dgm:prSet/>
      <dgm:spPr/>
      <dgm:t>
        <a:bodyPr/>
        <a:lstStyle/>
        <a:p>
          <a:endParaRPr lang="ru-RU"/>
        </a:p>
      </dgm:t>
    </dgm:pt>
    <dgm:pt modelId="{38651EF8-80FB-4C04-9315-31B607C8CA8F}" type="parTrans" cxnId="{76206E46-9B84-4E98-BEAA-0BDE265AB81C}">
      <dgm:prSet/>
      <dgm:spPr/>
      <dgm:t>
        <a:bodyPr/>
        <a:lstStyle/>
        <a:p>
          <a:endParaRPr lang="ru-RU"/>
        </a:p>
      </dgm:t>
    </dgm:pt>
    <dgm:pt modelId="{0C194351-39DC-46FA-94C2-A62868ED77B3}">
      <dgm:prSet/>
      <dgm:spPr/>
      <dgm:t>
        <a:bodyPr/>
        <a:lstStyle/>
        <a:p>
          <a:r>
            <a:rPr lang="ru-RU" b="0" i="0" u="none" dirty="0"/>
            <a:t>ЗАБОТИТЬСЯ О БЛАГОСОСТОЯНИИ И РАЗВИТИИ СВОИХ ДЕТЕЙ</a:t>
          </a:r>
          <a:endParaRPr lang="ru-RU" dirty="0"/>
        </a:p>
      </dgm:t>
    </dgm:pt>
    <dgm:pt modelId="{30C09721-8E64-4BD0-9386-6179E917E241}" type="parTrans" cxnId="{C1ACEAA9-B276-46C3-8606-29730CECC312}">
      <dgm:prSet/>
      <dgm:spPr/>
      <dgm:t>
        <a:bodyPr/>
        <a:lstStyle/>
        <a:p>
          <a:endParaRPr lang="ru-RU"/>
        </a:p>
      </dgm:t>
    </dgm:pt>
    <dgm:pt modelId="{2FA9EA00-5BF2-48B2-9F88-B5AA2147E44F}" type="sibTrans" cxnId="{C1ACEAA9-B276-46C3-8606-29730CECC312}">
      <dgm:prSet/>
      <dgm:spPr/>
      <dgm:t>
        <a:bodyPr/>
        <a:lstStyle/>
        <a:p>
          <a:endParaRPr lang="ru-RU"/>
        </a:p>
      </dgm:t>
    </dgm:pt>
    <dgm:pt modelId="{63946A22-B6F6-4EEF-AC1F-35E33E4E1DEA}" type="pres">
      <dgm:prSet presAssocID="{D4D59961-BC4F-4AD0-8A38-005A68AC31D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F9B0DD2-E693-410B-93AB-CD8DE3AEE1C5}" type="pres">
      <dgm:prSet presAssocID="{56542D8B-1D60-4D3D-BF2C-93742DC154A2}" presName="circle1" presStyleLbl="node1" presStyleIdx="0" presStyleCnt="5"/>
      <dgm:spPr/>
    </dgm:pt>
    <dgm:pt modelId="{106701EA-65DC-4173-B5D0-497711FAC9AF}" type="pres">
      <dgm:prSet presAssocID="{56542D8B-1D60-4D3D-BF2C-93742DC154A2}" presName="space" presStyleCnt="0"/>
      <dgm:spPr/>
    </dgm:pt>
    <dgm:pt modelId="{59CCFE86-EBD1-4AFC-AE07-BEA88AAE43E2}" type="pres">
      <dgm:prSet presAssocID="{56542D8B-1D60-4D3D-BF2C-93742DC154A2}" presName="rect1" presStyleLbl="alignAcc1" presStyleIdx="0" presStyleCnt="5"/>
      <dgm:spPr/>
    </dgm:pt>
    <dgm:pt modelId="{B53833B0-6BB2-4B55-8131-DC7BFFFAAD4B}" type="pres">
      <dgm:prSet presAssocID="{1FBD9822-D560-4C20-A4D1-D7C0A8E99808}" presName="vertSpace2" presStyleLbl="node1" presStyleIdx="0" presStyleCnt="5"/>
      <dgm:spPr/>
    </dgm:pt>
    <dgm:pt modelId="{1A925DFB-77CA-4854-AA96-E2F05A8174B1}" type="pres">
      <dgm:prSet presAssocID="{1FBD9822-D560-4C20-A4D1-D7C0A8E99808}" presName="circle2" presStyleLbl="node1" presStyleIdx="1" presStyleCnt="5"/>
      <dgm:spPr/>
    </dgm:pt>
    <dgm:pt modelId="{C009A746-E26D-4570-B26D-CF955CD2D42E}" type="pres">
      <dgm:prSet presAssocID="{1FBD9822-D560-4C20-A4D1-D7C0A8E99808}" presName="rect2" presStyleLbl="alignAcc1" presStyleIdx="1" presStyleCnt="5"/>
      <dgm:spPr/>
    </dgm:pt>
    <dgm:pt modelId="{367BB90D-EAF5-414E-AC61-94E8F3B95010}" type="pres">
      <dgm:prSet presAssocID="{F4852465-10C5-4199-AA61-FC43269D22FD}" presName="vertSpace3" presStyleLbl="node1" presStyleIdx="1" presStyleCnt="5"/>
      <dgm:spPr/>
    </dgm:pt>
    <dgm:pt modelId="{766E1CD6-837C-4F0D-9E74-8249306498AD}" type="pres">
      <dgm:prSet presAssocID="{F4852465-10C5-4199-AA61-FC43269D22FD}" presName="circle3" presStyleLbl="node1" presStyleIdx="2" presStyleCnt="5"/>
      <dgm:spPr/>
    </dgm:pt>
    <dgm:pt modelId="{0B4CD4FA-3AA0-41E2-9579-FC05E0B0B079}" type="pres">
      <dgm:prSet presAssocID="{F4852465-10C5-4199-AA61-FC43269D22FD}" presName="rect3" presStyleLbl="alignAcc1" presStyleIdx="2" presStyleCnt="5"/>
      <dgm:spPr/>
    </dgm:pt>
    <dgm:pt modelId="{38CEF5A2-1388-426A-8CCC-A36EA9FC7697}" type="pres">
      <dgm:prSet presAssocID="{8EBEFBED-2040-4ECC-BCB4-419212675399}" presName="vertSpace4" presStyleLbl="node1" presStyleIdx="2" presStyleCnt="5"/>
      <dgm:spPr/>
    </dgm:pt>
    <dgm:pt modelId="{2F3557B7-A091-4971-9BF1-B0639EB42E96}" type="pres">
      <dgm:prSet presAssocID="{8EBEFBED-2040-4ECC-BCB4-419212675399}" presName="circle4" presStyleLbl="node1" presStyleIdx="3" presStyleCnt="5"/>
      <dgm:spPr/>
    </dgm:pt>
    <dgm:pt modelId="{7B8156D2-6B2F-4440-A8A4-862CCAB594B3}" type="pres">
      <dgm:prSet presAssocID="{8EBEFBED-2040-4ECC-BCB4-419212675399}" presName="rect4" presStyleLbl="alignAcc1" presStyleIdx="3" presStyleCnt="5"/>
      <dgm:spPr/>
    </dgm:pt>
    <dgm:pt modelId="{21C3DCB4-3039-4D07-8FA5-A6A1B6421071}" type="pres">
      <dgm:prSet presAssocID="{A56A1C63-EECF-4481-98B1-2966586B86FB}" presName="vertSpace5" presStyleLbl="node1" presStyleIdx="3" presStyleCnt="5"/>
      <dgm:spPr/>
    </dgm:pt>
    <dgm:pt modelId="{71C6C4FD-5F97-4521-9713-51772EF4F4EF}" type="pres">
      <dgm:prSet presAssocID="{A56A1C63-EECF-4481-98B1-2966586B86FB}" presName="circle5" presStyleLbl="node1" presStyleIdx="4" presStyleCnt="5"/>
      <dgm:spPr/>
    </dgm:pt>
    <dgm:pt modelId="{4865171A-4730-473F-8C3D-3351F1ABEE4B}" type="pres">
      <dgm:prSet presAssocID="{A56A1C63-EECF-4481-98B1-2966586B86FB}" presName="rect5" presStyleLbl="alignAcc1" presStyleIdx="4" presStyleCnt="5"/>
      <dgm:spPr/>
    </dgm:pt>
    <dgm:pt modelId="{6F13DE6C-3FE6-40DC-9AC4-BBBE0053F4C6}" type="pres">
      <dgm:prSet presAssocID="{56542D8B-1D60-4D3D-BF2C-93742DC154A2}" presName="rect1ParTx" presStyleLbl="alignAcc1" presStyleIdx="4" presStyleCnt="5">
        <dgm:presLayoutVars>
          <dgm:chMax val="1"/>
          <dgm:bulletEnabled val="1"/>
        </dgm:presLayoutVars>
      </dgm:prSet>
      <dgm:spPr/>
    </dgm:pt>
    <dgm:pt modelId="{7066F4F5-B30A-4F09-A84F-96465552A0E2}" type="pres">
      <dgm:prSet presAssocID="{56542D8B-1D60-4D3D-BF2C-93742DC154A2}" presName="rect1ChTx" presStyleLbl="alignAcc1" presStyleIdx="4" presStyleCnt="5">
        <dgm:presLayoutVars>
          <dgm:bulletEnabled val="1"/>
        </dgm:presLayoutVars>
      </dgm:prSet>
      <dgm:spPr/>
    </dgm:pt>
    <dgm:pt modelId="{E84F5BF6-8187-4439-B75B-44650D4E5201}" type="pres">
      <dgm:prSet presAssocID="{1FBD9822-D560-4C20-A4D1-D7C0A8E99808}" presName="rect2ParTx" presStyleLbl="alignAcc1" presStyleIdx="4" presStyleCnt="5">
        <dgm:presLayoutVars>
          <dgm:chMax val="1"/>
          <dgm:bulletEnabled val="1"/>
        </dgm:presLayoutVars>
      </dgm:prSet>
      <dgm:spPr/>
    </dgm:pt>
    <dgm:pt modelId="{1B0E5435-2C81-46C6-931D-C7E7AEE06A64}" type="pres">
      <dgm:prSet presAssocID="{1FBD9822-D560-4C20-A4D1-D7C0A8E99808}" presName="rect2ChTx" presStyleLbl="alignAcc1" presStyleIdx="4" presStyleCnt="5">
        <dgm:presLayoutVars>
          <dgm:bulletEnabled val="1"/>
        </dgm:presLayoutVars>
      </dgm:prSet>
      <dgm:spPr/>
    </dgm:pt>
    <dgm:pt modelId="{B4902A85-E3EB-475D-8F30-F1F2183385D8}" type="pres">
      <dgm:prSet presAssocID="{F4852465-10C5-4199-AA61-FC43269D22FD}" presName="rect3ParTx" presStyleLbl="alignAcc1" presStyleIdx="4" presStyleCnt="5">
        <dgm:presLayoutVars>
          <dgm:chMax val="1"/>
          <dgm:bulletEnabled val="1"/>
        </dgm:presLayoutVars>
      </dgm:prSet>
      <dgm:spPr/>
    </dgm:pt>
    <dgm:pt modelId="{F31E5F1F-0FA2-4D23-AAC6-16E0FB91732C}" type="pres">
      <dgm:prSet presAssocID="{F4852465-10C5-4199-AA61-FC43269D22FD}" presName="rect3ChTx" presStyleLbl="alignAcc1" presStyleIdx="4" presStyleCnt="5">
        <dgm:presLayoutVars>
          <dgm:bulletEnabled val="1"/>
        </dgm:presLayoutVars>
      </dgm:prSet>
      <dgm:spPr/>
    </dgm:pt>
    <dgm:pt modelId="{629BEA76-DD1D-4A73-B933-4BE53AD99D8F}" type="pres">
      <dgm:prSet presAssocID="{8EBEFBED-2040-4ECC-BCB4-419212675399}" presName="rect4ParTx" presStyleLbl="alignAcc1" presStyleIdx="4" presStyleCnt="5">
        <dgm:presLayoutVars>
          <dgm:chMax val="1"/>
          <dgm:bulletEnabled val="1"/>
        </dgm:presLayoutVars>
      </dgm:prSet>
      <dgm:spPr/>
    </dgm:pt>
    <dgm:pt modelId="{22B2CC19-C0AC-4D84-8219-891ED455E9C9}" type="pres">
      <dgm:prSet presAssocID="{8EBEFBED-2040-4ECC-BCB4-419212675399}" presName="rect4ChTx" presStyleLbl="alignAcc1" presStyleIdx="4" presStyleCnt="5">
        <dgm:presLayoutVars>
          <dgm:bulletEnabled val="1"/>
        </dgm:presLayoutVars>
      </dgm:prSet>
      <dgm:spPr/>
    </dgm:pt>
    <dgm:pt modelId="{7E678946-C1DE-4EC4-99B8-6E8B957EA87B}" type="pres">
      <dgm:prSet presAssocID="{A56A1C63-EECF-4481-98B1-2966586B86FB}" presName="rect5ParTx" presStyleLbl="alignAcc1" presStyleIdx="4" presStyleCnt="5">
        <dgm:presLayoutVars>
          <dgm:chMax val="1"/>
          <dgm:bulletEnabled val="1"/>
        </dgm:presLayoutVars>
      </dgm:prSet>
      <dgm:spPr/>
    </dgm:pt>
    <dgm:pt modelId="{18A81ECE-A51F-4D17-A86D-5CA5C8EC14DA}" type="pres">
      <dgm:prSet presAssocID="{A56A1C63-EECF-4481-98B1-2966586B86FB}" presName="rect5ChTx" presStyleLbl="alignAcc1" presStyleIdx="4" presStyleCnt="5">
        <dgm:presLayoutVars>
          <dgm:bulletEnabled val="1"/>
        </dgm:presLayoutVars>
      </dgm:prSet>
      <dgm:spPr/>
    </dgm:pt>
  </dgm:ptLst>
  <dgm:cxnLst>
    <dgm:cxn modelId="{ED6E2306-7A32-46AF-93AB-382FF4FFCD7D}" type="presOf" srcId="{F4852465-10C5-4199-AA61-FC43269D22FD}" destId="{B4902A85-E3EB-475D-8F30-F1F2183385D8}" srcOrd="1" destOrd="0" presId="urn:microsoft.com/office/officeart/2005/8/layout/target3"/>
    <dgm:cxn modelId="{EEC2310A-99E0-454D-A942-E32E3545A22D}" type="presOf" srcId="{0C194351-39DC-46FA-94C2-A62868ED77B3}" destId="{18A81ECE-A51F-4D17-A86D-5CA5C8EC14DA}" srcOrd="0" destOrd="0" presId="urn:microsoft.com/office/officeart/2005/8/layout/target3"/>
    <dgm:cxn modelId="{EB0F9813-0D30-4D03-82A7-02F7F720853E}" srcId="{D4D59961-BC4F-4AD0-8A38-005A68AC31D8}" destId="{F4852465-10C5-4199-AA61-FC43269D22FD}" srcOrd="2" destOrd="0" parTransId="{791278A5-5F64-4846-8D70-7CC34B5AA6E0}" sibTransId="{7EF8FF43-B35F-4520-A2D2-253D21ADB0D9}"/>
    <dgm:cxn modelId="{EDBC883B-C9C0-4362-9C4C-54AF19662486}" type="presOf" srcId="{B7A6A5D5-C1E5-4F01-8B1D-B696C7E9A9A6}" destId="{1B0E5435-2C81-46C6-931D-C7E7AEE06A64}" srcOrd="0" destOrd="0" presId="urn:microsoft.com/office/officeart/2005/8/layout/target3"/>
    <dgm:cxn modelId="{ADFAA345-2F6A-4A0A-82B4-0AB8868438A5}" type="presOf" srcId="{A32515AF-1946-4345-85F1-353724510260}" destId="{F31E5F1F-0FA2-4D23-AAC6-16E0FB91732C}" srcOrd="0" destOrd="0" presId="urn:microsoft.com/office/officeart/2005/8/layout/target3"/>
    <dgm:cxn modelId="{76206E46-9B84-4E98-BEAA-0BDE265AB81C}" srcId="{D4D59961-BC4F-4AD0-8A38-005A68AC31D8}" destId="{A56A1C63-EECF-4481-98B1-2966586B86FB}" srcOrd="4" destOrd="0" parTransId="{38651EF8-80FB-4C04-9315-31B607C8CA8F}" sibTransId="{26AA7F7C-C454-4931-A802-80F2E4B1008A}"/>
    <dgm:cxn modelId="{C397EE4F-D6DE-4391-A7E1-0D95A81DC954}" type="presOf" srcId="{D4D59961-BC4F-4AD0-8A38-005A68AC31D8}" destId="{63946A22-B6F6-4EEF-AC1F-35E33E4E1DEA}" srcOrd="0" destOrd="0" presId="urn:microsoft.com/office/officeart/2005/8/layout/target3"/>
    <dgm:cxn modelId="{B38FF173-ED56-46B9-933C-23B2E63D654C}" type="presOf" srcId="{56542D8B-1D60-4D3D-BF2C-93742DC154A2}" destId="{59CCFE86-EBD1-4AFC-AE07-BEA88AAE43E2}" srcOrd="0" destOrd="0" presId="urn:microsoft.com/office/officeart/2005/8/layout/target3"/>
    <dgm:cxn modelId="{101A665A-DA3B-4182-AF56-CFC0BC91640D}" srcId="{D4D59961-BC4F-4AD0-8A38-005A68AC31D8}" destId="{8EBEFBED-2040-4ECC-BCB4-419212675399}" srcOrd="3" destOrd="0" parTransId="{40288561-8796-4676-B874-051336B7842E}" sibTransId="{D81A6242-22BC-4812-901A-FD28AE1B82BC}"/>
    <dgm:cxn modelId="{2D85C27A-A228-46EE-A419-D84F316821EC}" type="presOf" srcId="{A56A1C63-EECF-4481-98B1-2966586B86FB}" destId="{7E678946-C1DE-4EC4-99B8-6E8B957EA87B}" srcOrd="1" destOrd="0" presId="urn:microsoft.com/office/officeart/2005/8/layout/target3"/>
    <dgm:cxn modelId="{AECFAB7B-374F-456E-A5E3-8A0FAA0E965D}" type="presOf" srcId="{1FBD9822-D560-4C20-A4D1-D7C0A8E99808}" destId="{E84F5BF6-8187-4439-B75B-44650D4E5201}" srcOrd="1" destOrd="0" presId="urn:microsoft.com/office/officeart/2005/8/layout/target3"/>
    <dgm:cxn modelId="{3DFB2D93-911F-48B3-88CC-06ABDD43F64F}" srcId="{D4D59961-BC4F-4AD0-8A38-005A68AC31D8}" destId="{56542D8B-1D60-4D3D-BF2C-93742DC154A2}" srcOrd="0" destOrd="0" parTransId="{C5E4B69F-04F8-4375-8B4C-32CDD1529214}" sibTransId="{C37AE137-EAE6-4FF3-8274-3EB6708B2591}"/>
    <dgm:cxn modelId="{A2E0BC98-497B-4089-A2D4-7953C6D31CD1}" type="presOf" srcId="{8EBEFBED-2040-4ECC-BCB4-419212675399}" destId="{7B8156D2-6B2F-4440-A8A4-862CCAB594B3}" srcOrd="0" destOrd="0" presId="urn:microsoft.com/office/officeart/2005/8/layout/target3"/>
    <dgm:cxn modelId="{DD42FAA4-A809-4453-B8E4-8224C22F1DA4}" srcId="{F4852465-10C5-4199-AA61-FC43269D22FD}" destId="{A32515AF-1946-4345-85F1-353724510260}" srcOrd="0" destOrd="0" parTransId="{F3D102EC-2B3A-4F49-980C-98CE185B0B5D}" sibTransId="{285133F8-F1EC-4E11-A301-3E70BFDB41ED}"/>
    <dgm:cxn modelId="{640629A7-C03F-418F-876D-6E5E7E0EBA13}" type="presOf" srcId="{56542D8B-1D60-4D3D-BF2C-93742DC154A2}" destId="{6F13DE6C-3FE6-40DC-9AC4-BBBE0053F4C6}" srcOrd="1" destOrd="0" presId="urn:microsoft.com/office/officeart/2005/8/layout/target3"/>
    <dgm:cxn modelId="{C1ACEAA9-B276-46C3-8606-29730CECC312}" srcId="{A56A1C63-EECF-4481-98B1-2966586B86FB}" destId="{0C194351-39DC-46FA-94C2-A62868ED77B3}" srcOrd="0" destOrd="0" parTransId="{30C09721-8E64-4BD0-9386-6179E917E241}" sibTransId="{2FA9EA00-5BF2-48B2-9F88-B5AA2147E44F}"/>
    <dgm:cxn modelId="{1912E2C5-7A53-44D0-AD10-90BEC69F8DCC}" type="presOf" srcId="{F4852465-10C5-4199-AA61-FC43269D22FD}" destId="{0B4CD4FA-3AA0-41E2-9579-FC05E0B0B079}" srcOrd="0" destOrd="0" presId="urn:microsoft.com/office/officeart/2005/8/layout/target3"/>
    <dgm:cxn modelId="{55C003C8-F099-474C-B37D-006C54DC717F}" type="presOf" srcId="{A56A1C63-EECF-4481-98B1-2966586B86FB}" destId="{4865171A-4730-473F-8C3D-3351F1ABEE4B}" srcOrd="0" destOrd="0" presId="urn:microsoft.com/office/officeart/2005/8/layout/target3"/>
    <dgm:cxn modelId="{20C0B0E1-6E0E-4F3E-AC36-45281D50C514}" type="presOf" srcId="{8EBEFBED-2040-4ECC-BCB4-419212675399}" destId="{629BEA76-DD1D-4A73-B933-4BE53AD99D8F}" srcOrd="1" destOrd="0" presId="urn:microsoft.com/office/officeart/2005/8/layout/target3"/>
    <dgm:cxn modelId="{A78DD8E4-D016-4E57-9979-D13A67C67A59}" type="presOf" srcId="{1FBD9822-D560-4C20-A4D1-D7C0A8E99808}" destId="{C009A746-E26D-4570-B26D-CF955CD2D42E}" srcOrd="0" destOrd="0" presId="urn:microsoft.com/office/officeart/2005/8/layout/target3"/>
    <dgm:cxn modelId="{C2B2E0EA-4AE0-4734-AC96-4EC85ABAA00B}" srcId="{1FBD9822-D560-4C20-A4D1-D7C0A8E99808}" destId="{B7A6A5D5-C1E5-4F01-8B1D-B696C7E9A9A6}" srcOrd="0" destOrd="0" parTransId="{E9DF74E6-EE8E-4AF8-8316-11662F66D042}" sibTransId="{7E3C33BB-6CBD-41A3-9D3B-D9FE10C706D0}"/>
    <dgm:cxn modelId="{27F408FB-AE40-4704-9B23-AAD5CCDB515D}" srcId="{D4D59961-BC4F-4AD0-8A38-005A68AC31D8}" destId="{1FBD9822-D560-4C20-A4D1-D7C0A8E99808}" srcOrd="1" destOrd="0" parTransId="{8E907A8E-591B-4885-BB4E-E3210FF84055}" sibTransId="{019F99DC-8DD3-467D-9962-EAE74CB01F56}"/>
    <dgm:cxn modelId="{1F14D976-7C4F-4923-B12D-6315267A57CC}" type="presParOf" srcId="{63946A22-B6F6-4EEF-AC1F-35E33E4E1DEA}" destId="{EF9B0DD2-E693-410B-93AB-CD8DE3AEE1C5}" srcOrd="0" destOrd="0" presId="urn:microsoft.com/office/officeart/2005/8/layout/target3"/>
    <dgm:cxn modelId="{9F30CC8C-C021-4D46-8FCF-4EDA947BFC78}" type="presParOf" srcId="{63946A22-B6F6-4EEF-AC1F-35E33E4E1DEA}" destId="{106701EA-65DC-4173-B5D0-497711FAC9AF}" srcOrd="1" destOrd="0" presId="urn:microsoft.com/office/officeart/2005/8/layout/target3"/>
    <dgm:cxn modelId="{95C9852E-CBAD-4922-8287-5F28F260DF2D}" type="presParOf" srcId="{63946A22-B6F6-4EEF-AC1F-35E33E4E1DEA}" destId="{59CCFE86-EBD1-4AFC-AE07-BEA88AAE43E2}" srcOrd="2" destOrd="0" presId="urn:microsoft.com/office/officeart/2005/8/layout/target3"/>
    <dgm:cxn modelId="{32444A88-4E4F-4A08-A0F4-EEEEA7D28ED6}" type="presParOf" srcId="{63946A22-B6F6-4EEF-AC1F-35E33E4E1DEA}" destId="{B53833B0-6BB2-4B55-8131-DC7BFFFAAD4B}" srcOrd="3" destOrd="0" presId="urn:microsoft.com/office/officeart/2005/8/layout/target3"/>
    <dgm:cxn modelId="{26AB56CF-497A-43B0-AEE4-E9D2BECDDD46}" type="presParOf" srcId="{63946A22-B6F6-4EEF-AC1F-35E33E4E1DEA}" destId="{1A925DFB-77CA-4854-AA96-E2F05A8174B1}" srcOrd="4" destOrd="0" presId="urn:microsoft.com/office/officeart/2005/8/layout/target3"/>
    <dgm:cxn modelId="{F603DE10-BF9B-4C84-A6CE-2918D6D2D2FF}" type="presParOf" srcId="{63946A22-B6F6-4EEF-AC1F-35E33E4E1DEA}" destId="{C009A746-E26D-4570-B26D-CF955CD2D42E}" srcOrd="5" destOrd="0" presId="urn:microsoft.com/office/officeart/2005/8/layout/target3"/>
    <dgm:cxn modelId="{BA5D60FF-704B-422B-AE1D-FEFEF3643654}" type="presParOf" srcId="{63946A22-B6F6-4EEF-AC1F-35E33E4E1DEA}" destId="{367BB90D-EAF5-414E-AC61-94E8F3B95010}" srcOrd="6" destOrd="0" presId="urn:microsoft.com/office/officeart/2005/8/layout/target3"/>
    <dgm:cxn modelId="{01AB56F1-2134-4C35-AA6A-C7716D2585A1}" type="presParOf" srcId="{63946A22-B6F6-4EEF-AC1F-35E33E4E1DEA}" destId="{766E1CD6-837C-4F0D-9E74-8249306498AD}" srcOrd="7" destOrd="0" presId="urn:microsoft.com/office/officeart/2005/8/layout/target3"/>
    <dgm:cxn modelId="{913B526B-2AC5-4D62-BA2E-1E95E1ADFA81}" type="presParOf" srcId="{63946A22-B6F6-4EEF-AC1F-35E33E4E1DEA}" destId="{0B4CD4FA-3AA0-41E2-9579-FC05E0B0B079}" srcOrd="8" destOrd="0" presId="urn:microsoft.com/office/officeart/2005/8/layout/target3"/>
    <dgm:cxn modelId="{3B725712-61DC-46C7-AFA3-7FEBAB33D35A}" type="presParOf" srcId="{63946A22-B6F6-4EEF-AC1F-35E33E4E1DEA}" destId="{38CEF5A2-1388-426A-8CCC-A36EA9FC7697}" srcOrd="9" destOrd="0" presId="urn:microsoft.com/office/officeart/2005/8/layout/target3"/>
    <dgm:cxn modelId="{575C6223-725A-4460-B1ED-4453A1B1DEFD}" type="presParOf" srcId="{63946A22-B6F6-4EEF-AC1F-35E33E4E1DEA}" destId="{2F3557B7-A091-4971-9BF1-B0639EB42E96}" srcOrd="10" destOrd="0" presId="urn:microsoft.com/office/officeart/2005/8/layout/target3"/>
    <dgm:cxn modelId="{98AAFBB8-8DAC-45E2-8A78-91641615DBA6}" type="presParOf" srcId="{63946A22-B6F6-4EEF-AC1F-35E33E4E1DEA}" destId="{7B8156D2-6B2F-4440-A8A4-862CCAB594B3}" srcOrd="11" destOrd="0" presId="urn:microsoft.com/office/officeart/2005/8/layout/target3"/>
    <dgm:cxn modelId="{3E337A8D-116A-4B1D-9413-DDB0347BB8B8}" type="presParOf" srcId="{63946A22-B6F6-4EEF-AC1F-35E33E4E1DEA}" destId="{21C3DCB4-3039-4D07-8FA5-A6A1B6421071}" srcOrd="12" destOrd="0" presId="urn:microsoft.com/office/officeart/2005/8/layout/target3"/>
    <dgm:cxn modelId="{AE329D9E-7AEF-47CD-B0DE-27BBDB74F29E}" type="presParOf" srcId="{63946A22-B6F6-4EEF-AC1F-35E33E4E1DEA}" destId="{71C6C4FD-5F97-4521-9713-51772EF4F4EF}" srcOrd="13" destOrd="0" presId="urn:microsoft.com/office/officeart/2005/8/layout/target3"/>
    <dgm:cxn modelId="{375609C8-B4B4-415D-A452-9ADC4C77E2EA}" type="presParOf" srcId="{63946A22-B6F6-4EEF-AC1F-35E33E4E1DEA}" destId="{4865171A-4730-473F-8C3D-3351F1ABEE4B}" srcOrd="14" destOrd="0" presId="urn:microsoft.com/office/officeart/2005/8/layout/target3"/>
    <dgm:cxn modelId="{9AA70F08-878C-4E2F-AAF0-15FC49DFEEE7}" type="presParOf" srcId="{63946A22-B6F6-4EEF-AC1F-35E33E4E1DEA}" destId="{6F13DE6C-3FE6-40DC-9AC4-BBBE0053F4C6}" srcOrd="15" destOrd="0" presId="urn:microsoft.com/office/officeart/2005/8/layout/target3"/>
    <dgm:cxn modelId="{9505861D-9597-4A96-8DF0-BB19D1FE4C1B}" type="presParOf" srcId="{63946A22-B6F6-4EEF-AC1F-35E33E4E1DEA}" destId="{7066F4F5-B30A-4F09-A84F-96465552A0E2}" srcOrd="16" destOrd="0" presId="urn:microsoft.com/office/officeart/2005/8/layout/target3"/>
    <dgm:cxn modelId="{DB315127-9054-41DE-92D4-5EC16C6D86CA}" type="presParOf" srcId="{63946A22-B6F6-4EEF-AC1F-35E33E4E1DEA}" destId="{E84F5BF6-8187-4439-B75B-44650D4E5201}" srcOrd="17" destOrd="0" presId="urn:microsoft.com/office/officeart/2005/8/layout/target3"/>
    <dgm:cxn modelId="{332062CD-A934-49DA-B4C6-12263E3CF928}" type="presParOf" srcId="{63946A22-B6F6-4EEF-AC1F-35E33E4E1DEA}" destId="{1B0E5435-2C81-46C6-931D-C7E7AEE06A64}" srcOrd="18" destOrd="0" presId="urn:microsoft.com/office/officeart/2005/8/layout/target3"/>
    <dgm:cxn modelId="{A04CC12F-D938-4A0F-82E2-AB5EF7BB2432}" type="presParOf" srcId="{63946A22-B6F6-4EEF-AC1F-35E33E4E1DEA}" destId="{B4902A85-E3EB-475D-8F30-F1F2183385D8}" srcOrd="19" destOrd="0" presId="urn:microsoft.com/office/officeart/2005/8/layout/target3"/>
    <dgm:cxn modelId="{756A2005-16E6-4651-A9AC-59F4695E62F6}" type="presParOf" srcId="{63946A22-B6F6-4EEF-AC1F-35E33E4E1DEA}" destId="{F31E5F1F-0FA2-4D23-AAC6-16E0FB91732C}" srcOrd="20" destOrd="0" presId="urn:microsoft.com/office/officeart/2005/8/layout/target3"/>
    <dgm:cxn modelId="{D588D289-69AB-4439-A5BA-1DFA71A248F3}" type="presParOf" srcId="{63946A22-B6F6-4EEF-AC1F-35E33E4E1DEA}" destId="{629BEA76-DD1D-4A73-B933-4BE53AD99D8F}" srcOrd="21" destOrd="0" presId="urn:microsoft.com/office/officeart/2005/8/layout/target3"/>
    <dgm:cxn modelId="{6A04D0DE-1127-47B6-B029-4ECA457BA37D}" type="presParOf" srcId="{63946A22-B6F6-4EEF-AC1F-35E33E4E1DEA}" destId="{22B2CC19-C0AC-4D84-8219-891ED455E9C9}" srcOrd="22" destOrd="0" presId="urn:microsoft.com/office/officeart/2005/8/layout/target3"/>
    <dgm:cxn modelId="{A400D0BA-0B72-4E8F-B90B-F7E8EACD6EC8}" type="presParOf" srcId="{63946A22-B6F6-4EEF-AC1F-35E33E4E1DEA}" destId="{7E678946-C1DE-4EC4-99B8-6E8B957EA87B}" srcOrd="23" destOrd="0" presId="urn:microsoft.com/office/officeart/2005/8/layout/target3"/>
    <dgm:cxn modelId="{C3D1467E-A202-403B-B9FF-BEBB97710044}" type="presParOf" srcId="{63946A22-B6F6-4EEF-AC1F-35E33E4E1DEA}" destId="{18A81ECE-A51F-4D17-A86D-5CA5C8EC14DA}" srcOrd="2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30368B-265A-46AF-B121-F727256C4EA5}" type="doc">
      <dgm:prSet loTypeId="urn:microsoft.com/office/officeart/2005/8/layout/radial1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B507141-27B8-433B-B8C3-09918528A1CB}">
      <dgm:prSet phldrT="[Текст]"/>
      <dgm:spPr/>
      <dgm:t>
        <a:bodyPr/>
        <a:lstStyle/>
        <a:p>
          <a:r>
            <a:rPr lang="ru-RU" b="1"/>
            <a:t>Имущественные права и обязанности супругов</a:t>
          </a:r>
          <a:endParaRPr lang="ru-RU" b="1" dirty="0"/>
        </a:p>
      </dgm:t>
    </dgm:pt>
    <dgm:pt modelId="{7A0B95F8-FBD6-4850-B9BF-E6393B081091}" type="parTrans" cxnId="{A6745DBE-30CF-4281-9DD7-D2F6894E1E63}">
      <dgm:prSet/>
      <dgm:spPr/>
      <dgm:t>
        <a:bodyPr/>
        <a:lstStyle/>
        <a:p>
          <a:endParaRPr lang="ru-RU"/>
        </a:p>
      </dgm:t>
    </dgm:pt>
    <dgm:pt modelId="{566E0AB9-6895-4723-A7D4-73FC65853645}" type="sibTrans" cxnId="{A6745DBE-30CF-4281-9DD7-D2F6894E1E63}">
      <dgm:prSet/>
      <dgm:spPr/>
      <dgm:t>
        <a:bodyPr/>
        <a:lstStyle/>
        <a:p>
          <a:endParaRPr lang="ru-RU"/>
        </a:p>
      </dgm:t>
    </dgm:pt>
    <dgm:pt modelId="{621C1284-8061-4092-A227-AEE8F7973B1C}">
      <dgm:prSet phldrT="[Текст]" phldr="1"/>
      <dgm:spPr/>
      <dgm:t>
        <a:bodyPr/>
        <a:lstStyle/>
        <a:p>
          <a:endParaRPr lang="ru-RU"/>
        </a:p>
      </dgm:t>
    </dgm:pt>
    <dgm:pt modelId="{9B32FDF3-9BA4-4B02-978A-80D7F27E6033}" type="parTrans" cxnId="{8E14D8B4-B6EF-41BB-8FC7-FBAD5578DAB1}">
      <dgm:prSet/>
      <dgm:spPr/>
      <dgm:t>
        <a:bodyPr/>
        <a:lstStyle/>
        <a:p>
          <a:endParaRPr lang="ru-RU"/>
        </a:p>
      </dgm:t>
    </dgm:pt>
    <dgm:pt modelId="{3EE6DBBE-9E5D-49D7-98AE-F049768D0DB1}" type="sibTrans" cxnId="{8E14D8B4-B6EF-41BB-8FC7-FBAD5578DAB1}">
      <dgm:prSet/>
      <dgm:spPr/>
      <dgm:t>
        <a:bodyPr/>
        <a:lstStyle/>
        <a:p>
          <a:endParaRPr lang="ru-RU"/>
        </a:p>
      </dgm:t>
    </dgm:pt>
    <dgm:pt modelId="{646A1F68-4B60-42F9-8939-F87D6FDE915A}">
      <dgm:prSet phldrT="[Текст]" phldr="1"/>
      <dgm:spPr/>
      <dgm:t>
        <a:bodyPr/>
        <a:lstStyle/>
        <a:p>
          <a:endParaRPr lang="ru-RU"/>
        </a:p>
      </dgm:t>
    </dgm:pt>
    <dgm:pt modelId="{67184F2E-48EB-47FA-A4C8-1FDC34989ED4}" type="parTrans" cxnId="{28EA7C79-AE44-49E8-9100-266C5C515EA1}">
      <dgm:prSet/>
      <dgm:spPr/>
      <dgm:t>
        <a:bodyPr/>
        <a:lstStyle/>
        <a:p>
          <a:endParaRPr lang="ru-RU"/>
        </a:p>
      </dgm:t>
    </dgm:pt>
    <dgm:pt modelId="{9FE7DC4F-82E1-4CAD-8730-3E7D086E92CB}" type="sibTrans" cxnId="{28EA7C79-AE44-49E8-9100-266C5C515EA1}">
      <dgm:prSet/>
      <dgm:spPr/>
      <dgm:t>
        <a:bodyPr/>
        <a:lstStyle/>
        <a:p>
          <a:endParaRPr lang="ru-RU"/>
        </a:p>
      </dgm:t>
    </dgm:pt>
    <dgm:pt modelId="{CA1C5A68-6CF0-4BF2-BB21-50053F1C3D1A}">
      <dgm:prSet phldrT="[Текст]" phldr="1"/>
      <dgm:spPr/>
      <dgm:t>
        <a:bodyPr/>
        <a:lstStyle/>
        <a:p>
          <a:endParaRPr lang="ru-RU"/>
        </a:p>
      </dgm:t>
    </dgm:pt>
    <dgm:pt modelId="{D809AD54-D047-4AC4-AB6C-F841D3AB3FB2}" type="parTrans" cxnId="{A0AB8061-E8D6-4BCC-ADD0-C20EB04A182F}">
      <dgm:prSet/>
      <dgm:spPr/>
      <dgm:t>
        <a:bodyPr/>
        <a:lstStyle/>
        <a:p>
          <a:endParaRPr lang="ru-RU"/>
        </a:p>
      </dgm:t>
    </dgm:pt>
    <dgm:pt modelId="{B5AED5BF-9CA6-4A19-B5CB-31090BE7C6C2}" type="sibTrans" cxnId="{A0AB8061-E8D6-4BCC-ADD0-C20EB04A182F}">
      <dgm:prSet/>
      <dgm:spPr/>
      <dgm:t>
        <a:bodyPr/>
        <a:lstStyle/>
        <a:p>
          <a:endParaRPr lang="ru-RU"/>
        </a:p>
      </dgm:t>
    </dgm:pt>
    <dgm:pt modelId="{F6CCC58A-4E25-441D-B26C-7565595C9622}">
      <dgm:prSet phldrT="[Текст]" phldr="1"/>
      <dgm:spPr/>
      <dgm:t>
        <a:bodyPr/>
        <a:lstStyle/>
        <a:p>
          <a:endParaRPr lang="ru-RU"/>
        </a:p>
      </dgm:t>
    </dgm:pt>
    <dgm:pt modelId="{0D83692C-40E4-4762-A1CA-5CA37251B528}" type="parTrans" cxnId="{05A478A1-CA98-4DD1-838F-AC1010187E75}">
      <dgm:prSet/>
      <dgm:spPr/>
      <dgm:t>
        <a:bodyPr/>
        <a:lstStyle/>
        <a:p>
          <a:endParaRPr lang="ru-RU"/>
        </a:p>
      </dgm:t>
    </dgm:pt>
    <dgm:pt modelId="{283FC017-D0A1-4757-B299-C8660706889B}" type="sibTrans" cxnId="{05A478A1-CA98-4DD1-838F-AC1010187E75}">
      <dgm:prSet/>
      <dgm:spPr/>
      <dgm:t>
        <a:bodyPr/>
        <a:lstStyle/>
        <a:p>
          <a:endParaRPr lang="ru-RU"/>
        </a:p>
      </dgm:t>
    </dgm:pt>
    <dgm:pt modelId="{D5C7ADCE-B564-4774-B803-F1355FC13564}">
      <dgm:prSet/>
      <dgm:spPr/>
      <dgm:t>
        <a:bodyPr/>
        <a:lstStyle/>
        <a:p>
          <a:endParaRPr lang="ru-RU"/>
        </a:p>
      </dgm:t>
    </dgm:pt>
    <dgm:pt modelId="{55F40088-DC3C-4A69-9D27-1ECF4BC4DA98}" type="parTrans" cxnId="{5D7EF626-13DD-452A-88B3-9BEA798388A9}">
      <dgm:prSet/>
      <dgm:spPr/>
      <dgm:t>
        <a:bodyPr/>
        <a:lstStyle/>
        <a:p>
          <a:endParaRPr lang="ru-RU"/>
        </a:p>
      </dgm:t>
    </dgm:pt>
    <dgm:pt modelId="{F26FA610-3D7C-460B-B2B6-F1B2225A35E6}" type="sibTrans" cxnId="{5D7EF626-13DD-452A-88B3-9BEA798388A9}">
      <dgm:prSet/>
      <dgm:spPr/>
      <dgm:t>
        <a:bodyPr/>
        <a:lstStyle/>
        <a:p>
          <a:endParaRPr lang="ru-RU"/>
        </a:p>
      </dgm:t>
    </dgm:pt>
    <dgm:pt modelId="{F3EBAA4C-C48D-4457-97AF-09875616DF49}" type="pres">
      <dgm:prSet presAssocID="{7430368B-265A-46AF-B121-F727256C4EA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2885EA4-6BD9-4985-915A-97118EA86DFD}" type="pres">
      <dgm:prSet presAssocID="{CB507141-27B8-433B-B8C3-09918528A1CB}" presName="centerShape" presStyleLbl="node0" presStyleIdx="0" presStyleCnt="1" custScaleX="269663" custScaleY="148947" custLinFactNeighborX="384" custLinFactNeighborY="6912"/>
      <dgm:spPr/>
    </dgm:pt>
    <dgm:pt modelId="{FCA71F88-C474-44A1-9A8A-3FE5E612BE6B}" type="pres">
      <dgm:prSet presAssocID="{9B32FDF3-9BA4-4B02-978A-80D7F27E6033}" presName="Name9" presStyleLbl="parChTrans1D2" presStyleIdx="0" presStyleCnt="5"/>
      <dgm:spPr/>
    </dgm:pt>
    <dgm:pt modelId="{01C7B50F-CA3B-46C9-B1A6-0D63C2E17047}" type="pres">
      <dgm:prSet presAssocID="{9B32FDF3-9BA4-4B02-978A-80D7F27E6033}" presName="connTx" presStyleLbl="parChTrans1D2" presStyleIdx="0" presStyleCnt="5"/>
      <dgm:spPr/>
    </dgm:pt>
    <dgm:pt modelId="{082EE02E-6F0F-4AE5-BE2F-1BA8E1B221BA}" type="pres">
      <dgm:prSet presAssocID="{621C1284-8061-4092-A227-AEE8F7973B1C}" presName="node" presStyleLbl="node1" presStyleIdx="0" presStyleCnt="5" custRadScaleRad="121514" custRadScaleInc="2012">
        <dgm:presLayoutVars>
          <dgm:bulletEnabled val="1"/>
        </dgm:presLayoutVars>
      </dgm:prSet>
      <dgm:spPr/>
    </dgm:pt>
    <dgm:pt modelId="{BE036360-C54E-4F49-92FD-1359D1C24437}" type="pres">
      <dgm:prSet presAssocID="{67184F2E-48EB-47FA-A4C8-1FDC34989ED4}" presName="Name9" presStyleLbl="parChTrans1D2" presStyleIdx="1" presStyleCnt="5"/>
      <dgm:spPr/>
    </dgm:pt>
    <dgm:pt modelId="{3AEA843D-0125-4C16-83F4-8D1AF8A07F7E}" type="pres">
      <dgm:prSet presAssocID="{67184F2E-48EB-47FA-A4C8-1FDC34989ED4}" presName="connTx" presStyleLbl="parChTrans1D2" presStyleIdx="1" presStyleCnt="5"/>
      <dgm:spPr/>
    </dgm:pt>
    <dgm:pt modelId="{4789DDAE-CC3D-424E-ADBD-A657750ADF02}" type="pres">
      <dgm:prSet presAssocID="{646A1F68-4B60-42F9-8939-F87D6FDE915A}" presName="node" presStyleLbl="node1" presStyleIdx="1" presStyleCnt="5" custRadScaleRad="173656" custRadScaleInc="-10757">
        <dgm:presLayoutVars>
          <dgm:bulletEnabled val="1"/>
        </dgm:presLayoutVars>
      </dgm:prSet>
      <dgm:spPr/>
    </dgm:pt>
    <dgm:pt modelId="{74686EFD-6614-4108-BB57-D05FBD537F33}" type="pres">
      <dgm:prSet presAssocID="{D809AD54-D047-4AC4-AB6C-F841D3AB3FB2}" presName="Name9" presStyleLbl="parChTrans1D2" presStyleIdx="2" presStyleCnt="5"/>
      <dgm:spPr/>
    </dgm:pt>
    <dgm:pt modelId="{11EBB530-9E0D-4092-A667-77C40E015AE1}" type="pres">
      <dgm:prSet presAssocID="{D809AD54-D047-4AC4-AB6C-F841D3AB3FB2}" presName="connTx" presStyleLbl="parChTrans1D2" presStyleIdx="2" presStyleCnt="5"/>
      <dgm:spPr/>
    </dgm:pt>
    <dgm:pt modelId="{42BE8CF7-CA2A-4BE4-A3D2-2BE8407A9E36}" type="pres">
      <dgm:prSet presAssocID="{CA1C5A68-6CF0-4BF2-BB21-50053F1C3D1A}" presName="node" presStyleLbl="node1" presStyleIdx="2" presStyleCnt="5" custRadScaleRad="183020" custRadScaleInc="-70988">
        <dgm:presLayoutVars>
          <dgm:bulletEnabled val="1"/>
        </dgm:presLayoutVars>
      </dgm:prSet>
      <dgm:spPr/>
    </dgm:pt>
    <dgm:pt modelId="{E57FA8D3-AA9F-4814-88F8-0E8C8984AA6F}" type="pres">
      <dgm:prSet presAssocID="{0D83692C-40E4-4762-A1CA-5CA37251B528}" presName="Name9" presStyleLbl="parChTrans1D2" presStyleIdx="3" presStyleCnt="5"/>
      <dgm:spPr/>
    </dgm:pt>
    <dgm:pt modelId="{3DCB64A3-6AAF-46E6-A973-BD6DC78BBA3A}" type="pres">
      <dgm:prSet presAssocID="{0D83692C-40E4-4762-A1CA-5CA37251B528}" presName="connTx" presStyleLbl="parChTrans1D2" presStyleIdx="3" presStyleCnt="5"/>
      <dgm:spPr/>
    </dgm:pt>
    <dgm:pt modelId="{F32A1397-D4B3-4D26-9BBD-2B08271383D6}" type="pres">
      <dgm:prSet presAssocID="{F6CCC58A-4E25-441D-B26C-7565595C9622}" presName="node" presStyleLbl="node1" presStyleIdx="3" presStyleCnt="5" custRadScaleRad="166322" custRadScaleInc="62339">
        <dgm:presLayoutVars>
          <dgm:bulletEnabled val="1"/>
        </dgm:presLayoutVars>
      </dgm:prSet>
      <dgm:spPr/>
    </dgm:pt>
    <dgm:pt modelId="{9943D5E7-7B3E-47BF-B80B-6B1E200E1D47}" type="pres">
      <dgm:prSet presAssocID="{55F40088-DC3C-4A69-9D27-1ECF4BC4DA98}" presName="Name9" presStyleLbl="parChTrans1D2" presStyleIdx="4" presStyleCnt="5"/>
      <dgm:spPr/>
    </dgm:pt>
    <dgm:pt modelId="{43C6EB40-DD96-43B9-944D-A072E3E8C20B}" type="pres">
      <dgm:prSet presAssocID="{55F40088-DC3C-4A69-9D27-1ECF4BC4DA98}" presName="connTx" presStyleLbl="parChTrans1D2" presStyleIdx="4" presStyleCnt="5"/>
      <dgm:spPr/>
    </dgm:pt>
    <dgm:pt modelId="{29F7A0E3-B430-441C-AFF3-45DD7FB838F3}" type="pres">
      <dgm:prSet presAssocID="{D5C7ADCE-B564-4774-B803-F1355FC13564}" presName="node" presStyleLbl="node1" presStyleIdx="4" presStyleCnt="5" custRadScaleRad="169343" custRadScaleInc="27549">
        <dgm:presLayoutVars>
          <dgm:bulletEnabled val="1"/>
        </dgm:presLayoutVars>
      </dgm:prSet>
      <dgm:spPr/>
    </dgm:pt>
  </dgm:ptLst>
  <dgm:cxnLst>
    <dgm:cxn modelId="{29DF7119-8BD1-4F59-92F6-8FC5EEFBEE64}" type="presOf" srcId="{55F40088-DC3C-4A69-9D27-1ECF4BC4DA98}" destId="{43C6EB40-DD96-43B9-944D-A072E3E8C20B}" srcOrd="1" destOrd="0" presId="urn:microsoft.com/office/officeart/2005/8/layout/radial1"/>
    <dgm:cxn modelId="{44BB4925-32A4-4349-B594-DE09D3D0A99A}" type="presOf" srcId="{CA1C5A68-6CF0-4BF2-BB21-50053F1C3D1A}" destId="{42BE8CF7-CA2A-4BE4-A3D2-2BE8407A9E36}" srcOrd="0" destOrd="0" presId="urn:microsoft.com/office/officeart/2005/8/layout/radial1"/>
    <dgm:cxn modelId="{5D7EF626-13DD-452A-88B3-9BEA798388A9}" srcId="{CB507141-27B8-433B-B8C3-09918528A1CB}" destId="{D5C7ADCE-B564-4774-B803-F1355FC13564}" srcOrd="4" destOrd="0" parTransId="{55F40088-DC3C-4A69-9D27-1ECF4BC4DA98}" sibTransId="{F26FA610-3D7C-460B-B2B6-F1B2225A35E6}"/>
    <dgm:cxn modelId="{24FFE135-B11E-40E7-935A-87213B513281}" type="presOf" srcId="{55F40088-DC3C-4A69-9D27-1ECF4BC4DA98}" destId="{9943D5E7-7B3E-47BF-B80B-6B1E200E1D47}" srcOrd="0" destOrd="0" presId="urn:microsoft.com/office/officeart/2005/8/layout/radial1"/>
    <dgm:cxn modelId="{A0AB8061-E8D6-4BCC-ADD0-C20EB04A182F}" srcId="{CB507141-27B8-433B-B8C3-09918528A1CB}" destId="{CA1C5A68-6CF0-4BF2-BB21-50053F1C3D1A}" srcOrd="2" destOrd="0" parTransId="{D809AD54-D047-4AC4-AB6C-F841D3AB3FB2}" sibTransId="{B5AED5BF-9CA6-4A19-B5CB-31090BE7C6C2}"/>
    <dgm:cxn modelId="{F1778F41-AE66-43BF-8F31-B57FE74A1284}" type="presOf" srcId="{9B32FDF3-9BA4-4B02-978A-80D7F27E6033}" destId="{01C7B50F-CA3B-46C9-B1A6-0D63C2E17047}" srcOrd="1" destOrd="0" presId="urn:microsoft.com/office/officeart/2005/8/layout/radial1"/>
    <dgm:cxn modelId="{AD350C6F-3C13-4E4F-A675-2E2C685592A1}" type="presOf" srcId="{D809AD54-D047-4AC4-AB6C-F841D3AB3FB2}" destId="{11EBB530-9E0D-4092-A667-77C40E015AE1}" srcOrd="1" destOrd="0" presId="urn:microsoft.com/office/officeart/2005/8/layout/radial1"/>
    <dgm:cxn modelId="{6080C350-BAA5-4FE1-9BDE-103B6375117F}" type="presOf" srcId="{F6CCC58A-4E25-441D-B26C-7565595C9622}" destId="{F32A1397-D4B3-4D26-9BBD-2B08271383D6}" srcOrd="0" destOrd="0" presId="urn:microsoft.com/office/officeart/2005/8/layout/radial1"/>
    <dgm:cxn modelId="{28EA7C79-AE44-49E8-9100-266C5C515EA1}" srcId="{CB507141-27B8-433B-B8C3-09918528A1CB}" destId="{646A1F68-4B60-42F9-8939-F87D6FDE915A}" srcOrd="1" destOrd="0" parTransId="{67184F2E-48EB-47FA-A4C8-1FDC34989ED4}" sibTransId="{9FE7DC4F-82E1-4CAD-8730-3E7D086E92CB}"/>
    <dgm:cxn modelId="{2F8CD37C-85D2-4D06-ACC8-4F36C3478EAF}" type="presOf" srcId="{0D83692C-40E4-4762-A1CA-5CA37251B528}" destId="{3DCB64A3-6AAF-46E6-A973-BD6DC78BBA3A}" srcOrd="1" destOrd="0" presId="urn:microsoft.com/office/officeart/2005/8/layout/radial1"/>
    <dgm:cxn modelId="{81BF2480-CA6E-4D24-81E3-4C6A410242A8}" type="presOf" srcId="{D5C7ADCE-B564-4774-B803-F1355FC13564}" destId="{29F7A0E3-B430-441C-AFF3-45DD7FB838F3}" srcOrd="0" destOrd="0" presId="urn:microsoft.com/office/officeart/2005/8/layout/radial1"/>
    <dgm:cxn modelId="{2D8AF491-ADE9-467A-8FAF-5205C854C5D7}" type="presOf" srcId="{646A1F68-4B60-42F9-8939-F87D6FDE915A}" destId="{4789DDAE-CC3D-424E-ADBD-A657750ADF02}" srcOrd="0" destOrd="0" presId="urn:microsoft.com/office/officeart/2005/8/layout/radial1"/>
    <dgm:cxn modelId="{D1B1C19B-F93D-403D-96A9-A3A8D0E12D3B}" type="presOf" srcId="{9B32FDF3-9BA4-4B02-978A-80D7F27E6033}" destId="{FCA71F88-C474-44A1-9A8A-3FE5E612BE6B}" srcOrd="0" destOrd="0" presId="urn:microsoft.com/office/officeart/2005/8/layout/radial1"/>
    <dgm:cxn modelId="{05A478A1-CA98-4DD1-838F-AC1010187E75}" srcId="{CB507141-27B8-433B-B8C3-09918528A1CB}" destId="{F6CCC58A-4E25-441D-B26C-7565595C9622}" srcOrd="3" destOrd="0" parTransId="{0D83692C-40E4-4762-A1CA-5CA37251B528}" sibTransId="{283FC017-D0A1-4757-B299-C8660706889B}"/>
    <dgm:cxn modelId="{632035A8-6C4D-4CF6-8DA7-E27CB6B11DCF}" type="presOf" srcId="{CB507141-27B8-433B-B8C3-09918528A1CB}" destId="{52885EA4-6BD9-4985-915A-97118EA86DFD}" srcOrd="0" destOrd="0" presId="urn:microsoft.com/office/officeart/2005/8/layout/radial1"/>
    <dgm:cxn modelId="{DBDA12A9-4F44-4227-82AC-AC404F611C80}" type="presOf" srcId="{0D83692C-40E4-4762-A1CA-5CA37251B528}" destId="{E57FA8D3-AA9F-4814-88F8-0E8C8984AA6F}" srcOrd="0" destOrd="0" presId="urn:microsoft.com/office/officeart/2005/8/layout/radial1"/>
    <dgm:cxn modelId="{8E14D8B4-B6EF-41BB-8FC7-FBAD5578DAB1}" srcId="{CB507141-27B8-433B-B8C3-09918528A1CB}" destId="{621C1284-8061-4092-A227-AEE8F7973B1C}" srcOrd="0" destOrd="0" parTransId="{9B32FDF3-9BA4-4B02-978A-80D7F27E6033}" sibTransId="{3EE6DBBE-9E5D-49D7-98AE-F049768D0DB1}"/>
    <dgm:cxn modelId="{A6745DBE-30CF-4281-9DD7-D2F6894E1E63}" srcId="{7430368B-265A-46AF-B121-F727256C4EA5}" destId="{CB507141-27B8-433B-B8C3-09918528A1CB}" srcOrd="0" destOrd="0" parTransId="{7A0B95F8-FBD6-4850-B9BF-E6393B081091}" sibTransId="{566E0AB9-6895-4723-A7D4-73FC65853645}"/>
    <dgm:cxn modelId="{F7BAFBCB-D314-4844-84C3-B427C75C4A3C}" type="presOf" srcId="{67184F2E-48EB-47FA-A4C8-1FDC34989ED4}" destId="{BE036360-C54E-4F49-92FD-1359D1C24437}" srcOrd="0" destOrd="0" presId="urn:microsoft.com/office/officeart/2005/8/layout/radial1"/>
    <dgm:cxn modelId="{84F24ACC-8539-4692-8628-2E8FFA7584A2}" type="presOf" srcId="{621C1284-8061-4092-A227-AEE8F7973B1C}" destId="{082EE02E-6F0F-4AE5-BE2F-1BA8E1B221BA}" srcOrd="0" destOrd="0" presId="urn:microsoft.com/office/officeart/2005/8/layout/radial1"/>
    <dgm:cxn modelId="{7CF8ACE8-3056-45EF-BA44-D3F72BB571DB}" type="presOf" srcId="{7430368B-265A-46AF-B121-F727256C4EA5}" destId="{F3EBAA4C-C48D-4457-97AF-09875616DF49}" srcOrd="0" destOrd="0" presId="urn:microsoft.com/office/officeart/2005/8/layout/radial1"/>
    <dgm:cxn modelId="{C44502F6-F005-4F5D-AF75-4AD681E234C1}" type="presOf" srcId="{D809AD54-D047-4AC4-AB6C-F841D3AB3FB2}" destId="{74686EFD-6614-4108-BB57-D05FBD537F33}" srcOrd="0" destOrd="0" presId="urn:microsoft.com/office/officeart/2005/8/layout/radial1"/>
    <dgm:cxn modelId="{2C2F31FC-5B9B-4534-A348-AF77AC0AF047}" type="presOf" srcId="{67184F2E-48EB-47FA-A4C8-1FDC34989ED4}" destId="{3AEA843D-0125-4C16-83F4-8D1AF8A07F7E}" srcOrd="1" destOrd="0" presId="urn:microsoft.com/office/officeart/2005/8/layout/radial1"/>
    <dgm:cxn modelId="{6A8293F5-04EA-4D76-89CF-FEE8D1F515AA}" type="presParOf" srcId="{F3EBAA4C-C48D-4457-97AF-09875616DF49}" destId="{52885EA4-6BD9-4985-915A-97118EA86DFD}" srcOrd="0" destOrd="0" presId="urn:microsoft.com/office/officeart/2005/8/layout/radial1"/>
    <dgm:cxn modelId="{B53CCE1B-170C-46CC-B234-45358B1C5153}" type="presParOf" srcId="{F3EBAA4C-C48D-4457-97AF-09875616DF49}" destId="{FCA71F88-C474-44A1-9A8A-3FE5E612BE6B}" srcOrd="1" destOrd="0" presId="urn:microsoft.com/office/officeart/2005/8/layout/radial1"/>
    <dgm:cxn modelId="{6194A582-03AA-4F2F-BAAF-48D358032D3B}" type="presParOf" srcId="{FCA71F88-C474-44A1-9A8A-3FE5E612BE6B}" destId="{01C7B50F-CA3B-46C9-B1A6-0D63C2E17047}" srcOrd="0" destOrd="0" presId="urn:microsoft.com/office/officeart/2005/8/layout/radial1"/>
    <dgm:cxn modelId="{5F0009E9-4133-472D-AF76-8B5EEB44D0EB}" type="presParOf" srcId="{F3EBAA4C-C48D-4457-97AF-09875616DF49}" destId="{082EE02E-6F0F-4AE5-BE2F-1BA8E1B221BA}" srcOrd="2" destOrd="0" presId="urn:microsoft.com/office/officeart/2005/8/layout/radial1"/>
    <dgm:cxn modelId="{13CB03D9-A9B1-475E-99B5-4B845D16448B}" type="presParOf" srcId="{F3EBAA4C-C48D-4457-97AF-09875616DF49}" destId="{BE036360-C54E-4F49-92FD-1359D1C24437}" srcOrd="3" destOrd="0" presId="urn:microsoft.com/office/officeart/2005/8/layout/radial1"/>
    <dgm:cxn modelId="{952696ED-3DC0-4852-815C-091027F63F4C}" type="presParOf" srcId="{BE036360-C54E-4F49-92FD-1359D1C24437}" destId="{3AEA843D-0125-4C16-83F4-8D1AF8A07F7E}" srcOrd="0" destOrd="0" presId="urn:microsoft.com/office/officeart/2005/8/layout/radial1"/>
    <dgm:cxn modelId="{E4B01925-6533-47D6-A110-29E5435D1012}" type="presParOf" srcId="{F3EBAA4C-C48D-4457-97AF-09875616DF49}" destId="{4789DDAE-CC3D-424E-ADBD-A657750ADF02}" srcOrd="4" destOrd="0" presId="urn:microsoft.com/office/officeart/2005/8/layout/radial1"/>
    <dgm:cxn modelId="{A099948A-8423-4EFE-913D-C902445FA986}" type="presParOf" srcId="{F3EBAA4C-C48D-4457-97AF-09875616DF49}" destId="{74686EFD-6614-4108-BB57-D05FBD537F33}" srcOrd="5" destOrd="0" presId="urn:microsoft.com/office/officeart/2005/8/layout/radial1"/>
    <dgm:cxn modelId="{6E5B210A-C1C6-4D98-BFF8-2A3566C79A5C}" type="presParOf" srcId="{74686EFD-6614-4108-BB57-D05FBD537F33}" destId="{11EBB530-9E0D-4092-A667-77C40E015AE1}" srcOrd="0" destOrd="0" presId="urn:microsoft.com/office/officeart/2005/8/layout/radial1"/>
    <dgm:cxn modelId="{78DE87DC-C309-4D65-AA97-2040394FDCF1}" type="presParOf" srcId="{F3EBAA4C-C48D-4457-97AF-09875616DF49}" destId="{42BE8CF7-CA2A-4BE4-A3D2-2BE8407A9E36}" srcOrd="6" destOrd="0" presId="urn:microsoft.com/office/officeart/2005/8/layout/radial1"/>
    <dgm:cxn modelId="{D2F1CC58-3E4F-4A4B-96CF-2EC23F4B5474}" type="presParOf" srcId="{F3EBAA4C-C48D-4457-97AF-09875616DF49}" destId="{E57FA8D3-AA9F-4814-88F8-0E8C8984AA6F}" srcOrd="7" destOrd="0" presId="urn:microsoft.com/office/officeart/2005/8/layout/radial1"/>
    <dgm:cxn modelId="{BBADD609-3A35-4681-B101-F60C3A61E4F0}" type="presParOf" srcId="{E57FA8D3-AA9F-4814-88F8-0E8C8984AA6F}" destId="{3DCB64A3-6AAF-46E6-A973-BD6DC78BBA3A}" srcOrd="0" destOrd="0" presId="urn:microsoft.com/office/officeart/2005/8/layout/radial1"/>
    <dgm:cxn modelId="{A21D7CD3-1F3E-4ED1-80FD-4D84FE5DCDDC}" type="presParOf" srcId="{F3EBAA4C-C48D-4457-97AF-09875616DF49}" destId="{F32A1397-D4B3-4D26-9BBD-2B08271383D6}" srcOrd="8" destOrd="0" presId="urn:microsoft.com/office/officeart/2005/8/layout/radial1"/>
    <dgm:cxn modelId="{DBBCE609-2CCC-4B7E-B309-2D9149A5D2E3}" type="presParOf" srcId="{F3EBAA4C-C48D-4457-97AF-09875616DF49}" destId="{9943D5E7-7B3E-47BF-B80B-6B1E200E1D47}" srcOrd="9" destOrd="0" presId="urn:microsoft.com/office/officeart/2005/8/layout/radial1"/>
    <dgm:cxn modelId="{95BEE23A-7DBA-4D8C-BDCC-D8FC368A19A1}" type="presParOf" srcId="{9943D5E7-7B3E-47BF-B80B-6B1E200E1D47}" destId="{43C6EB40-DD96-43B9-944D-A072E3E8C20B}" srcOrd="0" destOrd="0" presId="urn:microsoft.com/office/officeart/2005/8/layout/radial1"/>
    <dgm:cxn modelId="{DF0637AC-2BFA-4AD8-AD42-DDF140AD36F3}" type="presParOf" srcId="{F3EBAA4C-C48D-4457-97AF-09875616DF49}" destId="{29F7A0E3-B430-441C-AFF3-45DD7FB838F3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30368B-265A-46AF-B121-F727256C4EA5}" type="doc">
      <dgm:prSet loTypeId="urn:microsoft.com/office/officeart/2005/8/layout/radial1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B507141-27B8-433B-B8C3-09918528A1CB}">
      <dgm:prSet phldrT="[Текст]"/>
      <dgm:spPr/>
      <dgm:t>
        <a:bodyPr/>
        <a:lstStyle/>
        <a:p>
          <a:r>
            <a: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Имущественные права и обязанности супругов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0B95F8-FBD6-4850-B9BF-E6393B081091}" type="parTrans" cxnId="{A6745DBE-30CF-4281-9DD7-D2F6894E1E63}">
      <dgm:prSet/>
      <dgm:spPr/>
      <dgm:t>
        <a:bodyPr/>
        <a:lstStyle/>
        <a:p>
          <a:endParaRPr lang="ru-RU"/>
        </a:p>
      </dgm:t>
    </dgm:pt>
    <dgm:pt modelId="{566E0AB9-6895-4723-A7D4-73FC65853645}" type="sibTrans" cxnId="{A6745DBE-30CF-4281-9DD7-D2F6894E1E63}">
      <dgm:prSet/>
      <dgm:spPr/>
      <dgm:t>
        <a:bodyPr/>
        <a:lstStyle/>
        <a:p>
          <a:endParaRPr lang="ru-RU"/>
        </a:p>
      </dgm:t>
    </dgm:pt>
    <dgm:pt modelId="{621C1284-8061-4092-A227-AEE8F7973B1C}">
      <dgm:prSet phldrT="[Текст]" custT="1"/>
      <dgm:spPr/>
      <dgm:t>
        <a:bodyPr/>
        <a:lstStyle/>
        <a:p>
          <a:r>
            <a:rPr lang="ru-RU" sz="1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Имущество, нажитое супругами в период брака, является их совместной собственностью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32FDF3-9BA4-4B02-978A-80D7F27E6033}" type="parTrans" cxnId="{8E14D8B4-B6EF-41BB-8FC7-FBAD5578DAB1}">
      <dgm:prSet/>
      <dgm:spPr/>
      <dgm:t>
        <a:bodyPr/>
        <a:lstStyle/>
        <a:p>
          <a:endParaRPr lang="ru-RU"/>
        </a:p>
      </dgm:t>
    </dgm:pt>
    <dgm:pt modelId="{3EE6DBBE-9E5D-49D7-98AE-F049768D0DB1}" type="sibTrans" cxnId="{8E14D8B4-B6EF-41BB-8FC7-FBAD5578DAB1}">
      <dgm:prSet/>
      <dgm:spPr/>
      <dgm:t>
        <a:bodyPr/>
        <a:lstStyle/>
        <a:p>
          <a:endParaRPr lang="ru-RU"/>
        </a:p>
      </dgm:t>
    </dgm:pt>
    <dgm:pt modelId="{646A1F68-4B60-42F9-8939-F87D6FDE915A}">
      <dgm:prSet phldrT="[Текст]" custT="1"/>
      <dgm:spPr/>
      <dgm:t>
        <a:bodyPr/>
        <a:lstStyle/>
        <a:p>
          <a:r>
            <a: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Имущество, принадлежавшее каждому из супругов до вступления в брак, является его личной собственностью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184F2E-48EB-47FA-A4C8-1FDC34989ED4}" type="parTrans" cxnId="{28EA7C79-AE44-49E8-9100-266C5C515EA1}">
      <dgm:prSet/>
      <dgm:spPr/>
      <dgm:t>
        <a:bodyPr/>
        <a:lstStyle/>
        <a:p>
          <a:endParaRPr lang="ru-RU"/>
        </a:p>
      </dgm:t>
    </dgm:pt>
    <dgm:pt modelId="{9FE7DC4F-82E1-4CAD-8730-3E7D086E92CB}" type="sibTrans" cxnId="{28EA7C79-AE44-49E8-9100-266C5C515EA1}">
      <dgm:prSet/>
      <dgm:spPr/>
      <dgm:t>
        <a:bodyPr/>
        <a:lstStyle/>
        <a:p>
          <a:endParaRPr lang="ru-RU"/>
        </a:p>
      </dgm:t>
    </dgm:pt>
    <dgm:pt modelId="{CA1C5A68-6CF0-4BF2-BB21-50053F1C3D1A}">
      <dgm:prSet phldrT="[Текст]" custT="1"/>
      <dgm:spPr/>
      <dgm:t>
        <a:bodyPr/>
        <a:lstStyle/>
        <a:p>
          <a:r>
            <a:rPr lang="ru-RU" sz="1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Вещи индивидуального пользования, приобретенные в период брака, признаются собственностью того супруга, который ими пользовался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09AD54-D047-4AC4-AB6C-F841D3AB3FB2}" type="parTrans" cxnId="{A0AB8061-E8D6-4BCC-ADD0-C20EB04A182F}">
      <dgm:prSet/>
      <dgm:spPr/>
      <dgm:t>
        <a:bodyPr/>
        <a:lstStyle/>
        <a:p>
          <a:endParaRPr lang="ru-RU"/>
        </a:p>
      </dgm:t>
    </dgm:pt>
    <dgm:pt modelId="{B5AED5BF-9CA6-4A19-B5CB-31090BE7C6C2}" type="sibTrans" cxnId="{A0AB8061-E8D6-4BCC-ADD0-C20EB04A182F}">
      <dgm:prSet/>
      <dgm:spPr/>
      <dgm:t>
        <a:bodyPr/>
        <a:lstStyle/>
        <a:p>
          <a:endParaRPr lang="ru-RU"/>
        </a:p>
      </dgm:t>
    </dgm:pt>
    <dgm:pt modelId="{F6CCC58A-4E25-441D-B26C-7565595C9622}">
      <dgm:prSet phldrT="[Текст]" custT="1"/>
      <dgm:spPr/>
      <dgm:t>
        <a:bodyPr/>
        <a:lstStyle/>
        <a:p>
          <a:r>
            <a:rPr lang="ru-RU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Исключение составляют драгоценности и предметы роскоши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83692C-40E4-4762-A1CA-5CA37251B528}" type="parTrans" cxnId="{05A478A1-CA98-4DD1-838F-AC1010187E75}">
      <dgm:prSet/>
      <dgm:spPr/>
      <dgm:t>
        <a:bodyPr/>
        <a:lstStyle/>
        <a:p>
          <a:endParaRPr lang="ru-RU"/>
        </a:p>
      </dgm:t>
    </dgm:pt>
    <dgm:pt modelId="{283FC017-D0A1-4757-B299-C8660706889B}" type="sibTrans" cxnId="{05A478A1-CA98-4DD1-838F-AC1010187E75}">
      <dgm:prSet/>
      <dgm:spPr/>
      <dgm:t>
        <a:bodyPr/>
        <a:lstStyle/>
        <a:p>
          <a:endParaRPr lang="ru-RU"/>
        </a:p>
      </dgm:t>
    </dgm:pt>
    <dgm:pt modelId="{D5C7ADCE-B564-4774-B803-F1355FC13564}">
      <dgm:prSet custT="1"/>
      <dgm:spPr/>
      <dgm:t>
        <a:bodyPr/>
        <a:lstStyle/>
        <a:p>
          <a:r>
            <a:rPr lang="ru-RU" sz="1600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Право на результат интеллектуальной деятельности, созданный одним из супругов, принадлежит автору такого результата</a:t>
          </a:r>
        </a:p>
      </dgm:t>
    </dgm:pt>
    <dgm:pt modelId="{55F40088-DC3C-4A69-9D27-1ECF4BC4DA98}" type="parTrans" cxnId="{5D7EF626-13DD-452A-88B3-9BEA798388A9}">
      <dgm:prSet/>
      <dgm:spPr/>
      <dgm:t>
        <a:bodyPr/>
        <a:lstStyle/>
        <a:p>
          <a:endParaRPr lang="ru-RU"/>
        </a:p>
      </dgm:t>
    </dgm:pt>
    <dgm:pt modelId="{F26FA610-3D7C-460B-B2B6-F1B2225A35E6}" type="sibTrans" cxnId="{5D7EF626-13DD-452A-88B3-9BEA798388A9}">
      <dgm:prSet/>
      <dgm:spPr/>
      <dgm:t>
        <a:bodyPr/>
        <a:lstStyle/>
        <a:p>
          <a:endParaRPr lang="ru-RU"/>
        </a:p>
      </dgm:t>
    </dgm:pt>
    <dgm:pt modelId="{F3EBAA4C-C48D-4457-97AF-09875616DF49}" type="pres">
      <dgm:prSet presAssocID="{7430368B-265A-46AF-B121-F727256C4EA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2885EA4-6BD9-4985-915A-97118EA86DFD}" type="pres">
      <dgm:prSet presAssocID="{CB507141-27B8-433B-B8C3-09918528A1CB}" presName="centerShape" presStyleLbl="node0" presStyleIdx="0" presStyleCnt="1" custScaleX="269663" custScaleY="148947" custLinFactNeighborX="384" custLinFactNeighborY="6912"/>
      <dgm:spPr/>
    </dgm:pt>
    <dgm:pt modelId="{FCA71F88-C474-44A1-9A8A-3FE5E612BE6B}" type="pres">
      <dgm:prSet presAssocID="{9B32FDF3-9BA4-4B02-978A-80D7F27E6033}" presName="Name9" presStyleLbl="parChTrans1D2" presStyleIdx="0" presStyleCnt="5"/>
      <dgm:spPr/>
    </dgm:pt>
    <dgm:pt modelId="{01C7B50F-CA3B-46C9-B1A6-0D63C2E17047}" type="pres">
      <dgm:prSet presAssocID="{9B32FDF3-9BA4-4B02-978A-80D7F27E6033}" presName="connTx" presStyleLbl="parChTrans1D2" presStyleIdx="0" presStyleCnt="5"/>
      <dgm:spPr/>
    </dgm:pt>
    <dgm:pt modelId="{082EE02E-6F0F-4AE5-BE2F-1BA8E1B221BA}" type="pres">
      <dgm:prSet presAssocID="{621C1284-8061-4092-A227-AEE8F7973B1C}" presName="node" presStyleLbl="node1" presStyleIdx="0" presStyleCnt="5" custScaleX="220724" custScaleY="141262" custRadScaleRad="121514" custRadScaleInc="2012">
        <dgm:presLayoutVars>
          <dgm:bulletEnabled val="1"/>
        </dgm:presLayoutVars>
      </dgm:prSet>
      <dgm:spPr/>
    </dgm:pt>
    <dgm:pt modelId="{BE036360-C54E-4F49-92FD-1359D1C24437}" type="pres">
      <dgm:prSet presAssocID="{67184F2E-48EB-47FA-A4C8-1FDC34989ED4}" presName="Name9" presStyleLbl="parChTrans1D2" presStyleIdx="1" presStyleCnt="5"/>
      <dgm:spPr/>
    </dgm:pt>
    <dgm:pt modelId="{3AEA843D-0125-4C16-83F4-8D1AF8A07F7E}" type="pres">
      <dgm:prSet presAssocID="{67184F2E-48EB-47FA-A4C8-1FDC34989ED4}" presName="connTx" presStyleLbl="parChTrans1D2" presStyleIdx="1" presStyleCnt="5"/>
      <dgm:spPr/>
    </dgm:pt>
    <dgm:pt modelId="{4789DDAE-CC3D-424E-ADBD-A657750ADF02}" type="pres">
      <dgm:prSet presAssocID="{646A1F68-4B60-42F9-8939-F87D6FDE915A}" presName="node" presStyleLbl="node1" presStyleIdx="1" presStyleCnt="5" custScaleX="372849" custScaleY="193330" custRadScaleRad="264216" custRadScaleInc="13400">
        <dgm:presLayoutVars>
          <dgm:bulletEnabled val="1"/>
        </dgm:presLayoutVars>
      </dgm:prSet>
      <dgm:spPr/>
    </dgm:pt>
    <dgm:pt modelId="{74686EFD-6614-4108-BB57-D05FBD537F33}" type="pres">
      <dgm:prSet presAssocID="{D809AD54-D047-4AC4-AB6C-F841D3AB3FB2}" presName="Name9" presStyleLbl="parChTrans1D2" presStyleIdx="2" presStyleCnt="5"/>
      <dgm:spPr/>
    </dgm:pt>
    <dgm:pt modelId="{11EBB530-9E0D-4092-A667-77C40E015AE1}" type="pres">
      <dgm:prSet presAssocID="{D809AD54-D047-4AC4-AB6C-F841D3AB3FB2}" presName="connTx" presStyleLbl="parChTrans1D2" presStyleIdx="2" presStyleCnt="5"/>
      <dgm:spPr/>
    </dgm:pt>
    <dgm:pt modelId="{42BE8CF7-CA2A-4BE4-A3D2-2BE8407A9E36}" type="pres">
      <dgm:prSet presAssocID="{CA1C5A68-6CF0-4BF2-BB21-50053F1C3D1A}" presName="node" presStyleLbl="node1" presStyleIdx="2" presStyleCnt="5" custScaleX="312793" custScaleY="142672" custRadScaleRad="284724" custRadScaleInc="-103091">
        <dgm:presLayoutVars>
          <dgm:bulletEnabled val="1"/>
        </dgm:presLayoutVars>
      </dgm:prSet>
      <dgm:spPr/>
    </dgm:pt>
    <dgm:pt modelId="{E57FA8D3-AA9F-4814-88F8-0E8C8984AA6F}" type="pres">
      <dgm:prSet presAssocID="{0D83692C-40E4-4762-A1CA-5CA37251B528}" presName="Name9" presStyleLbl="parChTrans1D2" presStyleIdx="3" presStyleCnt="5"/>
      <dgm:spPr/>
    </dgm:pt>
    <dgm:pt modelId="{3DCB64A3-6AAF-46E6-A973-BD6DC78BBA3A}" type="pres">
      <dgm:prSet presAssocID="{0D83692C-40E4-4762-A1CA-5CA37251B528}" presName="connTx" presStyleLbl="parChTrans1D2" presStyleIdx="3" presStyleCnt="5"/>
      <dgm:spPr/>
    </dgm:pt>
    <dgm:pt modelId="{F32A1397-D4B3-4D26-9BBD-2B08271383D6}" type="pres">
      <dgm:prSet presAssocID="{F6CCC58A-4E25-441D-B26C-7565595C9622}" presName="node" presStyleLbl="node1" presStyleIdx="3" presStyleCnt="5" custScaleX="353631" custScaleY="166812" custRadScaleRad="244314" custRadScaleInc="104497">
        <dgm:presLayoutVars>
          <dgm:bulletEnabled val="1"/>
        </dgm:presLayoutVars>
      </dgm:prSet>
      <dgm:spPr/>
    </dgm:pt>
    <dgm:pt modelId="{9943D5E7-7B3E-47BF-B80B-6B1E200E1D47}" type="pres">
      <dgm:prSet presAssocID="{55F40088-DC3C-4A69-9D27-1ECF4BC4DA98}" presName="Name9" presStyleLbl="parChTrans1D2" presStyleIdx="4" presStyleCnt="5"/>
      <dgm:spPr/>
    </dgm:pt>
    <dgm:pt modelId="{43C6EB40-DD96-43B9-944D-A072E3E8C20B}" type="pres">
      <dgm:prSet presAssocID="{55F40088-DC3C-4A69-9D27-1ECF4BC4DA98}" presName="connTx" presStyleLbl="parChTrans1D2" presStyleIdx="4" presStyleCnt="5"/>
      <dgm:spPr/>
    </dgm:pt>
    <dgm:pt modelId="{29F7A0E3-B430-441C-AFF3-45DD7FB838F3}" type="pres">
      <dgm:prSet presAssocID="{D5C7ADCE-B564-4774-B803-F1355FC13564}" presName="node" presStyleLbl="node1" presStyleIdx="4" presStyleCnt="5" custScaleX="384999" custScaleY="143678" custRadScaleRad="296091" custRadScaleInc="7146">
        <dgm:presLayoutVars>
          <dgm:bulletEnabled val="1"/>
        </dgm:presLayoutVars>
      </dgm:prSet>
      <dgm:spPr/>
    </dgm:pt>
  </dgm:ptLst>
  <dgm:cxnLst>
    <dgm:cxn modelId="{29DF7119-8BD1-4F59-92F6-8FC5EEFBEE64}" type="presOf" srcId="{55F40088-DC3C-4A69-9D27-1ECF4BC4DA98}" destId="{43C6EB40-DD96-43B9-944D-A072E3E8C20B}" srcOrd="1" destOrd="0" presId="urn:microsoft.com/office/officeart/2005/8/layout/radial1"/>
    <dgm:cxn modelId="{44BB4925-32A4-4349-B594-DE09D3D0A99A}" type="presOf" srcId="{CA1C5A68-6CF0-4BF2-BB21-50053F1C3D1A}" destId="{42BE8CF7-CA2A-4BE4-A3D2-2BE8407A9E36}" srcOrd="0" destOrd="0" presId="urn:microsoft.com/office/officeart/2005/8/layout/radial1"/>
    <dgm:cxn modelId="{5D7EF626-13DD-452A-88B3-9BEA798388A9}" srcId="{CB507141-27B8-433B-B8C3-09918528A1CB}" destId="{D5C7ADCE-B564-4774-B803-F1355FC13564}" srcOrd="4" destOrd="0" parTransId="{55F40088-DC3C-4A69-9D27-1ECF4BC4DA98}" sibTransId="{F26FA610-3D7C-460B-B2B6-F1B2225A35E6}"/>
    <dgm:cxn modelId="{24FFE135-B11E-40E7-935A-87213B513281}" type="presOf" srcId="{55F40088-DC3C-4A69-9D27-1ECF4BC4DA98}" destId="{9943D5E7-7B3E-47BF-B80B-6B1E200E1D47}" srcOrd="0" destOrd="0" presId="urn:microsoft.com/office/officeart/2005/8/layout/radial1"/>
    <dgm:cxn modelId="{A0AB8061-E8D6-4BCC-ADD0-C20EB04A182F}" srcId="{CB507141-27B8-433B-B8C3-09918528A1CB}" destId="{CA1C5A68-6CF0-4BF2-BB21-50053F1C3D1A}" srcOrd="2" destOrd="0" parTransId="{D809AD54-D047-4AC4-AB6C-F841D3AB3FB2}" sibTransId="{B5AED5BF-9CA6-4A19-B5CB-31090BE7C6C2}"/>
    <dgm:cxn modelId="{F1778F41-AE66-43BF-8F31-B57FE74A1284}" type="presOf" srcId="{9B32FDF3-9BA4-4B02-978A-80D7F27E6033}" destId="{01C7B50F-CA3B-46C9-B1A6-0D63C2E17047}" srcOrd="1" destOrd="0" presId="urn:microsoft.com/office/officeart/2005/8/layout/radial1"/>
    <dgm:cxn modelId="{AD350C6F-3C13-4E4F-A675-2E2C685592A1}" type="presOf" srcId="{D809AD54-D047-4AC4-AB6C-F841D3AB3FB2}" destId="{11EBB530-9E0D-4092-A667-77C40E015AE1}" srcOrd="1" destOrd="0" presId="urn:microsoft.com/office/officeart/2005/8/layout/radial1"/>
    <dgm:cxn modelId="{6080C350-BAA5-4FE1-9BDE-103B6375117F}" type="presOf" srcId="{F6CCC58A-4E25-441D-B26C-7565595C9622}" destId="{F32A1397-D4B3-4D26-9BBD-2B08271383D6}" srcOrd="0" destOrd="0" presId="urn:microsoft.com/office/officeart/2005/8/layout/radial1"/>
    <dgm:cxn modelId="{28EA7C79-AE44-49E8-9100-266C5C515EA1}" srcId="{CB507141-27B8-433B-B8C3-09918528A1CB}" destId="{646A1F68-4B60-42F9-8939-F87D6FDE915A}" srcOrd="1" destOrd="0" parTransId="{67184F2E-48EB-47FA-A4C8-1FDC34989ED4}" sibTransId="{9FE7DC4F-82E1-4CAD-8730-3E7D086E92CB}"/>
    <dgm:cxn modelId="{2F8CD37C-85D2-4D06-ACC8-4F36C3478EAF}" type="presOf" srcId="{0D83692C-40E4-4762-A1CA-5CA37251B528}" destId="{3DCB64A3-6AAF-46E6-A973-BD6DC78BBA3A}" srcOrd="1" destOrd="0" presId="urn:microsoft.com/office/officeart/2005/8/layout/radial1"/>
    <dgm:cxn modelId="{81BF2480-CA6E-4D24-81E3-4C6A410242A8}" type="presOf" srcId="{D5C7ADCE-B564-4774-B803-F1355FC13564}" destId="{29F7A0E3-B430-441C-AFF3-45DD7FB838F3}" srcOrd="0" destOrd="0" presId="urn:microsoft.com/office/officeart/2005/8/layout/radial1"/>
    <dgm:cxn modelId="{2D8AF491-ADE9-467A-8FAF-5205C854C5D7}" type="presOf" srcId="{646A1F68-4B60-42F9-8939-F87D6FDE915A}" destId="{4789DDAE-CC3D-424E-ADBD-A657750ADF02}" srcOrd="0" destOrd="0" presId="urn:microsoft.com/office/officeart/2005/8/layout/radial1"/>
    <dgm:cxn modelId="{D1B1C19B-F93D-403D-96A9-A3A8D0E12D3B}" type="presOf" srcId="{9B32FDF3-9BA4-4B02-978A-80D7F27E6033}" destId="{FCA71F88-C474-44A1-9A8A-3FE5E612BE6B}" srcOrd="0" destOrd="0" presId="urn:microsoft.com/office/officeart/2005/8/layout/radial1"/>
    <dgm:cxn modelId="{05A478A1-CA98-4DD1-838F-AC1010187E75}" srcId="{CB507141-27B8-433B-B8C3-09918528A1CB}" destId="{F6CCC58A-4E25-441D-B26C-7565595C9622}" srcOrd="3" destOrd="0" parTransId="{0D83692C-40E4-4762-A1CA-5CA37251B528}" sibTransId="{283FC017-D0A1-4757-B299-C8660706889B}"/>
    <dgm:cxn modelId="{632035A8-6C4D-4CF6-8DA7-E27CB6B11DCF}" type="presOf" srcId="{CB507141-27B8-433B-B8C3-09918528A1CB}" destId="{52885EA4-6BD9-4985-915A-97118EA86DFD}" srcOrd="0" destOrd="0" presId="urn:microsoft.com/office/officeart/2005/8/layout/radial1"/>
    <dgm:cxn modelId="{DBDA12A9-4F44-4227-82AC-AC404F611C80}" type="presOf" srcId="{0D83692C-40E4-4762-A1CA-5CA37251B528}" destId="{E57FA8D3-AA9F-4814-88F8-0E8C8984AA6F}" srcOrd="0" destOrd="0" presId="urn:microsoft.com/office/officeart/2005/8/layout/radial1"/>
    <dgm:cxn modelId="{8E14D8B4-B6EF-41BB-8FC7-FBAD5578DAB1}" srcId="{CB507141-27B8-433B-B8C3-09918528A1CB}" destId="{621C1284-8061-4092-A227-AEE8F7973B1C}" srcOrd="0" destOrd="0" parTransId="{9B32FDF3-9BA4-4B02-978A-80D7F27E6033}" sibTransId="{3EE6DBBE-9E5D-49D7-98AE-F049768D0DB1}"/>
    <dgm:cxn modelId="{A6745DBE-30CF-4281-9DD7-D2F6894E1E63}" srcId="{7430368B-265A-46AF-B121-F727256C4EA5}" destId="{CB507141-27B8-433B-B8C3-09918528A1CB}" srcOrd="0" destOrd="0" parTransId="{7A0B95F8-FBD6-4850-B9BF-E6393B081091}" sibTransId="{566E0AB9-6895-4723-A7D4-73FC65853645}"/>
    <dgm:cxn modelId="{F7BAFBCB-D314-4844-84C3-B427C75C4A3C}" type="presOf" srcId="{67184F2E-48EB-47FA-A4C8-1FDC34989ED4}" destId="{BE036360-C54E-4F49-92FD-1359D1C24437}" srcOrd="0" destOrd="0" presId="urn:microsoft.com/office/officeart/2005/8/layout/radial1"/>
    <dgm:cxn modelId="{84F24ACC-8539-4692-8628-2E8FFA7584A2}" type="presOf" srcId="{621C1284-8061-4092-A227-AEE8F7973B1C}" destId="{082EE02E-6F0F-4AE5-BE2F-1BA8E1B221BA}" srcOrd="0" destOrd="0" presId="urn:microsoft.com/office/officeart/2005/8/layout/radial1"/>
    <dgm:cxn modelId="{7CF8ACE8-3056-45EF-BA44-D3F72BB571DB}" type="presOf" srcId="{7430368B-265A-46AF-B121-F727256C4EA5}" destId="{F3EBAA4C-C48D-4457-97AF-09875616DF49}" srcOrd="0" destOrd="0" presId="urn:microsoft.com/office/officeart/2005/8/layout/radial1"/>
    <dgm:cxn modelId="{C44502F6-F005-4F5D-AF75-4AD681E234C1}" type="presOf" srcId="{D809AD54-D047-4AC4-AB6C-F841D3AB3FB2}" destId="{74686EFD-6614-4108-BB57-D05FBD537F33}" srcOrd="0" destOrd="0" presId="urn:microsoft.com/office/officeart/2005/8/layout/radial1"/>
    <dgm:cxn modelId="{2C2F31FC-5B9B-4534-A348-AF77AC0AF047}" type="presOf" srcId="{67184F2E-48EB-47FA-A4C8-1FDC34989ED4}" destId="{3AEA843D-0125-4C16-83F4-8D1AF8A07F7E}" srcOrd="1" destOrd="0" presId="urn:microsoft.com/office/officeart/2005/8/layout/radial1"/>
    <dgm:cxn modelId="{6A8293F5-04EA-4D76-89CF-FEE8D1F515AA}" type="presParOf" srcId="{F3EBAA4C-C48D-4457-97AF-09875616DF49}" destId="{52885EA4-6BD9-4985-915A-97118EA86DFD}" srcOrd="0" destOrd="0" presId="urn:microsoft.com/office/officeart/2005/8/layout/radial1"/>
    <dgm:cxn modelId="{B53CCE1B-170C-46CC-B234-45358B1C5153}" type="presParOf" srcId="{F3EBAA4C-C48D-4457-97AF-09875616DF49}" destId="{FCA71F88-C474-44A1-9A8A-3FE5E612BE6B}" srcOrd="1" destOrd="0" presId="urn:microsoft.com/office/officeart/2005/8/layout/radial1"/>
    <dgm:cxn modelId="{6194A582-03AA-4F2F-BAAF-48D358032D3B}" type="presParOf" srcId="{FCA71F88-C474-44A1-9A8A-3FE5E612BE6B}" destId="{01C7B50F-CA3B-46C9-B1A6-0D63C2E17047}" srcOrd="0" destOrd="0" presId="urn:microsoft.com/office/officeart/2005/8/layout/radial1"/>
    <dgm:cxn modelId="{5F0009E9-4133-472D-AF76-8B5EEB44D0EB}" type="presParOf" srcId="{F3EBAA4C-C48D-4457-97AF-09875616DF49}" destId="{082EE02E-6F0F-4AE5-BE2F-1BA8E1B221BA}" srcOrd="2" destOrd="0" presId="urn:microsoft.com/office/officeart/2005/8/layout/radial1"/>
    <dgm:cxn modelId="{13CB03D9-A9B1-475E-99B5-4B845D16448B}" type="presParOf" srcId="{F3EBAA4C-C48D-4457-97AF-09875616DF49}" destId="{BE036360-C54E-4F49-92FD-1359D1C24437}" srcOrd="3" destOrd="0" presId="urn:microsoft.com/office/officeart/2005/8/layout/radial1"/>
    <dgm:cxn modelId="{952696ED-3DC0-4852-815C-091027F63F4C}" type="presParOf" srcId="{BE036360-C54E-4F49-92FD-1359D1C24437}" destId="{3AEA843D-0125-4C16-83F4-8D1AF8A07F7E}" srcOrd="0" destOrd="0" presId="urn:microsoft.com/office/officeart/2005/8/layout/radial1"/>
    <dgm:cxn modelId="{E4B01925-6533-47D6-A110-29E5435D1012}" type="presParOf" srcId="{F3EBAA4C-C48D-4457-97AF-09875616DF49}" destId="{4789DDAE-CC3D-424E-ADBD-A657750ADF02}" srcOrd="4" destOrd="0" presId="urn:microsoft.com/office/officeart/2005/8/layout/radial1"/>
    <dgm:cxn modelId="{A099948A-8423-4EFE-913D-C902445FA986}" type="presParOf" srcId="{F3EBAA4C-C48D-4457-97AF-09875616DF49}" destId="{74686EFD-6614-4108-BB57-D05FBD537F33}" srcOrd="5" destOrd="0" presId="urn:microsoft.com/office/officeart/2005/8/layout/radial1"/>
    <dgm:cxn modelId="{6E5B210A-C1C6-4D98-BFF8-2A3566C79A5C}" type="presParOf" srcId="{74686EFD-6614-4108-BB57-D05FBD537F33}" destId="{11EBB530-9E0D-4092-A667-77C40E015AE1}" srcOrd="0" destOrd="0" presId="urn:microsoft.com/office/officeart/2005/8/layout/radial1"/>
    <dgm:cxn modelId="{78DE87DC-C309-4D65-AA97-2040394FDCF1}" type="presParOf" srcId="{F3EBAA4C-C48D-4457-97AF-09875616DF49}" destId="{42BE8CF7-CA2A-4BE4-A3D2-2BE8407A9E36}" srcOrd="6" destOrd="0" presId="urn:microsoft.com/office/officeart/2005/8/layout/radial1"/>
    <dgm:cxn modelId="{D2F1CC58-3E4F-4A4B-96CF-2EC23F4B5474}" type="presParOf" srcId="{F3EBAA4C-C48D-4457-97AF-09875616DF49}" destId="{E57FA8D3-AA9F-4814-88F8-0E8C8984AA6F}" srcOrd="7" destOrd="0" presId="urn:microsoft.com/office/officeart/2005/8/layout/radial1"/>
    <dgm:cxn modelId="{BBADD609-3A35-4681-B101-F60C3A61E4F0}" type="presParOf" srcId="{E57FA8D3-AA9F-4814-88F8-0E8C8984AA6F}" destId="{3DCB64A3-6AAF-46E6-A973-BD6DC78BBA3A}" srcOrd="0" destOrd="0" presId="urn:microsoft.com/office/officeart/2005/8/layout/radial1"/>
    <dgm:cxn modelId="{A21D7CD3-1F3E-4ED1-80FD-4D84FE5DCDDC}" type="presParOf" srcId="{F3EBAA4C-C48D-4457-97AF-09875616DF49}" destId="{F32A1397-D4B3-4D26-9BBD-2B08271383D6}" srcOrd="8" destOrd="0" presId="urn:microsoft.com/office/officeart/2005/8/layout/radial1"/>
    <dgm:cxn modelId="{DBBCE609-2CCC-4B7E-B309-2D9149A5D2E3}" type="presParOf" srcId="{F3EBAA4C-C48D-4457-97AF-09875616DF49}" destId="{9943D5E7-7B3E-47BF-B80B-6B1E200E1D47}" srcOrd="9" destOrd="0" presId="urn:microsoft.com/office/officeart/2005/8/layout/radial1"/>
    <dgm:cxn modelId="{95BEE23A-7DBA-4D8C-BDCC-D8FC368A19A1}" type="presParOf" srcId="{9943D5E7-7B3E-47BF-B80B-6B1E200E1D47}" destId="{43C6EB40-DD96-43B9-944D-A072E3E8C20B}" srcOrd="0" destOrd="0" presId="urn:microsoft.com/office/officeart/2005/8/layout/radial1"/>
    <dgm:cxn modelId="{DF0637AC-2BFA-4AD8-AD42-DDF140AD36F3}" type="presParOf" srcId="{F3EBAA4C-C48D-4457-97AF-09875616DF49}" destId="{29F7A0E3-B430-441C-AFF3-45DD7FB838F3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6133F9-05A5-4B34-8354-F0A75B260E1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898BC76-2C0D-44D7-B4F9-1102B1D10225}">
      <dgm:prSet phldrT="[Текст]" custT="1"/>
      <dgm:spPr/>
      <dgm:t>
        <a:bodyPr/>
        <a:lstStyle/>
        <a:p>
          <a:pPr>
            <a:buFont typeface="+mj-lt"/>
            <a:buAutoNum type="arabicParenR"/>
          </a:pPr>
          <a:r>
            <a: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1) Ребенок имеет право на имя, отчество и фамилию.</a:t>
          </a:r>
        </a:p>
      </dgm:t>
    </dgm:pt>
    <dgm:pt modelId="{9C9825FD-4F4B-4BC5-8D13-36B883E4B0F1}" type="parTrans" cxnId="{ACBC5BBF-0E66-4D13-B9E2-8EEFFCAD2E5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4BFFB96-7935-4C13-B2D2-8518C2536F6D}" type="sibTrans" cxnId="{ACBC5BBF-0E66-4D13-B9E2-8EEFFCAD2E5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3496654-D051-4350-8A66-505A5ABDB4F2}">
      <dgm:prSet phldrT="[Текст]" custT="1"/>
      <dgm:spPr/>
      <dgm:t>
        <a:bodyPr/>
        <a:lstStyle/>
        <a:p>
          <a:pPr>
            <a:buFont typeface="+mj-lt"/>
            <a:buAutoNum type="arabicParenR"/>
          </a:pPr>
          <a:r>
            <a: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2) Государство не гарантирует малолетним и несовершеннолетним гражданам страны право жить и воспитываться в семье.</a:t>
          </a:r>
        </a:p>
      </dgm:t>
    </dgm:pt>
    <dgm:pt modelId="{58E2E514-1ADA-4EA3-BD5B-F7F2F3D0E554}" type="parTrans" cxnId="{59334298-BAC9-469E-8E5F-F6D96FBFDF5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BED67E4-8BEF-4731-8442-01A317716CDF}" type="sibTrans" cxnId="{59334298-BAC9-469E-8E5F-F6D96FBFDF5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9FFCCF0-0340-495E-B068-9F272F0C9816}">
      <dgm:prSet phldrT="[Текст]" custT="1"/>
      <dgm:spPr/>
      <dgm:t>
        <a:bodyPr/>
        <a:lstStyle/>
        <a:p>
          <a:pPr>
            <a:buFont typeface="+mj-lt"/>
            <a:buAutoNum type="arabicParenR"/>
          </a:pP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3) Ребенок не имеет право на общение со своими родителями и другими родственниками.</a:t>
          </a:r>
        </a:p>
      </dgm:t>
    </dgm:pt>
    <dgm:pt modelId="{F2145F1F-9D74-4964-8247-E84A81EF7BAC}" type="parTrans" cxnId="{ACE27734-214E-4609-9E43-1EE31FC65E2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79E41EF-E3FC-4EC4-8BA9-538DF1496977}" type="sibTrans" cxnId="{ACE27734-214E-4609-9E43-1EE31FC65E2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D5A70F8-1D02-4C0F-8C19-74A523AE5C95}">
      <dgm:prSet custT="1"/>
      <dgm:spPr/>
      <dgm:t>
        <a:bodyPr/>
        <a:lstStyle/>
        <a:p>
          <a:pPr>
            <a:buFont typeface="+mj-lt"/>
            <a:buAutoNum type="arabicParenR"/>
          </a:pPr>
          <a:r>
            <a: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4) Ребенок имеет право на защиту своих прав и законных интересов. Защита этих прав осуществляется учителями.</a:t>
          </a:r>
        </a:p>
      </dgm:t>
    </dgm:pt>
    <dgm:pt modelId="{E0B42B6D-45FE-4574-8E7C-54D67E81776E}" type="parTrans" cxnId="{F84B82D1-9D2E-4F92-9657-5FFA8253C38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25D9C12-75B8-4171-9880-992118E22188}" type="sibTrans" cxnId="{F84B82D1-9D2E-4F92-9657-5FFA8253C38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854E644-308E-45EC-A4A4-6CD77E04DD5D}">
      <dgm:prSet custT="1"/>
      <dgm:spPr/>
      <dgm:t>
        <a:bodyPr/>
        <a:lstStyle/>
        <a:p>
          <a:pPr>
            <a:buFont typeface="+mj-lt"/>
            <a:buAutoNum type="arabicParenR"/>
          </a:pPr>
          <a:r>
            <a: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5) Ребенок не вправе выражать свое мнение при решении в семье любого вопроса, затрагивающего его интересы. Учёт мнения ребенка с 10 лет обязателен.</a:t>
          </a:r>
        </a:p>
      </dgm:t>
    </dgm:pt>
    <dgm:pt modelId="{988ED1E9-DA38-4D25-A937-5B70B58B30EB}" type="parTrans" cxnId="{CD0E8EDF-A788-47BE-A9BE-053B610250F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74A2917-109F-4F83-8DE0-81301EEB2536}" type="sibTrans" cxnId="{CD0E8EDF-A788-47BE-A9BE-053B610250F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B8CCB7B-5217-4A51-9883-87A30C675B37}">
      <dgm:prSet custT="1"/>
      <dgm:spPr/>
      <dgm:t>
        <a:bodyPr/>
        <a:lstStyle/>
        <a:p>
          <a:r>
            <a: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6) Дети не могут иметь собственного имущества, например, личных вещей, но имеет право на получение содержания от своих родителей.</a:t>
          </a:r>
        </a:p>
      </dgm:t>
    </dgm:pt>
    <dgm:pt modelId="{526D41C5-27A2-4DBE-A2E8-C524A8D3A3AE}" type="parTrans" cxnId="{0C322F54-05CD-42B3-801D-FAF4EC86590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371F65D-6077-4964-A523-80BB1F6AB287}" type="sibTrans" cxnId="{0C322F54-05CD-42B3-801D-FAF4EC86590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D6ADE45-C416-4ED9-A8A3-E373A2E26758}">
      <dgm:prSet custT="1"/>
      <dgm:spPr/>
      <dgm:t>
        <a:bodyPr/>
        <a:lstStyle/>
        <a:p>
          <a:r>
            <a: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7) Ребенку не принадлежит то, что он купил на деньги, заработанные личным трудом, и то, что ему передали в наследство или подарили.</a:t>
          </a:r>
        </a:p>
      </dgm:t>
    </dgm:pt>
    <dgm:pt modelId="{D5EFB7D2-C363-43F8-86C1-7986D7E48618}" type="parTrans" cxnId="{A6096D97-BAD5-4DD1-92F7-26A959B2CE8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7BD99D0-4DF1-4572-B925-0F29852DC869}" type="sibTrans" cxnId="{A6096D97-BAD5-4DD1-92F7-26A959B2CE8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8D37F6F-FCA1-4FF5-A056-2EF06A3ABD14}" type="pres">
      <dgm:prSet presAssocID="{A36133F9-05A5-4B34-8354-F0A75B260E13}" presName="Name0" presStyleCnt="0">
        <dgm:presLayoutVars>
          <dgm:chMax val="7"/>
          <dgm:chPref val="7"/>
          <dgm:dir/>
        </dgm:presLayoutVars>
      </dgm:prSet>
      <dgm:spPr/>
    </dgm:pt>
    <dgm:pt modelId="{024ED880-B3F0-4B91-B0B3-65AF84DA7DD5}" type="pres">
      <dgm:prSet presAssocID="{A36133F9-05A5-4B34-8354-F0A75B260E13}" presName="Name1" presStyleCnt="0"/>
      <dgm:spPr/>
    </dgm:pt>
    <dgm:pt modelId="{ADFC7A72-07C8-4553-9FF9-BC8546C04342}" type="pres">
      <dgm:prSet presAssocID="{A36133F9-05A5-4B34-8354-F0A75B260E13}" presName="cycle" presStyleCnt="0"/>
      <dgm:spPr/>
    </dgm:pt>
    <dgm:pt modelId="{630C3A6B-F1F9-4186-A08D-67B62BFB54E6}" type="pres">
      <dgm:prSet presAssocID="{A36133F9-05A5-4B34-8354-F0A75B260E13}" presName="srcNode" presStyleLbl="node1" presStyleIdx="0" presStyleCnt="7"/>
      <dgm:spPr/>
    </dgm:pt>
    <dgm:pt modelId="{E69FCEFC-96C8-4452-8A7D-DF66F8F9DCBE}" type="pres">
      <dgm:prSet presAssocID="{A36133F9-05A5-4B34-8354-F0A75B260E13}" presName="conn" presStyleLbl="parChTrans1D2" presStyleIdx="0" presStyleCnt="1"/>
      <dgm:spPr/>
    </dgm:pt>
    <dgm:pt modelId="{D0161548-B7F0-49CA-B946-40480B45FE70}" type="pres">
      <dgm:prSet presAssocID="{A36133F9-05A5-4B34-8354-F0A75B260E13}" presName="extraNode" presStyleLbl="node1" presStyleIdx="0" presStyleCnt="7"/>
      <dgm:spPr/>
    </dgm:pt>
    <dgm:pt modelId="{8CB2EF28-4E1F-41F6-913D-8A55A930A614}" type="pres">
      <dgm:prSet presAssocID="{A36133F9-05A5-4B34-8354-F0A75B260E13}" presName="dstNode" presStyleLbl="node1" presStyleIdx="0" presStyleCnt="7"/>
      <dgm:spPr/>
    </dgm:pt>
    <dgm:pt modelId="{A8418DAD-3266-46F3-B775-563088BD994B}" type="pres">
      <dgm:prSet presAssocID="{A898BC76-2C0D-44D7-B4F9-1102B1D10225}" presName="text_1" presStyleLbl="node1" presStyleIdx="0" presStyleCnt="7">
        <dgm:presLayoutVars>
          <dgm:bulletEnabled val="1"/>
        </dgm:presLayoutVars>
      </dgm:prSet>
      <dgm:spPr/>
    </dgm:pt>
    <dgm:pt modelId="{BE88E078-530F-46FD-9A3F-5FD5AB4D98AD}" type="pres">
      <dgm:prSet presAssocID="{A898BC76-2C0D-44D7-B4F9-1102B1D10225}" presName="accent_1" presStyleCnt="0"/>
      <dgm:spPr/>
    </dgm:pt>
    <dgm:pt modelId="{56204C95-CD46-41E5-AD11-7EB717E90EF2}" type="pres">
      <dgm:prSet presAssocID="{A898BC76-2C0D-44D7-B4F9-1102B1D10225}" presName="accentRepeatNode" presStyleLbl="solidFgAcc1" presStyleIdx="0" presStyleCnt="7"/>
      <dgm:spPr>
        <a:solidFill>
          <a:schemeClr val="bg1"/>
        </a:solidFill>
      </dgm:spPr>
    </dgm:pt>
    <dgm:pt modelId="{BAB2A33E-EBF2-4690-81A2-7E25178F2540}" type="pres">
      <dgm:prSet presAssocID="{B3496654-D051-4350-8A66-505A5ABDB4F2}" presName="text_2" presStyleLbl="node1" presStyleIdx="1" presStyleCnt="7">
        <dgm:presLayoutVars>
          <dgm:bulletEnabled val="1"/>
        </dgm:presLayoutVars>
      </dgm:prSet>
      <dgm:spPr/>
    </dgm:pt>
    <dgm:pt modelId="{3F38FBF4-06FE-4772-B745-0318B3DFD7F8}" type="pres">
      <dgm:prSet presAssocID="{B3496654-D051-4350-8A66-505A5ABDB4F2}" presName="accent_2" presStyleCnt="0"/>
      <dgm:spPr/>
    </dgm:pt>
    <dgm:pt modelId="{90AA1F54-7FAC-4EE7-A404-FC3C9EA2D176}" type="pres">
      <dgm:prSet presAssocID="{B3496654-D051-4350-8A66-505A5ABDB4F2}" presName="accentRepeatNode" presStyleLbl="solidFgAcc1" presStyleIdx="1" presStyleCnt="7"/>
      <dgm:spPr>
        <a:solidFill>
          <a:schemeClr val="bg1"/>
        </a:solidFill>
      </dgm:spPr>
    </dgm:pt>
    <dgm:pt modelId="{0E6EB77B-904F-4D38-9905-7655878ED362}" type="pres">
      <dgm:prSet presAssocID="{99FFCCF0-0340-495E-B068-9F272F0C9816}" presName="text_3" presStyleLbl="node1" presStyleIdx="2" presStyleCnt="7">
        <dgm:presLayoutVars>
          <dgm:bulletEnabled val="1"/>
        </dgm:presLayoutVars>
      </dgm:prSet>
      <dgm:spPr/>
    </dgm:pt>
    <dgm:pt modelId="{C7B004B5-BFFB-4ADF-ABF9-95AFB6F97C47}" type="pres">
      <dgm:prSet presAssocID="{99FFCCF0-0340-495E-B068-9F272F0C9816}" presName="accent_3" presStyleCnt="0"/>
      <dgm:spPr/>
    </dgm:pt>
    <dgm:pt modelId="{8A51DBE7-4E05-4921-8559-E9F4B8EA9321}" type="pres">
      <dgm:prSet presAssocID="{99FFCCF0-0340-495E-B068-9F272F0C9816}" presName="accentRepeatNode" presStyleLbl="solidFgAcc1" presStyleIdx="2" presStyleCnt="7"/>
      <dgm:spPr>
        <a:solidFill>
          <a:schemeClr val="bg1"/>
        </a:solidFill>
      </dgm:spPr>
    </dgm:pt>
    <dgm:pt modelId="{BF6AFFDB-4F25-4E61-BCE4-C8A666351A03}" type="pres">
      <dgm:prSet presAssocID="{3D5A70F8-1D02-4C0F-8C19-74A523AE5C95}" presName="text_4" presStyleLbl="node1" presStyleIdx="3" presStyleCnt="7">
        <dgm:presLayoutVars>
          <dgm:bulletEnabled val="1"/>
        </dgm:presLayoutVars>
      </dgm:prSet>
      <dgm:spPr/>
    </dgm:pt>
    <dgm:pt modelId="{F037DC96-7480-4DB8-8595-B622483A4DF2}" type="pres">
      <dgm:prSet presAssocID="{3D5A70F8-1D02-4C0F-8C19-74A523AE5C95}" presName="accent_4" presStyleCnt="0"/>
      <dgm:spPr/>
    </dgm:pt>
    <dgm:pt modelId="{050A9184-E46A-466D-8EEE-610F82F534E9}" type="pres">
      <dgm:prSet presAssocID="{3D5A70F8-1D02-4C0F-8C19-74A523AE5C95}" presName="accentRepeatNode" presStyleLbl="solidFgAcc1" presStyleIdx="3" presStyleCnt="7"/>
      <dgm:spPr>
        <a:solidFill>
          <a:schemeClr val="bg1"/>
        </a:solidFill>
      </dgm:spPr>
    </dgm:pt>
    <dgm:pt modelId="{62DE59EC-E09C-4CD6-8185-5BC94F835756}" type="pres">
      <dgm:prSet presAssocID="{A854E644-308E-45EC-A4A4-6CD77E04DD5D}" presName="text_5" presStyleLbl="node1" presStyleIdx="4" presStyleCnt="7" custScaleX="99379" custScaleY="148309">
        <dgm:presLayoutVars>
          <dgm:bulletEnabled val="1"/>
        </dgm:presLayoutVars>
      </dgm:prSet>
      <dgm:spPr/>
    </dgm:pt>
    <dgm:pt modelId="{BCE75D69-0C61-4D75-9911-DE5C96BDE647}" type="pres">
      <dgm:prSet presAssocID="{A854E644-308E-45EC-A4A4-6CD77E04DD5D}" presName="accent_5" presStyleCnt="0"/>
      <dgm:spPr/>
    </dgm:pt>
    <dgm:pt modelId="{D32023E5-7FAB-453F-9385-D50B2DFCEC34}" type="pres">
      <dgm:prSet presAssocID="{A854E644-308E-45EC-A4A4-6CD77E04DD5D}" presName="accentRepeatNode" presStyleLbl="solidFgAcc1" presStyleIdx="4" presStyleCnt="7"/>
      <dgm:spPr>
        <a:solidFill>
          <a:schemeClr val="bg1"/>
        </a:solidFill>
      </dgm:spPr>
    </dgm:pt>
    <dgm:pt modelId="{D556D53B-592B-44D0-82A5-8368E016D142}" type="pres">
      <dgm:prSet presAssocID="{3B8CCB7B-5217-4A51-9883-87A30C675B37}" presName="text_6" presStyleLbl="node1" presStyleIdx="5" presStyleCnt="7" custScaleX="99390" custScaleY="140390">
        <dgm:presLayoutVars>
          <dgm:bulletEnabled val="1"/>
        </dgm:presLayoutVars>
      </dgm:prSet>
      <dgm:spPr/>
    </dgm:pt>
    <dgm:pt modelId="{29258811-873C-48AF-A767-6A1C32797AAA}" type="pres">
      <dgm:prSet presAssocID="{3B8CCB7B-5217-4A51-9883-87A30C675B37}" presName="accent_6" presStyleCnt="0"/>
      <dgm:spPr/>
    </dgm:pt>
    <dgm:pt modelId="{7012F5CC-F0C0-4F68-9BA0-51C11029BDFF}" type="pres">
      <dgm:prSet presAssocID="{3B8CCB7B-5217-4A51-9883-87A30C675B37}" presName="accentRepeatNode" presStyleLbl="solidFgAcc1" presStyleIdx="5" presStyleCnt="7"/>
      <dgm:spPr>
        <a:solidFill>
          <a:schemeClr val="bg1"/>
        </a:solidFill>
      </dgm:spPr>
    </dgm:pt>
    <dgm:pt modelId="{BE3BF3E7-8831-4F94-9E21-75B85DB4DCDC}" type="pres">
      <dgm:prSet presAssocID="{3D6ADE45-C416-4ED9-A8A3-E373A2E26758}" presName="text_7" presStyleLbl="node1" presStyleIdx="6" presStyleCnt="7" custScaleX="99408" custScaleY="132250">
        <dgm:presLayoutVars>
          <dgm:bulletEnabled val="1"/>
        </dgm:presLayoutVars>
      </dgm:prSet>
      <dgm:spPr/>
    </dgm:pt>
    <dgm:pt modelId="{FD496012-9DF8-4C4A-AB19-C41FA3CC3CF7}" type="pres">
      <dgm:prSet presAssocID="{3D6ADE45-C416-4ED9-A8A3-E373A2E26758}" presName="accent_7" presStyleCnt="0"/>
      <dgm:spPr/>
    </dgm:pt>
    <dgm:pt modelId="{5845D1A5-9CFF-4C32-8630-00744ADAEE22}" type="pres">
      <dgm:prSet presAssocID="{3D6ADE45-C416-4ED9-A8A3-E373A2E26758}" presName="accentRepeatNode" presStyleLbl="solidFgAcc1" presStyleIdx="6" presStyleCnt="7"/>
      <dgm:spPr>
        <a:solidFill>
          <a:schemeClr val="bg1"/>
        </a:solidFill>
      </dgm:spPr>
    </dgm:pt>
  </dgm:ptLst>
  <dgm:cxnLst>
    <dgm:cxn modelId="{B3EB5628-F362-4FE7-ABC2-F8C0F912F986}" type="presOf" srcId="{A854E644-308E-45EC-A4A4-6CD77E04DD5D}" destId="{62DE59EC-E09C-4CD6-8185-5BC94F835756}" srcOrd="0" destOrd="0" presId="urn:microsoft.com/office/officeart/2008/layout/VerticalCurvedList"/>
    <dgm:cxn modelId="{A508572C-DB6C-4936-8E0F-4A0078B74147}" type="presOf" srcId="{3D5A70F8-1D02-4C0F-8C19-74A523AE5C95}" destId="{BF6AFFDB-4F25-4E61-BCE4-C8A666351A03}" srcOrd="0" destOrd="0" presId="urn:microsoft.com/office/officeart/2008/layout/VerticalCurvedList"/>
    <dgm:cxn modelId="{ACE27734-214E-4609-9E43-1EE31FC65E27}" srcId="{A36133F9-05A5-4B34-8354-F0A75B260E13}" destId="{99FFCCF0-0340-495E-B068-9F272F0C9816}" srcOrd="2" destOrd="0" parTransId="{F2145F1F-9D74-4964-8247-E84A81EF7BAC}" sibTransId="{179E41EF-E3FC-4EC4-8BA9-538DF1496977}"/>
    <dgm:cxn modelId="{1D68AE35-720E-4A8D-823D-D7B5082DD08A}" type="presOf" srcId="{A36133F9-05A5-4B34-8354-F0A75B260E13}" destId="{E8D37F6F-FCA1-4FF5-A056-2EF06A3ABD14}" srcOrd="0" destOrd="0" presId="urn:microsoft.com/office/officeart/2008/layout/VerticalCurvedList"/>
    <dgm:cxn modelId="{83157E47-12BE-4D39-891D-0796F27A6F34}" type="presOf" srcId="{04BFFB96-7935-4C13-B2D2-8518C2536F6D}" destId="{E69FCEFC-96C8-4452-8A7D-DF66F8F9DCBE}" srcOrd="0" destOrd="0" presId="urn:microsoft.com/office/officeart/2008/layout/VerticalCurvedList"/>
    <dgm:cxn modelId="{0C322F54-05CD-42B3-801D-FAF4EC865905}" srcId="{A36133F9-05A5-4B34-8354-F0A75B260E13}" destId="{3B8CCB7B-5217-4A51-9883-87A30C675B37}" srcOrd="5" destOrd="0" parTransId="{526D41C5-27A2-4DBE-A2E8-C524A8D3A3AE}" sibTransId="{4371F65D-6077-4964-A523-80BB1F6AB287}"/>
    <dgm:cxn modelId="{3EB29E54-44D2-47D6-924F-900410550F6A}" type="presOf" srcId="{B3496654-D051-4350-8A66-505A5ABDB4F2}" destId="{BAB2A33E-EBF2-4690-81A2-7E25178F2540}" srcOrd="0" destOrd="0" presId="urn:microsoft.com/office/officeart/2008/layout/VerticalCurvedList"/>
    <dgm:cxn modelId="{9AB0E47D-B6AC-4F2D-9A20-40C1AEFD2495}" type="presOf" srcId="{3D6ADE45-C416-4ED9-A8A3-E373A2E26758}" destId="{BE3BF3E7-8831-4F94-9E21-75B85DB4DCDC}" srcOrd="0" destOrd="0" presId="urn:microsoft.com/office/officeart/2008/layout/VerticalCurvedList"/>
    <dgm:cxn modelId="{0117988C-4AB7-4028-B5A7-F6EB43ABA251}" type="presOf" srcId="{99FFCCF0-0340-495E-B068-9F272F0C9816}" destId="{0E6EB77B-904F-4D38-9905-7655878ED362}" srcOrd="0" destOrd="0" presId="urn:microsoft.com/office/officeart/2008/layout/VerticalCurvedList"/>
    <dgm:cxn modelId="{A6096D97-BAD5-4DD1-92F7-26A959B2CE80}" srcId="{A36133F9-05A5-4B34-8354-F0A75B260E13}" destId="{3D6ADE45-C416-4ED9-A8A3-E373A2E26758}" srcOrd="6" destOrd="0" parTransId="{D5EFB7D2-C363-43F8-86C1-7986D7E48618}" sibTransId="{57BD99D0-4DF1-4572-B925-0F29852DC869}"/>
    <dgm:cxn modelId="{59334298-BAC9-469E-8E5F-F6D96FBFDF5B}" srcId="{A36133F9-05A5-4B34-8354-F0A75B260E13}" destId="{B3496654-D051-4350-8A66-505A5ABDB4F2}" srcOrd="1" destOrd="0" parTransId="{58E2E514-1ADA-4EA3-BD5B-F7F2F3D0E554}" sibTransId="{7BED67E4-8BEF-4731-8442-01A317716CDF}"/>
    <dgm:cxn modelId="{98B489B4-3181-4B12-AA79-0FB50C698509}" type="presOf" srcId="{A898BC76-2C0D-44D7-B4F9-1102B1D10225}" destId="{A8418DAD-3266-46F3-B775-563088BD994B}" srcOrd="0" destOrd="0" presId="urn:microsoft.com/office/officeart/2008/layout/VerticalCurvedList"/>
    <dgm:cxn modelId="{ACBC5BBF-0E66-4D13-B9E2-8EEFFCAD2E56}" srcId="{A36133F9-05A5-4B34-8354-F0A75B260E13}" destId="{A898BC76-2C0D-44D7-B4F9-1102B1D10225}" srcOrd="0" destOrd="0" parTransId="{9C9825FD-4F4B-4BC5-8D13-36B883E4B0F1}" sibTransId="{04BFFB96-7935-4C13-B2D2-8518C2536F6D}"/>
    <dgm:cxn modelId="{F84B82D1-9D2E-4F92-9657-5FFA8253C382}" srcId="{A36133F9-05A5-4B34-8354-F0A75B260E13}" destId="{3D5A70F8-1D02-4C0F-8C19-74A523AE5C95}" srcOrd="3" destOrd="0" parTransId="{E0B42B6D-45FE-4574-8E7C-54D67E81776E}" sibTransId="{825D9C12-75B8-4171-9880-992118E22188}"/>
    <dgm:cxn modelId="{5F55E9DA-ABAF-44B4-9180-E0794E10703D}" type="presOf" srcId="{3B8CCB7B-5217-4A51-9883-87A30C675B37}" destId="{D556D53B-592B-44D0-82A5-8368E016D142}" srcOrd="0" destOrd="0" presId="urn:microsoft.com/office/officeart/2008/layout/VerticalCurvedList"/>
    <dgm:cxn modelId="{CD0E8EDF-A788-47BE-A9BE-053B610250FE}" srcId="{A36133F9-05A5-4B34-8354-F0A75B260E13}" destId="{A854E644-308E-45EC-A4A4-6CD77E04DD5D}" srcOrd="4" destOrd="0" parTransId="{988ED1E9-DA38-4D25-A937-5B70B58B30EB}" sibTransId="{D74A2917-109F-4F83-8DE0-81301EEB2536}"/>
    <dgm:cxn modelId="{3C11F4DF-1C8C-483E-938F-53B329988D35}" type="presParOf" srcId="{E8D37F6F-FCA1-4FF5-A056-2EF06A3ABD14}" destId="{024ED880-B3F0-4B91-B0B3-65AF84DA7DD5}" srcOrd="0" destOrd="0" presId="urn:microsoft.com/office/officeart/2008/layout/VerticalCurvedList"/>
    <dgm:cxn modelId="{8CA39C77-9A18-46F4-938C-98C6042F0B40}" type="presParOf" srcId="{024ED880-B3F0-4B91-B0B3-65AF84DA7DD5}" destId="{ADFC7A72-07C8-4553-9FF9-BC8546C04342}" srcOrd="0" destOrd="0" presId="urn:microsoft.com/office/officeart/2008/layout/VerticalCurvedList"/>
    <dgm:cxn modelId="{54A2F8AC-A72E-4512-BAA8-8FE8C50C9F4F}" type="presParOf" srcId="{ADFC7A72-07C8-4553-9FF9-BC8546C04342}" destId="{630C3A6B-F1F9-4186-A08D-67B62BFB54E6}" srcOrd="0" destOrd="0" presId="urn:microsoft.com/office/officeart/2008/layout/VerticalCurvedList"/>
    <dgm:cxn modelId="{3DFFD20C-1A9D-4166-9C4C-B5AB4CB9D711}" type="presParOf" srcId="{ADFC7A72-07C8-4553-9FF9-BC8546C04342}" destId="{E69FCEFC-96C8-4452-8A7D-DF66F8F9DCBE}" srcOrd="1" destOrd="0" presId="urn:microsoft.com/office/officeart/2008/layout/VerticalCurvedList"/>
    <dgm:cxn modelId="{016B1C59-85D0-459C-946F-4834F244B0A8}" type="presParOf" srcId="{ADFC7A72-07C8-4553-9FF9-BC8546C04342}" destId="{D0161548-B7F0-49CA-B946-40480B45FE70}" srcOrd="2" destOrd="0" presId="urn:microsoft.com/office/officeart/2008/layout/VerticalCurvedList"/>
    <dgm:cxn modelId="{10E05BB9-8FB2-4A80-80DB-C5B0440EEF02}" type="presParOf" srcId="{ADFC7A72-07C8-4553-9FF9-BC8546C04342}" destId="{8CB2EF28-4E1F-41F6-913D-8A55A930A614}" srcOrd="3" destOrd="0" presId="urn:microsoft.com/office/officeart/2008/layout/VerticalCurvedList"/>
    <dgm:cxn modelId="{9FB31084-AC2B-49E7-9E49-C261B119710A}" type="presParOf" srcId="{024ED880-B3F0-4B91-B0B3-65AF84DA7DD5}" destId="{A8418DAD-3266-46F3-B775-563088BD994B}" srcOrd="1" destOrd="0" presId="urn:microsoft.com/office/officeart/2008/layout/VerticalCurvedList"/>
    <dgm:cxn modelId="{CB165481-243F-42DB-A317-96406320B608}" type="presParOf" srcId="{024ED880-B3F0-4B91-B0B3-65AF84DA7DD5}" destId="{BE88E078-530F-46FD-9A3F-5FD5AB4D98AD}" srcOrd="2" destOrd="0" presId="urn:microsoft.com/office/officeart/2008/layout/VerticalCurvedList"/>
    <dgm:cxn modelId="{FD20DE2B-9587-4AA1-A221-ABFBF4324D3F}" type="presParOf" srcId="{BE88E078-530F-46FD-9A3F-5FD5AB4D98AD}" destId="{56204C95-CD46-41E5-AD11-7EB717E90EF2}" srcOrd="0" destOrd="0" presId="urn:microsoft.com/office/officeart/2008/layout/VerticalCurvedList"/>
    <dgm:cxn modelId="{7875F8EB-3823-42ED-96BA-1AB1D68247D5}" type="presParOf" srcId="{024ED880-B3F0-4B91-B0B3-65AF84DA7DD5}" destId="{BAB2A33E-EBF2-4690-81A2-7E25178F2540}" srcOrd="3" destOrd="0" presId="urn:microsoft.com/office/officeart/2008/layout/VerticalCurvedList"/>
    <dgm:cxn modelId="{0A86C9DC-EBFC-4E53-9C1C-2BEBC506EACD}" type="presParOf" srcId="{024ED880-B3F0-4B91-B0B3-65AF84DA7DD5}" destId="{3F38FBF4-06FE-4772-B745-0318B3DFD7F8}" srcOrd="4" destOrd="0" presId="urn:microsoft.com/office/officeart/2008/layout/VerticalCurvedList"/>
    <dgm:cxn modelId="{12F318E3-46B5-4013-AEAE-7C82452E2D2E}" type="presParOf" srcId="{3F38FBF4-06FE-4772-B745-0318B3DFD7F8}" destId="{90AA1F54-7FAC-4EE7-A404-FC3C9EA2D176}" srcOrd="0" destOrd="0" presId="urn:microsoft.com/office/officeart/2008/layout/VerticalCurvedList"/>
    <dgm:cxn modelId="{E1243A59-D43C-474A-95FF-1141C79DC7D9}" type="presParOf" srcId="{024ED880-B3F0-4B91-B0B3-65AF84DA7DD5}" destId="{0E6EB77B-904F-4D38-9905-7655878ED362}" srcOrd="5" destOrd="0" presId="urn:microsoft.com/office/officeart/2008/layout/VerticalCurvedList"/>
    <dgm:cxn modelId="{E8F932A1-3E13-4402-B828-2E63DCF74ECA}" type="presParOf" srcId="{024ED880-B3F0-4B91-B0B3-65AF84DA7DD5}" destId="{C7B004B5-BFFB-4ADF-ABF9-95AFB6F97C47}" srcOrd="6" destOrd="0" presId="urn:microsoft.com/office/officeart/2008/layout/VerticalCurvedList"/>
    <dgm:cxn modelId="{51A79DA1-EDE9-4AFB-94BD-F2B7D7A80EAF}" type="presParOf" srcId="{C7B004B5-BFFB-4ADF-ABF9-95AFB6F97C47}" destId="{8A51DBE7-4E05-4921-8559-E9F4B8EA9321}" srcOrd="0" destOrd="0" presId="urn:microsoft.com/office/officeart/2008/layout/VerticalCurvedList"/>
    <dgm:cxn modelId="{018ADA99-CC9F-47DE-A078-5B6DE01707C9}" type="presParOf" srcId="{024ED880-B3F0-4B91-B0B3-65AF84DA7DD5}" destId="{BF6AFFDB-4F25-4E61-BCE4-C8A666351A03}" srcOrd="7" destOrd="0" presId="urn:microsoft.com/office/officeart/2008/layout/VerticalCurvedList"/>
    <dgm:cxn modelId="{8BF3062B-1065-4544-9FEC-91A06BE40778}" type="presParOf" srcId="{024ED880-B3F0-4B91-B0B3-65AF84DA7DD5}" destId="{F037DC96-7480-4DB8-8595-B622483A4DF2}" srcOrd="8" destOrd="0" presId="urn:microsoft.com/office/officeart/2008/layout/VerticalCurvedList"/>
    <dgm:cxn modelId="{259360ED-681D-421F-BF6C-2CC0A749FA93}" type="presParOf" srcId="{F037DC96-7480-4DB8-8595-B622483A4DF2}" destId="{050A9184-E46A-466D-8EEE-610F82F534E9}" srcOrd="0" destOrd="0" presId="urn:microsoft.com/office/officeart/2008/layout/VerticalCurvedList"/>
    <dgm:cxn modelId="{1425218A-2ED8-46F1-8C2B-35A2136CF17E}" type="presParOf" srcId="{024ED880-B3F0-4B91-B0B3-65AF84DA7DD5}" destId="{62DE59EC-E09C-4CD6-8185-5BC94F835756}" srcOrd="9" destOrd="0" presId="urn:microsoft.com/office/officeart/2008/layout/VerticalCurvedList"/>
    <dgm:cxn modelId="{6E1986FC-3A32-45F0-A74E-08C24E8CD8BB}" type="presParOf" srcId="{024ED880-B3F0-4B91-B0B3-65AF84DA7DD5}" destId="{BCE75D69-0C61-4D75-9911-DE5C96BDE647}" srcOrd="10" destOrd="0" presId="urn:microsoft.com/office/officeart/2008/layout/VerticalCurvedList"/>
    <dgm:cxn modelId="{B8976BAB-95B1-4F8B-AD92-1022DE5DD410}" type="presParOf" srcId="{BCE75D69-0C61-4D75-9911-DE5C96BDE647}" destId="{D32023E5-7FAB-453F-9385-D50B2DFCEC34}" srcOrd="0" destOrd="0" presId="urn:microsoft.com/office/officeart/2008/layout/VerticalCurvedList"/>
    <dgm:cxn modelId="{3691452F-9486-4F7A-BE06-5CF56BCD86EC}" type="presParOf" srcId="{024ED880-B3F0-4B91-B0B3-65AF84DA7DD5}" destId="{D556D53B-592B-44D0-82A5-8368E016D142}" srcOrd="11" destOrd="0" presId="urn:microsoft.com/office/officeart/2008/layout/VerticalCurvedList"/>
    <dgm:cxn modelId="{98719976-1D1A-46E1-B421-1C604BEC528C}" type="presParOf" srcId="{024ED880-B3F0-4B91-B0B3-65AF84DA7DD5}" destId="{29258811-873C-48AF-A767-6A1C32797AAA}" srcOrd="12" destOrd="0" presId="urn:microsoft.com/office/officeart/2008/layout/VerticalCurvedList"/>
    <dgm:cxn modelId="{4E5E8287-2C0B-4DF5-B90B-182959203483}" type="presParOf" srcId="{29258811-873C-48AF-A767-6A1C32797AAA}" destId="{7012F5CC-F0C0-4F68-9BA0-51C11029BDFF}" srcOrd="0" destOrd="0" presId="urn:microsoft.com/office/officeart/2008/layout/VerticalCurvedList"/>
    <dgm:cxn modelId="{45253CA5-92E4-4936-BE72-9829251B7856}" type="presParOf" srcId="{024ED880-B3F0-4B91-B0B3-65AF84DA7DD5}" destId="{BE3BF3E7-8831-4F94-9E21-75B85DB4DCDC}" srcOrd="13" destOrd="0" presId="urn:microsoft.com/office/officeart/2008/layout/VerticalCurvedList"/>
    <dgm:cxn modelId="{201465BD-0A52-4390-9923-9FCCEBA425DB}" type="presParOf" srcId="{024ED880-B3F0-4B91-B0B3-65AF84DA7DD5}" destId="{FD496012-9DF8-4C4A-AB19-C41FA3CC3CF7}" srcOrd="14" destOrd="0" presId="urn:microsoft.com/office/officeart/2008/layout/VerticalCurvedList"/>
    <dgm:cxn modelId="{D360130F-79F7-49FC-ABC1-EEB11ABF00E3}" type="presParOf" srcId="{FD496012-9DF8-4C4A-AB19-C41FA3CC3CF7}" destId="{5845D1A5-9CFF-4C32-8630-00744ADAEE2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F85B28-B8CF-4393-AED0-D97E119CA92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FE7701A-97DB-4CB8-BAA1-0268F769D5AF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 Если ребенку завещали в наследство квартиру, он вправе до совершеннолетия распоряжаться данным имуществом.</a:t>
          </a:r>
        </a:p>
      </dgm:t>
    </dgm:pt>
    <dgm:pt modelId="{7D71FD19-C402-4A7F-BD51-28C981ED038B}" type="parTrans" cxnId="{55F73E3F-FCE5-4479-8D0A-A7CD6244BB6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37875F0-853E-45EE-8E8B-F538EDC03049}" type="sibTrans" cxnId="{55F73E3F-FCE5-4479-8D0A-A7CD6244BB6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ABB0070-479E-4557-B1BF-019F41885534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9) Дети должны помогать в домашней работе, заботиться о младших и престарелых членах семьи.</a:t>
          </a:r>
        </a:p>
      </dgm:t>
    </dgm:pt>
    <dgm:pt modelId="{138529AD-C196-4D54-888F-D49380565E13}" type="parTrans" cxnId="{DB16D61B-1D4E-4793-9A73-8B03AE89A08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4C5C730-0299-4388-B661-9BB4AB209334}" type="sibTrans" cxnId="{DB16D61B-1D4E-4793-9A73-8B03AE89A08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2019B1C-E54D-4CB5-A9F1-85290CF8FD40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10) Трудоспособные совершеннолетние дети не обязаны заботиться о своих нетрудоспособных родителях и оказывать им необходимую помощь.</a:t>
          </a:r>
        </a:p>
      </dgm:t>
    </dgm:pt>
    <dgm:pt modelId="{569F5CA7-F585-415F-8D7B-B5C6906A6EFF}" type="parTrans" cxnId="{576DE7F7-F5E5-4F4E-883F-6B55AA3B5B1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A68A9D1-E7D3-4266-8EBF-DE5C9FE48690}" type="sibTrans" cxnId="{576DE7F7-F5E5-4F4E-883F-6B55AA3B5B1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B90A456-74A6-441D-BFC7-7E3A13CC9720}" type="pres">
      <dgm:prSet presAssocID="{D1F85B28-B8CF-4393-AED0-D97E119CA922}" presName="Name0" presStyleCnt="0">
        <dgm:presLayoutVars>
          <dgm:chMax val="7"/>
          <dgm:chPref val="7"/>
          <dgm:dir/>
        </dgm:presLayoutVars>
      </dgm:prSet>
      <dgm:spPr/>
    </dgm:pt>
    <dgm:pt modelId="{7EF59DAB-CA89-4AF9-93A9-4A341EF2469C}" type="pres">
      <dgm:prSet presAssocID="{D1F85B28-B8CF-4393-AED0-D97E119CA922}" presName="Name1" presStyleCnt="0"/>
      <dgm:spPr/>
    </dgm:pt>
    <dgm:pt modelId="{BA241F3D-39E9-494A-895F-2FF7E34C5E4B}" type="pres">
      <dgm:prSet presAssocID="{D1F85B28-B8CF-4393-AED0-D97E119CA922}" presName="cycle" presStyleCnt="0"/>
      <dgm:spPr/>
    </dgm:pt>
    <dgm:pt modelId="{5C368800-1418-4674-BD2B-3EF3EDE6E3D5}" type="pres">
      <dgm:prSet presAssocID="{D1F85B28-B8CF-4393-AED0-D97E119CA922}" presName="srcNode" presStyleLbl="node1" presStyleIdx="0" presStyleCnt="3"/>
      <dgm:spPr/>
    </dgm:pt>
    <dgm:pt modelId="{AE59268F-0E0B-4180-8DE4-87CD0F7F8B83}" type="pres">
      <dgm:prSet presAssocID="{D1F85B28-B8CF-4393-AED0-D97E119CA922}" presName="conn" presStyleLbl="parChTrans1D2" presStyleIdx="0" presStyleCnt="1"/>
      <dgm:spPr/>
    </dgm:pt>
    <dgm:pt modelId="{43457DC9-A79F-4B23-9AF4-CE2A9A79F2E3}" type="pres">
      <dgm:prSet presAssocID="{D1F85B28-B8CF-4393-AED0-D97E119CA922}" presName="extraNode" presStyleLbl="node1" presStyleIdx="0" presStyleCnt="3"/>
      <dgm:spPr/>
    </dgm:pt>
    <dgm:pt modelId="{25D09A8E-99F2-44C6-9786-BF5C371D3339}" type="pres">
      <dgm:prSet presAssocID="{D1F85B28-B8CF-4393-AED0-D97E119CA922}" presName="dstNode" presStyleLbl="node1" presStyleIdx="0" presStyleCnt="3"/>
      <dgm:spPr/>
    </dgm:pt>
    <dgm:pt modelId="{FA9ACA31-266D-4ABF-AB37-D200AF9A5F45}" type="pres">
      <dgm:prSet presAssocID="{CFE7701A-97DB-4CB8-BAA1-0268F769D5AF}" presName="text_1" presStyleLbl="node1" presStyleIdx="0" presStyleCnt="3" custScaleX="99700" custScaleY="128240" custLinFactNeighborX="441" custLinFactNeighborY="9733">
        <dgm:presLayoutVars>
          <dgm:bulletEnabled val="1"/>
        </dgm:presLayoutVars>
      </dgm:prSet>
      <dgm:spPr/>
    </dgm:pt>
    <dgm:pt modelId="{5E8115E9-4CEF-4595-98FC-BAA404CBBDCF}" type="pres">
      <dgm:prSet presAssocID="{CFE7701A-97DB-4CB8-BAA1-0268F769D5AF}" presName="accent_1" presStyleCnt="0"/>
      <dgm:spPr/>
    </dgm:pt>
    <dgm:pt modelId="{8C01D194-3205-472C-819B-A9A66B0C9706}" type="pres">
      <dgm:prSet presAssocID="{CFE7701A-97DB-4CB8-BAA1-0268F769D5AF}" presName="accentRepeatNode" presStyleLbl="solidFgAcc1" presStyleIdx="0" presStyleCnt="3"/>
      <dgm:spPr>
        <a:solidFill>
          <a:schemeClr val="bg1"/>
        </a:solidFill>
      </dgm:spPr>
    </dgm:pt>
    <dgm:pt modelId="{75B694C5-808F-4259-944F-3D29224ED619}" type="pres">
      <dgm:prSet presAssocID="{CABB0070-479E-4557-B1BF-019F41885534}" presName="text_2" presStyleLbl="node1" presStyleIdx="1" presStyleCnt="3">
        <dgm:presLayoutVars>
          <dgm:bulletEnabled val="1"/>
        </dgm:presLayoutVars>
      </dgm:prSet>
      <dgm:spPr/>
    </dgm:pt>
    <dgm:pt modelId="{A7D09816-6870-41AD-B5CE-780F2523B560}" type="pres">
      <dgm:prSet presAssocID="{CABB0070-479E-4557-B1BF-019F41885534}" presName="accent_2" presStyleCnt="0"/>
      <dgm:spPr/>
    </dgm:pt>
    <dgm:pt modelId="{77CB5BA0-9948-456F-B58C-FA192E86AC4D}" type="pres">
      <dgm:prSet presAssocID="{CABB0070-479E-4557-B1BF-019F41885534}" presName="accentRepeatNode" presStyleLbl="solidFgAcc1" presStyleIdx="1" presStyleCnt="3"/>
      <dgm:spPr>
        <a:solidFill>
          <a:schemeClr val="bg1"/>
        </a:solidFill>
      </dgm:spPr>
    </dgm:pt>
    <dgm:pt modelId="{E3DF4091-CEFA-429A-BA6E-91722B71FC14}" type="pres">
      <dgm:prSet presAssocID="{A2019B1C-E54D-4CB5-A9F1-85290CF8FD40}" presName="text_3" presStyleLbl="node1" presStyleIdx="2" presStyleCnt="3" custScaleX="99523" custScaleY="135950">
        <dgm:presLayoutVars>
          <dgm:bulletEnabled val="1"/>
        </dgm:presLayoutVars>
      </dgm:prSet>
      <dgm:spPr/>
    </dgm:pt>
    <dgm:pt modelId="{F06B723B-2123-44A0-BF86-390E8282A2EA}" type="pres">
      <dgm:prSet presAssocID="{A2019B1C-E54D-4CB5-A9F1-85290CF8FD40}" presName="accent_3" presStyleCnt="0"/>
      <dgm:spPr/>
    </dgm:pt>
    <dgm:pt modelId="{BFFC32A6-BF02-45F4-9D58-4E38A646F73C}" type="pres">
      <dgm:prSet presAssocID="{A2019B1C-E54D-4CB5-A9F1-85290CF8FD40}" presName="accentRepeatNode" presStyleLbl="solidFgAcc1" presStyleIdx="2" presStyleCnt="3"/>
      <dgm:spPr>
        <a:solidFill>
          <a:schemeClr val="bg1"/>
        </a:solidFill>
      </dgm:spPr>
    </dgm:pt>
  </dgm:ptLst>
  <dgm:cxnLst>
    <dgm:cxn modelId="{DB16D61B-1D4E-4793-9A73-8B03AE89A083}" srcId="{D1F85B28-B8CF-4393-AED0-D97E119CA922}" destId="{CABB0070-479E-4557-B1BF-019F41885534}" srcOrd="1" destOrd="0" parTransId="{138529AD-C196-4D54-888F-D49380565E13}" sibTransId="{D4C5C730-0299-4388-B661-9BB4AB209334}"/>
    <dgm:cxn modelId="{55F73E3F-FCE5-4479-8D0A-A7CD6244BB62}" srcId="{D1F85B28-B8CF-4393-AED0-D97E119CA922}" destId="{CFE7701A-97DB-4CB8-BAA1-0268F769D5AF}" srcOrd="0" destOrd="0" parTransId="{7D71FD19-C402-4A7F-BD51-28C981ED038B}" sibTransId="{037875F0-853E-45EE-8E8B-F538EDC03049}"/>
    <dgm:cxn modelId="{6E0A8369-E425-4B6F-9021-F5CB7A234456}" type="presOf" srcId="{D1F85B28-B8CF-4393-AED0-D97E119CA922}" destId="{0B90A456-74A6-441D-BFC7-7E3A13CC9720}" srcOrd="0" destOrd="0" presId="urn:microsoft.com/office/officeart/2008/layout/VerticalCurvedList"/>
    <dgm:cxn modelId="{0F4E306F-3E95-4787-AB93-355503B847B0}" type="presOf" srcId="{CABB0070-479E-4557-B1BF-019F41885534}" destId="{75B694C5-808F-4259-944F-3D29224ED619}" srcOrd="0" destOrd="0" presId="urn:microsoft.com/office/officeart/2008/layout/VerticalCurvedList"/>
    <dgm:cxn modelId="{3B951E80-78DD-4674-B046-BC3E886D31D6}" type="presOf" srcId="{A2019B1C-E54D-4CB5-A9F1-85290CF8FD40}" destId="{E3DF4091-CEFA-429A-BA6E-91722B71FC14}" srcOrd="0" destOrd="0" presId="urn:microsoft.com/office/officeart/2008/layout/VerticalCurvedList"/>
    <dgm:cxn modelId="{C38C74B8-6455-4F87-B0FB-95903645634A}" type="presOf" srcId="{037875F0-853E-45EE-8E8B-F538EDC03049}" destId="{AE59268F-0E0B-4180-8DE4-87CD0F7F8B83}" srcOrd="0" destOrd="0" presId="urn:microsoft.com/office/officeart/2008/layout/VerticalCurvedList"/>
    <dgm:cxn modelId="{720605E4-83EE-4A44-822C-6C71CDA31271}" type="presOf" srcId="{CFE7701A-97DB-4CB8-BAA1-0268F769D5AF}" destId="{FA9ACA31-266D-4ABF-AB37-D200AF9A5F45}" srcOrd="0" destOrd="0" presId="urn:microsoft.com/office/officeart/2008/layout/VerticalCurvedList"/>
    <dgm:cxn modelId="{576DE7F7-F5E5-4F4E-883F-6B55AA3B5B16}" srcId="{D1F85B28-B8CF-4393-AED0-D97E119CA922}" destId="{A2019B1C-E54D-4CB5-A9F1-85290CF8FD40}" srcOrd="2" destOrd="0" parTransId="{569F5CA7-F585-415F-8D7B-B5C6906A6EFF}" sibTransId="{7A68A9D1-E7D3-4266-8EBF-DE5C9FE48690}"/>
    <dgm:cxn modelId="{FF192E77-4378-4C91-8F24-CB489D23D054}" type="presParOf" srcId="{0B90A456-74A6-441D-BFC7-7E3A13CC9720}" destId="{7EF59DAB-CA89-4AF9-93A9-4A341EF2469C}" srcOrd="0" destOrd="0" presId="urn:microsoft.com/office/officeart/2008/layout/VerticalCurvedList"/>
    <dgm:cxn modelId="{FAFB75DC-8B2A-406F-95A6-7D5ED3817506}" type="presParOf" srcId="{7EF59DAB-CA89-4AF9-93A9-4A341EF2469C}" destId="{BA241F3D-39E9-494A-895F-2FF7E34C5E4B}" srcOrd="0" destOrd="0" presId="urn:microsoft.com/office/officeart/2008/layout/VerticalCurvedList"/>
    <dgm:cxn modelId="{0F161FB0-B018-4CB0-B820-4B1F0F320F6C}" type="presParOf" srcId="{BA241F3D-39E9-494A-895F-2FF7E34C5E4B}" destId="{5C368800-1418-4674-BD2B-3EF3EDE6E3D5}" srcOrd="0" destOrd="0" presId="urn:microsoft.com/office/officeart/2008/layout/VerticalCurvedList"/>
    <dgm:cxn modelId="{3B8341D8-BB0A-44D1-A6BD-E68AF09F4F27}" type="presParOf" srcId="{BA241F3D-39E9-494A-895F-2FF7E34C5E4B}" destId="{AE59268F-0E0B-4180-8DE4-87CD0F7F8B83}" srcOrd="1" destOrd="0" presId="urn:microsoft.com/office/officeart/2008/layout/VerticalCurvedList"/>
    <dgm:cxn modelId="{0DB565AB-5659-4AC4-8C8C-A8541FB382D1}" type="presParOf" srcId="{BA241F3D-39E9-494A-895F-2FF7E34C5E4B}" destId="{43457DC9-A79F-4B23-9AF4-CE2A9A79F2E3}" srcOrd="2" destOrd="0" presId="urn:microsoft.com/office/officeart/2008/layout/VerticalCurvedList"/>
    <dgm:cxn modelId="{697E8A59-43AB-45C9-8445-E98BA98E662B}" type="presParOf" srcId="{BA241F3D-39E9-494A-895F-2FF7E34C5E4B}" destId="{25D09A8E-99F2-44C6-9786-BF5C371D3339}" srcOrd="3" destOrd="0" presId="urn:microsoft.com/office/officeart/2008/layout/VerticalCurvedList"/>
    <dgm:cxn modelId="{9DE8A901-26D2-4441-B819-9C601060F023}" type="presParOf" srcId="{7EF59DAB-CA89-4AF9-93A9-4A341EF2469C}" destId="{FA9ACA31-266D-4ABF-AB37-D200AF9A5F45}" srcOrd="1" destOrd="0" presId="urn:microsoft.com/office/officeart/2008/layout/VerticalCurvedList"/>
    <dgm:cxn modelId="{7B8B8AD9-FF82-48BF-AD53-F42B40171882}" type="presParOf" srcId="{7EF59DAB-CA89-4AF9-93A9-4A341EF2469C}" destId="{5E8115E9-4CEF-4595-98FC-BAA404CBBDCF}" srcOrd="2" destOrd="0" presId="urn:microsoft.com/office/officeart/2008/layout/VerticalCurvedList"/>
    <dgm:cxn modelId="{91F2C244-5A2C-4E25-B0C3-2CAD73B14662}" type="presParOf" srcId="{5E8115E9-4CEF-4595-98FC-BAA404CBBDCF}" destId="{8C01D194-3205-472C-819B-A9A66B0C9706}" srcOrd="0" destOrd="0" presId="urn:microsoft.com/office/officeart/2008/layout/VerticalCurvedList"/>
    <dgm:cxn modelId="{9AC472AA-9272-4B55-8BB9-AB8C982E91D4}" type="presParOf" srcId="{7EF59DAB-CA89-4AF9-93A9-4A341EF2469C}" destId="{75B694C5-808F-4259-944F-3D29224ED619}" srcOrd="3" destOrd="0" presId="urn:microsoft.com/office/officeart/2008/layout/VerticalCurvedList"/>
    <dgm:cxn modelId="{4FC74C98-33CD-4300-9FC9-C47D2F490A59}" type="presParOf" srcId="{7EF59DAB-CA89-4AF9-93A9-4A341EF2469C}" destId="{A7D09816-6870-41AD-B5CE-780F2523B560}" srcOrd="4" destOrd="0" presId="urn:microsoft.com/office/officeart/2008/layout/VerticalCurvedList"/>
    <dgm:cxn modelId="{CAEC521B-6145-4040-AFD2-46458F08CC34}" type="presParOf" srcId="{A7D09816-6870-41AD-B5CE-780F2523B560}" destId="{77CB5BA0-9948-456F-B58C-FA192E86AC4D}" srcOrd="0" destOrd="0" presId="urn:microsoft.com/office/officeart/2008/layout/VerticalCurvedList"/>
    <dgm:cxn modelId="{998031A4-1E69-4770-8FFF-3F4F789E3B66}" type="presParOf" srcId="{7EF59DAB-CA89-4AF9-93A9-4A341EF2469C}" destId="{E3DF4091-CEFA-429A-BA6E-91722B71FC14}" srcOrd="5" destOrd="0" presId="urn:microsoft.com/office/officeart/2008/layout/VerticalCurvedList"/>
    <dgm:cxn modelId="{61DE8644-73B4-4EE7-85A0-06445A1BE6B2}" type="presParOf" srcId="{7EF59DAB-CA89-4AF9-93A9-4A341EF2469C}" destId="{F06B723B-2123-44A0-BF86-390E8282A2EA}" srcOrd="6" destOrd="0" presId="urn:microsoft.com/office/officeart/2008/layout/VerticalCurvedList"/>
    <dgm:cxn modelId="{E6F4EF76-F007-45A7-A4BC-FDE750482E4B}" type="presParOf" srcId="{F06B723B-2123-44A0-BF86-390E8282A2EA}" destId="{BFFC32A6-BF02-45F4-9D58-4E38A646F73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6133F9-05A5-4B34-8354-F0A75B260E1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898BC76-2C0D-44D7-B4F9-1102B1D10225}">
      <dgm:prSet phldrT="[Текст]" custT="1"/>
      <dgm:spPr/>
      <dgm:t>
        <a:bodyPr/>
        <a:lstStyle/>
        <a:p>
          <a:pPr>
            <a:buFont typeface="+mj-lt"/>
            <a:buAutoNum type="arabicParenR"/>
          </a:pPr>
          <a:r>
            <a: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1) Ребенок имеет право на имя, отчество и фамилию.</a:t>
          </a:r>
        </a:p>
      </dgm:t>
    </dgm:pt>
    <dgm:pt modelId="{9C9825FD-4F4B-4BC5-8D13-36B883E4B0F1}" type="parTrans" cxnId="{ACBC5BBF-0E66-4D13-B9E2-8EEFFCAD2E5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4BFFB96-7935-4C13-B2D2-8518C2536F6D}" type="sibTrans" cxnId="{ACBC5BBF-0E66-4D13-B9E2-8EEFFCAD2E5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3496654-D051-4350-8A66-505A5ABDB4F2}">
      <dgm:prSet phldrT="[Текст]" custT="1"/>
      <dgm:spPr/>
      <dgm:t>
        <a:bodyPr/>
        <a:lstStyle/>
        <a:p>
          <a:pPr>
            <a:buFont typeface="+mj-lt"/>
            <a:buAutoNum type="arabicParenR"/>
          </a:pPr>
          <a:r>
            <a: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2) Государство не гарантирует малолетним и несовершеннолетним гражданам страны право жить и воспитываться в семье.</a:t>
          </a:r>
        </a:p>
      </dgm:t>
    </dgm:pt>
    <dgm:pt modelId="{58E2E514-1ADA-4EA3-BD5B-F7F2F3D0E554}" type="parTrans" cxnId="{59334298-BAC9-469E-8E5F-F6D96FBFDF5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BED67E4-8BEF-4731-8442-01A317716CDF}" type="sibTrans" cxnId="{59334298-BAC9-469E-8E5F-F6D96FBFDF5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9FFCCF0-0340-495E-B068-9F272F0C9816}">
      <dgm:prSet phldrT="[Текст]" custT="1"/>
      <dgm:spPr/>
      <dgm:t>
        <a:bodyPr/>
        <a:lstStyle/>
        <a:p>
          <a:pPr>
            <a:buFont typeface="+mj-lt"/>
            <a:buAutoNum type="arabicParenR"/>
          </a:pP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3) Ребенок не имеет право на общение со своими родителями и другими родственниками.</a:t>
          </a:r>
        </a:p>
      </dgm:t>
    </dgm:pt>
    <dgm:pt modelId="{F2145F1F-9D74-4964-8247-E84A81EF7BAC}" type="parTrans" cxnId="{ACE27734-214E-4609-9E43-1EE31FC65E2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79E41EF-E3FC-4EC4-8BA9-538DF1496977}" type="sibTrans" cxnId="{ACE27734-214E-4609-9E43-1EE31FC65E2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D5A70F8-1D02-4C0F-8C19-74A523AE5C95}">
      <dgm:prSet custT="1"/>
      <dgm:spPr/>
      <dgm:t>
        <a:bodyPr/>
        <a:lstStyle/>
        <a:p>
          <a:pPr>
            <a:buFont typeface="+mj-lt"/>
            <a:buAutoNum type="arabicParenR"/>
          </a:pPr>
          <a:r>
            <a: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4) Ребенок имеет право на защиту своих прав и законных интересов. Защита этих прав осуществляется учителями.</a:t>
          </a:r>
        </a:p>
      </dgm:t>
    </dgm:pt>
    <dgm:pt modelId="{E0B42B6D-45FE-4574-8E7C-54D67E81776E}" type="parTrans" cxnId="{F84B82D1-9D2E-4F92-9657-5FFA8253C38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25D9C12-75B8-4171-9880-992118E22188}" type="sibTrans" cxnId="{F84B82D1-9D2E-4F92-9657-5FFA8253C38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854E644-308E-45EC-A4A4-6CD77E04DD5D}">
      <dgm:prSet custT="1"/>
      <dgm:spPr/>
      <dgm:t>
        <a:bodyPr/>
        <a:lstStyle/>
        <a:p>
          <a:pPr>
            <a:buFont typeface="+mj-lt"/>
            <a:buAutoNum type="arabicParenR"/>
          </a:pPr>
          <a:r>
            <a: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5) Ребенок не вправе выражать свое мнение при решении в семье любого вопроса, затрагивающего его интересы. Учёт мнения ребенка с 10 лет обязателен.</a:t>
          </a:r>
        </a:p>
      </dgm:t>
    </dgm:pt>
    <dgm:pt modelId="{988ED1E9-DA38-4D25-A937-5B70B58B30EB}" type="parTrans" cxnId="{CD0E8EDF-A788-47BE-A9BE-053B610250F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74A2917-109F-4F83-8DE0-81301EEB2536}" type="sibTrans" cxnId="{CD0E8EDF-A788-47BE-A9BE-053B610250F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B8CCB7B-5217-4A51-9883-87A30C675B37}">
      <dgm:prSet custT="1"/>
      <dgm:spPr/>
      <dgm:t>
        <a:bodyPr/>
        <a:lstStyle/>
        <a:p>
          <a:r>
            <a: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6) Дети не могут иметь собственного имущества, например, личных вещей, но имеет право на получение содержания от своих родителей.</a:t>
          </a:r>
        </a:p>
      </dgm:t>
    </dgm:pt>
    <dgm:pt modelId="{526D41C5-27A2-4DBE-A2E8-C524A8D3A3AE}" type="parTrans" cxnId="{0C322F54-05CD-42B3-801D-FAF4EC86590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371F65D-6077-4964-A523-80BB1F6AB287}" type="sibTrans" cxnId="{0C322F54-05CD-42B3-801D-FAF4EC86590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D6ADE45-C416-4ED9-A8A3-E373A2E26758}">
      <dgm:prSet custT="1"/>
      <dgm:spPr/>
      <dgm:t>
        <a:bodyPr/>
        <a:lstStyle/>
        <a:p>
          <a:r>
            <a: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7) Ребенку не принадлежит то, что он купил на деньги, заработанные личным трудом, и то, что ему передали в наследство или подарили.</a:t>
          </a:r>
        </a:p>
      </dgm:t>
    </dgm:pt>
    <dgm:pt modelId="{D5EFB7D2-C363-43F8-86C1-7986D7E48618}" type="parTrans" cxnId="{A6096D97-BAD5-4DD1-92F7-26A959B2CE8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7BD99D0-4DF1-4572-B925-0F29852DC869}" type="sibTrans" cxnId="{A6096D97-BAD5-4DD1-92F7-26A959B2CE8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8D37F6F-FCA1-4FF5-A056-2EF06A3ABD14}" type="pres">
      <dgm:prSet presAssocID="{A36133F9-05A5-4B34-8354-F0A75B260E13}" presName="Name0" presStyleCnt="0">
        <dgm:presLayoutVars>
          <dgm:chMax val="7"/>
          <dgm:chPref val="7"/>
          <dgm:dir/>
        </dgm:presLayoutVars>
      </dgm:prSet>
      <dgm:spPr/>
    </dgm:pt>
    <dgm:pt modelId="{024ED880-B3F0-4B91-B0B3-65AF84DA7DD5}" type="pres">
      <dgm:prSet presAssocID="{A36133F9-05A5-4B34-8354-F0A75B260E13}" presName="Name1" presStyleCnt="0"/>
      <dgm:spPr/>
    </dgm:pt>
    <dgm:pt modelId="{ADFC7A72-07C8-4553-9FF9-BC8546C04342}" type="pres">
      <dgm:prSet presAssocID="{A36133F9-05A5-4B34-8354-F0A75B260E13}" presName="cycle" presStyleCnt="0"/>
      <dgm:spPr/>
    </dgm:pt>
    <dgm:pt modelId="{630C3A6B-F1F9-4186-A08D-67B62BFB54E6}" type="pres">
      <dgm:prSet presAssocID="{A36133F9-05A5-4B34-8354-F0A75B260E13}" presName="srcNode" presStyleLbl="node1" presStyleIdx="0" presStyleCnt="7"/>
      <dgm:spPr/>
    </dgm:pt>
    <dgm:pt modelId="{E69FCEFC-96C8-4452-8A7D-DF66F8F9DCBE}" type="pres">
      <dgm:prSet presAssocID="{A36133F9-05A5-4B34-8354-F0A75B260E13}" presName="conn" presStyleLbl="parChTrans1D2" presStyleIdx="0" presStyleCnt="1"/>
      <dgm:spPr/>
    </dgm:pt>
    <dgm:pt modelId="{D0161548-B7F0-49CA-B946-40480B45FE70}" type="pres">
      <dgm:prSet presAssocID="{A36133F9-05A5-4B34-8354-F0A75B260E13}" presName="extraNode" presStyleLbl="node1" presStyleIdx="0" presStyleCnt="7"/>
      <dgm:spPr/>
    </dgm:pt>
    <dgm:pt modelId="{8CB2EF28-4E1F-41F6-913D-8A55A930A614}" type="pres">
      <dgm:prSet presAssocID="{A36133F9-05A5-4B34-8354-F0A75B260E13}" presName="dstNode" presStyleLbl="node1" presStyleIdx="0" presStyleCnt="7"/>
      <dgm:spPr/>
    </dgm:pt>
    <dgm:pt modelId="{A8418DAD-3266-46F3-B775-563088BD994B}" type="pres">
      <dgm:prSet presAssocID="{A898BC76-2C0D-44D7-B4F9-1102B1D10225}" presName="text_1" presStyleLbl="node1" presStyleIdx="0" presStyleCnt="7">
        <dgm:presLayoutVars>
          <dgm:bulletEnabled val="1"/>
        </dgm:presLayoutVars>
      </dgm:prSet>
      <dgm:spPr/>
    </dgm:pt>
    <dgm:pt modelId="{BE88E078-530F-46FD-9A3F-5FD5AB4D98AD}" type="pres">
      <dgm:prSet presAssocID="{A898BC76-2C0D-44D7-B4F9-1102B1D10225}" presName="accent_1" presStyleCnt="0"/>
      <dgm:spPr/>
    </dgm:pt>
    <dgm:pt modelId="{56204C95-CD46-41E5-AD11-7EB717E90EF2}" type="pres">
      <dgm:prSet presAssocID="{A898BC76-2C0D-44D7-B4F9-1102B1D10225}" presName="accentRepeatNode" presStyleLbl="solidFgAcc1" presStyleIdx="0" presStyleCnt="7"/>
      <dgm:spPr>
        <a:solidFill>
          <a:srgbClr val="00FF00"/>
        </a:solidFill>
      </dgm:spPr>
    </dgm:pt>
    <dgm:pt modelId="{BAB2A33E-EBF2-4690-81A2-7E25178F2540}" type="pres">
      <dgm:prSet presAssocID="{B3496654-D051-4350-8A66-505A5ABDB4F2}" presName="text_2" presStyleLbl="node1" presStyleIdx="1" presStyleCnt="7">
        <dgm:presLayoutVars>
          <dgm:bulletEnabled val="1"/>
        </dgm:presLayoutVars>
      </dgm:prSet>
      <dgm:spPr/>
    </dgm:pt>
    <dgm:pt modelId="{3F38FBF4-06FE-4772-B745-0318B3DFD7F8}" type="pres">
      <dgm:prSet presAssocID="{B3496654-D051-4350-8A66-505A5ABDB4F2}" presName="accent_2" presStyleCnt="0"/>
      <dgm:spPr/>
    </dgm:pt>
    <dgm:pt modelId="{90AA1F54-7FAC-4EE7-A404-FC3C9EA2D176}" type="pres">
      <dgm:prSet presAssocID="{B3496654-D051-4350-8A66-505A5ABDB4F2}" presName="accentRepeatNode" presStyleLbl="solidFgAcc1" presStyleIdx="1" presStyleCnt="7"/>
      <dgm:spPr>
        <a:solidFill>
          <a:srgbClr val="FF0000"/>
        </a:solidFill>
      </dgm:spPr>
    </dgm:pt>
    <dgm:pt modelId="{0E6EB77B-904F-4D38-9905-7655878ED362}" type="pres">
      <dgm:prSet presAssocID="{99FFCCF0-0340-495E-B068-9F272F0C9816}" presName="text_3" presStyleLbl="node1" presStyleIdx="2" presStyleCnt="7">
        <dgm:presLayoutVars>
          <dgm:bulletEnabled val="1"/>
        </dgm:presLayoutVars>
      </dgm:prSet>
      <dgm:spPr/>
    </dgm:pt>
    <dgm:pt modelId="{C7B004B5-BFFB-4ADF-ABF9-95AFB6F97C47}" type="pres">
      <dgm:prSet presAssocID="{99FFCCF0-0340-495E-B068-9F272F0C9816}" presName="accent_3" presStyleCnt="0"/>
      <dgm:spPr/>
    </dgm:pt>
    <dgm:pt modelId="{8A51DBE7-4E05-4921-8559-E9F4B8EA9321}" type="pres">
      <dgm:prSet presAssocID="{99FFCCF0-0340-495E-B068-9F272F0C9816}" presName="accentRepeatNode" presStyleLbl="solidFgAcc1" presStyleIdx="2" presStyleCnt="7"/>
      <dgm:spPr>
        <a:solidFill>
          <a:srgbClr val="FF0000"/>
        </a:solidFill>
      </dgm:spPr>
    </dgm:pt>
    <dgm:pt modelId="{BF6AFFDB-4F25-4E61-BCE4-C8A666351A03}" type="pres">
      <dgm:prSet presAssocID="{3D5A70F8-1D02-4C0F-8C19-74A523AE5C95}" presName="text_4" presStyleLbl="node1" presStyleIdx="3" presStyleCnt="7">
        <dgm:presLayoutVars>
          <dgm:bulletEnabled val="1"/>
        </dgm:presLayoutVars>
      </dgm:prSet>
      <dgm:spPr/>
    </dgm:pt>
    <dgm:pt modelId="{F037DC96-7480-4DB8-8595-B622483A4DF2}" type="pres">
      <dgm:prSet presAssocID="{3D5A70F8-1D02-4C0F-8C19-74A523AE5C95}" presName="accent_4" presStyleCnt="0"/>
      <dgm:spPr/>
    </dgm:pt>
    <dgm:pt modelId="{050A9184-E46A-466D-8EEE-610F82F534E9}" type="pres">
      <dgm:prSet presAssocID="{3D5A70F8-1D02-4C0F-8C19-74A523AE5C95}" presName="accentRepeatNode" presStyleLbl="solidFgAcc1" presStyleIdx="3" presStyleCnt="7"/>
      <dgm:spPr>
        <a:solidFill>
          <a:srgbClr val="FFFF00"/>
        </a:solidFill>
      </dgm:spPr>
    </dgm:pt>
    <dgm:pt modelId="{62DE59EC-E09C-4CD6-8185-5BC94F835756}" type="pres">
      <dgm:prSet presAssocID="{A854E644-308E-45EC-A4A4-6CD77E04DD5D}" presName="text_5" presStyleLbl="node1" presStyleIdx="4" presStyleCnt="7" custScaleX="99379" custScaleY="148309">
        <dgm:presLayoutVars>
          <dgm:bulletEnabled val="1"/>
        </dgm:presLayoutVars>
      </dgm:prSet>
      <dgm:spPr/>
    </dgm:pt>
    <dgm:pt modelId="{BCE75D69-0C61-4D75-9911-DE5C96BDE647}" type="pres">
      <dgm:prSet presAssocID="{A854E644-308E-45EC-A4A4-6CD77E04DD5D}" presName="accent_5" presStyleCnt="0"/>
      <dgm:spPr/>
    </dgm:pt>
    <dgm:pt modelId="{D32023E5-7FAB-453F-9385-D50B2DFCEC34}" type="pres">
      <dgm:prSet presAssocID="{A854E644-308E-45EC-A4A4-6CD77E04DD5D}" presName="accentRepeatNode" presStyleLbl="solidFgAcc1" presStyleIdx="4" presStyleCnt="7"/>
      <dgm:spPr>
        <a:solidFill>
          <a:srgbClr val="FFFF00"/>
        </a:solidFill>
      </dgm:spPr>
    </dgm:pt>
    <dgm:pt modelId="{D556D53B-592B-44D0-82A5-8368E016D142}" type="pres">
      <dgm:prSet presAssocID="{3B8CCB7B-5217-4A51-9883-87A30C675B37}" presName="text_6" presStyleLbl="node1" presStyleIdx="5" presStyleCnt="7" custScaleX="99390" custScaleY="140390">
        <dgm:presLayoutVars>
          <dgm:bulletEnabled val="1"/>
        </dgm:presLayoutVars>
      </dgm:prSet>
      <dgm:spPr/>
    </dgm:pt>
    <dgm:pt modelId="{29258811-873C-48AF-A767-6A1C32797AAA}" type="pres">
      <dgm:prSet presAssocID="{3B8CCB7B-5217-4A51-9883-87A30C675B37}" presName="accent_6" presStyleCnt="0"/>
      <dgm:spPr/>
    </dgm:pt>
    <dgm:pt modelId="{7012F5CC-F0C0-4F68-9BA0-51C11029BDFF}" type="pres">
      <dgm:prSet presAssocID="{3B8CCB7B-5217-4A51-9883-87A30C675B37}" presName="accentRepeatNode" presStyleLbl="solidFgAcc1" presStyleIdx="5" presStyleCnt="7"/>
      <dgm:spPr>
        <a:solidFill>
          <a:srgbClr val="FFFF00"/>
        </a:solidFill>
      </dgm:spPr>
    </dgm:pt>
    <dgm:pt modelId="{BE3BF3E7-8831-4F94-9E21-75B85DB4DCDC}" type="pres">
      <dgm:prSet presAssocID="{3D6ADE45-C416-4ED9-A8A3-E373A2E26758}" presName="text_7" presStyleLbl="node1" presStyleIdx="6" presStyleCnt="7" custScaleX="99408" custScaleY="132250">
        <dgm:presLayoutVars>
          <dgm:bulletEnabled val="1"/>
        </dgm:presLayoutVars>
      </dgm:prSet>
      <dgm:spPr/>
    </dgm:pt>
    <dgm:pt modelId="{FD496012-9DF8-4C4A-AB19-C41FA3CC3CF7}" type="pres">
      <dgm:prSet presAssocID="{3D6ADE45-C416-4ED9-A8A3-E373A2E26758}" presName="accent_7" presStyleCnt="0"/>
      <dgm:spPr/>
    </dgm:pt>
    <dgm:pt modelId="{5845D1A5-9CFF-4C32-8630-00744ADAEE22}" type="pres">
      <dgm:prSet presAssocID="{3D6ADE45-C416-4ED9-A8A3-E373A2E26758}" presName="accentRepeatNode" presStyleLbl="solidFgAcc1" presStyleIdx="6" presStyleCnt="7"/>
      <dgm:spPr>
        <a:solidFill>
          <a:srgbClr val="FF0000"/>
        </a:solidFill>
      </dgm:spPr>
    </dgm:pt>
  </dgm:ptLst>
  <dgm:cxnLst>
    <dgm:cxn modelId="{B3EB5628-F362-4FE7-ABC2-F8C0F912F986}" type="presOf" srcId="{A854E644-308E-45EC-A4A4-6CD77E04DD5D}" destId="{62DE59EC-E09C-4CD6-8185-5BC94F835756}" srcOrd="0" destOrd="0" presId="urn:microsoft.com/office/officeart/2008/layout/VerticalCurvedList"/>
    <dgm:cxn modelId="{A508572C-DB6C-4936-8E0F-4A0078B74147}" type="presOf" srcId="{3D5A70F8-1D02-4C0F-8C19-74A523AE5C95}" destId="{BF6AFFDB-4F25-4E61-BCE4-C8A666351A03}" srcOrd="0" destOrd="0" presId="urn:microsoft.com/office/officeart/2008/layout/VerticalCurvedList"/>
    <dgm:cxn modelId="{ACE27734-214E-4609-9E43-1EE31FC65E27}" srcId="{A36133F9-05A5-4B34-8354-F0A75B260E13}" destId="{99FFCCF0-0340-495E-B068-9F272F0C9816}" srcOrd="2" destOrd="0" parTransId="{F2145F1F-9D74-4964-8247-E84A81EF7BAC}" sibTransId="{179E41EF-E3FC-4EC4-8BA9-538DF1496977}"/>
    <dgm:cxn modelId="{1D68AE35-720E-4A8D-823D-D7B5082DD08A}" type="presOf" srcId="{A36133F9-05A5-4B34-8354-F0A75B260E13}" destId="{E8D37F6F-FCA1-4FF5-A056-2EF06A3ABD14}" srcOrd="0" destOrd="0" presId="urn:microsoft.com/office/officeart/2008/layout/VerticalCurvedList"/>
    <dgm:cxn modelId="{83157E47-12BE-4D39-891D-0796F27A6F34}" type="presOf" srcId="{04BFFB96-7935-4C13-B2D2-8518C2536F6D}" destId="{E69FCEFC-96C8-4452-8A7D-DF66F8F9DCBE}" srcOrd="0" destOrd="0" presId="urn:microsoft.com/office/officeart/2008/layout/VerticalCurvedList"/>
    <dgm:cxn modelId="{0C322F54-05CD-42B3-801D-FAF4EC865905}" srcId="{A36133F9-05A5-4B34-8354-F0A75B260E13}" destId="{3B8CCB7B-5217-4A51-9883-87A30C675B37}" srcOrd="5" destOrd="0" parTransId="{526D41C5-27A2-4DBE-A2E8-C524A8D3A3AE}" sibTransId="{4371F65D-6077-4964-A523-80BB1F6AB287}"/>
    <dgm:cxn modelId="{3EB29E54-44D2-47D6-924F-900410550F6A}" type="presOf" srcId="{B3496654-D051-4350-8A66-505A5ABDB4F2}" destId="{BAB2A33E-EBF2-4690-81A2-7E25178F2540}" srcOrd="0" destOrd="0" presId="urn:microsoft.com/office/officeart/2008/layout/VerticalCurvedList"/>
    <dgm:cxn modelId="{9AB0E47D-B6AC-4F2D-9A20-40C1AEFD2495}" type="presOf" srcId="{3D6ADE45-C416-4ED9-A8A3-E373A2E26758}" destId="{BE3BF3E7-8831-4F94-9E21-75B85DB4DCDC}" srcOrd="0" destOrd="0" presId="urn:microsoft.com/office/officeart/2008/layout/VerticalCurvedList"/>
    <dgm:cxn modelId="{0117988C-4AB7-4028-B5A7-F6EB43ABA251}" type="presOf" srcId="{99FFCCF0-0340-495E-B068-9F272F0C9816}" destId="{0E6EB77B-904F-4D38-9905-7655878ED362}" srcOrd="0" destOrd="0" presId="urn:microsoft.com/office/officeart/2008/layout/VerticalCurvedList"/>
    <dgm:cxn modelId="{A6096D97-BAD5-4DD1-92F7-26A959B2CE80}" srcId="{A36133F9-05A5-4B34-8354-F0A75B260E13}" destId="{3D6ADE45-C416-4ED9-A8A3-E373A2E26758}" srcOrd="6" destOrd="0" parTransId="{D5EFB7D2-C363-43F8-86C1-7986D7E48618}" sibTransId="{57BD99D0-4DF1-4572-B925-0F29852DC869}"/>
    <dgm:cxn modelId="{59334298-BAC9-469E-8E5F-F6D96FBFDF5B}" srcId="{A36133F9-05A5-4B34-8354-F0A75B260E13}" destId="{B3496654-D051-4350-8A66-505A5ABDB4F2}" srcOrd="1" destOrd="0" parTransId="{58E2E514-1ADA-4EA3-BD5B-F7F2F3D0E554}" sibTransId="{7BED67E4-8BEF-4731-8442-01A317716CDF}"/>
    <dgm:cxn modelId="{98B489B4-3181-4B12-AA79-0FB50C698509}" type="presOf" srcId="{A898BC76-2C0D-44D7-B4F9-1102B1D10225}" destId="{A8418DAD-3266-46F3-B775-563088BD994B}" srcOrd="0" destOrd="0" presId="urn:microsoft.com/office/officeart/2008/layout/VerticalCurvedList"/>
    <dgm:cxn modelId="{ACBC5BBF-0E66-4D13-B9E2-8EEFFCAD2E56}" srcId="{A36133F9-05A5-4B34-8354-F0A75B260E13}" destId="{A898BC76-2C0D-44D7-B4F9-1102B1D10225}" srcOrd="0" destOrd="0" parTransId="{9C9825FD-4F4B-4BC5-8D13-36B883E4B0F1}" sibTransId="{04BFFB96-7935-4C13-B2D2-8518C2536F6D}"/>
    <dgm:cxn modelId="{F84B82D1-9D2E-4F92-9657-5FFA8253C382}" srcId="{A36133F9-05A5-4B34-8354-F0A75B260E13}" destId="{3D5A70F8-1D02-4C0F-8C19-74A523AE5C95}" srcOrd="3" destOrd="0" parTransId="{E0B42B6D-45FE-4574-8E7C-54D67E81776E}" sibTransId="{825D9C12-75B8-4171-9880-992118E22188}"/>
    <dgm:cxn modelId="{5F55E9DA-ABAF-44B4-9180-E0794E10703D}" type="presOf" srcId="{3B8CCB7B-5217-4A51-9883-87A30C675B37}" destId="{D556D53B-592B-44D0-82A5-8368E016D142}" srcOrd="0" destOrd="0" presId="urn:microsoft.com/office/officeart/2008/layout/VerticalCurvedList"/>
    <dgm:cxn modelId="{CD0E8EDF-A788-47BE-A9BE-053B610250FE}" srcId="{A36133F9-05A5-4B34-8354-F0A75B260E13}" destId="{A854E644-308E-45EC-A4A4-6CD77E04DD5D}" srcOrd="4" destOrd="0" parTransId="{988ED1E9-DA38-4D25-A937-5B70B58B30EB}" sibTransId="{D74A2917-109F-4F83-8DE0-81301EEB2536}"/>
    <dgm:cxn modelId="{3C11F4DF-1C8C-483E-938F-53B329988D35}" type="presParOf" srcId="{E8D37F6F-FCA1-4FF5-A056-2EF06A3ABD14}" destId="{024ED880-B3F0-4B91-B0B3-65AF84DA7DD5}" srcOrd="0" destOrd="0" presId="urn:microsoft.com/office/officeart/2008/layout/VerticalCurvedList"/>
    <dgm:cxn modelId="{8CA39C77-9A18-46F4-938C-98C6042F0B40}" type="presParOf" srcId="{024ED880-B3F0-4B91-B0B3-65AF84DA7DD5}" destId="{ADFC7A72-07C8-4553-9FF9-BC8546C04342}" srcOrd="0" destOrd="0" presId="urn:microsoft.com/office/officeart/2008/layout/VerticalCurvedList"/>
    <dgm:cxn modelId="{54A2F8AC-A72E-4512-BAA8-8FE8C50C9F4F}" type="presParOf" srcId="{ADFC7A72-07C8-4553-9FF9-BC8546C04342}" destId="{630C3A6B-F1F9-4186-A08D-67B62BFB54E6}" srcOrd="0" destOrd="0" presId="urn:microsoft.com/office/officeart/2008/layout/VerticalCurvedList"/>
    <dgm:cxn modelId="{3DFFD20C-1A9D-4166-9C4C-B5AB4CB9D711}" type="presParOf" srcId="{ADFC7A72-07C8-4553-9FF9-BC8546C04342}" destId="{E69FCEFC-96C8-4452-8A7D-DF66F8F9DCBE}" srcOrd="1" destOrd="0" presId="urn:microsoft.com/office/officeart/2008/layout/VerticalCurvedList"/>
    <dgm:cxn modelId="{016B1C59-85D0-459C-946F-4834F244B0A8}" type="presParOf" srcId="{ADFC7A72-07C8-4553-9FF9-BC8546C04342}" destId="{D0161548-B7F0-49CA-B946-40480B45FE70}" srcOrd="2" destOrd="0" presId="urn:microsoft.com/office/officeart/2008/layout/VerticalCurvedList"/>
    <dgm:cxn modelId="{10E05BB9-8FB2-4A80-80DB-C5B0440EEF02}" type="presParOf" srcId="{ADFC7A72-07C8-4553-9FF9-BC8546C04342}" destId="{8CB2EF28-4E1F-41F6-913D-8A55A930A614}" srcOrd="3" destOrd="0" presId="urn:microsoft.com/office/officeart/2008/layout/VerticalCurvedList"/>
    <dgm:cxn modelId="{9FB31084-AC2B-49E7-9E49-C261B119710A}" type="presParOf" srcId="{024ED880-B3F0-4B91-B0B3-65AF84DA7DD5}" destId="{A8418DAD-3266-46F3-B775-563088BD994B}" srcOrd="1" destOrd="0" presId="urn:microsoft.com/office/officeart/2008/layout/VerticalCurvedList"/>
    <dgm:cxn modelId="{CB165481-243F-42DB-A317-96406320B608}" type="presParOf" srcId="{024ED880-B3F0-4B91-B0B3-65AF84DA7DD5}" destId="{BE88E078-530F-46FD-9A3F-5FD5AB4D98AD}" srcOrd="2" destOrd="0" presId="urn:microsoft.com/office/officeart/2008/layout/VerticalCurvedList"/>
    <dgm:cxn modelId="{FD20DE2B-9587-4AA1-A221-ABFBF4324D3F}" type="presParOf" srcId="{BE88E078-530F-46FD-9A3F-5FD5AB4D98AD}" destId="{56204C95-CD46-41E5-AD11-7EB717E90EF2}" srcOrd="0" destOrd="0" presId="urn:microsoft.com/office/officeart/2008/layout/VerticalCurvedList"/>
    <dgm:cxn modelId="{7875F8EB-3823-42ED-96BA-1AB1D68247D5}" type="presParOf" srcId="{024ED880-B3F0-4B91-B0B3-65AF84DA7DD5}" destId="{BAB2A33E-EBF2-4690-81A2-7E25178F2540}" srcOrd="3" destOrd="0" presId="urn:microsoft.com/office/officeart/2008/layout/VerticalCurvedList"/>
    <dgm:cxn modelId="{0A86C9DC-EBFC-4E53-9C1C-2BEBC506EACD}" type="presParOf" srcId="{024ED880-B3F0-4B91-B0B3-65AF84DA7DD5}" destId="{3F38FBF4-06FE-4772-B745-0318B3DFD7F8}" srcOrd="4" destOrd="0" presId="urn:microsoft.com/office/officeart/2008/layout/VerticalCurvedList"/>
    <dgm:cxn modelId="{12F318E3-46B5-4013-AEAE-7C82452E2D2E}" type="presParOf" srcId="{3F38FBF4-06FE-4772-B745-0318B3DFD7F8}" destId="{90AA1F54-7FAC-4EE7-A404-FC3C9EA2D176}" srcOrd="0" destOrd="0" presId="urn:microsoft.com/office/officeart/2008/layout/VerticalCurvedList"/>
    <dgm:cxn modelId="{E1243A59-D43C-474A-95FF-1141C79DC7D9}" type="presParOf" srcId="{024ED880-B3F0-4B91-B0B3-65AF84DA7DD5}" destId="{0E6EB77B-904F-4D38-9905-7655878ED362}" srcOrd="5" destOrd="0" presId="urn:microsoft.com/office/officeart/2008/layout/VerticalCurvedList"/>
    <dgm:cxn modelId="{E8F932A1-3E13-4402-B828-2E63DCF74ECA}" type="presParOf" srcId="{024ED880-B3F0-4B91-B0B3-65AF84DA7DD5}" destId="{C7B004B5-BFFB-4ADF-ABF9-95AFB6F97C47}" srcOrd="6" destOrd="0" presId="urn:microsoft.com/office/officeart/2008/layout/VerticalCurvedList"/>
    <dgm:cxn modelId="{51A79DA1-EDE9-4AFB-94BD-F2B7D7A80EAF}" type="presParOf" srcId="{C7B004B5-BFFB-4ADF-ABF9-95AFB6F97C47}" destId="{8A51DBE7-4E05-4921-8559-E9F4B8EA9321}" srcOrd="0" destOrd="0" presId="urn:microsoft.com/office/officeart/2008/layout/VerticalCurvedList"/>
    <dgm:cxn modelId="{018ADA99-CC9F-47DE-A078-5B6DE01707C9}" type="presParOf" srcId="{024ED880-B3F0-4B91-B0B3-65AF84DA7DD5}" destId="{BF6AFFDB-4F25-4E61-BCE4-C8A666351A03}" srcOrd="7" destOrd="0" presId="urn:microsoft.com/office/officeart/2008/layout/VerticalCurvedList"/>
    <dgm:cxn modelId="{8BF3062B-1065-4544-9FEC-91A06BE40778}" type="presParOf" srcId="{024ED880-B3F0-4B91-B0B3-65AF84DA7DD5}" destId="{F037DC96-7480-4DB8-8595-B622483A4DF2}" srcOrd="8" destOrd="0" presId="urn:microsoft.com/office/officeart/2008/layout/VerticalCurvedList"/>
    <dgm:cxn modelId="{259360ED-681D-421F-BF6C-2CC0A749FA93}" type="presParOf" srcId="{F037DC96-7480-4DB8-8595-B622483A4DF2}" destId="{050A9184-E46A-466D-8EEE-610F82F534E9}" srcOrd="0" destOrd="0" presId="urn:microsoft.com/office/officeart/2008/layout/VerticalCurvedList"/>
    <dgm:cxn modelId="{1425218A-2ED8-46F1-8C2B-35A2136CF17E}" type="presParOf" srcId="{024ED880-B3F0-4B91-B0B3-65AF84DA7DD5}" destId="{62DE59EC-E09C-4CD6-8185-5BC94F835756}" srcOrd="9" destOrd="0" presId="urn:microsoft.com/office/officeart/2008/layout/VerticalCurvedList"/>
    <dgm:cxn modelId="{6E1986FC-3A32-45F0-A74E-08C24E8CD8BB}" type="presParOf" srcId="{024ED880-B3F0-4B91-B0B3-65AF84DA7DD5}" destId="{BCE75D69-0C61-4D75-9911-DE5C96BDE647}" srcOrd="10" destOrd="0" presId="urn:microsoft.com/office/officeart/2008/layout/VerticalCurvedList"/>
    <dgm:cxn modelId="{B8976BAB-95B1-4F8B-AD92-1022DE5DD410}" type="presParOf" srcId="{BCE75D69-0C61-4D75-9911-DE5C96BDE647}" destId="{D32023E5-7FAB-453F-9385-D50B2DFCEC34}" srcOrd="0" destOrd="0" presId="urn:microsoft.com/office/officeart/2008/layout/VerticalCurvedList"/>
    <dgm:cxn modelId="{3691452F-9486-4F7A-BE06-5CF56BCD86EC}" type="presParOf" srcId="{024ED880-B3F0-4B91-B0B3-65AF84DA7DD5}" destId="{D556D53B-592B-44D0-82A5-8368E016D142}" srcOrd="11" destOrd="0" presId="urn:microsoft.com/office/officeart/2008/layout/VerticalCurvedList"/>
    <dgm:cxn modelId="{98719976-1D1A-46E1-B421-1C604BEC528C}" type="presParOf" srcId="{024ED880-B3F0-4B91-B0B3-65AF84DA7DD5}" destId="{29258811-873C-48AF-A767-6A1C32797AAA}" srcOrd="12" destOrd="0" presId="urn:microsoft.com/office/officeart/2008/layout/VerticalCurvedList"/>
    <dgm:cxn modelId="{4E5E8287-2C0B-4DF5-B90B-182959203483}" type="presParOf" srcId="{29258811-873C-48AF-A767-6A1C32797AAA}" destId="{7012F5CC-F0C0-4F68-9BA0-51C11029BDFF}" srcOrd="0" destOrd="0" presId="urn:microsoft.com/office/officeart/2008/layout/VerticalCurvedList"/>
    <dgm:cxn modelId="{45253CA5-92E4-4936-BE72-9829251B7856}" type="presParOf" srcId="{024ED880-B3F0-4B91-B0B3-65AF84DA7DD5}" destId="{BE3BF3E7-8831-4F94-9E21-75B85DB4DCDC}" srcOrd="13" destOrd="0" presId="urn:microsoft.com/office/officeart/2008/layout/VerticalCurvedList"/>
    <dgm:cxn modelId="{201465BD-0A52-4390-9923-9FCCEBA425DB}" type="presParOf" srcId="{024ED880-B3F0-4B91-B0B3-65AF84DA7DD5}" destId="{FD496012-9DF8-4C4A-AB19-C41FA3CC3CF7}" srcOrd="14" destOrd="0" presId="urn:microsoft.com/office/officeart/2008/layout/VerticalCurvedList"/>
    <dgm:cxn modelId="{D360130F-79F7-49FC-ABC1-EEB11ABF00E3}" type="presParOf" srcId="{FD496012-9DF8-4C4A-AB19-C41FA3CC3CF7}" destId="{5845D1A5-9CFF-4C32-8630-00744ADAEE2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1F85B28-B8CF-4393-AED0-D97E119CA92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FE7701A-97DB-4CB8-BAA1-0268F769D5AF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 Если ребенку завещали в наследство квартиру, он вправе до совершеннолетия распоряжаться данным имуществом.</a:t>
          </a:r>
        </a:p>
      </dgm:t>
    </dgm:pt>
    <dgm:pt modelId="{7D71FD19-C402-4A7F-BD51-28C981ED038B}" type="parTrans" cxnId="{55F73E3F-FCE5-4479-8D0A-A7CD6244BB6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37875F0-853E-45EE-8E8B-F538EDC03049}" type="sibTrans" cxnId="{55F73E3F-FCE5-4479-8D0A-A7CD6244BB6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ABB0070-479E-4557-B1BF-019F41885534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9) Дети должны помогать в домашней работе, заботиться о младших и престарелых членах семьи.</a:t>
          </a:r>
        </a:p>
      </dgm:t>
    </dgm:pt>
    <dgm:pt modelId="{138529AD-C196-4D54-888F-D49380565E13}" type="parTrans" cxnId="{DB16D61B-1D4E-4793-9A73-8B03AE89A08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4C5C730-0299-4388-B661-9BB4AB209334}" type="sibTrans" cxnId="{DB16D61B-1D4E-4793-9A73-8B03AE89A08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2019B1C-E54D-4CB5-A9F1-85290CF8FD40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10) Трудоспособные совершеннолетние дети не обязаны заботиться о своих нетрудоспособных родителях и оказывать им необходимую помощь.</a:t>
          </a:r>
        </a:p>
      </dgm:t>
    </dgm:pt>
    <dgm:pt modelId="{569F5CA7-F585-415F-8D7B-B5C6906A6EFF}" type="parTrans" cxnId="{576DE7F7-F5E5-4F4E-883F-6B55AA3B5B1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A68A9D1-E7D3-4266-8EBF-DE5C9FE48690}" type="sibTrans" cxnId="{576DE7F7-F5E5-4F4E-883F-6B55AA3B5B1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B90A456-74A6-441D-BFC7-7E3A13CC9720}" type="pres">
      <dgm:prSet presAssocID="{D1F85B28-B8CF-4393-AED0-D97E119CA922}" presName="Name0" presStyleCnt="0">
        <dgm:presLayoutVars>
          <dgm:chMax val="7"/>
          <dgm:chPref val="7"/>
          <dgm:dir/>
        </dgm:presLayoutVars>
      </dgm:prSet>
      <dgm:spPr/>
    </dgm:pt>
    <dgm:pt modelId="{7EF59DAB-CA89-4AF9-93A9-4A341EF2469C}" type="pres">
      <dgm:prSet presAssocID="{D1F85B28-B8CF-4393-AED0-D97E119CA922}" presName="Name1" presStyleCnt="0"/>
      <dgm:spPr/>
    </dgm:pt>
    <dgm:pt modelId="{BA241F3D-39E9-494A-895F-2FF7E34C5E4B}" type="pres">
      <dgm:prSet presAssocID="{D1F85B28-B8CF-4393-AED0-D97E119CA922}" presName="cycle" presStyleCnt="0"/>
      <dgm:spPr/>
    </dgm:pt>
    <dgm:pt modelId="{5C368800-1418-4674-BD2B-3EF3EDE6E3D5}" type="pres">
      <dgm:prSet presAssocID="{D1F85B28-B8CF-4393-AED0-D97E119CA922}" presName="srcNode" presStyleLbl="node1" presStyleIdx="0" presStyleCnt="3"/>
      <dgm:spPr/>
    </dgm:pt>
    <dgm:pt modelId="{AE59268F-0E0B-4180-8DE4-87CD0F7F8B83}" type="pres">
      <dgm:prSet presAssocID="{D1F85B28-B8CF-4393-AED0-D97E119CA922}" presName="conn" presStyleLbl="parChTrans1D2" presStyleIdx="0" presStyleCnt="1"/>
      <dgm:spPr/>
    </dgm:pt>
    <dgm:pt modelId="{43457DC9-A79F-4B23-9AF4-CE2A9A79F2E3}" type="pres">
      <dgm:prSet presAssocID="{D1F85B28-B8CF-4393-AED0-D97E119CA922}" presName="extraNode" presStyleLbl="node1" presStyleIdx="0" presStyleCnt="3"/>
      <dgm:spPr/>
    </dgm:pt>
    <dgm:pt modelId="{25D09A8E-99F2-44C6-9786-BF5C371D3339}" type="pres">
      <dgm:prSet presAssocID="{D1F85B28-B8CF-4393-AED0-D97E119CA922}" presName="dstNode" presStyleLbl="node1" presStyleIdx="0" presStyleCnt="3"/>
      <dgm:spPr/>
    </dgm:pt>
    <dgm:pt modelId="{FA9ACA31-266D-4ABF-AB37-D200AF9A5F45}" type="pres">
      <dgm:prSet presAssocID="{CFE7701A-97DB-4CB8-BAA1-0268F769D5AF}" presName="text_1" presStyleLbl="node1" presStyleIdx="0" presStyleCnt="3" custScaleX="99700" custScaleY="128240" custLinFactNeighborX="441" custLinFactNeighborY="9733">
        <dgm:presLayoutVars>
          <dgm:bulletEnabled val="1"/>
        </dgm:presLayoutVars>
      </dgm:prSet>
      <dgm:spPr/>
    </dgm:pt>
    <dgm:pt modelId="{5E8115E9-4CEF-4595-98FC-BAA404CBBDCF}" type="pres">
      <dgm:prSet presAssocID="{CFE7701A-97DB-4CB8-BAA1-0268F769D5AF}" presName="accent_1" presStyleCnt="0"/>
      <dgm:spPr/>
    </dgm:pt>
    <dgm:pt modelId="{8C01D194-3205-472C-819B-A9A66B0C9706}" type="pres">
      <dgm:prSet presAssocID="{CFE7701A-97DB-4CB8-BAA1-0268F769D5AF}" presName="accentRepeatNode" presStyleLbl="solidFgAcc1" presStyleIdx="0" presStyleCnt="3"/>
      <dgm:spPr>
        <a:solidFill>
          <a:srgbClr val="FF0000"/>
        </a:solidFill>
      </dgm:spPr>
    </dgm:pt>
    <dgm:pt modelId="{75B694C5-808F-4259-944F-3D29224ED619}" type="pres">
      <dgm:prSet presAssocID="{CABB0070-479E-4557-B1BF-019F41885534}" presName="text_2" presStyleLbl="node1" presStyleIdx="1" presStyleCnt="3">
        <dgm:presLayoutVars>
          <dgm:bulletEnabled val="1"/>
        </dgm:presLayoutVars>
      </dgm:prSet>
      <dgm:spPr/>
    </dgm:pt>
    <dgm:pt modelId="{A7D09816-6870-41AD-B5CE-780F2523B560}" type="pres">
      <dgm:prSet presAssocID="{CABB0070-479E-4557-B1BF-019F41885534}" presName="accent_2" presStyleCnt="0"/>
      <dgm:spPr/>
    </dgm:pt>
    <dgm:pt modelId="{77CB5BA0-9948-456F-B58C-FA192E86AC4D}" type="pres">
      <dgm:prSet presAssocID="{CABB0070-479E-4557-B1BF-019F41885534}" presName="accentRepeatNode" presStyleLbl="solidFgAcc1" presStyleIdx="1" presStyleCnt="3"/>
      <dgm:spPr>
        <a:solidFill>
          <a:srgbClr val="00FF00"/>
        </a:solidFill>
      </dgm:spPr>
    </dgm:pt>
    <dgm:pt modelId="{E3DF4091-CEFA-429A-BA6E-91722B71FC14}" type="pres">
      <dgm:prSet presAssocID="{A2019B1C-E54D-4CB5-A9F1-85290CF8FD40}" presName="text_3" presStyleLbl="node1" presStyleIdx="2" presStyleCnt="3" custScaleX="99523" custScaleY="135950">
        <dgm:presLayoutVars>
          <dgm:bulletEnabled val="1"/>
        </dgm:presLayoutVars>
      </dgm:prSet>
      <dgm:spPr/>
    </dgm:pt>
    <dgm:pt modelId="{F06B723B-2123-44A0-BF86-390E8282A2EA}" type="pres">
      <dgm:prSet presAssocID="{A2019B1C-E54D-4CB5-A9F1-85290CF8FD40}" presName="accent_3" presStyleCnt="0"/>
      <dgm:spPr/>
    </dgm:pt>
    <dgm:pt modelId="{BFFC32A6-BF02-45F4-9D58-4E38A646F73C}" type="pres">
      <dgm:prSet presAssocID="{A2019B1C-E54D-4CB5-A9F1-85290CF8FD40}" presName="accentRepeatNode" presStyleLbl="solidFgAcc1" presStyleIdx="2" presStyleCnt="3"/>
      <dgm:spPr>
        <a:solidFill>
          <a:srgbClr val="FF0000"/>
        </a:solidFill>
      </dgm:spPr>
    </dgm:pt>
  </dgm:ptLst>
  <dgm:cxnLst>
    <dgm:cxn modelId="{DB16D61B-1D4E-4793-9A73-8B03AE89A083}" srcId="{D1F85B28-B8CF-4393-AED0-D97E119CA922}" destId="{CABB0070-479E-4557-B1BF-019F41885534}" srcOrd="1" destOrd="0" parTransId="{138529AD-C196-4D54-888F-D49380565E13}" sibTransId="{D4C5C730-0299-4388-B661-9BB4AB209334}"/>
    <dgm:cxn modelId="{55F73E3F-FCE5-4479-8D0A-A7CD6244BB62}" srcId="{D1F85B28-B8CF-4393-AED0-D97E119CA922}" destId="{CFE7701A-97DB-4CB8-BAA1-0268F769D5AF}" srcOrd="0" destOrd="0" parTransId="{7D71FD19-C402-4A7F-BD51-28C981ED038B}" sibTransId="{037875F0-853E-45EE-8E8B-F538EDC03049}"/>
    <dgm:cxn modelId="{6E0A8369-E425-4B6F-9021-F5CB7A234456}" type="presOf" srcId="{D1F85B28-B8CF-4393-AED0-D97E119CA922}" destId="{0B90A456-74A6-441D-BFC7-7E3A13CC9720}" srcOrd="0" destOrd="0" presId="urn:microsoft.com/office/officeart/2008/layout/VerticalCurvedList"/>
    <dgm:cxn modelId="{0F4E306F-3E95-4787-AB93-355503B847B0}" type="presOf" srcId="{CABB0070-479E-4557-B1BF-019F41885534}" destId="{75B694C5-808F-4259-944F-3D29224ED619}" srcOrd="0" destOrd="0" presId="urn:microsoft.com/office/officeart/2008/layout/VerticalCurvedList"/>
    <dgm:cxn modelId="{3B951E80-78DD-4674-B046-BC3E886D31D6}" type="presOf" srcId="{A2019B1C-E54D-4CB5-A9F1-85290CF8FD40}" destId="{E3DF4091-CEFA-429A-BA6E-91722B71FC14}" srcOrd="0" destOrd="0" presId="urn:microsoft.com/office/officeart/2008/layout/VerticalCurvedList"/>
    <dgm:cxn modelId="{C38C74B8-6455-4F87-B0FB-95903645634A}" type="presOf" srcId="{037875F0-853E-45EE-8E8B-F538EDC03049}" destId="{AE59268F-0E0B-4180-8DE4-87CD0F7F8B83}" srcOrd="0" destOrd="0" presId="urn:microsoft.com/office/officeart/2008/layout/VerticalCurvedList"/>
    <dgm:cxn modelId="{720605E4-83EE-4A44-822C-6C71CDA31271}" type="presOf" srcId="{CFE7701A-97DB-4CB8-BAA1-0268F769D5AF}" destId="{FA9ACA31-266D-4ABF-AB37-D200AF9A5F45}" srcOrd="0" destOrd="0" presId="urn:microsoft.com/office/officeart/2008/layout/VerticalCurvedList"/>
    <dgm:cxn modelId="{576DE7F7-F5E5-4F4E-883F-6B55AA3B5B16}" srcId="{D1F85B28-B8CF-4393-AED0-D97E119CA922}" destId="{A2019B1C-E54D-4CB5-A9F1-85290CF8FD40}" srcOrd="2" destOrd="0" parTransId="{569F5CA7-F585-415F-8D7B-B5C6906A6EFF}" sibTransId="{7A68A9D1-E7D3-4266-8EBF-DE5C9FE48690}"/>
    <dgm:cxn modelId="{FF192E77-4378-4C91-8F24-CB489D23D054}" type="presParOf" srcId="{0B90A456-74A6-441D-BFC7-7E3A13CC9720}" destId="{7EF59DAB-CA89-4AF9-93A9-4A341EF2469C}" srcOrd="0" destOrd="0" presId="urn:microsoft.com/office/officeart/2008/layout/VerticalCurvedList"/>
    <dgm:cxn modelId="{FAFB75DC-8B2A-406F-95A6-7D5ED3817506}" type="presParOf" srcId="{7EF59DAB-CA89-4AF9-93A9-4A341EF2469C}" destId="{BA241F3D-39E9-494A-895F-2FF7E34C5E4B}" srcOrd="0" destOrd="0" presId="urn:microsoft.com/office/officeart/2008/layout/VerticalCurvedList"/>
    <dgm:cxn modelId="{0F161FB0-B018-4CB0-B820-4B1F0F320F6C}" type="presParOf" srcId="{BA241F3D-39E9-494A-895F-2FF7E34C5E4B}" destId="{5C368800-1418-4674-BD2B-3EF3EDE6E3D5}" srcOrd="0" destOrd="0" presId="urn:microsoft.com/office/officeart/2008/layout/VerticalCurvedList"/>
    <dgm:cxn modelId="{3B8341D8-BB0A-44D1-A6BD-E68AF09F4F27}" type="presParOf" srcId="{BA241F3D-39E9-494A-895F-2FF7E34C5E4B}" destId="{AE59268F-0E0B-4180-8DE4-87CD0F7F8B83}" srcOrd="1" destOrd="0" presId="urn:microsoft.com/office/officeart/2008/layout/VerticalCurvedList"/>
    <dgm:cxn modelId="{0DB565AB-5659-4AC4-8C8C-A8541FB382D1}" type="presParOf" srcId="{BA241F3D-39E9-494A-895F-2FF7E34C5E4B}" destId="{43457DC9-A79F-4B23-9AF4-CE2A9A79F2E3}" srcOrd="2" destOrd="0" presId="urn:microsoft.com/office/officeart/2008/layout/VerticalCurvedList"/>
    <dgm:cxn modelId="{697E8A59-43AB-45C9-8445-E98BA98E662B}" type="presParOf" srcId="{BA241F3D-39E9-494A-895F-2FF7E34C5E4B}" destId="{25D09A8E-99F2-44C6-9786-BF5C371D3339}" srcOrd="3" destOrd="0" presId="urn:microsoft.com/office/officeart/2008/layout/VerticalCurvedList"/>
    <dgm:cxn modelId="{9DE8A901-26D2-4441-B819-9C601060F023}" type="presParOf" srcId="{7EF59DAB-CA89-4AF9-93A9-4A341EF2469C}" destId="{FA9ACA31-266D-4ABF-AB37-D200AF9A5F45}" srcOrd="1" destOrd="0" presId="urn:microsoft.com/office/officeart/2008/layout/VerticalCurvedList"/>
    <dgm:cxn modelId="{7B8B8AD9-FF82-48BF-AD53-F42B40171882}" type="presParOf" srcId="{7EF59DAB-CA89-4AF9-93A9-4A341EF2469C}" destId="{5E8115E9-4CEF-4595-98FC-BAA404CBBDCF}" srcOrd="2" destOrd="0" presId="urn:microsoft.com/office/officeart/2008/layout/VerticalCurvedList"/>
    <dgm:cxn modelId="{91F2C244-5A2C-4E25-B0C3-2CAD73B14662}" type="presParOf" srcId="{5E8115E9-4CEF-4595-98FC-BAA404CBBDCF}" destId="{8C01D194-3205-472C-819B-A9A66B0C9706}" srcOrd="0" destOrd="0" presId="urn:microsoft.com/office/officeart/2008/layout/VerticalCurvedList"/>
    <dgm:cxn modelId="{9AC472AA-9272-4B55-8BB9-AB8C982E91D4}" type="presParOf" srcId="{7EF59DAB-CA89-4AF9-93A9-4A341EF2469C}" destId="{75B694C5-808F-4259-944F-3D29224ED619}" srcOrd="3" destOrd="0" presId="urn:microsoft.com/office/officeart/2008/layout/VerticalCurvedList"/>
    <dgm:cxn modelId="{4FC74C98-33CD-4300-9FC9-C47D2F490A59}" type="presParOf" srcId="{7EF59DAB-CA89-4AF9-93A9-4A341EF2469C}" destId="{A7D09816-6870-41AD-B5CE-780F2523B560}" srcOrd="4" destOrd="0" presId="urn:microsoft.com/office/officeart/2008/layout/VerticalCurvedList"/>
    <dgm:cxn modelId="{CAEC521B-6145-4040-AFD2-46458F08CC34}" type="presParOf" srcId="{A7D09816-6870-41AD-B5CE-780F2523B560}" destId="{77CB5BA0-9948-456F-B58C-FA192E86AC4D}" srcOrd="0" destOrd="0" presId="urn:microsoft.com/office/officeart/2008/layout/VerticalCurvedList"/>
    <dgm:cxn modelId="{998031A4-1E69-4770-8FFF-3F4F789E3B66}" type="presParOf" srcId="{7EF59DAB-CA89-4AF9-93A9-4A341EF2469C}" destId="{E3DF4091-CEFA-429A-BA6E-91722B71FC14}" srcOrd="5" destOrd="0" presId="urn:microsoft.com/office/officeart/2008/layout/VerticalCurvedList"/>
    <dgm:cxn modelId="{61DE8644-73B4-4EE7-85A0-06445A1BE6B2}" type="presParOf" srcId="{7EF59DAB-CA89-4AF9-93A9-4A341EF2469C}" destId="{F06B723B-2123-44A0-BF86-390E8282A2EA}" srcOrd="6" destOrd="0" presId="urn:microsoft.com/office/officeart/2008/layout/VerticalCurvedList"/>
    <dgm:cxn modelId="{E6F4EF76-F007-45A7-A4BC-FDE750482E4B}" type="presParOf" srcId="{F06B723B-2123-44A0-BF86-390E8282A2EA}" destId="{BFFC32A6-BF02-45F4-9D58-4E38A646F73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B0DD2-E693-410B-93AB-CD8DE3AEE1C5}">
      <dsp:nvSpPr>
        <dsp:cNvPr id="0" name=""/>
        <dsp:cNvSpPr/>
      </dsp:nvSpPr>
      <dsp:spPr>
        <a:xfrm>
          <a:off x="0" y="0"/>
          <a:ext cx="4667250" cy="466725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CFE86-EBD1-4AFC-AE07-BEA88AAE43E2}">
      <dsp:nvSpPr>
        <dsp:cNvPr id="0" name=""/>
        <dsp:cNvSpPr/>
      </dsp:nvSpPr>
      <dsp:spPr>
        <a:xfrm>
          <a:off x="2333625" y="0"/>
          <a:ext cx="8058149" cy="4667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u="none" kern="1200" dirty="0"/>
            <a:t>ЛИЧНЫЕ </a:t>
          </a:r>
          <a:r>
            <a:rPr lang="ru-RU" sz="2000" b="1" i="0" u="none" kern="1200"/>
            <a:t>ПРАВА СУПРУГОВ</a:t>
          </a:r>
          <a:endParaRPr lang="ru-RU" sz="2000" kern="1200" dirty="0"/>
        </a:p>
      </dsp:txBody>
      <dsp:txXfrm>
        <a:off x="2333625" y="0"/>
        <a:ext cx="4029074" cy="746760"/>
      </dsp:txXfrm>
    </dsp:sp>
    <dsp:sp modelId="{1A925DFB-77CA-4854-AA96-E2F05A8174B1}">
      <dsp:nvSpPr>
        <dsp:cNvPr id="0" name=""/>
        <dsp:cNvSpPr/>
      </dsp:nvSpPr>
      <dsp:spPr>
        <a:xfrm>
          <a:off x="490061" y="746760"/>
          <a:ext cx="3687127" cy="3687127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2208089"/>
            <a:satOff val="7189"/>
            <a:lumOff val="250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9A746-E26D-4570-B26D-CF955CD2D42E}">
      <dsp:nvSpPr>
        <dsp:cNvPr id="0" name=""/>
        <dsp:cNvSpPr/>
      </dsp:nvSpPr>
      <dsp:spPr>
        <a:xfrm>
          <a:off x="2333625" y="746760"/>
          <a:ext cx="8058149" cy="36871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hueOff val="2208089"/>
              <a:satOff val="7189"/>
              <a:lumOff val="25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u="none" kern="1200" dirty="0"/>
            <a:t>СВОБОДНЫЙ ВЫБОР ПРОФЕССИИ И МЕСТА ЖИТЕЛЬСТВА</a:t>
          </a:r>
        </a:p>
      </dsp:txBody>
      <dsp:txXfrm>
        <a:off x="2333625" y="746760"/>
        <a:ext cx="4029074" cy="746759"/>
      </dsp:txXfrm>
    </dsp:sp>
    <dsp:sp modelId="{766E1CD6-837C-4F0D-9E74-8249306498AD}">
      <dsp:nvSpPr>
        <dsp:cNvPr id="0" name=""/>
        <dsp:cNvSpPr/>
      </dsp:nvSpPr>
      <dsp:spPr>
        <a:xfrm>
          <a:off x="980122" y="1493519"/>
          <a:ext cx="2707005" cy="2707005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4416178"/>
            <a:satOff val="14379"/>
            <a:lumOff val="500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4CD4FA-3AA0-41E2-9579-FC05E0B0B079}">
      <dsp:nvSpPr>
        <dsp:cNvPr id="0" name=""/>
        <dsp:cNvSpPr/>
      </dsp:nvSpPr>
      <dsp:spPr>
        <a:xfrm>
          <a:off x="2333625" y="1493519"/>
          <a:ext cx="8058149" cy="270700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hueOff val="4416178"/>
              <a:satOff val="14379"/>
              <a:lumOff val="5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u="none" kern="1200" dirty="0"/>
            <a:t>СОВМЕСТНОЕ РЕШЕНИЕ ВОПРОСОВ СЕМЕЙНОЙ ЖИЗНИ</a:t>
          </a:r>
        </a:p>
      </dsp:txBody>
      <dsp:txXfrm>
        <a:off x="2333625" y="1493519"/>
        <a:ext cx="4029074" cy="746760"/>
      </dsp:txXfrm>
    </dsp:sp>
    <dsp:sp modelId="{2F3557B7-A091-4971-9BF1-B0639EB42E96}">
      <dsp:nvSpPr>
        <dsp:cNvPr id="0" name=""/>
        <dsp:cNvSpPr/>
      </dsp:nvSpPr>
      <dsp:spPr>
        <a:xfrm>
          <a:off x="1470183" y="2240280"/>
          <a:ext cx="1726882" cy="1726882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6624266"/>
            <a:satOff val="21568"/>
            <a:lumOff val="750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8156D2-6B2F-4440-A8A4-862CCAB594B3}">
      <dsp:nvSpPr>
        <dsp:cNvPr id="0" name=""/>
        <dsp:cNvSpPr/>
      </dsp:nvSpPr>
      <dsp:spPr>
        <a:xfrm>
          <a:off x="2333625" y="2240280"/>
          <a:ext cx="8058149" cy="17268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hueOff val="6624266"/>
              <a:satOff val="21568"/>
              <a:lumOff val="75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u="none" kern="1200" dirty="0"/>
            <a:t>ЛИЧНЫЕ ОБЯЗАННОСТИ СУПРУГОВ</a:t>
          </a:r>
          <a:endParaRPr lang="ru-RU" sz="2000" b="0" i="0" u="none" kern="1200" dirty="0"/>
        </a:p>
      </dsp:txBody>
      <dsp:txXfrm>
        <a:off x="2333625" y="2240280"/>
        <a:ext cx="4029074" cy="746759"/>
      </dsp:txXfrm>
    </dsp:sp>
    <dsp:sp modelId="{71C6C4FD-5F97-4521-9713-51772EF4F4EF}">
      <dsp:nvSpPr>
        <dsp:cNvPr id="0" name=""/>
        <dsp:cNvSpPr/>
      </dsp:nvSpPr>
      <dsp:spPr>
        <a:xfrm>
          <a:off x="1960245" y="2987040"/>
          <a:ext cx="746760" cy="74676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8832355"/>
            <a:satOff val="28758"/>
            <a:lumOff val="1000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5171A-4730-473F-8C3D-3351F1ABEE4B}">
      <dsp:nvSpPr>
        <dsp:cNvPr id="0" name=""/>
        <dsp:cNvSpPr/>
      </dsp:nvSpPr>
      <dsp:spPr>
        <a:xfrm>
          <a:off x="2333625" y="2987040"/>
          <a:ext cx="8058149" cy="7467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hueOff val="8832355"/>
              <a:satOff val="28758"/>
              <a:lumOff val="1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u="none" kern="1200" dirty="0"/>
            <a:t>СОДЕЙСТВОВАТЬ БЛАГОПОЛУЧИЮ И УКРЕПЛЕНИЮ СЕМЬИ</a:t>
          </a:r>
        </a:p>
      </dsp:txBody>
      <dsp:txXfrm>
        <a:off x="2333625" y="2987040"/>
        <a:ext cx="4029074" cy="746760"/>
      </dsp:txXfrm>
    </dsp:sp>
    <dsp:sp modelId="{1B0E5435-2C81-46C6-931D-C7E7AEE06A64}">
      <dsp:nvSpPr>
        <dsp:cNvPr id="0" name=""/>
        <dsp:cNvSpPr/>
      </dsp:nvSpPr>
      <dsp:spPr>
        <a:xfrm>
          <a:off x="6362700" y="746760"/>
          <a:ext cx="4029074" cy="746759"/>
        </a:xfrm>
        <a:prstGeom prst="rect">
          <a:avLst/>
        </a:prstGeom>
        <a:noFill/>
        <a:ln w="34925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0" i="0" u="none" kern="1200" dirty="0"/>
            <a:t>СВОБОДА ВЫБОРА ФАМИЛИИ ПРИ ЗАКЛЮЧЕНИИ БРАКА</a:t>
          </a:r>
          <a:endParaRPr lang="ru-RU" sz="1900" kern="1200" dirty="0"/>
        </a:p>
      </dsp:txBody>
      <dsp:txXfrm>
        <a:off x="6362700" y="746760"/>
        <a:ext cx="4029074" cy="746759"/>
      </dsp:txXfrm>
    </dsp:sp>
    <dsp:sp modelId="{F31E5F1F-0FA2-4D23-AAC6-16E0FB91732C}">
      <dsp:nvSpPr>
        <dsp:cNvPr id="0" name=""/>
        <dsp:cNvSpPr/>
      </dsp:nvSpPr>
      <dsp:spPr>
        <a:xfrm>
          <a:off x="6362700" y="1493519"/>
          <a:ext cx="4029074" cy="746760"/>
        </a:xfrm>
        <a:prstGeom prst="rect">
          <a:avLst/>
        </a:prstGeom>
        <a:noFill/>
        <a:ln w="34925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0" i="0" u="none" kern="1200" dirty="0"/>
            <a:t>ПРАВО НА РАСТОРЖЕНИЕ БРАКА</a:t>
          </a:r>
          <a:endParaRPr lang="ru-RU" sz="1900" kern="1200" dirty="0"/>
        </a:p>
      </dsp:txBody>
      <dsp:txXfrm>
        <a:off x="6362700" y="1493519"/>
        <a:ext cx="4029074" cy="746760"/>
      </dsp:txXfrm>
    </dsp:sp>
    <dsp:sp modelId="{18A81ECE-A51F-4D17-A86D-5CA5C8EC14DA}">
      <dsp:nvSpPr>
        <dsp:cNvPr id="0" name=""/>
        <dsp:cNvSpPr/>
      </dsp:nvSpPr>
      <dsp:spPr>
        <a:xfrm>
          <a:off x="6362700" y="2987040"/>
          <a:ext cx="4029074" cy="746760"/>
        </a:xfrm>
        <a:prstGeom prst="rect">
          <a:avLst/>
        </a:prstGeom>
        <a:noFill/>
        <a:ln w="34925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0" i="0" u="none" kern="1200" dirty="0"/>
            <a:t>ЗАБОТИТЬСЯ О БЛАГОСОСТОЯНИИ И РАЗВИТИИ СВОИХ ДЕТЕЙ</a:t>
          </a:r>
          <a:endParaRPr lang="ru-RU" sz="1900" kern="1200" dirty="0"/>
        </a:p>
      </dsp:txBody>
      <dsp:txXfrm>
        <a:off x="6362700" y="2987040"/>
        <a:ext cx="4029074" cy="746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85EA4-6BD9-4985-915A-97118EA86DFD}">
      <dsp:nvSpPr>
        <dsp:cNvPr id="0" name=""/>
        <dsp:cNvSpPr/>
      </dsp:nvSpPr>
      <dsp:spPr>
        <a:xfrm>
          <a:off x="2193233" y="1297660"/>
          <a:ext cx="2798491" cy="15457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/>
            <a:t>Имущественные права и обязанности супругов</a:t>
          </a:r>
          <a:endParaRPr lang="ru-RU" sz="1900" b="1" kern="1200" dirty="0"/>
        </a:p>
      </dsp:txBody>
      <dsp:txXfrm>
        <a:off x="2603063" y="1524027"/>
        <a:ext cx="1978831" cy="1092998"/>
      </dsp:txXfrm>
    </dsp:sp>
    <dsp:sp modelId="{FCA71F88-C474-44A1-9A8A-3FE5E612BE6B}">
      <dsp:nvSpPr>
        <dsp:cNvPr id="0" name=""/>
        <dsp:cNvSpPr/>
      </dsp:nvSpPr>
      <dsp:spPr>
        <a:xfrm rot="16223001">
          <a:off x="3468564" y="1154676"/>
          <a:ext cx="259909" cy="26073"/>
        </a:xfrm>
        <a:custGeom>
          <a:avLst/>
          <a:gdLst/>
          <a:ahLst/>
          <a:cxnLst/>
          <a:rect l="0" t="0" r="0" b="0"/>
          <a:pathLst>
            <a:path>
              <a:moveTo>
                <a:pt x="0" y="13036"/>
              </a:moveTo>
              <a:lnTo>
                <a:pt x="259909" y="13036"/>
              </a:lnTo>
            </a:path>
          </a:pathLst>
        </a:custGeom>
        <a:noFill/>
        <a:ln w="34925" cap="flat" cmpd="sng" algn="in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592022" y="1161216"/>
        <a:ext cx="12995" cy="12995"/>
      </dsp:txXfrm>
    </dsp:sp>
    <dsp:sp modelId="{082EE02E-6F0F-4AE5-BE2F-1BA8E1B221BA}">
      <dsp:nvSpPr>
        <dsp:cNvPr id="0" name=""/>
        <dsp:cNvSpPr/>
      </dsp:nvSpPr>
      <dsp:spPr>
        <a:xfrm>
          <a:off x="3083974" y="0"/>
          <a:ext cx="1037773" cy="10377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3235952" y="151978"/>
        <a:ext cx="733817" cy="733817"/>
      </dsp:txXfrm>
    </dsp:sp>
    <dsp:sp modelId="{BE036360-C54E-4F49-92FD-1359D1C24437}">
      <dsp:nvSpPr>
        <dsp:cNvPr id="0" name=""/>
        <dsp:cNvSpPr/>
      </dsp:nvSpPr>
      <dsp:spPr>
        <a:xfrm rot="20034945">
          <a:off x="4602506" y="1384622"/>
          <a:ext cx="728846" cy="26073"/>
        </a:xfrm>
        <a:custGeom>
          <a:avLst/>
          <a:gdLst/>
          <a:ahLst/>
          <a:cxnLst/>
          <a:rect l="0" t="0" r="0" b="0"/>
          <a:pathLst>
            <a:path>
              <a:moveTo>
                <a:pt x="0" y="13036"/>
              </a:moveTo>
              <a:lnTo>
                <a:pt x="728846" y="13036"/>
              </a:lnTo>
            </a:path>
          </a:pathLst>
        </a:custGeom>
        <a:noFill/>
        <a:ln w="34925" cap="flat" cmpd="sng" algn="in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948708" y="1379437"/>
        <a:ext cx="36442" cy="36442"/>
      </dsp:txXfrm>
    </dsp:sp>
    <dsp:sp modelId="{4789DDAE-CC3D-424E-ADBD-A657750ADF02}">
      <dsp:nvSpPr>
        <dsp:cNvPr id="0" name=""/>
        <dsp:cNvSpPr/>
      </dsp:nvSpPr>
      <dsp:spPr>
        <a:xfrm>
          <a:off x="5241386" y="490387"/>
          <a:ext cx="1037773" cy="10377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5393364" y="642365"/>
        <a:ext cx="733817" cy="733817"/>
      </dsp:txXfrm>
    </dsp:sp>
    <dsp:sp modelId="{74686EFD-6614-4108-BB57-D05FBD537F33}">
      <dsp:nvSpPr>
        <dsp:cNvPr id="0" name=""/>
        <dsp:cNvSpPr/>
      </dsp:nvSpPr>
      <dsp:spPr>
        <a:xfrm rot="1381292">
          <a:off x="4676506" y="2651561"/>
          <a:ext cx="628116" cy="26073"/>
        </a:xfrm>
        <a:custGeom>
          <a:avLst/>
          <a:gdLst/>
          <a:ahLst/>
          <a:cxnLst/>
          <a:rect l="0" t="0" r="0" b="0"/>
          <a:pathLst>
            <a:path>
              <a:moveTo>
                <a:pt x="0" y="13036"/>
              </a:moveTo>
              <a:lnTo>
                <a:pt x="628116" y="13036"/>
              </a:lnTo>
            </a:path>
          </a:pathLst>
        </a:custGeom>
        <a:noFill/>
        <a:ln w="34925" cap="flat" cmpd="sng" algn="in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974861" y="2648895"/>
        <a:ext cx="31405" cy="31405"/>
      </dsp:txXfrm>
    </dsp:sp>
    <dsp:sp modelId="{42BE8CF7-CA2A-4BE4-A3D2-2BE8407A9E36}">
      <dsp:nvSpPr>
        <dsp:cNvPr id="0" name=""/>
        <dsp:cNvSpPr/>
      </dsp:nvSpPr>
      <dsp:spPr>
        <a:xfrm>
          <a:off x="5238285" y="2471457"/>
          <a:ext cx="1037773" cy="10377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5390263" y="2623435"/>
        <a:ext cx="733817" cy="733817"/>
      </dsp:txXfrm>
    </dsp:sp>
    <dsp:sp modelId="{E57FA8D3-AA9F-4814-88F8-0E8C8984AA6F}">
      <dsp:nvSpPr>
        <dsp:cNvPr id="0" name=""/>
        <dsp:cNvSpPr/>
      </dsp:nvSpPr>
      <dsp:spPr>
        <a:xfrm rot="9268262">
          <a:off x="2113174" y="2658340"/>
          <a:ext cx="442464" cy="26073"/>
        </a:xfrm>
        <a:custGeom>
          <a:avLst/>
          <a:gdLst/>
          <a:ahLst/>
          <a:cxnLst/>
          <a:rect l="0" t="0" r="0" b="0"/>
          <a:pathLst>
            <a:path>
              <a:moveTo>
                <a:pt x="0" y="13036"/>
              </a:moveTo>
              <a:lnTo>
                <a:pt x="442464" y="13036"/>
              </a:lnTo>
            </a:path>
          </a:pathLst>
        </a:custGeom>
        <a:noFill/>
        <a:ln w="34925" cap="flat" cmpd="sng" algn="in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323345" y="2660315"/>
        <a:ext cx="22123" cy="22123"/>
      </dsp:txXfrm>
    </dsp:sp>
    <dsp:sp modelId="{F32A1397-D4B3-4D26-9BBD-2B08271383D6}">
      <dsp:nvSpPr>
        <dsp:cNvPr id="0" name=""/>
        <dsp:cNvSpPr/>
      </dsp:nvSpPr>
      <dsp:spPr>
        <a:xfrm>
          <a:off x="1147660" y="2471457"/>
          <a:ext cx="1037773" cy="10377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1299638" y="2623435"/>
        <a:ext cx="733817" cy="733817"/>
      </dsp:txXfrm>
    </dsp:sp>
    <dsp:sp modelId="{9943D5E7-7B3E-47BF-B80B-6B1E200E1D47}">
      <dsp:nvSpPr>
        <dsp:cNvPr id="0" name=""/>
        <dsp:cNvSpPr/>
      </dsp:nvSpPr>
      <dsp:spPr>
        <a:xfrm rot="12705635">
          <a:off x="1942689" y="1276463"/>
          <a:ext cx="776375" cy="26073"/>
        </a:xfrm>
        <a:custGeom>
          <a:avLst/>
          <a:gdLst/>
          <a:ahLst/>
          <a:cxnLst/>
          <a:rect l="0" t="0" r="0" b="0"/>
          <a:pathLst>
            <a:path>
              <a:moveTo>
                <a:pt x="0" y="13036"/>
              </a:moveTo>
              <a:lnTo>
                <a:pt x="776375" y="13036"/>
              </a:lnTo>
            </a:path>
          </a:pathLst>
        </a:custGeom>
        <a:noFill/>
        <a:ln w="34925" cap="flat" cmpd="sng" algn="in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311467" y="1270091"/>
        <a:ext cx="38818" cy="38818"/>
      </dsp:txXfrm>
    </dsp:sp>
    <dsp:sp modelId="{29F7A0E3-B430-441C-AFF3-45DD7FB838F3}">
      <dsp:nvSpPr>
        <dsp:cNvPr id="0" name=""/>
        <dsp:cNvSpPr/>
      </dsp:nvSpPr>
      <dsp:spPr>
        <a:xfrm>
          <a:off x="1040745" y="293156"/>
          <a:ext cx="1037773" cy="10377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100" kern="1200"/>
        </a:p>
      </dsp:txBody>
      <dsp:txXfrm>
        <a:off x="1192723" y="445134"/>
        <a:ext cx="733817" cy="7338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85EA4-6BD9-4985-915A-97118EA86DFD}">
      <dsp:nvSpPr>
        <dsp:cNvPr id="0" name=""/>
        <dsp:cNvSpPr/>
      </dsp:nvSpPr>
      <dsp:spPr>
        <a:xfrm>
          <a:off x="3840851" y="1275824"/>
          <a:ext cx="2899762" cy="16016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Имущественные права и обязанности супругов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65511" y="1510383"/>
        <a:ext cx="2050442" cy="1132551"/>
      </dsp:txXfrm>
    </dsp:sp>
    <dsp:sp modelId="{FCA71F88-C474-44A1-9A8A-3FE5E612BE6B}">
      <dsp:nvSpPr>
        <dsp:cNvPr id="0" name=""/>
        <dsp:cNvSpPr/>
      </dsp:nvSpPr>
      <dsp:spPr>
        <a:xfrm rot="16223198">
          <a:off x="5279282" y="1249638"/>
          <a:ext cx="33938" cy="18443"/>
        </a:xfrm>
        <a:custGeom>
          <a:avLst/>
          <a:gdLst/>
          <a:ahLst/>
          <a:cxnLst/>
          <a:rect l="0" t="0" r="0" b="0"/>
          <a:pathLst>
            <a:path>
              <a:moveTo>
                <a:pt x="0" y="9221"/>
              </a:moveTo>
              <a:lnTo>
                <a:pt x="33938" y="9221"/>
              </a:lnTo>
            </a:path>
          </a:pathLst>
        </a:custGeom>
        <a:noFill/>
        <a:ln w="34925" cap="flat" cmpd="sng" algn="in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295403" y="1258012"/>
        <a:ext cx="1696" cy="1696"/>
      </dsp:txXfrm>
    </dsp:sp>
    <dsp:sp modelId="{082EE02E-6F0F-4AE5-BE2F-1BA8E1B221BA}">
      <dsp:nvSpPr>
        <dsp:cNvPr id="0" name=""/>
        <dsp:cNvSpPr/>
      </dsp:nvSpPr>
      <dsp:spPr>
        <a:xfrm>
          <a:off x="4114737" y="-277131"/>
          <a:ext cx="2373507" cy="15190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Имущество, нажитое супругами в период брака, является их совместной собственностью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62329" y="-54674"/>
        <a:ext cx="1678323" cy="1074116"/>
      </dsp:txXfrm>
    </dsp:sp>
    <dsp:sp modelId="{BE036360-C54E-4F49-92FD-1359D1C24437}">
      <dsp:nvSpPr>
        <dsp:cNvPr id="0" name=""/>
        <dsp:cNvSpPr/>
      </dsp:nvSpPr>
      <dsp:spPr>
        <a:xfrm rot="20522241">
          <a:off x="6534756" y="1621688"/>
          <a:ext cx="261794" cy="18443"/>
        </a:xfrm>
        <a:custGeom>
          <a:avLst/>
          <a:gdLst/>
          <a:ahLst/>
          <a:cxnLst/>
          <a:rect l="0" t="0" r="0" b="0"/>
          <a:pathLst>
            <a:path>
              <a:moveTo>
                <a:pt x="0" y="9221"/>
              </a:moveTo>
              <a:lnTo>
                <a:pt x="261794" y="9221"/>
              </a:lnTo>
            </a:path>
          </a:pathLst>
        </a:custGeom>
        <a:noFill/>
        <a:ln w="34925" cap="flat" cmpd="sng" algn="in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659109" y="1624365"/>
        <a:ext cx="13089" cy="13089"/>
      </dsp:txXfrm>
    </dsp:sp>
    <dsp:sp modelId="{4789DDAE-CC3D-424E-ADBD-A657750ADF02}">
      <dsp:nvSpPr>
        <dsp:cNvPr id="0" name=""/>
        <dsp:cNvSpPr/>
      </dsp:nvSpPr>
      <dsp:spPr>
        <a:xfrm>
          <a:off x="6485274" y="8"/>
          <a:ext cx="4009351" cy="2078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Имущество, принадлежавшее каждому из супругов до вступления в брак, является его личной собственностью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72430" y="304461"/>
        <a:ext cx="2835039" cy="1470026"/>
      </dsp:txXfrm>
    </dsp:sp>
    <dsp:sp modelId="{74686EFD-6614-4108-BB57-D05FBD537F33}">
      <dsp:nvSpPr>
        <dsp:cNvPr id="0" name=""/>
        <dsp:cNvSpPr/>
      </dsp:nvSpPr>
      <dsp:spPr>
        <a:xfrm rot="896152">
          <a:off x="6582962" y="2517707"/>
          <a:ext cx="791515" cy="18443"/>
        </a:xfrm>
        <a:custGeom>
          <a:avLst/>
          <a:gdLst/>
          <a:ahLst/>
          <a:cxnLst/>
          <a:rect l="0" t="0" r="0" b="0"/>
          <a:pathLst>
            <a:path>
              <a:moveTo>
                <a:pt x="0" y="9221"/>
              </a:moveTo>
              <a:lnTo>
                <a:pt x="791515" y="9221"/>
              </a:lnTo>
            </a:path>
          </a:pathLst>
        </a:custGeom>
        <a:noFill/>
        <a:ln w="34925" cap="flat" cmpd="sng" algn="in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958932" y="2507141"/>
        <a:ext cx="39575" cy="39575"/>
      </dsp:txXfrm>
    </dsp:sp>
    <dsp:sp modelId="{42BE8CF7-CA2A-4BE4-A3D2-2BE8407A9E36}">
      <dsp:nvSpPr>
        <dsp:cNvPr id="0" name=""/>
        <dsp:cNvSpPr/>
      </dsp:nvSpPr>
      <dsp:spPr>
        <a:xfrm>
          <a:off x="7131073" y="2249086"/>
          <a:ext cx="3363552" cy="15341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Вещи индивидуального пользования, приобретенные в период брака, признаются собственностью того супруга, который ими пользовался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23654" y="2473763"/>
        <a:ext cx="2378390" cy="1084838"/>
      </dsp:txXfrm>
    </dsp:sp>
    <dsp:sp modelId="{E57FA8D3-AA9F-4814-88F8-0E8C8984AA6F}">
      <dsp:nvSpPr>
        <dsp:cNvPr id="0" name=""/>
        <dsp:cNvSpPr/>
      </dsp:nvSpPr>
      <dsp:spPr>
        <a:xfrm rot="10009092">
          <a:off x="3696419" y="2410053"/>
          <a:ext cx="262942" cy="18443"/>
        </a:xfrm>
        <a:custGeom>
          <a:avLst/>
          <a:gdLst/>
          <a:ahLst/>
          <a:cxnLst/>
          <a:rect l="0" t="0" r="0" b="0"/>
          <a:pathLst>
            <a:path>
              <a:moveTo>
                <a:pt x="0" y="9221"/>
              </a:moveTo>
              <a:lnTo>
                <a:pt x="262942" y="9221"/>
              </a:lnTo>
            </a:path>
          </a:pathLst>
        </a:custGeom>
        <a:noFill/>
        <a:ln w="34925" cap="flat" cmpd="sng" algn="in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3821317" y="2412701"/>
        <a:ext cx="13147" cy="13147"/>
      </dsp:txXfrm>
    </dsp:sp>
    <dsp:sp modelId="{F32A1397-D4B3-4D26-9BBD-2B08271383D6}">
      <dsp:nvSpPr>
        <dsp:cNvPr id="0" name=""/>
        <dsp:cNvSpPr/>
      </dsp:nvSpPr>
      <dsp:spPr>
        <a:xfrm>
          <a:off x="95553" y="1951228"/>
          <a:ext cx="3802694" cy="17937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Исключение составляют драгоценности и предметы роскоши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2445" y="2213920"/>
        <a:ext cx="2688910" cy="1268392"/>
      </dsp:txXfrm>
    </dsp:sp>
    <dsp:sp modelId="{9943D5E7-7B3E-47BF-B80B-6B1E200E1D47}">
      <dsp:nvSpPr>
        <dsp:cNvPr id="0" name=""/>
        <dsp:cNvSpPr/>
      </dsp:nvSpPr>
      <dsp:spPr>
        <a:xfrm rot="12122654">
          <a:off x="3447276" y="1462641"/>
          <a:ext cx="699711" cy="18443"/>
        </a:xfrm>
        <a:custGeom>
          <a:avLst/>
          <a:gdLst/>
          <a:ahLst/>
          <a:cxnLst/>
          <a:rect l="0" t="0" r="0" b="0"/>
          <a:pathLst>
            <a:path>
              <a:moveTo>
                <a:pt x="0" y="9221"/>
              </a:moveTo>
              <a:lnTo>
                <a:pt x="699711" y="9221"/>
              </a:lnTo>
            </a:path>
          </a:pathLst>
        </a:custGeom>
        <a:noFill/>
        <a:ln w="34925" cap="flat" cmpd="sng" algn="in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3779639" y="1454370"/>
        <a:ext cx="34985" cy="34985"/>
      </dsp:txXfrm>
    </dsp:sp>
    <dsp:sp modelId="{29F7A0E3-B430-441C-AFF3-45DD7FB838F3}">
      <dsp:nvSpPr>
        <dsp:cNvPr id="0" name=""/>
        <dsp:cNvSpPr/>
      </dsp:nvSpPr>
      <dsp:spPr>
        <a:xfrm>
          <a:off x="0" y="0"/>
          <a:ext cx="4140003" cy="1545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Право на результат интеллектуальной деятельности, созданный одним из супругов, принадлежит автору такого результата</a:t>
          </a:r>
        </a:p>
      </dsp:txBody>
      <dsp:txXfrm>
        <a:off x="606289" y="226261"/>
        <a:ext cx="2927425" cy="10924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9FCEFC-96C8-4452-8A7D-DF66F8F9DCBE}">
      <dsp:nvSpPr>
        <dsp:cNvPr id="0" name=""/>
        <dsp:cNvSpPr/>
      </dsp:nvSpPr>
      <dsp:spPr>
        <a:xfrm>
          <a:off x="-4543222" y="-696762"/>
          <a:ext cx="5413075" cy="5413075"/>
        </a:xfrm>
        <a:prstGeom prst="blockArc">
          <a:avLst>
            <a:gd name="adj1" fmla="val 18900000"/>
            <a:gd name="adj2" fmla="val 2700000"/>
            <a:gd name="adj3" fmla="val 399"/>
          </a:avLst>
        </a:prstGeom>
        <a:noFill/>
        <a:ln w="34925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418DAD-3266-46F3-B775-563088BD994B}">
      <dsp:nvSpPr>
        <dsp:cNvPr id="0" name=""/>
        <dsp:cNvSpPr/>
      </dsp:nvSpPr>
      <dsp:spPr>
        <a:xfrm>
          <a:off x="281971" y="182728"/>
          <a:ext cx="10837192" cy="36529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5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1) Ребенок имеет право на имя, отчество и фамилию.</a:t>
          </a:r>
        </a:p>
      </dsp:txBody>
      <dsp:txXfrm>
        <a:off x="281971" y="182728"/>
        <a:ext cx="10837192" cy="365296"/>
      </dsp:txXfrm>
    </dsp:sp>
    <dsp:sp modelId="{56204C95-CD46-41E5-AD11-7EB717E90EF2}">
      <dsp:nvSpPr>
        <dsp:cNvPr id="0" name=""/>
        <dsp:cNvSpPr/>
      </dsp:nvSpPr>
      <dsp:spPr>
        <a:xfrm>
          <a:off x="53660" y="137066"/>
          <a:ext cx="456620" cy="456620"/>
        </a:xfrm>
        <a:prstGeom prst="ellipse">
          <a:avLst/>
        </a:prstGeom>
        <a:solidFill>
          <a:schemeClr val="bg1"/>
        </a:solidFill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2A33E-EBF2-4690-81A2-7E25178F2540}">
      <dsp:nvSpPr>
        <dsp:cNvPr id="0" name=""/>
        <dsp:cNvSpPr/>
      </dsp:nvSpPr>
      <dsp:spPr>
        <a:xfrm>
          <a:off x="612780" y="730995"/>
          <a:ext cx="10506383" cy="365296"/>
        </a:xfrm>
        <a:prstGeom prst="rect">
          <a:avLst/>
        </a:prstGeom>
        <a:solidFill>
          <a:schemeClr val="accent5">
            <a:hueOff val="1472059"/>
            <a:satOff val="4793"/>
            <a:lumOff val="1667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2) Государство не гарантирует малолетним и несовершеннолетним гражданам страны право жить и воспитываться в семье.</a:t>
          </a:r>
        </a:p>
      </dsp:txBody>
      <dsp:txXfrm>
        <a:off x="612780" y="730995"/>
        <a:ext cx="10506383" cy="365296"/>
      </dsp:txXfrm>
    </dsp:sp>
    <dsp:sp modelId="{90AA1F54-7FAC-4EE7-A404-FC3C9EA2D176}">
      <dsp:nvSpPr>
        <dsp:cNvPr id="0" name=""/>
        <dsp:cNvSpPr/>
      </dsp:nvSpPr>
      <dsp:spPr>
        <a:xfrm>
          <a:off x="384469" y="685333"/>
          <a:ext cx="456620" cy="456620"/>
        </a:xfrm>
        <a:prstGeom prst="ellipse">
          <a:avLst/>
        </a:prstGeom>
        <a:solidFill>
          <a:schemeClr val="bg1"/>
        </a:solidFill>
        <a:ln w="34925" cap="flat" cmpd="sng" algn="in">
          <a:solidFill>
            <a:schemeClr val="accent5">
              <a:hueOff val="1472059"/>
              <a:satOff val="4793"/>
              <a:lumOff val="1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EB77B-904F-4D38-9905-7655878ED362}">
      <dsp:nvSpPr>
        <dsp:cNvPr id="0" name=""/>
        <dsp:cNvSpPr/>
      </dsp:nvSpPr>
      <dsp:spPr>
        <a:xfrm>
          <a:off x="794062" y="1278860"/>
          <a:ext cx="10325101" cy="365296"/>
        </a:xfrm>
        <a:prstGeom prst="rect">
          <a:avLst/>
        </a:prstGeom>
        <a:solidFill>
          <a:schemeClr val="accent5">
            <a:hueOff val="2944118"/>
            <a:satOff val="9586"/>
            <a:lumOff val="333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5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3) Ребенок не имеет право на общение со своими родителями и другими родственниками.</a:t>
          </a:r>
        </a:p>
      </dsp:txBody>
      <dsp:txXfrm>
        <a:off x="794062" y="1278860"/>
        <a:ext cx="10325101" cy="365296"/>
      </dsp:txXfrm>
    </dsp:sp>
    <dsp:sp modelId="{8A51DBE7-4E05-4921-8559-E9F4B8EA9321}">
      <dsp:nvSpPr>
        <dsp:cNvPr id="0" name=""/>
        <dsp:cNvSpPr/>
      </dsp:nvSpPr>
      <dsp:spPr>
        <a:xfrm>
          <a:off x="565751" y="1233197"/>
          <a:ext cx="456620" cy="456620"/>
        </a:xfrm>
        <a:prstGeom prst="ellipse">
          <a:avLst/>
        </a:prstGeom>
        <a:solidFill>
          <a:schemeClr val="bg1"/>
        </a:solidFill>
        <a:ln w="34925" cap="flat" cmpd="sng" algn="in">
          <a:solidFill>
            <a:schemeClr val="accent5">
              <a:hueOff val="2944118"/>
              <a:satOff val="9586"/>
              <a:lumOff val="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6AFFDB-4F25-4E61-BCE4-C8A666351A03}">
      <dsp:nvSpPr>
        <dsp:cNvPr id="0" name=""/>
        <dsp:cNvSpPr/>
      </dsp:nvSpPr>
      <dsp:spPr>
        <a:xfrm>
          <a:off x="851943" y="1827126"/>
          <a:ext cx="10267220" cy="365296"/>
        </a:xfrm>
        <a:prstGeom prst="rect">
          <a:avLst/>
        </a:prstGeom>
        <a:solidFill>
          <a:schemeClr val="accent5">
            <a:hueOff val="4416178"/>
            <a:satOff val="14379"/>
            <a:lumOff val="500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4) Ребенок имеет право на защиту своих прав и законных интересов. Защита этих прав осуществляется учителями.</a:t>
          </a:r>
        </a:p>
      </dsp:txBody>
      <dsp:txXfrm>
        <a:off x="851943" y="1827126"/>
        <a:ext cx="10267220" cy="365296"/>
      </dsp:txXfrm>
    </dsp:sp>
    <dsp:sp modelId="{050A9184-E46A-466D-8EEE-610F82F534E9}">
      <dsp:nvSpPr>
        <dsp:cNvPr id="0" name=""/>
        <dsp:cNvSpPr/>
      </dsp:nvSpPr>
      <dsp:spPr>
        <a:xfrm>
          <a:off x="623633" y="1781464"/>
          <a:ext cx="456620" cy="456620"/>
        </a:xfrm>
        <a:prstGeom prst="ellipse">
          <a:avLst/>
        </a:prstGeom>
        <a:solidFill>
          <a:schemeClr val="bg1"/>
        </a:solidFill>
        <a:ln w="34925" cap="flat" cmpd="sng" algn="in">
          <a:solidFill>
            <a:schemeClr val="accent5">
              <a:hueOff val="4416178"/>
              <a:satOff val="14379"/>
              <a:lumOff val="5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E59EC-E09C-4CD6-8185-5BC94F835756}">
      <dsp:nvSpPr>
        <dsp:cNvPr id="0" name=""/>
        <dsp:cNvSpPr/>
      </dsp:nvSpPr>
      <dsp:spPr>
        <a:xfrm>
          <a:off x="826121" y="2287157"/>
          <a:ext cx="10260983" cy="541767"/>
        </a:xfrm>
        <a:prstGeom prst="rect">
          <a:avLst/>
        </a:prstGeom>
        <a:solidFill>
          <a:schemeClr val="accent5">
            <a:hueOff val="5888237"/>
            <a:satOff val="19172"/>
            <a:lumOff val="6667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5) Ребенок не вправе выражать свое мнение при решении в семье любого вопроса, затрагивающего его интересы. Учёт мнения ребенка с 10 лет обязателен.</a:t>
          </a:r>
        </a:p>
      </dsp:txBody>
      <dsp:txXfrm>
        <a:off x="826121" y="2287157"/>
        <a:ext cx="10260983" cy="541767"/>
      </dsp:txXfrm>
    </dsp:sp>
    <dsp:sp modelId="{D32023E5-7FAB-453F-9385-D50B2DFCEC34}">
      <dsp:nvSpPr>
        <dsp:cNvPr id="0" name=""/>
        <dsp:cNvSpPr/>
      </dsp:nvSpPr>
      <dsp:spPr>
        <a:xfrm>
          <a:off x="565751" y="2329731"/>
          <a:ext cx="456620" cy="456620"/>
        </a:xfrm>
        <a:prstGeom prst="ellipse">
          <a:avLst/>
        </a:prstGeom>
        <a:solidFill>
          <a:schemeClr val="bg1"/>
        </a:solidFill>
        <a:ln w="34925" cap="flat" cmpd="sng" algn="in">
          <a:solidFill>
            <a:schemeClr val="accent5">
              <a:hueOff val="5888237"/>
              <a:satOff val="19172"/>
              <a:lumOff val="6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6D53B-592B-44D0-82A5-8368E016D142}">
      <dsp:nvSpPr>
        <dsp:cNvPr id="0" name=""/>
        <dsp:cNvSpPr/>
      </dsp:nvSpPr>
      <dsp:spPr>
        <a:xfrm>
          <a:off x="644824" y="2849486"/>
          <a:ext cx="10442294" cy="512840"/>
        </a:xfrm>
        <a:prstGeom prst="rect">
          <a:avLst/>
        </a:prstGeom>
        <a:solidFill>
          <a:schemeClr val="accent5">
            <a:hueOff val="7360296"/>
            <a:satOff val="23965"/>
            <a:lumOff val="833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5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6) Дети не могут иметь собственного имущества, например, личных вещей, но имеет право на получение содержания от своих родителей.</a:t>
          </a:r>
        </a:p>
      </dsp:txBody>
      <dsp:txXfrm>
        <a:off x="644824" y="2849486"/>
        <a:ext cx="10442294" cy="512840"/>
      </dsp:txXfrm>
    </dsp:sp>
    <dsp:sp modelId="{7012F5CC-F0C0-4F68-9BA0-51C11029BDFF}">
      <dsp:nvSpPr>
        <dsp:cNvPr id="0" name=""/>
        <dsp:cNvSpPr/>
      </dsp:nvSpPr>
      <dsp:spPr>
        <a:xfrm>
          <a:off x="384469" y="2877595"/>
          <a:ext cx="456620" cy="456620"/>
        </a:xfrm>
        <a:prstGeom prst="ellipse">
          <a:avLst/>
        </a:prstGeom>
        <a:solidFill>
          <a:schemeClr val="bg1"/>
        </a:solidFill>
        <a:ln w="34925" cap="flat" cmpd="sng" algn="in">
          <a:solidFill>
            <a:schemeClr val="accent5">
              <a:hueOff val="7360296"/>
              <a:satOff val="23965"/>
              <a:lumOff val="8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BF3E7-8831-4F94-9E21-75B85DB4DCDC}">
      <dsp:nvSpPr>
        <dsp:cNvPr id="0" name=""/>
        <dsp:cNvSpPr/>
      </dsp:nvSpPr>
      <dsp:spPr>
        <a:xfrm>
          <a:off x="314049" y="3412620"/>
          <a:ext cx="10773036" cy="483104"/>
        </a:xfrm>
        <a:prstGeom prst="rect">
          <a:avLst/>
        </a:prstGeom>
        <a:solidFill>
          <a:schemeClr val="accent5">
            <a:hueOff val="8832355"/>
            <a:satOff val="28758"/>
            <a:lumOff val="1000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5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7) Ребенку не принадлежит то, что он купил на деньги, заработанные личным трудом, и то, что ему передали в наследство или подарили.</a:t>
          </a:r>
        </a:p>
      </dsp:txBody>
      <dsp:txXfrm>
        <a:off x="314049" y="3412620"/>
        <a:ext cx="10773036" cy="483104"/>
      </dsp:txXfrm>
    </dsp:sp>
    <dsp:sp modelId="{5845D1A5-9CFF-4C32-8630-00744ADAEE22}">
      <dsp:nvSpPr>
        <dsp:cNvPr id="0" name=""/>
        <dsp:cNvSpPr/>
      </dsp:nvSpPr>
      <dsp:spPr>
        <a:xfrm>
          <a:off x="53660" y="3425862"/>
          <a:ext cx="456620" cy="456620"/>
        </a:xfrm>
        <a:prstGeom prst="ellipse">
          <a:avLst/>
        </a:prstGeom>
        <a:solidFill>
          <a:schemeClr val="bg1"/>
        </a:solidFill>
        <a:ln w="34925" cap="flat" cmpd="sng" algn="in">
          <a:solidFill>
            <a:schemeClr val="accent5">
              <a:hueOff val="8832355"/>
              <a:satOff val="28758"/>
              <a:lumOff val="1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9268F-0E0B-4180-8DE4-87CD0F7F8B83}">
      <dsp:nvSpPr>
        <dsp:cNvPr id="0" name=""/>
        <dsp:cNvSpPr/>
      </dsp:nvSpPr>
      <dsp:spPr>
        <a:xfrm>
          <a:off x="-2210662" y="-342026"/>
          <a:ext cx="2641184" cy="2641184"/>
        </a:xfrm>
        <a:prstGeom prst="blockArc">
          <a:avLst>
            <a:gd name="adj1" fmla="val 18900000"/>
            <a:gd name="adj2" fmla="val 2700000"/>
            <a:gd name="adj3" fmla="val 818"/>
          </a:avLst>
        </a:prstGeom>
        <a:noFill/>
        <a:ln w="34925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9ACA31-266D-4ABF-AB37-D200AF9A5F45}">
      <dsp:nvSpPr>
        <dsp:cNvPr id="0" name=""/>
        <dsp:cNvSpPr/>
      </dsp:nvSpPr>
      <dsp:spPr>
        <a:xfrm>
          <a:off x="330966" y="178541"/>
          <a:ext cx="10737084" cy="50196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69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 Если ребенку завещали в наследство квартиру, он вправе до совершеннолетия распоряжаться данным имуществом.</a:t>
          </a:r>
        </a:p>
      </dsp:txBody>
      <dsp:txXfrm>
        <a:off x="330966" y="178541"/>
        <a:ext cx="10737084" cy="501964"/>
      </dsp:txXfrm>
    </dsp:sp>
    <dsp:sp modelId="{8C01D194-3205-472C-819B-A9A66B0C9706}">
      <dsp:nvSpPr>
        <dsp:cNvPr id="0" name=""/>
        <dsp:cNvSpPr/>
      </dsp:nvSpPr>
      <dsp:spPr>
        <a:xfrm>
          <a:off x="32106" y="146784"/>
          <a:ext cx="489282" cy="489282"/>
        </a:xfrm>
        <a:prstGeom prst="ellipse">
          <a:avLst/>
        </a:prstGeom>
        <a:solidFill>
          <a:schemeClr val="bg1"/>
        </a:solidFill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B694C5-808F-4259-944F-3D29224ED619}">
      <dsp:nvSpPr>
        <dsp:cNvPr id="0" name=""/>
        <dsp:cNvSpPr/>
      </dsp:nvSpPr>
      <dsp:spPr>
        <a:xfrm>
          <a:off x="419030" y="782852"/>
          <a:ext cx="10627109" cy="391426"/>
        </a:xfrm>
        <a:prstGeom prst="rect">
          <a:avLst/>
        </a:prstGeom>
        <a:solidFill>
          <a:schemeClr val="accent5">
            <a:hueOff val="4416178"/>
            <a:satOff val="14379"/>
            <a:lumOff val="500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69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9) Дети должны помогать в домашней работе, заботиться о младших и престарелых членах семьи.</a:t>
          </a:r>
        </a:p>
      </dsp:txBody>
      <dsp:txXfrm>
        <a:off x="419030" y="782852"/>
        <a:ext cx="10627109" cy="391426"/>
      </dsp:txXfrm>
    </dsp:sp>
    <dsp:sp modelId="{77CB5BA0-9948-456F-B58C-FA192E86AC4D}">
      <dsp:nvSpPr>
        <dsp:cNvPr id="0" name=""/>
        <dsp:cNvSpPr/>
      </dsp:nvSpPr>
      <dsp:spPr>
        <a:xfrm>
          <a:off x="174389" y="733924"/>
          <a:ext cx="489282" cy="489282"/>
        </a:xfrm>
        <a:prstGeom prst="ellipse">
          <a:avLst/>
        </a:prstGeom>
        <a:solidFill>
          <a:schemeClr val="bg1"/>
        </a:solidFill>
        <a:ln w="34925" cap="flat" cmpd="sng" algn="in">
          <a:solidFill>
            <a:schemeClr val="accent5">
              <a:hueOff val="4416178"/>
              <a:satOff val="14379"/>
              <a:lumOff val="5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F4091-CEFA-429A-BA6E-91722B71FC14}">
      <dsp:nvSpPr>
        <dsp:cNvPr id="0" name=""/>
        <dsp:cNvSpPr/>
      </dsp:nvSpPr>
      <dsp:spPr>
        <a:xfrm>
          <a:off x="302432" y="1299632"/>
          <a:ext cx="10718022" cy="532143"/>
        </a:xfrm>
        <a:prstGeom prst="rect">
          <a:avLst/>
        </a:prstGeom>
        <a:solidFill>
          <a:schemeClr val="accent5">
            <a:hueOff val="8832355"/>
            <a:satOff val="28758"/>
            <a:lumOff val="1000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69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10) Трудоспособные совершеннолетние дети не обязаны заботиться о своих нетрудоспособных родителях и оказывать им необходимую помощь.</a:t>
          </a:r>
        </a:p>
      </dsp:txBody>
      <dsp:txXfrm>
        <a:off x="302432" y="1299632"/>
        <a:ext cx="10718022" cy="532143"/>
      </dsp:txXfrm>
    </dsp:sp>
    <dsp:sp modelId="{BFFC32A6-BF02-45F4-9D58-4E38A646F73C}">
      <dsp:nvSpPr>
        <dsp:cNvPr id="0" name=""/>
        <dsp:cNvSpPr/>
      </dsp:nvSpPr>
      <dsp:spPr>
        <a:xfrm>
          <a:off x="32106" y="1321063"/>
          <a:ext cx="489282" cy="489282"/>
        </a:xfrm>
        <a:prstGeom prst="ellipse">
          <a:avLst/>
        </a:prstGeom>
        <a:solidFill>
          <a:schemeClr val="bg1"/>
        </a:solidFill>
        <a:ln w="34925" cap="flat" cmpd="sng" algn="in">
          <a:solidFill>
            <a:schemeClr val="accent5">
              <a:hueOff val="8832355"/>
              <a:satOff val="28758"/>
              <a:lumOff val="1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9FCEFC-96C8-4452-8A7D-DF66F8F9DCBE}">
      <dsp:nvSpPr>
        <dsp:cNvPr id="0" name=""/>
        <dsp:cNvSpPr/>
      </dsp:nvSpPr>
      <dsp:spPr>
        <a:xfrm>
          <a:off x="-4543222" y="-696762"/>
          <a:ext cx="5413075" cy="5413075"/>
        </a:xfrm>
        <a:prstGeom prst="blockArc">
          <a:avLst>
            <a:gd name="adj1" fmla="val 18900000"/>
            <a:gd name="adj2" fmla="val 2700000"/>
            <a:gd name="adj3" fmla="val 399"/>
          </a:avLst>
        </a:prstGeom>
        <a:noFill/>
        <a:ln w="34925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418DAD-3266-46F3-B775-563088BD994B}">
      <dsp:nvSpPr>
        <dsp:cNvPr id="0" name=""/>
        <dsp:cNvSpPr/>
      </dsp:nvSpPr>
      <dsp:spPr>
        <a:xfrm>
          <a:off x="281971" y="182728"/>
          <a:ext cx="10837192" cy="36529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5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1) Ребенок имеет право на имя, отчество и фамилию.</a:t>
          </a:r>
        </a:p>
      </dsp:txBody>
      <dsp:txXfrm>
        <a:off x="281971" y="182728"/>
        <a:ext cx="10837192" cy="365296"/>
      </dsp:txXfrm>
    </dsp:sp>
    <dsp:sp modelId="{56204C95-CD46-41E5-AD11-7EB717E90EF2}">
      <dsp:nvSpPr>
        <dsp:cNvPr id="0" name=""/>
        <dsp:cNvSpPr/>
      </dsp:nvSpPr>
      <dsp:spPr>
        <a:xfrm>
          <a:off x="53660" y="137066"/>
          <a:ext cx="456620" cy="456620"/>
        </a:xfrm>
        <a:prstGeom prst="ellipse">
          <a:avLst/>
        </a:prstGeom>
        <a:solidFill>
          <a:srgbClr val="00FF00"/>
        </a:solidFill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2A33E-EBF2-4690-81A2-7E25178F2540}">
      <dsp:nvSpPr>
        <dsp:cNvPr id="0" name=""/>
        <dsp:cNvSpPr/>
      </dsp:nvSpPr>
      <dsp:spPr>
        <a:xfrm>
          <a:off x="612780" y="730995"/>
          <a:ext cx="10506383" cy="365296"/>
        </a:xfrm>
        <a:prstGeom prst="rect">
          <a:avLst/>
        </a:prstGeom>
        <a:solidFill>
          <a:schemeClr val="accent5">
            <a:hueOff val="1472059"/>
            <a:satOff val="4793"/>
            <a:lumOff val="1667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2) Государство не гарантирует малолетним и несовершеннолетним гражданам страны право жить и воспитываться в семье.</a:t>
          </a:r>
        </a:p>
      </dsp:txBody>
      <dsp:txXfrm>
        <a:off x="612780" y="730995"/>
        <a:ext cx="10506383" cy="365296"/>
      </dsp:txXfrm>
    </dsp:sp>
    <dsp:sp modelId="{90AA1F54-7FAC-4EE7-A404-FC3C9EA2D176}">
      <dsp:nvSpPr>
        <dsp:cNvPr id="0" name=""/>
        <dsp:cNvSpPr/>
      </dsp:nvSpPr>
      <dsp:spPr>
        <a:xfrm>
          <a:off x="384469" y="685333"/>
          <a:ext cx="456620" cy="456620"/>
        </a:xfrm>
        <a:prstGeom prst="ellipse">
          <a:avLst/>
        </a:prstGeom>
        <a:solidFill>
          <a:srgbClr val="FF0000"/>
        </a:solidFill>
        <a:ln w="34925" cap="flat" cmpd="sng" algn="in">
          <a:solidFill>
            <a:schemeClr val="accent5">
              <a:hueOff val="1472059"/>
              <a:satOff val="4793"/>
              <a:lumOff val="1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EB77B-904F-4D38-9905-7655878ED362}">
      <dsp:nvSpPr>
        <dsp:cNvPr id="0" name=""/>
        <dsp:cNvSpPr/>
      </dsp:nvSpPr>
      <dsp:spPr>
        <a:xfrm>
          <a:off x="794062" y="1278860"/>
          <a:ext cx="10325101" cy="365296"/>
        </a:xfrm>
        <a:prstGeom prst="rect">
          <a:avLst/>
        </a:prstGeom>
        <a:solidFill>
          <a:schemeClr val="accent5">
            <a:hueOff val="2944118"/>
            <a:satOff val="9586"/>
            <a:lumOff val="333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5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3) Ребенок не имеет право на общение со своими родителями и другими родственниками.</a:t>
          </a:r>
        </a:p>
      </dsp:txBody>
      <dsp:txXfrm>
        <a:off x="794062" y="1278860"/>
        <a:ext cx="10325101" cy="365296"/>
      </dsp:txXfrm>
    </dsp:sp>
    <dsp:sp modelId="{8A51DBE7-4E05-4921-8559-E9F4B8EA9321}">
      <dsp:nvSpPr>
        <dsp:cNvPr id="0" name=""/>
        <dsp:cNvSpPr/>
      </dsp:nvSpPr>
      <dsp:spPr>
        <a:xfrm>
          <a:off x="565751" y="1233197"/>
          <a:ext cx="456620" cy="456620"/>
        </a:xfrm>
        <a:prstGeom prst="ellipse">
          <a:avLst/>
        </a:prstGeom>
        <a:solidFill>
          <a:srgbClr val="FF0000"/>
        </a:solidFill>
        <a:ln w="34925" cap="flat" cmpd="sng" algn="in">
          <a:solidFill>
            <a:schemeClr val="accent5">
              <a:hueOff val="2944118"/>
              <a:satOff val="9586"/>
              <a:lumOff val="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6AFFDB-4F25-4E61-BCE4-C8A666351A03}">
      <dsp:nvSpPr>
        <dsp:cNvPr id="0" name=""/>
        <dsp:cNvSpPr/>
      </dsp:nvSpPr>
      <dsp:spPr>
        <a:xfrm>
          <a:off x="851943" y="1827126"/>
          <a:ext cx="10267220" cy="365296"/>
        </a:xfrm>
        <a:prstGeom prst="rect">
          <a:avLst/>
        </a:prstGeom>
        <a:solidFill>
          <a:schemeClr val="accent5">
            <a:hueOff val="4416178"/>
            <a:satOff val="14379"/>
            <a:lumOff val="500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4) Ребенок имеет право на защиту своих прав и законных интересов. Защита этих прав осуществляется учителями.</a:t>
          </a:r>
        </a:p>
      </dsp:txBody>
      <dsp:txXfrm>
        <a:off x="851943" y="1827126"/>
        <a:ext cx="10267220" cy="365296"/>
      </dsp:txXfrm>
    </dsp:sp>
    <dsp:sp modelId="{050A9184-E46A-466D-8EEE-610F82F534E9}">
      <dsp:nvSpPr>
        <dsp:cNvPr id="0" name=""/>
        <dsp:cNvSpPr/>
      </dsp:nvSpPr>
      <dsp:spPr>
        <a:xfrm>
          <a:off x="623633" y="1781464"/>
          <a:ext cx="456620" cy="456620"/>
        </a:xfrm>
        <a:prstGeom prst="ellipse">
          <a:avLst/>
        </a:prstGeom>
        <a:solidFill>
          <a:srgbClr val="FFFF00"/>
        </a:solidFill>
        <a:ln w="34925" cap="flat" cmpd="sng" algn="in">
          <a:solidFill>
            <a:schemeClr val="accent5">
              <a:hueOff val="4416178"/>
              <a:satOff val="14379"/>
              <a:lumOff val="5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E59EC-E09C-4CD6-8185-5BC94F835756}">
      <dsp:nvSpPr>
        <dsp:cNvPr id="0" name=""/>
        <dsp:cNvSpPr/>
      </dsp:nvSpPr>
      <dsp:spPr>
        <a:xfrm>
          <a:off x="826121" y="2287157"/>
          <a:ext cx="10260983" cy="541767"/>
        </a:xfrm>
        <a:prstGeom prst="rect">
          <a:avLst/>
        </a:prstGeom>
        <a:solidFill>
          <a:schemeClr val="accent5">
            <a:hueOff val="5888237"/>
            <a:satOff val="19172"/>
            <a:lumOff val="6667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5) Ребенок не вправе выражать свое мнение при решении в семье любого вопроса, затрагивающего его интересы. Учёт мнения ребенка с 10 лет обязателен.</a:t>
          </a:r>
        </a:p>
      </dsp:txBody>
      <dsp:txXfrm>
        <a:off x="826121" y="2287157"/>
        <a:ext cx="10260983" cy="541767"/>
      </dsp:txXfrm>
    </dsp:sp>
    <dsp:sp modelId="{D32023E5-7FAB-453F-9385-D50B2DFCEC34}">
      <dsp:nvSpPr>
        <dsp:cNvPr id="0" name=""/>
        <dsp:cNvSpPr/>
      </dsp:nvSpPr>
      <dsp:spPr>
        <a:xfrm>
          <a:off x="565751" y="2329731"/>
          <a:ext cx="456620" cy="456620"/>
        </a:xfrm>
        <a:prstGeom prst="ellipse">
          <a:avLst/>
        </a:prstGeom>
        <a:solidFill>
          <a:srgbClr val="FFFF00"/>
        </a:solidFill>
        <a:ln w="34925" cap="flat" cmpd="sng" algn="in">
          <a:solidFill>
            <a:schemeClr val="accent5">
              <a:hueOff val="5888237"/>
              <a:satOff val="19172"/>
              <a:lumOff val="6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6D53B-592B-44D0-82A5-8368E016D142}">
      <dsp:nvSpPr>
        <dsp:cNvPr id="0" name=""/>
        <dsp:cNvSpPr/>
      </dsp:nvSpPr>
      <dsp:spPr>
        <a:xfrm>
          <a:off x="644824" y="2849486"/>
          <a:ext cx="10442294" cy="512840"/>
        </a:xfrm>
        <a:prstGeom prst="rect">
          <a:avLst/>
        </a:prstGeom>
        <a:solidFill>
          <a:schemeClr val="accent5">
            <a:hueOff val="7360296"/>
            <a:satOff val="23965"/>
            <a:lumOff val="833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5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6) Дети не могут иметь собственного имущества, например, личных вещей, но имеет право на получение содержания от своих родителей.</a:t>
          </a:r>
        </a:p>
      </dsp:txBody>
      <dsp:txXfrm>
        <a:off x="644824" y="2849486"/>
        <a:ext cx="10442294" cy="512840"/>
      </dsp:txXfrm>
    </dsp:sp>
    <dsp:sp modelId="{7012F5CC-F0C0-4F68-9BA0-51C11029BDFF}">
      <dsp:nvSpPr>
        <dsp:cNvPr id="0" name=""/>
        <dsp:cNvSpPr/>
      </dsp:nvSpPr>
      <dsp:spPr>
        <a:xfrm>
          <a:off x="384469" y="2877595"/>
          <a:ext cx="456620" cy="456620"/>
        </a:xfrm>
        <a:prstGeom prst="ellipse">
          <a:avLst/>
        </a:prstGeom>
        <a:solidFill>
          <a:srgbClr val="FFFF00"/>
        </a:solidFill>
        <a:ln w="34925" cap="flat" cmpd="sng" algn="in">
          <a:solidFill>
            <a:schemeClr val="accent5">
              <a:hueOff val="7360296"/>
              <a:satOff val="23965"/>
              <a:lumOff val="8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BF3E7-8831-4F94-9E21-75B85DB4DCDC}">
      <dsp:nvSpPr>
        <dsp:cNvPr id="0" name=""/>
        <dsp:cNvSpPr/>
      </dsp:nvSpPr>
      <dsp:spPr>
        <a:xfrm>
          <a:off x="314049" y="3412620"/>
          <a:ext cx="10773036" cy="483104"/>
        </a:xfrm>
        <a:prstGeom prst="rect">
          <a:avLst/>
        </a:prstGeom>
        <a:solidFill>
          <a:schemeClr val="accent5">
            <a:hueOff val="8832355"/>
            <a:satOff val="28758"/>
            <a:lumOff val="1000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95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7) Ребенку не принадлежит то, что он купил на деньги, заработанные личным трудом, и то, что ему передали в наследство или подарили.</a:t>
          </a:r>
        </a:p>
      </dsp:txBody>
      <dsp:txXfrm>
        <a:off x="314049" y="3412620"/>
        <a:ext cx="10773036" cy="483104"/>
      </dsp:txXfrm>
    </dsp:sp>
    <dsp:sp modelId="{5845D1A5-9CFF-4C32-8630-00744ADAEE22}">
      <dsp:nvSpPr>
        <dsp:cNvPr id="0" name=""/>
        <dsp:cNvSpPr/>
      </dsp:nvSpPr>
      <dsp:spPr>
        <a:xfrm>
          <a:off x="53660" y="3425862"/>
          <a:ext cx="456620" cy="456620"/>
        </a:xfrm>
        <a:prstGeom prst="ellipse">
          <a:avLst/>
        </a:prstGeom>
        <a:solidFill>
          <a:srgbClr val="FF0000"/>
        </a:solidFill>
        <a:ln w="34925" cap="flat" cmpd="sng" algn="in">
          <a:solidFill>
            <a:schemeClr val="accent5">
              <a:hueOff val="8832355"/>
              <a:satOff val="28758"/>
              <a:lumOff val="1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9268F-0E0B-4180-8DE4-87CD0F7F8B83}">
      <dsp:nvSpPr>
        <dsp:cNvPr id="0" name=""/>
        <dsp:cNvSpPr/>
      </dsp:nvSpPr>
      <dsp:spPr>
        <a:xfrm>
          <a:off x="-2210662" y="-342026"/>
          <a:ext cx="2641184" cy="2641184"/>
        </a:xfrm>
        <a:prstGeom prst="blockArc">
          <a:avLst>
            <a:gd name="adj1" fmla="val 18900000"/>
            <a:gd name="adj2" fmla="val 2700000"/>
            <a:gd name="adj3" fmla="val 818"/>
          </a:avLst>
        </a:prstGeom>
        <a:noFill/>
        <a:ln w="34925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9ACA31-266D-4ABF-AB37-D200AF9A5F45}">
      <dsp:nvSpPr>
        <dsp:cNvPr id="0" name=""/>
        <dsp:cNvSpPr/>
      </dsp:nvSpPr>
      <dsp:spPr>
        <a:xfrm>
          <a:off x="330966" y="178541"/>
          <a:ext cx="10737084" cy="50196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69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 Если ребенку завещали в наследство квартиру, он вправе до совершеннолетия распоряжаться данным имуществом.</a:t>
          </a:r>
        </a:p>
      </dsp:txBody>
      <dsp:txXfrm>
        <a:off x="330966" y="178541"/>
        <a:ext cx="10737084" cy="501964"/>
      </dsp:txXfrm>
    </dsp:sp>
    <dsp:sp modelId="{8C01D194-3205-472C-819B-A9A66B0C9706}">
      <dsp:nvSpPr>
        <dsp:cNvPr id="0" name=""/>
        <dsp:cNvSpPr/>
      </dsp:nvSpPr>
      <dsp:spPr>
        <a:xfrm>
          <a:off x="32106" y="146784"/>
          <a:ext cx="489282" cy="489282"/>
        </a:xfrm>
        <a:prstGeom prst="ellipse">
          <a:avLst/>
        </a:prstGeom>
        <a:solidFill>
          <a:srgbClr val="FF0000"/>
        </a:solidFill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B694C5-808F-4259-944F-3D29224ED619}">
      <dsp:nvSpPr>
        <dsp:cNvPr id="0" name=""/>
        <dsp:cNvSpPr/>
      </dsp:nvSpPr>
      <dsp:spPr>
        <a:xfrm>
          <a:off x="419030" y="782852"/>
          <a:ext cx="10627109" cy="391426"/>
        </a:xfrm>
        <a:prstGeom prst="rect">
          <a:avLst/>
        </a:prstGeom>
        <a:solidFill>
          <a:schemeClr val="accent5">
            <a:hueOff val="4416178"/>
            <a:satOff val="14379"/>
            <a:lumOff val="500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69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9) Дети должны помогать в домашней работе, заботиться о младших и престарелых членах семьи.</a:t>
          </a:r>
        </a:p>
      </dsp:txBody>
      <dsp:txXfrm>
        <a:off x="419030" y="782852"/>
        <a:ext cx="10627109" cy="391426"/>
      </dsp:txXfrm>
    </dsp:sp>
    <dsp:sp modelId="{77CB5BA0-9948-456F-B58C-FA192E86AC4D}">
      <dsp:nvSpPr>
        <dsp:cNvPr id="0" name=""/>
        <dsp:cNvSpPr/>
      </dsp:nvSpPr>
      <dsp:spPr>
        <a:xfrm>
          <a:off x="174389" y="733924"/>
          <a:ext cx="489282" cy="489282"/>
        </a:xfrm>
        <a:prstGeom prst="ellipse">
          <a:avLst/>
        </a:prstGeom>
        <a:solidFill>
          <a:srgbClr val="00FF00"/>
        </a:solidFill>
        <a:ln w="34925" cap="flat" cmpd="sng" algn="in">
          <a:solidFill>
            <a:schemeClr val="accent5">
              <a:hueOff val="4416178"/>
              <a:satOff val="14379"/>
              <a:lumOff val="5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F4091-CEFA-429A-BA6E-91722B71FC14}">
      <dsp:nvSpPr>
        <dsp:cNvPr id="0" name=""/>
        <dsp:cNvSpPr/>
      </dsp:nvSpPr>
      <dsp:spPr>
        <a:xfrm>
          <a:off x="302432" y="1299632"/>
          <a:ext cx="10718022" cy="532143"/>
        </a:xfrm>
        <a:prstGeom prst="rect">
          <a:avLst/>
        </a:prstGeom>
        <a:solidFill>
          <a:schemeClr val="accent5">
            <a:hueOff val="8832355"/>
            <a:satOff val="28758"/>
            <a:lumOff val="1000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69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10) Трудоспособные совершеннолетние дети не обязаны заботиться о своих нетрудоспособных родителях и оказывать им необходимую помощь.</a:t>
          </a:r>
        </a:p>
      </dsp:txBody>
      <dsp:txXfrm>
        <a:off x="302432" y="1299632"/>
        <a:ext cx="10718022" cy="532143"/>
      </dsp:txXfrm>
    </dsp:sp>
    <dsp:sp modelId="{BFFC32A6-BF02-45F4-9D58-4E38A646F73C}">
      <dsp:nvSpPr>
        <dsp:cNvPr id="0" name=""/>
        <dsp:cNvSpPr/>
      </dsp:nvSpPr>
      <dsp:spPr>
        <a:xfrm>
          <a:off x="32106" y="1321063"/>
          <a:ext cx="489282" cy="489282"/>
        </a:xfrm>
        <a:prstGeom prst="ellipse">
          <a:avLst/>
        </a:prstGeom>
        <a:solidFill>
          <a:srgbClr val="FF0000"/>
        </a:solidFill>
        <a:ln w="34925" cap="flat" cmpd="sng" algn="in">
          <a:solidFill>
            <a:schemeClr val="accent5">
              <a:hueOff val="8832355"/>
              <a:satOff val="28758"/>
              <a:lumOff val="1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comments" Target="../comments/comment1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420E99E-9533-4799-80BF-751E1C47780C}"/>
              </a:ext>
            </a:extLst>
          </p:cNvPr>
          <p:cNvSpPr/>
          <p:nvPr/>
        </p:nvSpPr>
        <p:spPr>
          <a:xfrm>
            <a:off x="783770" y="222616"/>
            <a:ext cx="11321143" cy="128178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/>
          </a:p>
          <a:p>
            <a:pPr algn="ctr"/>
            <a:r>
              <a:rPr lang="ru-RU" sz="4800" dirty="0"/>
              <a:t>Проблемная ситуация</a:t>
            </a:r>
          </a:p>
          <a:p>
            <a:pPr algn="ctr"/>
            <a:endParaRPr lang="ru-RU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B03696-2CEF-4022-B500-E29ED600FB3C}"/>
              </a:ext>
            </a:extLst>
          </p:cNvPr>
          <p:cNvSpPr txBox="1"/>
          <p:nvPr/>
        </p:nvSpPr>
        <p:spPr>
          <a:xfrm>
            <a:off x="1585518" y="1686187"/>
            <a:ext cx="101842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суд г. Мурманска обратилась с иском к бывшему мужу Рязанцева о расторжении брака и разделе имущества, одновременно просила оставить на воспитание двоих детей 8 и 14 лет. Рязанцева также просила увеличить ее долю в связи с тем, что с ней останется проживать двое несовершеннолетних детей (8 и 14 лет). Рязанцев иск признал частично и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просил детей передать ему, пояснив, что ушел из семьи и не воспитывал все это время детей из-за неприязненных отношений с женой.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оциолог рассказал, легко ли гражданину выиграть суд — Российская газета">
            <a:extLst>
              <a:ext uri="{FF2B5EF4-FFF2-40B4-BE49-F238E27FC236}">
                <a16:creationId xmlns:a16="http://schemas.microsoft.com/office/drawing/2014/main" id="{1659130C-35A2-476D-A573-4A3382F9C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" t="-469" b="-1"/>
          <a:stretch/>
        </p:blipFill>
        <p:spPr bwMode="auto">
          <a:xfrm>
            <a:off x="4253219" y="3806961"/>
            <a:ext cx="4468961" cy="2986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647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F32D588-8F19-4FE9-AFFE-51F110E9B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10401300" cy="4353198"/>
          </a:xfrm>
        </p:spPr>
        <p:txBody>
          <a:bodyPr>
            <a:norm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основе пункта «Условия заключения брака» на странице 50, прочитайте нижеприведенный текст, найдите в нем ошибке и исправьте их.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«Для того, чтобы зарегистрировать брак, следуя российскому законодательству, можно не идти в ЗАГС для регистрации брака, не дожидаться согласия будущего супруга или будущей супруги. Жениться или выходить замуж можно с момента получения паспорта, то есть с 14 лет, в этом возрасте человек уже в полной мере может контролировать свои поступки, осознавать их последствия. Если у будущего супруга или будущей супруги есть другой зарегистрированный брак, то этот брак можно не расторгать, многомужество и многожёнство в России разрешено законом. В нашей стране не допускается заключение брака между близкими родственниками (родителями и детьми, дедушкой, бабушкой и внуками); полнородными и неполнородными братьями и сестрами; лицами, из которых хотя бы одно лицо признано судом недееспособным вследствие психического расстройства. Однако между усыновителями и усыновленными брак разрешается».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4399C9F-0496-463D-994C-9BBA2D3562D7}"/>
              </a:ext>
            </a:extLst>
          </p:cNvPr>
          <p:cNvSpPr/>
          <p:nvPr/>
        </p:nvSpPr>
        <p:spPr>
          <a:xfrm>
            <a:off x="1371600" y="218802"/>
            <a:ext cx="10145486" cy="18026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Брак. Заключение и расторжение брака</a:t>
            </a:r>
            <a:br>
              <a:rPr lang="ru-RU" sz="4000" dirty="0"/>
            </a:br>
            <a:r>
              <a:rPr lang="ru-RU" sz="4000" dirty="0"/>
              <a:t>Условия заключения брака</a:t>
            </a:r>
          </a:p>
        </p:txBody>
      </p:sp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FC284D9D-1B79-4B9C-8DF1-F50EE656ACAE}"/>
              </a:ext>
            </a:extLst>
          </p:cNvPr>
          <p:cNvSpPr/>
          <p:nvPr/>
        </p:nvSpPr>
        <p:spPr>
          <a:xfrm>
            <a:off x="1819275" y="2406082"/>
            <a:ext cx="3000375" cy="990600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Нужно подать заявление в ЗАГС</a:t>
            </a: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C683DC8E-DDE0-47EF-B0DF-1BD4DCDC0E9C}"/>
              </a:ext>
            </a:extLst>
          </p:cNvPr>
          <p:cNvSpPr/>
          <p:nvPr/>
        </p:nvSpPr>
        <p:spPr>
          <a:xfrm>
            <a:off x="9143999" y="2657475"/>
            <a:ext cx="3000375" cy="990600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Необходимо взаимное согласие мужчины и женщины вступить в брак</a:t>
            </a: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09D26E32-BB05-4307-AA95-8300FF56DDA0}"/>
              </a:ext>
            </a:extLst>
          </p:cNvPr>
          <p:cNvSpPr/>
          <p:nvPr/>
        </p:nvSpPr>
        <p:spPr>
          <a:xfrm>
            <a:off x="5481637" y="2933700"/>
            <a:ext cx="3000375" cy="990600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Жених и невеста должны достичь брачного возраста – 18 лет</a:t>
            </a: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7AA44443-4301-4193-AA71-E384DDBC8E0E}"/>
              </a:ext>
            </a:extLst>
          </p:cNvPr>
          <p:cNvSpPr/>
          <p:nvPr/>
        </p:nvSpPr>
        <p:spPr>
          <a:xfrm>
            <a:off x="2115230" y="3572689"/>
            <a:ext cx="3133045" cy="1219473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Обязательное условие – отсутствие у жениха или невесты другого зарегистрированного брака</a:t>
            </a: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E9A09CE0-2154-4823-B95F-7F9005666C51}"/>
              </a:ext>
            </a:extLst>
          </p:cNvPr>
          <p:cNvSpPr/>
          <p:nvPr/>
        </p:nvSpPr>
        <p:spPr>
          <a:xfrm>
            <a:off x="5591175" y="4786449"/>
            <a:ext cx="3000375" cy="990600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Не допускается заключения брака между усыновителями и усыновленными</a:t>
            </a:r>
          </a:p>
        </p:txBody>
      </p:sp>
    </p:spTree>
    <p:extLst>
      <p:ext uri="{BB962C8B-B14F-4D97-AF65-F5344CB8AC3E}">
        <p14:creationId xmlns:p14="http://schemas.microsoft.com/office/powerpoint/2010/main" val="8921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B26399F-8A29-4283-9275-943FBD18A009}"/>
              </a:ext>
            </a:extLst>
          </p:cNvPr>
          <p:cNvSpPr/>
          <p:nvPr/>
        </p:nvSpPr>
        <p:spPr>
          <a:xfrm>
            <a:off x="1371600" y="218802"/>
            <a:ext cx="10145486" cy="18026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Брак. Заключение и расторжение брака</a:t>
            </a:r>
            <a:br>
              <a:rPr lang="ru-RU" sz="4000" dirty="0"/>
            </a:br>
            <a:r>
              <a:rPr lang="ru-RU" sz="4000" dirty="0"/>
              <a:t>Порядок заключения брака</a:t>
            </a:r>
          </a:p>
        </p:txBody>
      </p:sp>
      <p:pic>
        <p:nvPicPr>
          <p:cNvPr id="7170" name="Picture 2" descr="Ответы Mail.ru: каковы условия и порядок заключения брака?">
            <a:extLst>
              <a:ext uri="{FF2B5EF4-FFF2-40B4-BE49-F238E27FC236}">
                <a16:creationId xmlns:a16="http://schemas.microsoft.com/office/drawing/2014/main" id="{1AB01D16-7A2E-475D-B671-3A95918D8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t="9667" r="12625" b="17167"/>
          <a:stretch/>
        </p:blipFill>
        <p:spPr bwMode="auto">
          <a:xfrm>
            <a:off x="5469622" y="2358180"/>
            <a:ext cx="6567581" cy="44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Купить Свидетельство о заключении брака по выгодной цене">
            <a:extLst>
              <a:ext uri="{FF2B5EF4-FFF2-40B4-BE49-F238E27FC236}">
                <a16:creationId xmlns:a16="http://schemas.microsoft.com/office/drawing/2014/main" id="{A929500F-1F7E-4E3A-9A47-F7EE07B6E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712" y="2641397"/>
            <a:ext cx="2986780" cy="417299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1B66AB-8291-446C-9E40-31F969F6106F}"/>
              </a:ext>
            </a:extLst>
          </p:cNvPr>
          <p:cNvSpPr txBox="1"/>
          <p:nvPr/>
        </p:nvSpPr>
        <p:spPr>
          <a:xfrm>
            <a:off x="1371600" y="1977959"/>
            <a:ext cx="10066789" cy="67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Пользуясь текстом учебника на странице 51, сделайте вывод о том, какой существует порядок заключения брака в РФ.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A047952-2ED3-4EB0-B15D-1B5990366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10820400" cy="1304925"/>
          </a:xfrm>
        </p:spPr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основе пункта «Порядок расторжения брака» на странице 51 впишите недостающие элементы в таблицу.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D5D036A-A833-4DED-8C4E-E0B640AB699D}"/>
              </a:ext>
            </a:extLst>
          </p:cNvPr>
          <p:cNvSpPr/>
          <p:nvPr/>
        </p:nvSpPr>
        <p:spPr>
          <a:xfrm>
            <a:off x="1371600" y="218802"/>
            <a:ext cx="10145486" cy="18026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Брак. Заключение и расторжение брака</a:t>
            </a:r>
            <a:br>
              <a:rPr lang="ru-RU" sz="4000" dirty="0"/>
            </a:br>
            <a:r>
              <a:rPr lang="ru-RU" sz="4000" dirty="0"/>
              <a:t>Порядок расторжения брака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77F8453-1A62-44BE-AE2E-1035DFEFF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227515"/>
              </p:ext>
            </p:extLst>
          </p:nvPr>
        </p:nvGraphicFramePr>
        <p:xfrm>
          <a:off x="1371600" y="2914650"/>
          <a:ext cx="10439399" cy="364807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5219141">
                  <a:extLst>
                    <a:ext uri="{9D8B030D-6E8A-4147-A177-3AD203B41FA5}">
                      <a16:colId xmlns:a16="http://schemas.microsoft.com/office/drawing/2014/main" val="511930389"/>
                    </a:ext>
                  </a:extLst>
                </a:gridCol>
                <a:gridCol w="5220258">
                  <a:extLst>
                    <a:ext uri="{9D8B030D-6E8A-4147-A177-3AD203B41FA5}">
                      <a16:colId xmlns:a16="http://schemas.microsoft.com/office/drawing/2014/main" val="4029710993"/>
                    </a:ext>
                  </a:extLst>
                </a:gridCol>
              </a:tblGrid>
              <a:tr h="4438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Расторжение брака в </a:t>
                      </a:r>
                      <a:r>
                        <a:rPr lang="ru-RU" sz="2000" dirty="0" err="1">
                          <a:effectLst/>
                        </a:rPr>
                        <a:t>ЗАГСе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Расторжение брака в судебном порядке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7559904"/>
                  </a:ext>
                </a:extLst>
              </a:tr>
              <a:tr h="471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7312928"/>
                  </a:ext>
                </a:extLst>
              </a:tr>
              <a:tr h="4438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202832"/>
                  </a:ext>
                </a:extLst>
              </a:tr>
              <a:tr h="4438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7874688"/>
                  </a:ext>
                </a:extLst>
              </a:tr>
              <a:tr h="18452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1781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510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A047952-2ED3-4EB0-B15D-1B5990366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10820400" cy="1304925"/>
          </a:xfrm>
        </p:spPr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основе пункта «Порядок расторжения брака» на странице 51 впишите недостающие элементы в таблицу.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D5D036A-A833-4DED-8C4E-E0B640AB699D}"/>
              </a:ext>
            </a:extLst>
          </p:cNvPr>
          <p:cNvSpPr/>
          <p:nvPr/>
        </p:nvSpPr>
        <p:spPr>
          <a:xfrm>
            <a:off x="1371600" y="218802"/>
            <a:ext cx="10145486" cy="18026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Брак. Заключение и расторжение брака</a:t>
            </a:r>
            <a:br>
              <a:rPr lang="ru-RU" sz="4000" dirty="0"/>
            </a:br>
            <a:r>
              <a:rPr lang="ru-RU" sz="4000" dirty="0"/>
              <a:t>Порядок расторжения брака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77F8453-1A62-44BE-AE2E-1035DFEFF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137629"/>
              </p:ext>
            </p:extLst>
          </p:nvPr>
        </p:nvGraphicFramePr>
        <p:xfrm>
          <a:off x="1485900" y="3067050"/>
          <a:ext cx="10325099" cy="370633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5161997">
                  <a:extLst>
                    <a:ext uri="{9D8B030D-6E8A-4147-A177-3AD203B41FA5}">
                      <a16:colId xmlns:a16="http://schemas.microsoft.com/office/drawing/2014/main" val="511930389"/>
                    </a:ext>
                  </a:extLst>
                </a:gridCol>
                <a:gridCol w="5163102">
                  <a:extLst>
                    <a:ext uri="{9D8B030D-6E8A-4147-A177-3AD203B41FA5}">
                      <a16:colId xmlns:a16="http://schemas.microsoft.com/office/drawing/2014/main" val="4029710993"/>
                    </a:ext>
                  </a:extLst>
                </a:gridCol>
              </a:tblGrid>
              <a:tr h="4252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Расторжение брака в ЗАГСе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Расторжение брака в судебном порядке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7559904"/>
                  </a:ext>
                </a:extLst>
              </a:tr>
              <a:tr h="451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Нет общих несовершеннолетних детей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Есть общие несовершеннолетние дети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7312928"/>
                  </a:ext>
                </a:extLst>
              </a:tr>
              <a:tr h="425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 Нет имущественных претензий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Один из супругов не желает развода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202832"/>
                  </a:ext>
                </a:extLst>
              </a:tr>
              <a:tr h="425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 Оба согласны на расторжение брака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 Супруги не смогли договориться о разделе совместно нажитого имущества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7874688"/>
                  </a:ext>
                </a:extLst>
              </a:tr>
              <a:tr h="17682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Один из супругов признан судом недееспособным, безвестно отсутствующим, осужден к лишению свободы на срок более 3 лет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 Суд даёт супругам 3 месяца для примирения, если один из супругов желает сохранить брак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1781084"/>
                  </a:ext>
                </a:extLst>
              </a:tr>
            </a:tbl>
          </a:graphicData>
        </a:graphic>
      </p:graphicFrame>
      <p:sp>
        <p:nvSpPr>
          <p:cNvPr id="4" name="Пузырек для мыслей: облако 3">
            <a:extLst>
              <a:ext uri="{FF2B5EF4-FFF2-40B4-BE49-F238E27FC236}">
                <a16:creationId xmlns:a16="http://schemas.microsoft.com/office/drawing/2014/main" id="{D422749F-14E4-4F33-A90D-F2496D2524E7}"/>
              </a:ext>
            </a:extLst>
          </p:cNvPr>
          <p:cNvSpPr/>
          <p:nvPr/>
        </p:nvSpPr>
        <p:spPr>
          <a:xfrm>
            <a:off x="6743700" y="84613"/>
            <a:ext cx="5562600" cy="3162299"/>
          </a:xfrm>
          <a:prstGeom prst="cloudCallout">
            <a:avLst>
              <a:gd name="adj1" fmla="val 32102"/>
              <a:gd name="adj2" fmla="val 8478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Алименты - средства для питания (содержания), которые закон обязывает выплачивать одного из 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супругов</a:t>
            </a:r>
            <a:r>
              <a:rPr lang="ru-RU" sz="1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 другому, 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родителя</a:t>
            </a:r>
            <a:r>
              <a:rPr lang="ru-RU" sz="1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 — несовершеннолетнему 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ребёнку</a:t>
            </a:r>
            <a:r>
              <a:rPr lang="ru-RU" sz="1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взрослого ребёнка — пожилому родителю, и т. д. Могут выплачиваться или перечисляться добровольно или принудительно, в судебном порядке.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503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D7B261C-78F8-4ADC-850F-B118D90E8FD7}"/>
              </a:ext>
            </a:extLst>
          </p:cNvPr>
          <p:cNvSpPr/>
          <p:nvPr/>
        </p:nvSpPr>
        <p:spPr>
          <a:xfrm>
            <a:off x="1371600" y="218802"/>
            <a:ext cx="10145486" cy="18026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Права и обязанности супругов:</a:t>
            </a:r>
          </a:p>
          <a:p>
            <a:pPr marL="0" indent="0" algn="ctr">
              <a:buNone/>
            </a:pPr>
            <a:r>
              <a:rPr lang="ru-RU" sz="4400" dirty="0"/>
              <a:t>Личные права и обязанности супругов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D76DC30E-240F-4348-815D-55F3A7ED3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1" y="1752599"/>
            <a:ext cx="7067550" cy="333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BDE58099-2759-4B50-BBDD-EDB1FCE57B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1935699"/>
              </p:ext>
            </p:extLst>
          </p:nvPr>
        </p:nvGraphicFramePr>
        <p:xfrm>
          <a:off x="1057274" y="2124075"/>
          <a:ext cx="10391775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0328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D2FE9E8-55D9-471B-A121-BB5B54D60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799" y="2209800"/>
            <a:ext cx="9915525" cy="793459"/>
          </a:xfrm>
        </p:spPr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Опираясь на пункт «Имущественные права и обязанности супругов» на странице 52, составьте кластер об имуществе супругов.</a:t>
            </a:r>
          </a:p>
          <a:p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D7B261C-78F8-4ADC-850F-B118D90E8FD7}"/>
              </a:ext>
            </a:extLst>
          </p:cNvPr>
          <p:cNvSpPr/>
          <p:nvPr/>
        </p:nvSpPr>
        <p:spPr>
          <a:xfrm>
            <a:off x="1371600" y="218802"/>
            <a:ext cx="10145486" cy="191479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Права и обязанности супругов:</a:t>
            </a:r>
          </a:p>
          <a:p>
            <a:pPr marL="0" indent="0" algn="ctr">
              <a:buNone/>
            </a:pPr>
            <a:r>
              <a:rPr lang="ru-RU" sz="4400" dirty="0"/>
              <a:t>Имущественные права и обязанности супругов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D76DC30E-240F-4348-815D-55F3A7ED3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1" y="1752599"/>
            <a:ext cx="7067550" cy="333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F7C246CC-A876-4C05-9AAD-2F9B5716D6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8379218"/>
              </p:ext>
            </p:extLst>
          </p:nvPr>
        </p:nvGraphicFramePr>
        <p:xfrm>
          <a:off x="2936147" y="3129967"/>
          <a:ext cx="7164198" cy="3509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7955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D2FE9E8-55D9-471B-A121-BB5B54D60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799" y="2209800"/>
            <a:ext cx="9915525" cy="793459"/>
          </a:xfrm>
        </p:spPr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Опираясь на пункт «Имущественные права и обязанности супругов» на странице 52, составьте кластер об имуществе супругов.</a:t>
            </a:r>
          </a:p>
          <a:p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D7B261C-78F8-4ADC-850F-B118D90E8FD7}"/>
              </a:ext>
            </a:extLst>
          </p:cNvPr>
          <p:cNvSpPr/>
          <p:nvPr/>
        </p:nvSpPr>
        <p:spPr>
          <a:xfrm>
            <a:off x="1371600" y="218802"/>
            <a:ext cx="10145486" cy="191479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Права и обязанности супругов:</a:t>
            </a:r>
          </a:p>
          <a:p>
            <a:pPr marL="0" indent="0" algn="ctr">
              <a:buNone/>
            </a:pPr>
            <a:r>
              <a:rPr lang="ru-RU" sz="4400" dirty="0"/>
              <a:t>Имущественные права и обязанности супругов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D76DC30E-240F-4348-815D-55F3A7ED3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1" y="1752599"/>
            <a:ext cx="7067550" cy="333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F7C246CC-A876-4C05-9AAD-2F9B5716D6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4704021"/>
              </p:ext>
            </p:extLst>
          </p:nvPr>
        </p:nvGraphicFramePr>
        <p:xfrm>
          <a:off x="1275128" y="3003259"/>
          <a:ext cx="10494626" cy="3635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2964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5E52B7D-8235-421A-BFCA-7445EEEB4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6000"/>
            <a:ext cx="10239375" cy="426720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Используя текст на странице 53, вставьте недостающие слова/словосочетания в ниже предоставленный текст.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Брачный договор – это ________________, вступающих в брак, или соглашение супругов, определяющее _______________________ в браке и в случае его расторжения. В брачном договоре определяется  _________________ в отношении имеющегося и будущего имущества и ________ супругов; их права и обязанности по _______________________; ______________ друг друга; порядок несения каждым их них _____________________.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Супруги вправе определить имущество, которое будет передано каждому из них в случае ________________.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Брачный договор не может ограничивать ____________ или __________ супругов. Он также не регулирует ________________________ отношения между супругами, а также права и обязанности в _________________________.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8E00AEC-E230-452F-881E-8AF767BD0684}"/>
              </a:ext>
            </a:extLst>
          </p:cNvPr>
          <p:cNvSpPr/>
          <p:nvPr/>
        </p:nvSpPr>
        <p:spPr>
          <a:xfrm>
            <a:off x="1371600" y="218802"/>
            <a:ext cx="10145486" cy="191479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Права и обязанности супругов:</a:t>
            </a:r>
          </a:p>
          <a:p>
            <a:pPr marL="0" indent="0" algn="ctr">
              <a:buNone/>
            </a:pPr>
            <a:r>
              <a:rPr lang="ru-RU" sz="4400" dirty="0"/>
              <a:t>Имущественные права и обязанности супругов</a:t>
            </a:r>
          </a:p>
        </p:txBody>
      </p:sp>
    </p:spTree>
    <p:extLst>
      <p:ext uri="{BB962C8B-B14F-4D97-AF65-F5344CB8AC3E}">
        <p14:creationId xmlns:p14="http://schemas.microsoft.com/office/powerpoint/2010/main" val="1118973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8208E3F-68EB-4264-B893-173F37A90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1743075"/>
            <a:ext cx="10248900" cy="4599002"/>
          </a:xfrm>
        </p:spPr>
        <p:txBody>
          <a:bodyPr/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Брачный договор – это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соглашение лиц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вступающих в брак, или соглашение супругов, определяющее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имущественные права и обязанности супругов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браке и в случае его расторжения. В брачном договоре определяется 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режим собственности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отношении имеющегося и будущего имущества и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доходов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супругов; их права и обязанности по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взаимному содержанию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способы участия в доходах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 друга; порядок несения каждым их них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семейных расходов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Супруги вправе определить имущество, которое будет передано каждому из них в случае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расторжения брака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Брачный договор не может ограничивать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правоспособность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дееспособность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супругов. Он также не регулирует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неимущественные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отношения между супругами, а также права и обязанности в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отношении детей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1ABF2EA-22F1-411D-AFB6-704ECA53E866}"/>
              </a:ext>
            </a:extLst>
          </p:cNvPr>
          <p:cNvSpPr/>
          <p:nvPr/>
        </p:nvSpPr>
        <p:spPr>
          <a:xfrm>
            <a:off x="1095375" y="218802"/>
            <a:ext cx="10401300" cy="140997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Права и обязанности супругов:</a:t>
            </a:r>
          </a:p>
          <a:p>
            <a:pPr marL="0" indent="0" algn="ctr">
              <a:buNone/>
            </a:pPr>
            <a:r>
              <a:rPr lang="ru-RU" sz="3600" dirty="0"/>
              <a:t>Имущественные права и обязанности супругов</a:t>
            </a:r>
          </a:p>
        </p:txBody>
      </p:sp>
      <p:pic>
        <p:nvPicPr>
          <p:cNvPr id="15362" name="Picture 2" descr="Брачный договор 2021 - 5 образцов контракта от юриста - Юридический советник">
            <a:extLst>
              <a:ext uri="{FF2B5EF4-FFF2-40B4-BE49-F238E27FC236}">
                <a16:creationId xmlns:a16="http://schemas.microsoft.com/office/drawing/2014/main" id="{6FD422B6-017F-4EFD-ABAC-E33956E7A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75" y="4730394"/>
            <a:ext cx="3181349" cy="2056031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292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9815AF-D69D-452A-B8CD-15532B8E4913}"/>
              </a:ext>
            </a:extLst>
          </p:cNvPr>
          <p:cNvSpPr/>
          <p:nvPr/>
        </p:nvSpPr>
        <p:spPr>
          <a:xfrm>
            <a:off x="1095375" y="218802"/>
            <a:ext cx="10401300" cy="140997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Права и обязанности родителей</a:t>
            </a:r>
          </a:p>
        </p:txBody>
      </p:sp>
      <p:sp>
        <p:nvSpPr>
          <p:cNvPr id="7" name="Двойная волна 6">
            <a:extLst>
              <a:ext uri="{FF2B5EF4-FFF2-40B4-BE49-F238E27FC236}">
                <a16:creationId xmlns:a16="http://schemas.microsoft.com/office/drawing/2014/main" id="{995E429F-A23C-4BFC-B9E7-37FA414BCC72}"/>
              </a:ext>
            </a:extLst>
          </p:cNvPr>
          <p:cNvSpPr/>
          <p:nvPr/>
        </p:nvSpPr>
        <p:spPr>
          <a:xfrm>
            <a:off x="981513" y="1628775"/>
            <a:ext cx="11081856" cy="5010423"/>
          </a:xfrm>
          <a:prstGeom prst="double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 РФ Статья 63. Права и обязанности родителей по воспитанию и образованию детей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Родители имеют право и обязаны воспитывать своих детей.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несут ответственность за воспитание и развитие своих детей. Они обязаны заботиться о здоровье, физическом, психическом, духовном и нравственном развитии своих детей.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имеют преимущественное право на обучение и воспитание своих детей перед всеми другими лицами.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Родители обязаны обеспечить получение детьми общего образования.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имеют право выбора образовательной организации, формы получения детьми образования и формы их обучения с учетом мнения детей до получения ими основного общего образования.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418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80629C-FDE7-4B34-92FC-3A5676CBD8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400" dirty="0"/>
              <a:t>Семейные правоотношения в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336420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9815AF-D69D-452A-B8CD-15532B8E4913}"/>
              </a:ext>
            </a:extLst>
          </p:cNvPr>
          <p:cNvSpPr/>
          <p:nvPr/>
        </p:nvSpPr>
        <p:spPr>
          <a:xfrm>
            <a:off x="1095375" y="218802"/>
            <a:ext cx="10401300" cy="140997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Права и обязанности родителей</a:t>
            </a:r>
          </a:p>
        </p:txBody>
      </p:sp>
      <p:sp>
        <p:nvSpPr>
          <p:cNvPr id="7" name="Двойная волна 6">
            <a:extLst>
              <a:ext uri="{FF2B5EF4-FFF2-40B4-BE49-F238E27FC236}">
                <a16:creationId xmlns:a16="http://schemas.microsoft.com/office/drawing/2014/main" id="{995E429F-A23C-4BFC-B9E7-37FA414BCC72}"/>
              </a:ext>
            </a:extLst>
          </p:cNvPr>
          <p:cNvSpPr/>
          <p:nvPr/>
        </p:nvSpPr>
        <p:spPr>
          <a:xfrm>
            <a:off x="981513" y="1628775"/>
            <a:ext cx="11081856" cy="5010423"/>
          </a:xfrm>
          <a:prstGeom prst="double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 РФ Статья 64. Права и обязанности родителей по защите прав и интересов детей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Защита прав и интересов детей возлагается на их родителей.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являются законными представителями своих детей и выступают в защиту их прав и интересов в отношениях с любыми физическими и юридическими лицами, в том числе в судах, без специальных полномочий.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Родители не вправе представлять интересы своих детей, если органом опеки и попечительства установлено, что между интересами родителей и детей имеются противоречия. В случае разногласий между родителями и детьми орган опеки и попечительства обязан назначить представителя для защиты прав и интересов детей.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321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9815AF-D69D-452A-B8CD-15532B8E4913}"/>
              </a:ext>
            </a:extLst>
          </p:cNvPr>
          <p:cNvSpPr/>
          <p:nvPr/>
        </p:nvSpPr>
        <p:spPr>
          <a:xfrm>
            <a:off x="1095375" y="218802"/>
            <a:ext cx="10401300" cy="140997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Права и обязанности родителей</a:t>
            </a:r>
          </a:p>
        </p:txBody>
      </p:sp>
      <p:sp>
        <p:nvSpPr>
          <p:cNvPr id="7" name="Двойная волна 6">
            <a:extLst>
              <a:ext uri="{FF2B5EF4-FFF2-40B4-BE49-F238E27FC236}">
                <a16:creationId xmlns:a16="http://schemas.microsoft.com/office/drawing/2014/main" id="{995E429F-A23C-4BFC-B9E7-37FA414BCC72}"/>
              </a:ext>
            </a:extLst>
          </p:cNvPr>
          <p:cNvSpPr/>
          <p:nvPr/>
        </p:nvSpPr>
        <p:spPr>
          <a:xfrm>
            <a:off x="780263" y="1628775"/>
            <a:ext cx="11165659" cy="5229225"/>
          </a:xfrm>
          <a:prstGeom prst="double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 РФ Статья 65. Осуществление родительских прав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Родительские права не могут осуществляться в противоречии с интересами детей. Обеспечение интересов детей должно быть предметом основной заботы их родителей.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осуществлении родительских прав родители не вправе причинять вред физическому и психическому здоровью детей, их нравственному развитию. Способы воспитания детей должны исключать пренебрежительное, жестокое, грубое, унижающее человеческое достоинство обращение, оскорбление или эксплуатацию детей.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Родители, осуществляющие родительские права в ущерб правам и интересам детей, несут ответственность в установленном законом порядке.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574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E11ADF-DA56-4824-BBDB-921E523C4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375" y="1746308"/>
            <a:ext cx="10868025" cy="465799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Опираясь на страницу 55 учебника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цените нижеприведённые ситуации с правовой точки зрения.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Гражданин П., в виду своей профессиональной деятельности, проживает в Германии, отдельно от своего 10-летнего сына, который живет вместе с матерью.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 ли гражданин </a:t>
            </a:r>
            <a:r>
              <a:rPr lang="ru-RU" sz="2400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право общаться с сыном? Возможен ли выезд 10-летнего сына заграницу к отцу? Обоснуйте свое мнение.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6FF0AC6-9DA3-49C8-A104-E09BDC96B167}"/>
              </a:ext>
            </a:extLst>
          </p:cNvPr>
          <p:cNvSpPr/>
          <p:nvPr/>
        </p:nvSpPr>
        <p:spPr>
          <a:xfrm>
            <a:off x="1095375" y="218802"/>
            <a:ext cx="10401300" cy="140997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Права и обязанности родителей</a:t>
            </a:r>
          </a:p>
        </p:txBody>
      </p:sp>
      <p:sp>
        <p:nvSpPr>
          <p:cNvPr id="4" name="Облачко с текстом: прямоугольное 3">
            <a:extLst>
              <a:ext uri="{FF2B5EF4-FFF2-40B4-BE49-F238E27FC236}">
                <a16:creationId xmlns:a16="http://schemas.microsoft.com/office/drawing/2014/main" id="{80BFAF6C-F853-4EBB-9526-F82EB1A0C7CE}"/>
              </a:ext>
            </a:extLst>
          </p:cNvPr>
          <p:cNvSpPr/>
          <p:nvPr/>
        </p:nvSpPr>
        <p:spPr>
          <a:xfrm>
            <a:off x="1006680" y="4597167"/>
            <a:ext cx="7407478" cy="2042031"/>
          </a:xfrm>
          <a:prstGeom prst="wedge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Родитель, проживающий отдельно от ребенка, имеет права на общение с ребенком, участие в его воспитании и решении вопросов получения ребенком образования.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Родитель, с которым проживает ребенок, не должен препятствовать общению ребенка с другим родителем, если такое общение не причиняет вред физическому и психическому здоровью ребенка, его нравственному развитию.</a:t>
            </a:r>
          </a:p>
        </p:txBody>
      </p:sp>
      <p:pic>
        <p:nvPicPr>
          <p:cNvPr id="4098" name="Picture 2" descr="счастливая семья рисунок ПНГ на Прозрачном Фоне • Скачать PNG счастливая  семья рисунок">
            <a:extLst>
              <a:ext uri="{FF2B5EF4-FFF2-40B4-BE49-F238E27FC236}">
                <a16:creationId xmlns:a16="http://schemas.microsoft.com/office/drawing/2014/main" id="{C5A225C7-C227-46A4-97FD-B17DA8571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560" y="4317197"/>
            <a:ext cx="2181835" cy="25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90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E11ADF-DA56-4824-BBDB-921E523C4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263" y="1712752"/>
            <a:ext cx="10868025" cy="465799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Опираясь на страницу 55 учебника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цените нижеприведённые ситуации с правовой точки зрения.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Гражданка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хочет удочерить 8-летнюю девочку, у которой нет родителей, но есть бабушка и дедушка, которые, в силу своего возраста не могут взять опеку над внучкой.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Будут ли иметь право бабушка и дедушка на общение со своей внучкой после того, как ее удочерит гражданка Д.? Обоснуйте свое мнение.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6FF0AC6-9DA3-49C8-A104-E09BDC96B167}"/>
              </a:ext>
            </a:extLst>
          </p:cNvPr>
          <p:cNvSpPr/>
          <p:nvPr/>
        </p:nvSpPr>
        <p:spPr>
          <a:xfrm>
            <a:off x="1095375" y="218802"/>
            <a:ext cx="10401300" cy="140997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Права и обязанности родителей</a:t>
            </a:r>
          </a:p>
        </p:txBody>
      </p:sp>
      <p:sp>
        <p:nvSpPr>
          <p:cNvPr id="4" name="Облачко с текстом: прямоугольное 3">
            <a:extLst>
              <a:ext uri="{FF2B5EF4-FFF2-40B4-BE49-F238E27FC236}">
                <a16:creationId xmlns:a16="http://schemas.microsoft.com/office/drawing/2014/main" id="{80BFAF6C-F853-4EBB-9526-F82EB1A0C7CE}"/>
              </a:ext>
            </a:extLst>
          </p:cNvPr>
          <p:cNvSpPr/>
          <p:nvPr/>
        </p:nvSpPr>
        <p:spPr>
          <a:xfrm>
            <a:off x="746620" y="4597167"/>
            <a:ext cx="7960400" cy="2042031"/>
          </a:xfrm>
          <a:prstGeom prst="wedge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Дедушка, бабушка, братья, сестры и другие родственники имеют право на общение с ребенком.</a:t>
            </a: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отказа родителей от предоставления близким родственникам ребенка возможности общаться с ним орган опеки и попечительства может обязать родителей не препятствовать этому общению.</a:t>
            </a: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родители не подчиняются решению органа опеки и попечительства, близкие родственники ребенка либо орган опеки и попечительства вправе обратиться в суд. Суд разрешает спор исходя из интересов ребенка и с учетом мнения ребенка.</a:t>
            </a: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невыполнения решения суда к виновному родителю применяются меры, предусмотренные законодательством.</a:t>
            </a:r>
          </a:p>
        </p:txBody>
      </p:sp>
      <p:pic>
        <p:nvPicPr>
          <p:cNvPr id="5126" name="Picture 6" descr="Большая семья рисунок ПНГ на Прозрачном Фоне • Скачать PNG Большая семья  рисунок">
            <a:extLst>
              <a:ext uri="{FF2B5EF4-FFF2-40B4-BE49-F238E27FC236}">
                <a16:creationId xmlns:a16="http://schemas.microsoft.com/office/drawing/2014/main" id="{2B7C1F88-1E48-46B4-9435-639796E52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020" y="4364543"/>
            <a:ext cx="3256380" cy="249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27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8773DB83-AF71-4145-BC47-25BAD153E7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941740"/>
              </p:ext>
            </p:extLst>
          </p:nvPr>
        </p:nvGraphicFramePr>
        <p:xfrm>
          <a:off x="847724" y="1293284"/>
          <a:ext cx="11172825" cy="401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0644711-94C9-4C8D-9DAE-4BF3865865EF}"/>
              </a:ext>
            </a:extLst>
          </p:cNvPr>
          <p:cNvSpPr/>
          <p:nvPr/>
        </p:nvSpPr>
        <p:spPr>
          <a:xfrm>
            <a:off x="847724" y="180702"/>
            <a:ext cx="11172825" cy="120994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/>
              <a:t>Права и обязанности детей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97C12DDB-4527-429F-9CD2-F5DD837A78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010426"/>
              </p:ext>
            </p:extLst>
          </p:nvPr>
        </p:nvGraphicFramePr>
        <p:xfrm>
          <a:off x="847724" y="5110692"/>
          <a:ext cx="11068051" cy="1957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65923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8773DB83-AF71-4145-BC47-25BAD153E7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305405"/>
              </p:ext>
            </p:extLst>
          </p:nvPr>
        </p:nvGraphicFramePr>
        <p:xfrm>
          <a:off x="847724" y="1293284"/>
          <a:ext cx="11172825" cy="401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0644711-94C9-4C8D-9DAE-4BF3865865EF}"/>
              </a:ext>
            </a:extLst>
          </p:cNvPr>
          <p:cNvSpPr/>
          <p:nvPr/>
        </p:nvSpPr>
        <p:spPr>
          <a:xfrm>
            <a:off x="847724" y="180702"/>
            <a:ext cx="11172825" cy="120994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4800" dirty="0"/>
              <a:t>Права и обязанности детей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97C12DDB-4527-429F-9CD2-F5DD837A78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094089"/>
              </p:ext>
            </p:extLst>
          </p:nvPr>
        </p:nvGraphicFramePr>
        <p:xfrm>
          <a:off x="847724" y="5110692"/>
          <a:ext cx="11068051" cy="1957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6444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789D0B0-5A25-4AC9-B993-F7342D333E04}"/>
              </a:ext>
            </a:extLst>
          </p:cNvPr>
          <p:cNvSpPr/>
          <p:nvPr/>
        </p:nvSpPr>
        <p:spPr>
          <a:xfrm>
            <a:off x="847724" y="180702"/>
            <a:ext cx="11172825" cy="120994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/>
              <a:t>Права и обязанности детей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965398-8692-414B-A90B-4AAC5E4F7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7" t="42459" r="42039" b="16246"/>
          <a:stretch/>
        </p:blipFill>
        <p:spPr>
          <a:xfrm>
            <a:off x="1858107" y="3884862"/>
            <a:ext cx="4739765" cy="27742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узырек для мыслей: облако 3">
            <a:extLst>
              <a:ext uri="{FF2B5EF4-FFF2-40B4-BE49-F238E27FC236}">
                <a16:creationId xmlns:a16="http://schemas.microsoft.com/office/drawing/2014/main" id="{BF2B36D1-FFE5-4573-8215-065B8AF82B8B}"/>
              </a:ext>
            </a:extLst>
          </p:cNvPr>
          <p:cNvSpPr/>
          <p:nvPr/>
        </p:nvSpPr>
        <p:spPr>
          <a:xfrm>
            <a:off x="6513982" y="1121589"/>
            <a:ext cx="5849293" cy="4614821"/>
          </a:xfrm>
          <a:prstGeom prst="cloudCallout">
            <a:avLst>
              <a:gd name="adj1" fmla="val -60748"/>
              <a:gd name="adj2" fmla="val 5998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Уполномоченный содействует: 1) восстановлению нарушенных прав и законных интересов детей; 2) совершенствованию законодательства Российской Федерации в части, касающейся защиты прав и законных интересов детей; 3) совершенствованию форм и методов защиты прав и законных интересов детей.</a:t>
            </a:r>
          </a:p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3A631-B404-42FA-82E2-91AD16C6744E}"/>
              </a:ext>
            </a:extLst>
          </p:cNvPr>
          <p:cNvSpPr txBox="1"/>
          <p:nvPr/>
        </p:nvSpPr>
        <p:spPr>
          <a:xfrm>
            <a:off x="706844" y="1566225"/>
            <a:ext cx="61994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Дети, оставшиеся без попечения родителей, подлежат передаче в семью на воспитание (усыновление (удочерение), под опеку или попечительство, в приемную семью, а при отсутствии такой возможности временно, на период до их устройства на воспитание в семью, передаются в организации для детей-сирот и детей, оставшихся без попечения родителей.</a:t>
            </a:r>
            <a:endParaRPr lang="ru-RU" sz="1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4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CC69D3B-BD3C-41BD-8A21-D2242676EA12}"/>
              </a:ext>
            </a:extLst>
          </p:cNvPr>
          <p:cNvSpPr/>
          <p:nvPr/>
        </p:nvSpPr>
        <p:spPr>
          <a:xfrm>
            <a:off x="783770" y="222616"/>
            <a:ext cx="11321143" cy="128178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/>
              <a:t>Итоги урока </a:t>
            </a:r>
            <a:endParaRPr lang="ru-RU" sz="4000" dirty="0"/>
          </a:p>
        </p:txBody>
      </p:sp>
      <p:sp>
        <p:nvSpPr>
          <p:cNvPr id="6" name="Блок-схема: несколько документов 5">
            <a:extLst>
              <a:ext uri="{FF2B5EF4-FFF2-40B4-BE49-F238E27FC236}">
                <a16:creationId xmlns:a16="http://schemas.microsoft.com/office/drawing/2014/main" id="{6C2D3B11-5EDA-444A-963C-7EF27AB83879}"/>
              </a:ext>
            </a:extLst>
          </p:cNvPr>
          <p:cNvSpPr/>
          <p:nvPr/>
        </p:nvSpPr>
        <p:spPr>
          <a:xfrm>
            <a:off x="696683" y="1237815"/>
            <a:ext cx="4983061" cy="2890707"/>
          </a:xfrm>
          <a:prstGeom prst="flowChartMultidocumen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Супруг до брака создал изобретение, которое стало приносить доход в период брака. Является ли этот доход общим имуществом супругов? Аргументируйте ответ.</a:t>
            </a:r>
            <a:endParaRPr lang="ru-RU" dirty="0"/>
          </a:p>
        </p:txBody>
      </p:sp>
      <p:sp>
        <p:nvSpPr>
          <p:cNvPr id="7" name="Блок-схема: несколько документов 6">
            <a:extLst>
              <a:ext uri="{FF2B5EF4-FFF2-40B4-BE49-F238E27FC236}">
                <a16:creationId xmlns:a16="http://schemas.microsoft.com/office/drawing/2014/main" id="{77E4FA99-F884-4790-91B0-B66188752AB5}"/>
              </a:ext>
            </a:extLst>
          </p:cNvPr>
          <p:cNvSpPr/>
          <p:nvPr/>
        </p:nvSpPr>
        <p:spPr>
          <a:xfrm>
            <a:off x="6494842" y="1152906"/>
            <a:ext cx="5395520" cy="2890707"/>
          </a:xfrm>
          <a:prstGeom prst="flowChartMultidocumen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Ирине (16 лет) после смерти бабушки по наследству принадлежит машина. Ира хочет продать ее, чтобы купить себе шубу. Вправе ли она это сделать? Ответ поясните.</a:t>
            </a:r>
            <a:endParaRPr lang="ru-RU" dirty="0"/>
          </a:p>
        </p:txBody>
      </p:sp>
      <p:sp>
        <p:nvSpPr>
          <p:cNvPr id="10" name="Блок-схема: несколько документов 9">
            <a:extLst>
              <a:ext uri="{FF2B5EF4-FFF2-40B4-BE49-F238E27FC236}">
                <a16:creationId xmlns:a16="http://schemas.microsoft.com/office/drawing/2014/main" id="{AEA1A161-CFA4-46B3-BEC9-7DBB85D224E6}"/>
              </a:ext>
            </a:extLst>
          </p:cNvPr>
          <p:cNvSpPr/>
          <p:nvPr/>
        </p:nvSpPr>
        <p:spPr>
          <a:xfrm>
            <a:off x="2826116" y="3380075"/>
            <a:ext cx="7372284" cy="3527291"/>
          </a:xfrm>
          <a:prstGeom prst="flowChartMultidocumen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Малолетний Иван остался без попечения родителей. В органы опеки и попечительства с просьбой назначить опекуном Ивана обратились его родственники: тетя Ивана, лишенная родительских прав в отношении своего ребенка; его дядя, геолог; старший брат Ивана 20 лет.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из перечисленных лиц может быть назначен опекуном Ивана? Аргументируйте ответ.</a:t>
            </a:r>
          </a:p>
        </p:txBody>
      </p:sp>
    </p:spTree>
    <p:extLst>
      <p:ext uri="{BB962C8B-B14F-4D97-AF65-F5344CB8AC3E}">
        <p14:creationId xmlns:p14="http://schemas.microsoft.com/office/powerpoint/2010/main" val="212593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91FD9133-7BDA-462D-BEB2-8B6053C939E2}"/>
              </a:ext>
            </a:extLst>
          </p:cNvPr>
          <p:cNvSpPr txBox="1">
            <a:spLocks/>
          </p:cNvSpPr>
          <p:nvPr/>
        </p:nvSpPr>
        <p:spPr>
          <a:xfrm>
            <a:off x="1537623" y="3956279"/>
            <a:ext cx="4319451" cy="1599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369140C-3D42-479F-9935-405E2C65DE7F}"/>
              </a:ext>
            </a:extLst>
          </p:cNvPr>
          <p:cNvSpPr/>
          <p:nvPr/>
        </p:nvSpPr>
        <p:spPr>
          <a:xfrm>
            <a:off x="801189" y="126822"/>
            <a:ext cx="11321143" cy="128178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/>
              <a:t>Домашнее задание</a:t>
            </a:r>
            <a:endParaRPr lang="ru-RU" sz="3200" dirty="0"/>
          </a:p>
        </p:txBody>
      </p:sp>
      <p:pic>
        <p:nvPicPr>
          <p:cNvPr id="2050" name="Picture 2" descr="Домашнее задание – Бесплатные иконки: образование">
            <a:extLst>
              <a:ext uri="{FF2B5EF4-FFF2-40B4-BE49-F238E27FC236}">
                <a16:creationId xmlns:a16="http://schemas.microsoft.com/office/drawing/2014/main" id="{99D256B2-7E09-4541-B51E-86E729638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484" y="2430806"/>
            <a:ext cx="4149370" cy="414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Лента: наклоненная вниз 7">
            <a:extLst>
              <a:ext uri="{FF2B5EF4-FFF2-40B4-BE49-F238E27FC236}">
                <a16:creationId xmlns:a16="http://schemas.microsoft.com/office/drawing/2014/main" id="{F1F5B807-9947-4E4E-A9D4-3C6677C31601}"/>
              </a:ext>
            </a:extLst>
          </p:cNvPr>
          <p:cNvSpPr/>
          <p:nvPr/>
        </p:nvSpPr>
        <p:spPr>
          <a:xfrm>
            <a:off x="742355" y="2237859"/>
            <a:ext cx="6933461" cy="2656725"/>
          </a:xfrm>
          <a:prstGeom prst="ribb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Параграфы 15-17, вопросы к параграфам - устно, стр. 55 – «Мои исследования общества» - письменно.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43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CC69D3B-BD3C-41BD-8A21-D2242676EA12}"/>
              </a:ext>
            </a:extLst>
          </p:cNvPr>
          <p:cNvSpPr/>
          <p:nvPr/>
        </p:nvSpPr>
        <p:spPr>
          <a:xfrm>
            <a:off x="783770" y="222616"/>
            <a:ext cx="11321143" cy="128178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/>
          </a:p>
          <a:p>
            <a:pPr algn="ctr"/>
            <a:r>
              <a:rPr lang="ru-RU" sz="4800" dirty="0"/>
              <a:t>Итоги урока. «Копилка».</a:t>
            </a:r>
          </a:p>
          <a:p>
            <a:pPr algn="ctr"/>
            <a:endParaRPr lang="ru-RU" sz="4000" dirty="0"/>
          </a:p>
        </p:txBody>
      </p:sp>
      <p:pic>
        <p:nvPicPr>
          <p:cNvPr id="2" name="basta-sansara">
            <a:hlinkClick r:id="" action="ppaction://media"/>
            <a:extLst>
              <a:ext uri="{FF2B5EF4-FFF2-40B4-BE49-F238E27FC236}">
                <a16:creationId xmlns:a16="http://schemas.microsoft.com/office/drawing/2014/main" id="{4B6B99CB-542F-483D-9072-6DEDB7DB1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142" y="5942901"/>
            <a:ext cx="609600" cy="609600"/>
          </a:xfrm>
          <a:prstGeom prst="rect">
            <a:avLst/>
          </a:prstGeom>
        </p:spPr>
      </p:pic>
      <p:pic>
        <p:nvPicPr>
          <p:cNvPr id="1026" name="Picture 2" descr="Иконка копилка - Png картинки и иконки без фона">
            <a:extLst>
              <a:ext uri="{FF2B5EF4-FFF2-40B4-BE49-F238E27FC236}">
                <a16:creationId xmlns:a16="http://schemas.microsoft.com/office/drawing/2014/main" id="{B033DBE6-6168-47D4-9B0E-006EA1CC1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44" y="2064031"/>
            <a:ext cx="3319244" cy="331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опилка PNG">
            <a:extLst>
              <a:ext uri="{FF2B5EF4-FFF2-40B4-BE49-F238E27FC236}">
                <a16:creationId xmlns:a16="http://schemas.microsoft.com/office/drawing/2014/main" id="{1B3C8F4F-DF4D-4B11-BA05-E955AA552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90" y="2650921"/>
            <a:ext cx="2461505" cy="378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опилка PNG">
            <a:extLst>
              <a:ext uri="{FF2B5EF4-FFF2-40B4-BE49-F238E27FC236}">
                <a16:creationId xmlns:a16="http://schemas.microsoft.com/office/drawing/2014/main" id="{B4FFF9F5-9B2D-436F-A3F2-149DD3FD6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165" y="1598474"/>
            <a:ext cx="4303250" cy="378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64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8F9D65D-A26B-496E-9BD5-44DDF8E25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1576251"/>
            <a:ext cx="10485120" cy="4929051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1. Брак. Заключение и расторжение брака:</a:t>
            </a:r>
          </a:p>
          <a:p>
            <a:pPr marL="0" indent="0">
              <a:buNone/>
            </a:pPr>
            <a:r>
              <a:rPr lang="ru-RU" dirty="0"/>
              <a:t>А) Что такое брак</a:t>
            </a:r>
          </a:p>
          <a:p>
            <a:pPr marL="0" indent="0">
              <a:buNone/>
            </a:pPr>
            <a:r>
              <a:rPr lang="ru-RU" dirty="0"/>
              <a:t>Б) Условия заключения брака</a:t>
            </a:r>
          </a:p>
          <a:p>
            <a:pPr marL="0" indent="0">
              <a:buNone/>
            </a:pPr>
            <a:r>
              <a:rPr lang="ru-RU" dirty="0"/>
              <a:t>В) Порядок заключения брака</a:t>
            </a:r>
          </a:p>
          <a:p>
            <a:pPr marL="0" indent="0">
              <a:buNone/>
            </a:pPr>
            <a:r>
              <a:rPr lang="ru-RU" dirty="0"/>
              <a:t>Г) Порядок расторжения брака</a:t>
            </a:r>
          </a:p>
          <a:p>
            <a:r>
              <a:rPr lang="ru-RU" dirty="0"/>
              <a:t>2. Права и обязанности супругов:</a:t>
            </a:r>
          </a:p>
          <a:p>
            <a:pPr marL="0" indent="0">
              <a:buNone/>
            </a:pPr>
            <a:r>
              <a:rPr lang="ru-RU" dirty="0"/>
              <a:t>А) Личные права и обязанности супругов</a:t>
            </a:r>
          </a:p>
          <a:p>
            <a:pPr marL="0" indent="0">
              <a:buNone/>
            </a:pPr>
            <a:r>
              <a:rPr lang="ru-RU" dirty="0"/>
              <a:t>Б) Имущественные права и обязанности супругов</a:t>
            </a:r>
          </a:p>
          <a:p>
            <a:pPr marL="0" indent="0">
              <a:buNone/>
            </a:pPr>
            <a:r>
              <a:rPr lang="ru-RU" dirty="0"/>
              <a:t>В) Брачный договор</a:t>
            </a:r>
          </a:p>
          <a:p>
            <a:r>
              <a:rPr lang="ru-RU" dirty="0"/>
              <a:t>3. Права и обязанности родителей</a:t>
            </a:r>
          </a:p>
          <a:p>
            <a:r>
              <a:rPr lang="ru-RU" dirty="0"/>
              <a:t>4. Права и обязанности детей</a:t>
            </a:r>
          </a:p>
          <a:p>
            <a:pPr marL="0" indent="0">
              <a:buNone/>
            </a:pPr>
            <a:r>
              <a:rPr lang="ru-RU" dirty="0"/>
              <a:t>Формы воспитания детей, оставшихся без попечения родителей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627ED87-A332-4F09-ADAF-2D247CDB4D59}"/>
              </a:ext>
            </a:extLst>
          </p:cNvPr>
          <p:cNvSpPr/>
          <p:nvPr/>
        </p:nvSpPr>
        <p:spPr>
          <a:xfrm>
            <a:off x="801189" y="126822"/>
            <a:ext cx="11321143" cy="128178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/>
              <a:t>План урока</a:t>
            </a:r>
            <a:endParaRPr lang="ru-RU" sz="3200" dirty="0"/>
          </a:p>
        </p:txBody>
      </p:sp>
      <p:pic>
        <p:nvPicPr>
          <p:cNvPr id="10242" name="Picture 2" descr="Семейное право как самостоятельная отрасль права. Семейное право">
            <a:extLst>
              <a:ext uri="{FF2B5EF4-FFF2-40B4-BE49-F238E27FC236}">
                <a16:creationId xmlns:a16="http://schemas.microsoft.com/office/drawing/2014/main" id="{BB8786E6-D946-4623-BB08-DEC8B9957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396" y="2200952"/>
            <a:ext cx="5292204" cy="34575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21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3AC0299-80F0-4680-8940-19C8D210D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80902"/>
            <a:ext cx="9601200" cy="3581400"/>
          </a:xfrm>
        </p:spPr>
        <p:txBody>
          <a:bodyPr>
            <a:normAutofit/>
          </a:bodyPr>
          <a:lstStyle/>
          <a:p>
            <a:r>
              <a:rPr lang="ru-RU" sz="2800" dirty="0"/>
              <a:t>Охарактеризовать семейные правоотношения в Российской Федерации: узнать, в чем заключается суть брачно-семейных отношений; какие условия есть в РФ заключения и расторжения брака; какие права и обязанности есть у супругов, какие права и обязанности в семье есть у детей и родителей по отношению друг к другу.</a:t>
            </a:r>
          </a:p>
        </p:txBody>
      </p:sp>
      <p:pic>
        <p:nvPicPr>
          <p:cNvPr id="2050" name="Picture 2" descr="Семейное право">
            <a:extLst>
              <a:ext uri="{FF2B5EF4-FFF2-40B4-BE49-F238E27FC236}">
                <a16:creationId xmlns:a16="http://schemas.microsoft.com/office/drawing/2014/main" id="{3B4354A2-E010-43D4-9BF5-D0E2CDD60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96" y="4334367"/>
            <a:ext cx="5271135" cy="25236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21A4890-C3BF-4800-A40E-899C47C5077F}"/>
              </a:ext>
            </a:extLst>
          </p:cNvPr>
          <p:cNvSpPr/>
          <p:nvPr/>
        </p:nvSpPr>
        <p:spPr>
          <a:xfrm>
            <a:off x="801189" y="191590"/>
            <a:ext cx="11321142" cy="1227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/>
              <a:t>Цель урока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69381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Групповая работа как эффективная форма организации урока географии -  презентация онлайн">
            <a:extLst>
              <a:ext uri="{FF2B5EF4-FFF2-40B4-BE49-F238E27FC236}">
                <a16:creationId xmlns:a16="http://schemas.microsoft.com/office/drawing/2014/main" id="{8F3DDAB5-5DFA-4F59-B731-22D1D8FF9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4" t="10000" r="6910" b="5688"/>
          <a:stretch/>
        </p:blipFill>
        <p:spPr bwMode="auto">
          <a:xfrm>
            <a:off x="5168585" y="878747"/>
            <a:ext cx="6777338" cy="579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Групповые деловые игры | Кейсы групповых дискуссий ассессмента">
            <a:extLst>
              <a:ext uri="{FF2B5EF4-FFF2-40B4-BE49-F238E27FC236}">
                <a16:creationId xmlns:a16="http://schemas.microsoft.com/office/drawing/2014/main" id="{B1D3381E-E516-4333-A596-02455638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9" y="2660032"/>
            <a:ext cx="4454806" cy="401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65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A6587E4C-5C8A-4734-BAC8-D3D94F32004F}"/>
              </a:ext>
            </a:extLst>
          </p:cNvPr>
          <p:cNvSpPr/>
          <p:nvPr/>
        </p:nvSpPr>
        <p:spPr>
          <a:xfrm>
            <a:off x="1590675" y="85725"/>
            <a:ext cx="10344150" cy="353377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Семья — это малая группа, основанная на браке супругов, помимо которых включает и их холостых детей (собственных и усыновленных), связанных духовно, общностью быта и взаимной моральной ответственностью. Семья создается на основе брака, кровного родства, усыновления и удочерения.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FDDE3EA-1121-49DE-9DCA-DB7FAE298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3192970"/>
            <a:ext cx="5110146" cy="3409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Пузырек для мыслей: облако 2">
            <a:extLst>
              <a:ext uri="{FF2B5EF4-FFF2-40B4-BE49-F238E27FC236}">
                <a16:creationId xmlns:a16="http://schemas.microsoft.com/office/drawing/2014/main" id="{1FA9F05C-F8C5-409C-ABB9-C86DD748BCE2}"/>
              </a:ext>
            </a:extLst>
          </p:cNvPr>
          <p:cNvSpPr/>
          <p:nvPr/>
        </p:nvSpPr>
        <p:spPr>
          <a:xfrm>
            <a:off x="6700821" y="2667698"/>
            <a:ext cx="5603845" cy="3245053"/>
          </a:xfrm>
          <a:prstGeom prst="cloudCallout">
            <a:avLst>
              <a:gd name="adj1" fmla="val -57958"/>
              <a:gd name="adj2" fmla="val 5112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-52"/>
            </a:endParaRPr>
          </a:p>
          <a:p>
            <a:pPr algn="ctr"/>
            <a:r>
              <a:rPr lang="ru-RU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Мурманская многодетная семья Баевых в 2019 году стала победителем всероссийского конкурса «Семья года». Северяне одержали победу в номинации «Молодая семья».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pic>
        <p:nvPicPr>
          <p:cNvPr id="3074" name="Picture 2" descr="День семьи, любви и верности 2017: какого числа, история праздника «День  Петра и Февронии»">
            <a:extLst>
              <a:ext uri="{FF2B5EF4-FFF2-40B4-BE49-F238E27FC236}">
                <a16:creationId xmlns:a16="http://schemas.microsoft.com/office/drawing/2014/main" id="{3372874C-0F15-42ED-89E0-17D083B75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07" y="2908663"/>
            <a:ext cx="5877693" cy="3918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77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23AA3-40A9-49EE-AAF0-17D8DDDD4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6D94D8-6FDB-4126-BBA4-E51FCAA32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10820400" cy="2704011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Подберите общее понятие к данному ряду слов и словосочетаний: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Добровольный союз, мужчина, совместное проживание, женщина, дети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6FD1C4D-31D6-47AD-ACCA-8F792CE75DCA}"/>
              </a:ext>
            </a:extLst>
          </p:cNvPr>
          <p:cNvSpPr/>
          <p:nvPr/>
        </p:nvSpPr>
        <p:spPr>
          <a:xfrm>
            <a:off x="1371600" y="218802"/>
            <a:ext cx="10145486" cy="18026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Брак. Заключение и расторжение брака</a:t>
            </a:r>
            <a:br>
              <a:rPr lang="ru-RU" sz="4000" dirty="0"/>
            </a:br>
            <a:r>
              <a:rPr lang="ru-RU" sz="4000" dirty="0"/>
              <a:t>Что такое брак</a:t>
            </a: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CCCAA5F5-74FC-420F-8BB8-D224F800703D}"/>
              </a:ext>
            </a:extLst>
          </p:cNvPr>
          <p:cNvSpPr/>
          <p:nvPr/>
        </p:nvSpPr>
        <p:spPr>
          <a:xfrm>
            <a:off x="5890791" y="3841840"/>
            <a:ext cx="1323703" cy="17765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Брак и изменение налогового класса в Германии | by Frank Lehmann | Medium">
            <a:extLst>
              <a:ext uri="{FF2B5EF4-FFF2-40B4-BE49-F238E27FC236}">
                <a16:creationId xmlns:a16="http://schemas.microsoft.com/office/drawing/2014/main" id="{CF599FA6-363B-46AD-A5FF-D79990373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219" y="3936275"/>
            <a:ext cx="2181781" cy="2856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951EB8-7709-4C4A-A4DF-00B17C1269A3}"/>
              </a:ext>
            </a:extLst>
          </p:cNvPr>
          <p:cNvSpPr/>
          <p:nvPr/>
        </p:nvSpPr>
        <p:spPr>
          <a:xfrm>
            <a:off x="4576204" y="5618389"/>
            <a:ext cx="3952875" cy="123961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БРАК</a:t>
            </a:r>
            <a:endParaRPr lang="ru-RU" dirty="0"/>
          </a:p>
        </p:txBody>
      </p:sp>
      <p:pic>
        <p:nvPicPr>
          <p:cNvPr id="7" name="Picture 6" descr="Сайт Администрации и главы Администрации города Ростова-на-Дону">
            <a:extLst>
              <a:ext uri="{FF2B5EF4-FFF2-40B4-BE49-F238E27FC236}">
                <a16:creationId xmlns:a16="http://schemas.microsoft.com/office/drawing/2014/main" id="{5F98C070-EF24-49FB-A24D-195AFC297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45" y="4439227"/>
            <a:ext cx="3897240" cy="25261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77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виток: горизонтальный 3">
            <a:extLst>
              <a:ext uri="{FF2B5EF4-FFF2-40B4-BE49-F238E27FC236}">
                <a16:creationId xmlns:a16="http://schemas.microsoft.com/office/drawing/2014/main" id="{8F339B59-0390-4CA3-B0F7-9DFF861C29B3}"/>
              </a:ext>
            </a:extLst>
          </p:cNvPr>
          <p:cNvSpPr/>
          <p:nvPr/>
        </p:nvSpPr>
        <p:spPr>
          <a:xfrm>
            <a:off x="1352550" y="104775"/>
            <a:ext cx="10344150" cy="353377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Гражданский брак – признанный государством свободный и добровольный союз мужчины и женщины, основанный на совместном проживании, ведении общего хозяйства и воспитании детей.</a:t>
            </a:r>
          </a:p>
        </p:txBody>
      </p:sp>
      <p:pic>
        <p:nvPicPr>
          <p:cNvPr id="2" name="Picture 2" descr="Отдел ЗАГС администрации города Мурманска">
            <a:extLst>
              <a:ext uri="{FF2B5EF4-FFF2-40B4-BE49-F238E27FC236}">
                <a16:creationId xmlns:a16="http://schemas.microsoft.com/office/drawing/2014/main" id="{9686AC80-4FCD-4F69-AE1B-51DE266CB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21" y="3638550"/>
            <a:ext cx="6232069" cy="3139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Отдел ЗАГС администрации города Мурманска, ЗАГС, просп. Ленина, 16А,  Мурманск, Россия — Яндекс.Карты">
            <a:extLst>
              <a:ext uri="{FF2B5EF4-FFF2-40B4-BE49-F238E27FC236}">
                <a16:creationId xmlns:a16="http://schemas.microsoft.com/office/drawing/2014/main" id="{545EA422-154A-48B7-81E2-57A3E27E5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8" b="42752"/>
          <a:stretch/>
        </p:blipFill>
        <p:spPr bwMode="auto">
          <a:xfrm>
            <a:off x="7938431" y="3243266"/>
            <a:ext cx="3758269" cy="3614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узырек для мыслей: облако 2">
            <a:extLst>
              <a:ext uri="{FF2B5EF4-FFF2-40B4-BE49-F238E27FC236}">
                <a16:creationId xmlns:a16="http://schemas.microsoft.com/office/drawing/2014/main" id="{F94D130F-B0B2-4940-902F-CBB3393385AD}"/>
              </a:ext>
            </a:extLst>
          </p:cNvPr>
          <p:cNvSpPr/>
          <p:nvPr/>
        </p:nvSpPr>
        <p:spPr>
          <a:xfrm>
            <a:off x="2793534" y="104775"/>
            <a:ext cx="5461233" cy="3821273"/>
          </a:xfrm>
          <a:prstGeom prst="cloudCallout">
            <a:avLst>
              <a:gd name="adj1" fmla="val 46357"/>
              <a:gd name="adj2" fmla="val 6576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 Text"/>
              </a:rPr>
              <a:t>Р</a:t>
            </a:r>
            <a:r>
              <a:rPr lang="ru-RU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 Text"/>
              </a:rPr>
              <a:t>егистрация рождения; регистрация установления отцовства; регистрация смерти; прием заявлений на регистрацию заключения брака в отделе ЗАГС (только для граждан Российской Федерации)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462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виток: вертикальный 3">
            <a:extLst>
              <a:ext uri="{FF2B5EF4-FFF2-40B4-BE49-F238E27FC236}">
                <a16:creationId xmlns:a16="http://schemas.microsoft.com/office/drawing/2014/main" id="{D26DA9C5-11F2-4E01-8938-E27D4436C2A4}"/>
              </a:ext>
            </a:extLst>
          </p:cNvPr>
          <p:cNvSpPr/>
          <p:nvPr/>
        </p:nvSpPr>
        <p:spPr>
          <a:xfrm>
            <a:off x="838200" y="380999"/>
            <a:ext cx="6648450" cy="6096001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Историческая справка:</a:t>
            </a:r>
          </a:p>
          <a:p>
            <a:pPr algn="ctr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Из 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старо-славянского</a:t>
            </a:r>
            <a:r>
              <a:rPr lang="ru-RU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 </a:t>
            </a:r>
            <a:r>
              <a:rPr lang="ru-RU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nomar Unicode"/>
              </a:rPr>
              <a:t>бракъ</a:t>
            </a:r>
            <a:r>
              <a:rPr lang="ru-RU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 «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женитьба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», предположительно от </a:t>
            </a:r>
            <a:r>
              <a:rPr lang="ru-RU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bьrati</a:t>
            </a:r>
            <a:r>
              <a:rPr lang="ru-RU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 «брать». 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Связь слова «брак» с этим глаголом подтверждается выражением «брать замуж». Глагол </a:t>
            </a:r>
            <a:r>
              <a:rPr lang="ru-RU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«</a:t>
            </a:r>
            <a:r>
              <a:rPr lang="ru-RU" b="0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брати</a:t>
            </a:r>
            <a:r>
              <a:rPr lang="ru-RU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» 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(первоначально имевший значение «нести») в применении к женитьбе означает </a:t>
            </a:r>
            <a:r>
              <a:rPr lang="ru-RU" b="1" i="0" u="sng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«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</a:rPr>
              <a:t>схватить</a:t>
            </a:r>
            <a:r>
              <a:rPr lang="ru-RU" b="1" i="0" u="sng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», «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</a:rPr>
              <a:t>похитить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». Дело в том, что основу брака у древних славян составляло похищение девушки из другого рода или племени. Старославянское слово «брак» уже означало обряд </a:t>
            </a:r>
            <a:r>
              <a:rPr lang="ru-RU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«взятия замуж», 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а потом и само замужество, т.е. супружество. Древнерусское «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бракъ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» — это и </a:t>
            </a:r>
            <a:r>
              <a:rPr lang="ru-RU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«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свадьба</a:t>
            </a:r>
            <a:r>
              <a:rPr lang="ru-RU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», «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пир</a:t>
            </a:r>
            <a:r>
              <a:rPr lang="ru-RU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» и «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супружество</a:t>
            </a:r>
            <a:r>
              <a:rPr lang="ru-RU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».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Таинство Брака в православии">
            <a:extLst>
              <a:ext uri="{FF2B5EF4-FFF2-40B4-BE49-F238E27FC236}">
                <a16:creationId xmlns:a16="http://schemas.microsoft.com/office/drawing/2014/main" id="{DCDEC7A9-D41C-4929-98CF-0B5D64686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891" y="1523999"/>
            <a:ext cx="5018897" cy="42957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84949075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TM04033929[[fn=Сланец]]</Template>
  <TotalTime>1024</TotalTime>
  <Words>2598</Words>
  <Application>Microsoft Office PowerPoint</Application>
  <PresentationFormat>Широкоэкранный</PresentationFormat>
  <Paragraphs>160</Paragraphs>
  <Slides>29</Slides>
  <Notes>0</Notes>
  <HiddenSlides>2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</vt:lpstr>
      <vt:lpstr>Calibri</vt:lpstr>
      <vt:lpstr>Franklin Gothic Book</vt:lpstr>
      <vt:lpstr>Google Sans Text</vt:lpstr>
      <vt:lpstr>Montserrat</vt:lpstr>
      <vt:lpstr>Ponomar Unicode</vt:lpstr>
      <vt:lpstr>Symbol</vt:lpstr>
      <vt:lpstr>Times New Roman</vt:lpstr>
      <vt:lpstr>Уголки</vt:lpstr>
      <vt:lpstr>Презентация PowerPoint</vt:lpstr>
      <vt:lpstr>Семейные правоотношения в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Семейные правоотношения в Российской Федерации</dc:title>
  <dc:creator>Максим Тарасенко</dc:creator>
  <cp:lastModifiedBy>Максим Тарасенко</cp:lastModifiedBy>
  <cp:revision>22</cp:revision>
  <dcterms:created xsi:type="dcterms:W3CDTF">2022-02-06T20:45:48Z</dcterms:created>
  <dcterms:modified xsi:type="dcterms:W3CDTF">2024-02-27T17:48:43Z</dcterms:modified>
</cp:coreProperties>
</file>