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61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263" r:id="rId25"/>
    <p:sldId id="301" r:id="rId26"/>
    <p:sldId id="302" r:id="rId27"/>
    <p:sldId id="303" r:id="rId28"/>
    <p:sldId id="304" r:id="rId29"/>
    <p:sldId id="306" r:id="rId30"/>
    <p:sldId id="307" r:id="rId31"/>
    <p:sldId id="313" r:id="rId32"/>
    <p:sldId id="309" r:id="rId33"/>
    <p:sldId id="310" r:id="rId34"/>
    <p:sldId id="316" r:id="rId35"/>
    <p:sldId id="314" r:id="rId36"/>
    <p:sldId id="312" r:id="rId37"/>
    <p:sldId id="318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28166F"/>
    <a:srgbClr val="BDAF7F"/>
    <a:srgbClr val="BE8C53"/>
    <a:srgbClr val="7D9AC9"/>
    <a:srgbClr val="526761"/>
    <a:srgbClr val="8C837B"/>
    <a:srgbClr val="362312"/>
    <a:srgbClr val="522F11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B417-5171-4B89-9848-D92CFA047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90B626-7B73-4FDE-9D87-091F7A033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4836B-5CF9-492C-964A-33A32F9E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5B610-DB73-45CB-8BB3-0F8C4D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38FCD9-6B1C-451E-8860-9A0F6C94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2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B4A6B-B5B6-4F91-A35E-B7FDF166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2C0DE-E253-46E4-8706-B6F118E99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1F872A-1DB1-474D-80F7-1DF52C70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C53FA-3234-4068-9DE9-0D0067DF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75926-2919-4F63-A9D1-13DCDC1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3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2DCC36-0C01-4646-BDD8-C2AE50CCA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BA4604-E494-4302-9CC2-1D0DA4AC7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31FFF6-66CE-4638-8A1A-7A878733A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28B7C-85F0-4016-B918-ACE6AC13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05B95-61A8-4ABE-A425-397ABE37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81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99844-B504-42B2-9309-1A169A5B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CF8618-ADFB-4F83-B94A-5C8BE924F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11255-ED38-49A8-AAC0-D528E2D6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AF7DE-E4C3-4CFA-AF3F-2CDDF8A7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83918-7593-4B85-97D9-2E62F257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3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BEBB1-5340-42DE-BB73-66275A76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26307D-D869-46A3-B013-1B549DC47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46DE8-DCA1-4DEA-8083-17275535F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3CF1C-151A-4399-863A-E96396D9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DA7D9B-6E16-4ACC-B6CB-6B5E7907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30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505A0-D5A9-433C-8314-1B585205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6952ED-21AA-4C28-876F-9AA0310A0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E03F93-DFE4-4F1F-83A6-21D8C1525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63BFB1-669D-4D05-905F-D44BD5FC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A7A7CB-C8EB-4BE8-9E29-25113C9E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1878CD-D025-4191-9AAF-2A555284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5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625AA-2420-4737-8A5E-557C6A6C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8A441-349D-43CE-90A2-DD637325C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4F8A83-D339-4872-A290-E44A2F44E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6F137B-D30B-437E-AD81-F35BBF442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07AC8C-9DF7-4ABA-B62C-36E5D0B6E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378354-B4B6-4FB6-8B0A-E5238BD4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1502E6-E009-459C-9526-6F1F6197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FB9C8D-485A-43F9-927F-C604195E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9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1AE14-A4F6-4134-887A-80BA4E8A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2BFFAD-6A29-4B2D-ADBC-6524962E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6ECE49-6128-4CF6-9A75-AB7237E6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C330E4-05BD-4B4F-AA5F-FB04C721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4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05F2DB-6C80-4D04-B3BF-0940785F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8D12F-F0A6-4191-A743-3A39C5CF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7F60AA-D774-47F6-8615-35F0F36B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1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69257-6636-4425-8D0C-B7D6D526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94C39-94A6-4680-8CFE-47E78931C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6C0DD-C7BD-4C67-A50D-60A9504A4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F98D7-92A5-41D8-AA8E-0CD7D61A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00F6C5-CED2-4880-A98A-E02027E8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4888AE-64E9-462D-837A-564CFB69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5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6B4F6-A27B-498D-8E8A-8A958973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D5277E-2DE2-4302-9CC7-C0B873BC4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2A09EB-6FF3-4D31-BFDF-964BB394A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C6368D-5649-4312-B3FA-F9D8011F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486B1-42D6-42E5-B720-817268EB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387568-C99A-40C3-BAB7-B1A309BD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8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32934-2442-489D-9D35-90B48ABA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8CB9D-FD95-41F1-8959-B9A6F56E0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E6B33-B032-4869-99E0-C32CE7184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48FFF-4239-4349-9AE3-B2C597FB5504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3F16A7-A498-4D2A-A799-0C77BD6C5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672C5-62F7-4147-8587-DF566DE6A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8D9EF-410F-4EC4-9065-5DC07D8F5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03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53293-5285-4A5F-A39E-5388AA426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br>
              <a:rPr lang="ru-RU" sz="8000" dirty="0">
                <a:latin typeface="Monotype Corsiva" panose="03010101010201010101" pitchFamily="66" charset="0"/>
              </a:rPr>
            </a:br>
            <a:r>
              <a:rPr lang="ru-RU" sz="8000" dirty="0">
                <a:latin typeface="Monotype Corsiva" panose="03010101010201010101" pitchFamily="66" charset="0"/>
              </a:rPr>
              <a:t>Классная работа.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64AED53-7A97-41C6-BF2B-D8DA1335988F}"/>
              </a:ext>
            </a:extLst>
          </p:cNvPr>
          <p:cNvCxnSpPr>
            <a:cxnSpLocks/>
          </p:cNvCxnSpPr>
          <p:nvPr/>
        </p:nvCxnSpPr>
        <p:spPr>
          <a:xfrm>
            <a:off x="-526473" y="7093528"/>
            <a:ext cx="13244945" cy="0"/>
          </a:xfrm>
          <a:prstGeom prst="line">
            <a:avLst/>
          </a:prstGeom>
          <a:ln w="76200">
            <a:solidFill>
              <a:srgbClr val="1F4E7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7C6E4EF-BD0C-434A-8759-21DDC946FF10}"/>
              </a:ext>
            </a:extLst>
          </p:cNvPr>
          <p:cNvGrpSpPr/>
          <p:nvPr/>
        </p:nvGrpSpPr>
        <p:grpSpPr>
          <a:xfrm>
            <a:off x="-138019" y="7438003"/>
            <a:ext cx="12177620" cy="3742339"/>
            <a:chOff x="-138019" y="7438003"/>
            <a:chExt cx="12177620" cy="3742339"/>
          </a:xfrm>
        </p:grpSpPr>
        <p:pic>
          <p:nvPicPr>
            <p:cNvPr id="6" name="Picture 2" descr="https://xn--d1abkscgpix1e.xn--p1ai/assets/uploads/products/figurnyj-dvuxstoronnij-element-dlya-oformleniya-detskoj-ploshhadki-i-gruppy-dzhungli-tigryata-340x500mm.jpg">
              <a:extLst>
                <a:ext uri="{FF2B5EF4-FFF2-40B4-BE49-F238E27FC236}">
                  <a16:creationId xmlns:a16="http://schemas.microsoft.com/office/drawing/2014/main" id="{87F7BD87-923C-4A86-B301-5BF10141F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91" y="7742803"/>
              <a:ext cx="1722438" cy="2532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i.pinimg.com/originals/94/0f/25/940f25c785d2595058d0a9038e4bf41f.png">
              <a:extLst>
                <a:ext uri="{FF2B5EF4-FFF2-40B4-BE49-F238E27FC236}">
                  <a16:creationId xmlns:a16="http://schemas.microsoft.com/office/drawing/2014/main" id="{2503DA49-6CE4-4977-8570-2C29607E2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5" t="57374" r="31635"/>
            <a:stretch/>
          </p:blipFill>
          <p:spPr bwMode="auto">
            <a:xfrm>
              <a:off x="7924801" y="7438003"/>
              <a:ext cx="4114800" cy="374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thypix.com/wp-content/uploads/2020/05/fox-46.png">
              <a:extLst>
                <a:ext uri="{FF2B5EF4-FFF2-40B4-BE49-F238E27FC236}">
                  <a16:creationId xmlns:a16="http://schemas.microsoft.com/office/drawing/2014/main" id="{97D41BAC-C6E2-4747-A284-078B48DA3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927" y="7565822"/>
              <a:ext cx="2479746" cy="247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i.pinimg.com/originals/0a/f6/f1/0af6f1d33dd961cd04c776d78f5d701f.png">
              <a:extLst>
                <a:ext uri="{FF2B5EF4-FFF2-40B4-BE49-F238E27FC236}">
                  <a16:creationId xmlns:a16="http://schemas.microsoft.com/office/drawing/2014/main" id="{8A98687F-02DF-4B2C-8DBE-ED0772F10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109" y="7438003"/>
              <a:ext cx="3729110" cy="3729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creazilla-store.fra1.digitaloceanspaces.com/cliparts/10359/bobcat-clipart-md.png">
              <a:extLst>
                <a:ext uri="{FF2B5EF4-FFF2-40B4-BE49-F238E27FC236}">
                  <a16:creationId xmlns:a16="http://schemas.microsoft.com/office/drawing/2014/main" id="{2E5FA4F1-8FF3-47CF-99E5-CA461B769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38019" y="8443058"/>
              <a:ext cx="2382547" cy="224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https://pofoto.club/uploads/posts/2022-08/1660299922_10-pofoto-club-p-aist-foto-dlya-detei-multyashnie-18.png">
            <a:extLst>
              <a:ext uri="{FF2B5EF4-FFF2-40B4-BE49-F238E27FC236}">
                <a16:creationId xmlns:a16="http://schemas.microsoft.com/office/drawing/2014/main" id="{E77921B6-127F-4560-8503-174F184E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72" y="615771"/>
            <a:ext cx="3634492" cy="18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DFE446B-BC93-4289-982A-5A20A71CE43D}"/>
              </a:ext>
            </a:extLst>
          </p:cNvPr>
          <p:cNvCxnSpPr>
            <a:cxnSpLocks/>
          </p:cNvCxnSpPr>
          <p:nvPr/>
        </p:nvCxnSpPr>
        <p:spPr>
          <a:xfrm>
            <a:off x="-526473" y="7400815"/>
            <a:ext cx="13244945" cy="0"/>
          </a:xfrm>
          <a:prstGeom prst="line">
            <a:avLst/>
          </a:prstGeom>
          <a:ln w="76200">
            <a:solidFill>
              <a:srgbClr val="1F4E7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948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0"/>
    </mc:Choice>
    <mc:Fallback xmlns="">
      <p:transition spd="slow" advTm="3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-364803" y="2695087"/>
            <a:ext cx="72791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Тело покрыто перьями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6" name="Picture 2" descr="https://static.tildacdn.com/tild6631-3266-4163-a331-373234363836/0024.jpg">
            <a:extLst>
              <a:ext uri="{FF2B5EF4-FFF2-40B4-BE49-F238E27FC236}">
                <a16:creationId xmlns:a16="http://schemas.microsoft.com/office/drawing/2014/main" id="{7005E462-A4A3-4FF4-9D8D-9F19F8A6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806" y="2246669"/>
            <a:ext cx="5327960" cy="38502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funart.pro/uploads/posts/2022-06/1654856306_44-funart-pro-p-morskie-ribi-primorskogo-kraya-zhivotnie-k-48.jpg">
            <a:extLst>
              <a:ext uri="{FF2B5EF4-FFF2-40B4-BE49-F238E27FC236}">
                <a16:creationId xmlns:a16="http://schemas.microsoft.com/office/drawing/2014/main" id="{A872381F-DB39-4DF0-8716-214C4096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0089" y="1591918"/>
            <a:ext cx="6036833" cy="40245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11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tatic.tildacdn.com/tild6631-3266-4163-a331-373234363836/0024.jpg">
            <a:extLst>
              <a:ext uri="{FF2B5EF4-FFF2-40B4-BE49-F238E27FC236}">
                <a16:creationId xmlns:a16="http://schemas.microsoft.com/office/drawing/2014/main" id="{7005E462-A4A3-4FF4-9D8D-9F19F8A6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850" y="-1588404"/>
            <a:ext cx="12334849" cy="89137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4912871" y="4967841"/>
            <a:ext cx="7279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Птицы 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3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5534643" y="2520279"/>
            <a:ext cx="72791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Тело покрыто шерстью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6" name="Picture 2" descr="https://static.tildacdn.com/tild6631-3266-4163-a331-373234363836/0024.jpg">
            <a:extLst>
              <a:ext uri="{FF2B5EF4-FFF2-40B4-BE49-F238E27FC236}">
                <a16:creationId xmlns:a16="http://schemas.microsoft.com/office/drawing/2014/main" id="{7005E462-A4A3-4FF4-9D8D-9F19F8A6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3276" y="-4541548"/>
            <a:ext cx="5327960" cy="38502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huntland.ru/wp-content/uploads/2019/01/amurskiy_lesnoy_kot_5.jpg">
            <a:extLst>
              <a:ext uri="{FF2B5EF4-FFF2-40B4-BE49-F238E27FC236}">
                <a16:creationId xmlns:a16="http://schemas.microsoft.com/office/drawing/2014/main" id="{4BDE7095-69E0-49A4-B70B-6B1F265E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13772" y="2912196"/>
            <a:ext cx="5867400" cy="38977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45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huntland.ru/wp-content/uploads/2019/01/amurskiy_lesnoy_kot_5.jpg">
            <a:extLst>
              <a:ext uri="{FF2B5EF4-FFF2-40B4-BE49-F238E27FC236}">
                <a16:creationId xmlns:a16="http://schemas.microsoft.com/office/drawing/2014/main" id="{4BDE7095-69E0-49A4-B70B-6B1F265E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3803" y="-424203"/>
            <a:ext cx="12979608" cy="862246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49" y="1662545"/>
            <a:ext cx="6511638" cy="655402"/>
            <a:chOff x="4352649" y="1662545"/>
            <a:chExt cx="6511638" cy="65540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662545"/>
              <a:ext cx="6511637" cy="655402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52649" y="1733171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2E92B-307C-4A82-A573-E7BDC1B7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57" y="3771242"/>
            <a:ext cx="79518" cy="53012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-482887" y="3224090"/>
            <a:ext cx="7279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Звери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6" name="Picture 2" descr="https://static.tildacdn.com/tild6631-3266-4163-a331-373234363836/0024.jpg">
            <a:extLst>
              <a:ext uri="{FF2B5EF4-FFF2-40B4-BE49-F238E27FC236}">
                <a16:creationId xmlns:a16="http://schemas.microsoft.com/office/drawing/2014/main" id="{7005E462-A4A3-4FF4-9D8D-9F19F8A6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806" y="2246669"/>
            <a:ext cx="5327960" cy="38502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9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huntland.ru/wp-content/uploads/2019/01/amurskiy_lesnoy_kot_5.jpg">
            <a:extLst>
              <a:ext uri="{FF2B5EF4-FFF2-40B4-BE49-F238E27FC236}">
                <a16:creationId xmlns:a16="http://schemas.microsoft.com/office/drawing/2014/main" id="{4BDE7095-69E0-49A4-B70B-6B1F265E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84554" y="2344638"/>
            <a:ext cx="3264632" cy="216872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084919" y="-3049543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939673" y="-5035534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162448" y="-2939726"/>
            <a:ext cx="248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067197" y="-2402588"/>
            <a:ext cx="6535833" cy="734476"/>
            <a:chOff x="4328454" y="1583471"/>
            <a:chExt cx="6535833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28454" y="1694761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-6491802" y="2799857"/>
            <a:ext cx="7279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Звери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81" y="-960742"/>
            <a:ext cx="12192000" cy="812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4A3160F-47D2-43B5-B298-718A2D7BB902}"/>
              </a:ext>
            </a:extLst>
          </p:cNvPr>
          <p:cNvGrpSpPr/>
          <p:nvPr/>
        </p:nvGrpSpPr>
        <p:grpSpPr>
          <a:xfrm>
            <a:off x="-13121336" y="2315659"/>
            <a:ext cx="13070306" cy="2168723"/>
            <a:chOff x="-450235" y="2344638"/>
            <a:chExt cx="13070306" cy="2168723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6F8C6E1A-0B88-43C0-94C9-CF2753B749E6}"/>
                </a:ext>
              </a:extLst>
            </p:cNvPr>
            <p:cNvSpPr/>
            <p:nvPr/>
          </p:nvSpPr>
          <p:spPr>
            <a:xfrm>
              <a:off x="-450234" y="2344638"/>
              <a:ext cx="13070305" cy="21687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6D68CE-A72D-4E02-AB13-958535CD602E}"/>
                </a:ext>
              </a:extLst>
            </p:cNvPr>
            <p:cNvSpPr txBox="1"/>
            <p:nvPr/>
          </p:nvSpPr>
          <p:spPr>
            <a:xfrm>
              <a:off x="-450235" y="2497975"/>
              <a:ext cx="1307030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500" dirty="0">
                  <a:ln w="3175">
                    <a:solidFill>
                      <a:schemeClr val="tx1"/>
                    </a:solidFill>
                  </a:ln>
                  <a:solidFill>
                    <a:srgbClr val="7D9AC9"/>
                  </a:solidFill>
                  <a:latin typeface="Azov" panose="02000000000000000000" pitchFamily="2" charset="-52"/>
                </a:rPr>
                <a:t>Отгадай-ка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88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081" y="-960742"/>
            <a:ext cx="12192000" cy="8128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8ADD70E-0575-4415-8D20-8333D5894E86}"/>
              </a:ext>
            </a:extLst>
          </p:cNvPr>
          <p:cNvGrpSpPr/>
          <p:nvPr/>
        </p:nvGrpSpPr>
        <p:grpSpPr>
          <a:xfrm>
            <a:off x="-450235" y="2344638"/>
            <a:ext cx="13070306" cy="2168723"/>
            <a:chOff x="-450235" y="2344638"/>
            <a:chExt cx="13070306" cy="2168723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FDDECB4-E83A-408B-B7EE-F3BE48AC1567}"/>
                </a:ext>
              </a:extLst>
            </p:cNvPr>
            <p:cNvSpPr/>
            <p:nvPr/>
          </p:nvSpPr>
          <p:spPr>
            <a:xfrm>
              <a:off x="-450234" y="2344638"/>
              <a:ext cx="13070305" cy="21687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0CA457-ECA4-481E-B783-C6B152C877F5}"/>
                </a:ext>
              </a:extLst>
            </p:cNvPr>
            <p:cNvSpPr txBox="1"/>
            <p:nvPr/>
          </p:nvSpPr>
          <p:spPr>
            <a:xfrm>
              <a:off x="-450235" y="2497975"/>
              <a:ext cx="1307030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500" dirty="0">
                  <a:ln w="3175">
                    <a:solidFill>
                      <a:schemeClr val="tx1"/>
                    </a:solidFill>
                  </a:ln>
                  <a:solidFill>
                    <a:srgbClr val="7D9AC9"/>
                  </a:solidFill>
                  <a:latin typeface="Azov" panose="02000000000000000000" pitchFamily="2" charset="-52"/>
                </a:rPr>
                <a:t>Отгадай-ка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465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081" y="-960742"/>
            <a:ext cx="12192000" cy="8128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8ADD70E-0575-4415-8D20-8333D5894E86}"/>
              </a:ext>
            </a:extLst>
          </p:cNvPr>
          <p:cNvGrpSpPr/>
          <p:nvPr/>
        </p:nvGrpSpPr>
        <p:grpSpPr>
          <a:xfrm>
            <a:off x="-450234" y="2344638"/>
            <a:ext cx="13070305" cy="2168723"/>
            <a:chOff x="-450234" y="2344638"/>
            <a:chExt cx="13070305" cy="2168723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FDDECB4-E83A-408B-B7EE-F3BE48AC1567}"/>
                </a:ext>
              </a:extLst>
            </p:cNvPr>
            <p:cNvSpPr/>
            <p:nvPr/>
          </p:nvSpPr>
          <p:spPr>
            <a:xfrm>
              <a:off x="-450234" y="2344638"/>
              <a:ext cx="13070305" cy="21687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0CA457-ECA4-481E-B783-C6B152C877F5}"/>
                </a:ext>
              </a:extLst>
            </p:cNvPr>
            <p:cNvSpPr txBox="1"/>
            <p:nvPr/>
          </p:nvSpPr>
          <p:spPr>
            <a:xfrm>
              <a:off x="-11080" y="2633534"/>
              <a:ext cx="47274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800" dirty="0">
                  <a:ln w="3175">
                    <a:solidFill>
                      <a:schemeClr val="tx1"/>
                    </a:solidFill>
                  </a:ln>
                  <a:solidFill>
                    <a:srgbClr val="7D9AC9"/>
                  </a:solidFill>
                  <a:latin typeface="Azov" panose="02000000000000000000" pitchFamily="2" charset="-52"/>
                </a:rPr>
                <a:t>народ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A5F982-8FC0-4F18-A7B4-DFA108E7447F}"/>
              </a:ext>
            </a:extLst>
          </p:cNvPr>
          <p:cNvSpPr/>
          <p:nvPr/>
        </p:nvSpPr>
        <p:spPr>
          <a:xfrm>
            <a:off x="4269332" y="2704835"/>
            <a:ext cx="261321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n w="3175"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</a:rPr>
              <a:t>- на</a:t>
            </a:r>
            <a:endParaRPr lang="ru-RU" sz="8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FA0210-65D5-4629-AE77-68DE4FCE0FFC}"/>
              </a:ext>
            </a:extLst>
          </p:cNvPr>
          <p:cNvSpPr/>
          <p:nvPr/>
        </p:nvSpPr>
        <p:spPr>
          <a:xfrm>
            <a:off x="7228508" y="2704835"/>
            <a:ext cx="42819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n w="3175"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</a:rPr>
              <a:t>+ ина =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195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081" y="-960742"/>
            <a:ext cx="12192000" cy="8128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DDECB4-E83A-408B-B7EE-F3BE48AC1567}"/>
              </a:ext>
            </a:extLst>
          </p:cNvPr>
          <p:cNvSpPr/>
          <p:nvPr/>
        </p:nvSpPr>
        <p:spPr>
          <a:xfrm>
            <a:off x="-450234" y="2344638"/>
            <a:ext cx="13070305" cy="2168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1F5E7-3D93-4CDB-ACB7-4CFC55039E8E}"/>
              </a:ext>
            </a:extLst>
          </p:cNvPr>
          <p:cNvSpPr/>
          <p:nvPr/>
        </p:nvSpPr>
        <p:spPr>
          <a:xfrm>
            <a:off x="-22163" y="2344638"/>
            <a:ext cx="12203082" cy="2168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spc="25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РОДИН</a:t>
            </a:r>
            <a:r>
              <a:rPr lang="ru-RU" sz="115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4417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t="11820"/>
          <a:stretch/>
        </p:blipFill>
        <p:spPr>
          <a:xfrm>
            <a:off x="-11081" y="0"/>
            <a:ext cx="12192000" cy="716725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DDECB4-E83A-408B-B7EE-F3BE48AC1567}"/>
              </a:ext>
            </a:extLst>
          </p:cNvPr>
          <p:cNvSpPr/>
          <p:nvPr/>
        </p:nvSpPr>
        <p:spPr>
          <a:xfrm>
            <a:off x="-450234" y="2344638"/>
            <a:ext cx="13070305" cy="2168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1F5E7-3D93-4CDB-ACB7-4CFC55039E8E}"/>
              </a:ext>
            </a:extLst>
          </p:cNvPr>
          <p:cNvSpPr/>
          <p:nvPr/>
        </p:nvSpPr>
        <p:spPr>
          <a:xfrm>
            <a:off x="410973" y="812263"/>
            <a:ext cx="3005995" cy="72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spc="2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РОДИНА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DDFE5-451D-438C-81C9-52B13842A119}"/>
              </a:ext>
            </a:extLst>
          </p:cNvPr>
          <p:cNvSpPr txBox="1"/>
          <p:nvPr/>
        </p:nvSpPr>
        <p:spPr>
          <a:xfrm>
            <a:off x="170682" y="2750285"/>
            <a:ext cx="5689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ln w="3175"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</a:rPr>
              <a:t>животик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1EE5D3-9EBC-4527-B160-B15CF30E110A}"/>
              </a:ext>
            </a:extLst>
          </p:cNvPr>
          <p:cNvSpPr/>
          <p:nvPr/>
        </p:nvSpPr>
        <p:spPr>
          <a:xfrm>
            <a:off x="5678904" y="2750285"/>
            <a:ext cx="28071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-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ик </a:t>
            </a:r>
            <a:endParaRPr lang="ru-RU" sz="88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402CA4-4046-4522-AD24-D21F436BEB34}"/>
              </a:ext>
            </a:extLst>
          </p:cNvPr>
          <p:cNvSpPr/>
          <p:nvPr/>
        </p:nvSpPr>
        <p:spPr>
          <a:xfrm>
            <a:off x="7783595" y="2778645"/>
            <a:ext cx="38587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+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ные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=</a:t>
            </a:r>
            <a:endParaRPr lang="ru-RU" sz="88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4708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t="11820"/>
          <a:stretch/>
        </p:blipFill>
        <p:spPr>
          <a:xfrm>
            <a:off x="-11082" y="0"/>
            <a:ext cx="12203081" cy="716725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DDECB4-E83A-408B-B7EE-F3BE48AC1567}"/>
              </a:ext>
            </a:extLst>
          </p:cNvPr>
          <p:cNvSpPr/>
          <p:nvPr/>
        </p:nvSpPr>
        <p:spPr>
          <a:xfrm>
            <a:off x="-450234" y="2344638"/>
            <a:ext cx="13070305" cy="2168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1F5E7-3D93-4CDB-ACB7-4CFC55039E8E}"/>
              </a:ext>
            </a:extLst>
          </p:cNvPr>
          <p:cNvSpPr/>
          <p:nvPr/>
        </p:nvSpPr>
        <p:spPr>
          <a:xfrm>
            <a:off x="410973" y="812263"/>
            <a:ext cx="3005995" cy="72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spc="2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РОДИНА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DDFE5-451D-438C-81C9-52B13842A119}"/>
              </a:ext>
            </a:extLst>
          </p:cNvPr>
          <p:cNvSpPr txBox="1"/>
          <p:nvPr/>
        </p:nvSpPr>
        <p:spPr>
          <a:xfrm>
            <a:off x="170682" y="2750285"/>
            <a:ext cx="5689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ln w="3175"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</a:rPr>
              <a:t>животик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1EE5D3-9EBC-4527-B160-B15CF30E110A}"/>
              </a:ext>
            </a:extLst>
          </p:cNvPr>
          <p:cNvSpPr/>
          <p:nvPr/>
        </p:nvSpPr>
        <p:spPr>
          <a:xfrm>
            <a:off x="5678904" y="2750285"/>
            <a:ext cx="28071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-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ик </a:t>
            </a:r>
            <a:endParaRPr lang="ru-RU" sz="88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402CA4-4046-4522-AD24-D21F436BEB34}"/>
              </a:ext>
            </a:extLst>
          </p:cNvPr>
          <p:cNvSpPr/>
          <p:nvPr/>
        </p:nvSpPr>
        <p:spPr>
          <a:xfrm>
            <a:off x="7783595" y="2778645"/>
            <a:ext cx="38587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+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ные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88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=</a:t>
            </a:r>
            <a:endParaRPr lang="ru-RU" sz="88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9292E2-1761-4454-B441-41419F904F00}"/>
              </a:ext>
            </a:extLst>
          </p:cNvPr>
          <p:cNvSpPr/>
          <p:nvPr/>
        </p:nvSpPr>
        <p:spPr>
          <a:xfrm>
            <a:off x="-22163" y="2344638"/>
            <a:ext cx="12203082" cy="2168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spc="2500" dirty="0">
                <a:solidFill>
                  <a:srgbClr val="BE8C5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ЖИВОТНЫ</a:t>
            </a:r>
            <a:r>
              <a:rPr lang="ru-RU" sz="11500" dirty="0">
                <a:solidFill>
                  <a:srgbClr val="BE8C5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39385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53293-5285-4A5F-A39E-5388AA426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0874"/>
            <a:ext cx="9144000" cy="1782618"/>
          </a:xfrm>
        </p:spPr>
        <p:txBody>
          <a:bodyPr anchor="ctr"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Двенадцатое декабря.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Классная работа.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4BA5EDF-D914-4A27-89BD-98BF01C3D0C9}"/>
              </a:ext>
            </a:extLst>
          </p:cNvPr>
          <p:cNvCxnSpPr>
            <a:cxnSpLocks/>
          </p:cNvCxnSpPr>
          <p:nvPr/>
        </p:nvCxnSpPr>
        <p:spPr>
          <a:xfrm>
            <a:off x="-304800" y="2064328"/>
            <a:ext cx="13244945" cy="0"/>
          </a:xfrm>
          <a:prstGeom prst="line">
            <a:avLst/>
          </a:prstGeom>
          <a:ln w="76200">
            <a:solidFill>
              <a:srgbClr val="1F4E7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DC35F77-5656-4ED9-AE1D-5D5DD037B4B2}"/>
              </a:ext>
            </a:extLst>
          </p:cNvPr>
          <p:cNvGrpSpPr/>
          <p:nvPr/>
        </p:nvGrpSpPr>
        <p:grpSpPr>
          <a:xfrm>
            <a:off x="173443" y="7077455"/>
            <a:ext cx="12018557" cy="4545050"/>
            <a:chOff x="-138020" y="7162041"/>
            <a:chExt cx="12355935" cy="4545050"/>
          </a:xfrm>
        </p:grpSpPr>
        <p:pic>
          <p:nvPicPr>
            <p:cNvPr id="10" name="Picture 2" descr="https://xn--d1abkscgpix1e.xn--p1ai/assets/uploads/products/figurnyj-dvuxstoronnij-element-dlya-oformleniya-detskoj-ploshhadki-i-gruppy-dzhungli-tigryata-340x500mm.jpg">
              <a:extLst>
                <a:ext uri="{FF2B5EF4-FFF2-40B4-BE49-F238E27FC236}">
                  <a16:creationId xmlns:a16="http://schemas.microsoft.com/office/drawing/2014/main" id="{651F8702-8A3E-4BAA-8B53-79935B70C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584" y="7864981"/>
              <a:ext cx="1686458" cy="247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i.pinimg.com/originals/94/0f/25/940f25c785d2595058d0a9038e4bf41f.png">
              <a:extLst>
                <a:ext uri="{FF2B5EF4-FFF2-40B4-BE49-F238E27FC236}">
                  <a16:creationId xmlns:a16="http://schemas.microsoft.com/office/drawing/2014/main" id="{1EE0A323-26DC-4E69-8D93-13D5DE9115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5" t="57374" r="31635"/>
            <a:stretch/>
          </p:blipFill>
          <p:spPr bwMode="auto">
            <a:xfrm>
              <a:off x="8103115" y="7742803"/>
              <a:ext cx="4114800" cy="374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thypix.com/wp-content/uploads/2020/05/fox-46.png">
              <a:extLst>
                <a:ext uri="{FF2B5EF4-FFF2-40B4-BE49-F238E27FC236}">
                  <a16:creationId xmlns:a16="http://schemas.microsoft.com/office/drawing/2014/main" id="{004A6B28-B06F-47DC-A9B1-FB9FB67CD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409" y="7290897"/>
              <a:ext cx="2479746" cy="247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s://i.pinimg.com/originals/0a/f6/f1/0af6f1d33dd961cd04c776d78f5d701f.png">
              <a:extLst>
                <a:ext uri="{FF2B5EF4-FFF2-40B4-BE49-F238E27FC236}">
                  <a16:creationId xmlns:a16="http://schemas.microsoft.com/office/drawing/2014/main" id="{B4DD3F8B-2C60-4A34-BD62-B545AD8A8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175" y="7162041"/>
              <a:ext cx="4545050" cy="454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creazilla-store.fra1.digitaloceanspaces.com/cliparts/10359/bobcat-clipart-md.png">
              <a:extLst>
                <a:ext uri="{FF2B5EF4-FFF2-40B4-BE49-F238E27FC236}">
                  <a16:creationId xmlns:a16="http://schemas.microsoft.com/office/drawing/2014/main" id="{589E9C07-CD77-41BB-A8EE-67C937749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38020" y="8466631"/>
              <a:ext cx="2952307" cy="277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https://pofoto.club/uploads/posts/2022-08/1660299922_10-pofoto-club-p-aist-foto-dlya-detei-multyashnie-18.png">
            <a:extLst>
              <a:ext uri="{FF2B5EF4-FFF2-40B4-BE49-F238E27FC236}">
                <a16:creationId xmlns:a16="http://schemas.microsoft.com/office/drawing/2014/main" id="{D0A8395D-D8BD-4E0E-97E6-D094BCEF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480" y="487768"/>
            <a:ext cx="3634492" cy="18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560A3-BF99-459D-801F-06881342DD64}"/>
              </a:ext>
            </a:extLst>
          </p:cNvPr>
          <p:cNvSpPr txBox="1"/>
          <p:nvPr/>
        </p:nvSpPr>
        <p:spPr>
          <a:xfrm>
            <a:off x="513347" y="2133630"/>
            <a:ext cx="9464842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4400" dirty="0">
                <a:solidFill>
                  <a:srgbClr val="FF6600"/>
                </a:solidFill>
                <a:latin typeface="Arial Black" panose="020B0A04020102020204" pitchFamily="34" charset="0"/>
              </a:rPr>
              <a:t>Правила работы в группе: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– доброжелательны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делаем общее дело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говорим по очереди, не перебивая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четко излагаем свое мнение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слушаем других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не согласны, мы выслушиваем другое мнение и после предлагаем свое решение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следим за порядком на рабочем месте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AF56ADB-0CF9-4848-8B1E-F66D57C8A06D}"/>
              </a:ext>
            </a:extLst>
          </p:cNvPr>
          <p:cNvCxnSpPr>
            <a:cxnSpLocks/>
          </p:cNvCxnSpPr>
          <p:nvPr/>
        </p:nvCxnSpPr>
        <p:spPr>
          <a:xfrm>
            <a:off x="-304800" y="3018833"/>
            <a:ext cx="13244945" cy="0"/>
          </a:xfrm>
          <a:prstGeom prst="line">
            <a:avLst/>
          </a:prstGeom>
          <a:ln w="76200">
            <a:solidFill>
              <a:srgbClr val="1F4E7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90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t="11820"/>
          <a:stretch/>
        </p:blipFill>
        <p:spPr>
          <a:xfrm>
            <a:off x="-11081" y="0"/>
            <a:ext cx="12169540" cy="716725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DDECB4-E83A-408B-B7EE-F3BE48AC1567}"/>
              </a:ext>
            </a:extLst>
          </p:cNvPr>
          <p:cNvSpPr/>
          <p:nvPr/>
        </p:nvSpPr>
        <p:spPr>
          <a:xfrm>
            <a:off x="-450234" y="2344638"/>
            <a:ext cx="13070305" cy="2168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1F5E7-3D93-4CDB-ACB7-4CFC55039E8E}"/>
              </a:ext>
            </a:extLst>
          </p:cNvPr>
          <p:cNvSpPr/>
          <p:nvPr/>
        </p:nvSpPr>
        <p:spPr>
          <a:xfrm>
            <a:off x="410973" y="812263"/>
            <a:ext cx="3005995" cy="72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spc="2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РОДИНА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DDFE5-451D-438C-81C9-52B13842A119}"/>
              </a:ext>
            </a:extLst>
          </p:cNvPr>
          <p:cNvSpPr txBox="1"/>
          <p:nvPr/>
        </p:nvSpPr>
        <p:spPr>
          <a:xfrm>
            <a:off x="-312890" y="2874999"/>
            <a:ext cx="3967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n w="3175"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</a:rPr>
              <a:t>ОХОТА</a:t>
            </a:r>
            <a:endParaRPr lang="ru-RU" sz="8800" dirty="0">
              <a:ln w="3175"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1EE5D3-9EBC-4527-B160-B15CF30E110A}"/>
              </a:ext>
            </a:extLst>
          </p:cNvPr>
          <p:cNvSpPr/>
          <p:nvPr/>
        </p:nvSpPr>
        <p:spPr>
          <a:xfrm>
            <a:off x="3115407" y="2782666"/>
            <a:ext cx="2679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-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ОТА</a:t>
            </a:r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402CA4-4046-4522-AD24-D21F436BEB34}"/>
              </a:ext>
            </a:extLst>
          </p:cNvPr>
          <p:cNvSpPr/>
          <p:nvPr/>
        </p:nvSpPr>
        <p:spPr>
          <a:xfrm>
            <a:off x="5475654" y="2815384"/>
            <a:ext cx="29752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+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РАНО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9292E2-1761-4454-B441-41419F904F00}"/>
              </a:ext>
            </a:extLst>
          </p:cNvPr>
          <p:cNvSpPr/>
          <p:nvPr/>
        </p:nvSpPr>
        <p:spPr>
          <a:xfrm>
            <a:off x="3756089" y="812263"/>
            <a:ext cx="3439131" cy="72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BE8C5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ЖИВОТНЫЕ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BD0031-E759-4940-BD69-8AD77178721F}"/>
              </a:ext>
            </a:extLst>
          </p:cNvPr>
          <p:cNvSpPr/>
          <p:nvPr/>
        </p:nvSpPr>
        <p:spPr>
          <a:xfrm>
            <a:off x="8525396" y="2828833"/>
            <a:ext cx="15728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-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О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BDC09C-E3C6-489E-AF7B-08457215E366}"/>
              </a:ext>
            </a:extLst>
          </p:cNvPr>
          <p:cNvSpPr/>
          <p:nvPr/>
        </p:nvSpPr>
        <p:spPr>
          <a:xfrm>
            <a:off x="10120722" y="2828833"/>
            <a:ext cx="20377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+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А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=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879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t="11820"/>
          <a:stretch/>
        </p:blipFill>
        <p:spPr>
          <a:xfrm>
            <a:off x="-11081" y="0"/>
            <a:ext cx="12192000" cy="716725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DDECB4-E83A-408B-B7EE-F3BE48AC1567}"/>
              </a:ext>
            </a:extLst>
          </p:cNvPr>
          <p:cNvSpPr/>
          <p:nvPr/>
        </p:nvSpPr>
        <p:spPr>
          <a:xfrm>
            <a:off x="-450234" y="2344638"/>
            <a:ext cx="13070305" cy="2168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1F5E7-3D93-4CDB-ACB7-4CFC55039E8E}"/>
              </a:ext>
            </a:extLst>
          </p:cNvPr>
          <p:cNvSpPr/>
          <p:nvPr/>
        </p:nvSpPr>
        <p:spPr>
          <a:xfrm>
            <a:off x="410973" y="812263"/>
            <a:ext cx="3005995" cy="72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spc="2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РОДИНА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DDFE5-451D-438C-81C9-52B13842A119}"/>
              </a:ext>
            </a:extLst>
          </p:cNvPr>
          <p:cNvSpPr txBox="1"/>
          <p:nvPr/>
        </p:nvSpPr>
        <p:spPr>
          <a:xfrm>
            <a:off x="-312890" y="2874999"/>
            <a:ext cx="3967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n w="3175"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</a:rPr>
              <a:t>ОХОТА</a:t>
            </a:r>
            <a:endParaRPr lang="ru-RU" sz="8800" dirty="0">
              <a:ln w="3175"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1EE5D3-9EBC-4527-B160-B15CF30E110A}"/>
              </a:ext>
            </a:extLst>
          </p:cNvPr>
          <p:cNvSpPr/>
          <p:nvPr/>
        </p:nvSpPr>
        <p:spPr>
          <a:xfrm>
            <a:off x="3115407" y="2782666"/>
            <a:ext cx="2679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-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ОТА</a:t>
            </a:r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402CA4-4046-4522-AD24-D21F436BEB34}"/>
              </a:ext>
            </a:extLst>
          </p:cNvPr>
          <p:cNvSpPr/>
          <p:nvPr/>
        </p:nvSpPr>
        <p:spPr>
          <a:xfrm>
            <a:off x="5475654" y="2815384"/>
            <a:ext cx="29752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+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РАНО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9292E2-1761-4454-B441-41419F904F00}"/>
              </a:ext>
            </a:extLst>
          </p:cNvPr>
          <p:cNvSpPr/>
          <p:nvPr/>
        </p:nvSpPr>
        <p:spPr>
          <a:xfrm>
            <a:off x="3756089" y="812263"/>
            <a:ext cx="3439131" cy="72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BE8C5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ЖИВОТНЫЕ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BD0031-E759-4940-BD69-8AD77178721F}"/>
              </a:ext>
            </a:extLst>
          </p:cNvPr>
          <p:cNvSpPr/>
          <p:nvPr/>
        </p:nvSpPr>
        <p:spPr>
          <a:xfrm>
            <a:off x="8525396" y="2828833"/>
            <a:ext cx="15728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-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О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BDC09C-E3C6-489E-AF7B-08457215E366}"/>
              </a:ext>
            </a:extLst>
          </p:cNvPr>
          <p:cNvSpPr/>
          <p:nvPr/>
        </p:nvSpPr>
        <p:spPr>
          <a:xfrm>
            <a:off x="10120722" y="2828833"/>
            <a:ext cx="20377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+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А</a:t>
            </a:r>
            <a:r>
              <a:rPr lang="ru-RU" sz="40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 </a:t>
            </a:r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7D9AC9"/>
                </a:solidFill>
                <a:latin typeface="Azov" panose="02000000000000000000" pitchFamily="2" charset="-52"/>
                <a:cs typeface="Arial" pitchFamily="34" charset="0"/>
              </a:rPr>
              <a:t>=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7D9AC9"/>
              </a:solidFill>
              <a:latin typeface="Azov" panose="020000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0B170EB-CAFF-4F13-94A8-942FD56B11F1}"/>
              </a:ext>
            </a:extLst>
          </p:cNvPr>
          <p:cNvSpPr/>
          <p:nvPr/>
        </p:nvSpPr>
        <p:spPr>
          <a:xfrm>
            <a:off x="-22163" y="2344638"/>
            <a:ext cx="12203082" cy="2168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spc="25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ОХРАН</a:t>
            </a:r>
            <a:r>
              <a:rPr lang="ru-RU" sz="115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5283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t="11820" b="3804"/>
          <a:stretch/>
        </p:blipFill>
        <p:spPr>
          <a:xfrm>
            <a:off x="-11081" y="0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1F5E7-3D93-4CDB-ACB7-4CFC55039E8E}"/>
              </a:ext>
            </a:extLst>
          </p:cNvPr>
          <p:cNvSpPr/>
          <p:nvPr/>
        </p:nvSpPr>
        <p:spPr>
          <a:xfrm>
            <a:off x="0" y="583114"/>
            <a:ext cx="12169837" cy="159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spc="2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РОДИНА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9292E2-1761-4454-B441-41419F904F00}"/>
              </a:ext>
            </a:extLst>
          </p:cNvPr>
          <p:cNvSpPr/>
          <p:nvPr/>
        </p:nvSpPr>
        <p:spPr>
          <a:xfrm>
            <a:off x="-22163" y="2649565"/>
            <a:ext cx="12149995" cy="159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>
                <a:solidFill>
                  <a:srgbClr val="BE8C5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ЖИВОТНЫЕ</a:t>
            </a:r>
            <a:endParaRPr lang="ru-RU" sz="9600" dirty="0">
              <a:solidFill>
                <a:srgbClr val="BE8C5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0B170EB-CAFF-4F13-94A8-942FD56B11F1}"/>
              </a:ext>
            </a:extLst>
          </p:cNvPr>
          <p:cNvSpPr/>
          <p:nvPr/>
        </p:nvSpPr>
        <p:spPr>
          <a:xfrm>
            <a:off x="-11081" y="4675839"/>
            <a:ext cx="12158756" cy="159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ОХРАНА</a:t>
            </a:r>
          </a:p>
        </p:txBody>
      </p:sp>
    </p:spTree>
    <p:extLst>
      <p:ext uri="{BB962C8B-B14F-4D97-AF65-F5344CB8AC3E}">
        <p14:creationId xmlns:p14="http://schemas.microsoft.com/office/powerpoint/2010/main" val="3675192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B1B85F-21EA-4A34-B24B-1C9A7FCC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t="11820" b="3804"/>
          <a:stretch/>
        </p:blipFill>
        <p:spPr>
          <a:xfrm>
            <a:off x="-11081" y="0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9292E2-1761-4454-B441-41419F904F00}"/>
              </a:ext>
            </a:extLst>
          </p:cNvPr>
          <p:cNvSpPr/>
          <p:nvPr/>
        </p:nvSpPr>
        <p:spPr>
          <a:xfrm>
            <a:off x="-22163" y="2649565"/>
            <a:ext cx="12149995" cy="159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Животные</a:t>
            </a:r>
            <a:r>
              <a:rPr lang="ru-RU" sz="11500" dirty="0">
                <a:solidFill>
                  <a:srgbClr val="BE8C5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115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нашей Родины </a:t>
            </a:r>
            <a:r>
              <a:rPr lang="ru-RU" sz="115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 их охрана</a:t>
            </a:r>
            <a:endParaRPr lang="ru-RU" sz="9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6E603A-6F3C-4E72-897B-07F53DB58983}"/>
              </a:ext>
            </a:extLst>
          </p:cNvPr>
          <p:cNvSpPr/>
          <p:nvPr/>
        </p:nvSpPr>
        <p:spPr>
          <a:xfrm>
            <a:off x="5038518" y="296906"/>
            <a:ext cx="5560209" cy="19059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1CFD45-0C32-4742-B512-76F9D1679D08}"/>
              </a:ext>
            </a:extLst>
          </p:cNvPr>
          <p:cNvSpPr/>
          <p:nvPr/>
        </p:nvSpPr>
        <p:spPr>
          <a:xfrm>
            <a:off x="497305" y="625993"/>
            <a:ext cx="11694695" cy="443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800" i="1" dirty="0">
                <a:solidFill>
                  <a:srgbClr val="181818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Рыбе нужна вода.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i="1" dirty="0">
                <a:solidFill>
                  <a:srgbClr val="181818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 охранять наши водоемы!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800" i="1" dirty="0">
                <a:solidFill>
                  <a:srgbClr val="181818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Птице – воздух,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800" i="1" dirty="0">
                <a:solidFill>
                  <a:srgbClr val="181818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зверю - лес, степь, горы.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800" i="1" dirty="0">
                <a:solidFill>
                  <a:srgbClr val="181818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человеку нужна Родина. </a:t>
            </a:r>
            <a:endParaRPr lang="ru-RU" sz="4800" dirty="0">
              <a:latin typeface="Azov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C9E67F-6521-4A3A-ACAE-C503EB740A1A}"/>
              </a:ext>
            </a:extLst>
          </p:cNvPr>
          <p:cNvSpPr/>
          <p:nvPr/>
        </p:nvSpPr>
        <p:spPr>
          <a:xfrm>
            <a:off x="-21744" y="4930895"/>
            <a:ext cx="7133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81818"/>
                </a:solidFill>
                <a:highlight>
                  <a:srgbClr val="BDAF7F"/>
                </a:highlight>
                <a:latin typeface="Azov" panose="020000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 охранять природу </a:t>
            </a:r>
          </a:p>
          <a:p>
            <a:pPr algn="ctr"/>
            <a:r>
              <a:rPr lang="ru-RU" sz="4800" i="1" dirty="0">
                <a:solidFill>
                  <a:srgbClr val="181818"/>
                </a:solidFill>
                <a:highlight>
                  <a:srgbClr val="BDAF7F"/>
                </a:highligh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dirty="0">
                <a:solidFill>
                  <a:srgbClr val="181818"/>
                </a:solidFill>
                <a:highlight>
                  <a:srgbClr val="BDAF7F"/>
                </a:highlight>
                <a:latin typeface="Azov" panose="020000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значит охранять Родину!</a:t>
            </a:r>
            <a:endParaRPr lang="ru-RU" sz="3600" dirty="0">
              <a:highlight>
                <a:srgbClr val="BDAF7F"/>
              </a:highlight>
            </a:endParaRPr>
          </a:p>
        </p:txBody>
      </p:sp>
      <p:pic>
        <p:nvPicPr>
          <p:cNvPr id="11266" name="Picture 2" descr="https://orenburgkniga.ru/wp-content/uploads/d/f/7/df738f6a518c5c681b8b73b68a214833.jpeg">
            <a:extLst>
              <a:ext uri="{FF2B5EF4-FFF2-40B4-BE49-F238E27FC236}">
                <a16:creationId xmlns:a16="http://schemas.microsoft.com/office/drawing/2014/main" id="{91304DEC-77DA-4253-A632-1B0C0D9F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000" y="1"/>
            <a:ext cx="5080000" cy="6858000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9D7F6E-8B9D-49EC-8C38-41D9BCE194FB}"/>
              </a:ext>
            </a:extLst>
          </p:cNvPr>
          <p:cNvSpPr/>
          <p:nvPr/>
        </p:nvSpPr>
        <p:spPr>
          <a:xfrm>
            <a:off x="3574716" y="6377167"/>
            <a:ext cx="3537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1818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Пришвин «Моя Родина»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0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7DC8C-6EE4-455B-BFD3-FF29D309F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872C545E-7F20-405C-BFAE-D9B81E228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0"/>
            <a:ext cx="5694947" cy="6880024"/>
          </a:xfrm>
          <a:prstGeom prst="rect">
            <a:avLst/>
          </a:prstGeom>
          <a:effectLst>
            <a:outerShdw blurRad="50800" dist="50800" dir="5400000" sx="108000" sy="108000" algn="ctr" rotWithShape="0">
              <a:schemeClr val="tx1">
                <a:alpha val="3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633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63500-8292-4023-984D-4AAB86B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E3B99F2D-4B32-4DF2-B934-F1368BE84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6" y="2189747"/>
            <a:ext cx="5402567" cy="348915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84000"/>
              </a:scheme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FC54B9-A513-4361-8414-F51FBFD29EFB}"/>
              </a:ext>
            </a:extLst>
          </p:cNvPr>
          <p:cNvSpPr/>
          <p:nvPr/>
        </p:nvSpPr>
        <p:spPr>
          <a:xfrm>
            <a:off x="267160" y="903343"/>
            <a:ext cx="58288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Красный волк</a:t>
            </a:r>
            <a:endParaRPr lang="ru-RU" sz="6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6866" name="Picture 2" descr="https://cdn.fishki.net/upload/post/2021/07/18/3844731/1631ffd3a417243d78dde378d4c50998.jpg">
            <a:extLst>
              <a:ext uri="{FF2B5EF4-FFF2-40B4-BE49-F238E27FC236}">
                <a16:creationId xmlns:a16="http://schemas.microsoft.com/office/drawing/2014/main" id="{214A9074-FE35-45F6-965F-39E812F72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2"/>
          <a:stretch/>
        </p:blipFill>
        <p:spPr bwMode="auto">
          <a:xfrm>
            <a:off x="6721368" y="489265"/>
            <a:ext cx="2280513" cy="293973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10000" sy="110000" algn="ctr" rotWithShape="0">
              <a:schemeClr val="bg1">
                <a:alpha val="8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E61911-B396-489A-8569-ACCDBE2F4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252" y="489264"/>
            <a:ext cx="2280513" cy="29397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11000" sy="111000" algn="ctr" rotWithShape="0">
              <a:schemeClr val="bg1">
                <a:alpha val="84000"/>
              </a:schemeClr>
            </a:outerShdw>
          </a:effectLst>
        </p:spPr>
      </p:pic>
      <p:pic>
        <p:nvPicPr>
          <p:cNvPr id="36870" name="Picture 6" descr="http://pics2.pokazuha.ru/p201/h/m/10816680emh.jpg">
            <a:extLst>
              <a:ext uri="{FF2B5EF4-FFF2-40B4-BE49-F238E27FC236}">
                <a16:creationId xmlns:a16="http://schemas.microsoft.com/office/drawing/2014/main" id="{6C9867A1-D86C-464F-843B-C5EB21C56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10735"/>
          <a:stretch/>
        </p:blipFill>
        <p:spPr bwMode="auto">
          <a:xfrm>
            <a:off x="6697305" y="3662205"/>
            <a:ext cx="4918146" cy="293973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8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9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63500-8292-4023-984D-4AAB86B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FC54B9-A513-4361-8414-F51FBFD29EFB}"/>
              </a:ext>
            </a:extLst>
          </p:cNvPr>
          <p:cNvSpPr/>
          <p:nvPr/>
        </p:nvSpPr>
        <p:spPr>
          <a:xfrm>
            <a:off x="368202" y="1246436"/>
            <a:ext cx="5771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Пятнистый олень</a:t>
            </a:r>
            <a:endParaRPr lang="ru-RU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Picture 2" descr="https://tourjournal.ru/wp-content/uploads/31pyatnistyy-olen.jpg">
            <a:extLst>
              <a:ext uri="{FF2B5EF4-FFF2-40B4-BE49-F238E27FC236}">
                <a16:creationId xmlns:a16="http://schemas.microsoft.com/office/drawing/2014/main" id="{686AF332-FDAF-4B19-9C30-3F750DFB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4" y="2505036"/>
            <a:ext cx="5402567" cy="303894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8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18F37-5DEE-4070-AF2B-44A59E81B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271" y="408045"/>
            <a:ext cx="4762245" cy="619332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8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05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63500-8292-4023-984D-4AAB86B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FC54B9-A513-4361-8414-F51FBFD29EFB}"/>
              </a:ext>
            </a:extLst>
          </p:cNvPr>
          <p:cNvSpPr/>
          <p:nvPr/>
        </p:nvSpPr>
        <p:spPr>
          <a:xfrm>
            <a:off x="296013" y="837362"/>
            <a:ext cx="57871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Дальневосточная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лягушка</a:t>
            </a:r>
            <a:endParaRPr lang="ru-RU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C459C1-1F05-41CC-B854-39E436F45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4" y="2555707"/>
            <a:ext cx="5318795" cy="37905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3000" sy="103000" algn="ctr" rotWithShape="0">
              <a:schemeClr val="bg1">
                <a:alpha val="84000"/>
              </a:scheme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0B30A5-E6CC-4757-8F78-F5EB6038C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31097" y="578795"/>
            <a:ext cx="5123479" cy="57667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3000" sy="103000" algn="ctr" rotWithShape="0">
              <a:schemeClr val="bg1">
                <a:alpha val="7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29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63500-8292-4023-984D-4AAB86B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FC54B9-A513-4361-8414-F51FBFD29EFB}"/>
              </a:ext>
            </a:extLst>
          </p:cNvPr>
          <p:cNvSpPr/>
          <p:nvPr/>
        </p:nvSpPr>
        <p:spPr>
          <a:xfrm>
            <a:off x="311361" y="578795"/>
            <a:ext cx="60083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Дальневосточный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Леопард</a:t>
            </a:r>
            <a:endParaRPr lang="ru-RU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9938" name="Picture 2" descr="https://w-dog.ru/wallpapers/1/36/466951250766393/amurskij-leopard-xishhnik-leopard-pen-krasavec-dikaya-koshka.jpg">
            <a:extLst>
              <a:ext uri="{FF2B5EF4-FFF2-40B4-BE49-F238E27FC236}">
                <a16:creationId xmlns:a16="http://schemas.microsoft.com/office/drawing/2014/main" id="{5DBF3B3E-DB7D-4185-A15E-16175709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8" y="2525352"/>
            <a:ext cx="5199782" cy="375385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supawell.com/app/uploads/2016/02/Xizi-Amur-Leopard-Wildlife-Heritage-Fund.jpg">
            <a:extLst>
              <a:ext uri="{FF2B5EF4-FFF2-40B4-BE49-F238E27FC236}">
                <a16:creationId xmlns:a16="http://schemas.microsoft.com/office/drawing/2014/main" id="{BE76ADBE-8C61-45B1-974F-EC5DE737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95" y="3623395"/>
            <a:ext cx="4184155" cy="278943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6000" sy="106000" algn="ctr" rotWithShape="0">
              <a:schemeClr val="bg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EFC016-384F-4E63-95F5-1D12BBE8A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568" y="232749"/>
            <a:ext cx="4208220" cy="306721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6000" sy="106000" algn="ctr" rotWithShape="0">
              <a:schemeClr val="bg1"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999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53293-5285-4A5F-A39E-5388AA426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0874"/>
            <a:ext cx="9144000" cy="1782618"/>
          </a:xfrm>
        </p:spPr>
        <p:txBody>
          <a:bodyPr anchor="ctr"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Двенадцатое декабря.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Классная работа.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4BA5EDF-D914-4A27-89BD-98BF01C3D0C9}"/>
              </a:ext>
            </a:extLst>
          </p:cNvPr>
          <p:cNvCxnSpPr>
            <a:cxnSpLocks/>
          </p:cNvCxnSpPr>
          <p:nvPr/>
        </p:nvCxnSpPr>
        <p:spPr>
          <a:xfrm>
            <a:off x="-304800" y="2064328"/>
            <a:ext cx="13244945" cy="0"/>
          </a:xfrm>
          <a:prstGeom prst="line">
            <a:avLst/>
          </a:prstGeom>
          <a:ln w="76200">
            <a:solidFill>
              <a:srgbClr val="1F4E7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DC35F77-5656-4ED9-AE1D-5D5DD037B4B2}"/>
              </a:ext>
            </a:extLst>
          </p:cNvPr>
          <p:cNvGrpSpPr/>
          <p:nvPr/>
        </p:nvGrpSpPr>
        <p:grpSpPr>
          <a:xfrm>
            <a:off x="173443" y="2312950"/>
            <a:ext cx="12018557" cy="4545050"/>
            <a:chOff x="-138020" y="7162041"/>
            <a:chExt cx="12355935" cy="4545050"/>
          </a:xfrm>
        </p:grpSpPr>
        <p:pic>
          <p:nvPicPr>
            <p:cNvPr id="10" name="Picture 2" descr="https://xn--d1abkscgpix1e.xn--p1ai/assets/uploads/products/figurnyj-dvuxstoronnij-element-dlya-oformleniya-detskoj-ploshhadki-i-gruppy-dzhungli-tigryata-340x500mm.jpg">
              <a:extLst>
                <a:ext uri="{FF2B5EF4-FFF2-40B4-BE49-F238E27FC236}">
                  <a16:creationId xmlns:a16="http://schemas.microsoft.com/office/drawing/2014/main" id="{651F8702-8A3E-4BAA-8B53-79935B70C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584" y="7864981"/>
              <a:ext cx="1686458" cy="247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i.pinimg.com/originals/94/0f/25/940f25c785d2595058d0a9038e4bf41f.png">
              <a:extLst>
                <a:ext uri="{FF2B5EF4-FFF2-40B4-BE49-F238E27FC236}">
                  <a16:creationId xmlns:a16="http://schemas.microsoft.com/office/drawing/2014/main" id="{1EE0A323-26DC-4E69-8D93-13D5DE9115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5" t="57374" r="31635"/>
            <a:stretch/>
          </p:blipFill>
          <p:spPr bwMode="auto">
            <a:xfrm>
              <a:off x="8103115" y="7742803"/>
              <a:ext cx="4114800" cy="374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thypix.com/wp-content/uploads/2020/05/fox-46.png">
              <a:extLst>
                <a:ext uri="{FF2B5EF4-FFF2-40B4-BE49-F238E27FC236}">
                  <a16:creationId xmlns:a16="http://schemas.microsoft.com/office/drawing/2014/main" id="{004A6B28-B06F-47DC-A9B1-FB9FB67CD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409" y="7290897"/>
              <a:ext cx="2479746" cy="247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s://i.pinimg.com/originals/0a/f6/f1/0af6f1d33dd961cd04c776d78f5d701f.png">
              <a:extLst>
                <a:ext uri="{FF2B5EF4-FFF2-40B4-BE49-F238E27FC236}">
                  <a16:creationId xmlns:a16="http://schemas.microsoft.com/office/drawing/2014/main" id="{B4DD3F8B-2C60-4A34-BD62-B545AD8A8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175" y="7162041"/>
              <a:ext cx="4545050" cy="454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creazilla-store.fra1.digitaloceanspaces.com/cliparts/10359/bobcat-clipart-md.png">
              <a:extLst>
                <a:ext uri="{FF2B5EF4-FFF2-40B4-BE49-F238E27FC236}">
                  <a16:creationId xmlns:a16="http://schemas.microsoft.com/office/drawing/2014/main" id="{589E9C07-CD77-41BB-A8EE-67C937749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38020" y="8466631"/>
              <a:ext cx="2952307" cy="277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https://pofoto.club/uploads/posts/2022-08/1660299922_10-pofoto-club-p-aist-foto-dlya-detei-multyashnie-18.png">
            <a:extLst>
              <a:ext uri="{FF2B5EF4-FFF2-40B4-BE49-F238E27FC236}">
                <a16:creationId xmlns:a16="http://schemas.microsoft.com/office/drawing/2014/main" id="{D0A8395D-D8BD-4E0E-97E6-D094BCEF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31" y="280874"/>
            <a:ext cx="3634492" cy="18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160B0-AE19-4661-9DA6-6032772B3203}"/>
              </a:ext>
            </a:extLst>
          </p:cNvPr>
          <p:cNvSpPr txBox="1"/>
          <p:nvPr/>
        </p:nvSpPr>
        <p:spPr>
          <a:xfrm>
            <a:off x="725935" y="-4632234"/>
            <a:ext cx="9464842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4400" dirty="0">
                <a:latin typeface="Arial Black" panose="020B0A04020102020204" pitchFamily="34" charset="0"/>
              </a:rPr>
              <a:t>Правила работы в группе: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– доброжелательны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делаем общее дело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говорим по очереди, не перебивая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четко излагаем свое мнение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слушаем других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не согласны, мы выслушиваем другое мнение и после предлагаем свое решение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следим за порядком на рабочем месте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3E8764C-9653-49A6-9EFA-B426E97F8D6D}"/>
              </a:ext>
            </a:extLst>
          </p:cNvPr>
          <p:cNvCxnSpPr>
            <a:cxnSpLocks/>
          </p:cNvCxnSpPr>
          <p:nvPr/>
        </p:nvCxnSpPr>
        <p:spPr>
          <a:xfrm>
            <a:off x="-288758" y="179380"/>
            <a:ext cx="13244945" cy="0"/>
          </a:xfrm>
          <a:prstGeom prst="line">
            <a:avLst/>
          </a:prstGeom>
          <a:ln w="76200">
            <a:solidFill>
              <a:srgbClr val="1F4E7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4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63500-8292-4023-984D-4AAB86B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FC54B9-A513-4361-8414-F51FBFD29EFB}"/>
              </a:ext>
            </a:extLst>
          </p:cNvPr>
          <p:cNvSpPr/>
          <p:nvPr/>
        </p:nvSpPr>
        <p:spPr>
          <a:xfrm>
            <a:off x="669351" y="1115560"/>
            <a:ext cx="57358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Утка-мандаринка</a:t>
            </a:r>
            <a:endParaRPr lang="ru-RU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1986" name="Picture 2" descr="https://mtdata.ru/u10/photo20EB/20158115950-0/original.jpg">
            <a:extLst>
              <a:ext uri="{FF2B5EF4-FFF2-40B4-BE49-F238E27FC236}">
                <a16:creationId xmlns:a16="http://schemas.microsoft.com/office/drawing/2014/main" id="{8E81EE6E-2691-46EF-9876-575252D5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0" y="2275584"/>
            <a:ext cx="5438015" cy="357400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4000" sy="104000" algn="ctr" rotWithShape="0">
              <a:schemeClr val="bg1">
                <a:alpha val="9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celes.club/uploads/posts/2021-12/1639077229_21-celes-club-p-utok-ptitsi-krasivo-foto-27.jpg">
            <a:extLst>
              <a:ext uri="{FF2B5EF4-FFF2-40B4-BE49-F238E27FC236}">
                <a16:creationId xmlns:a16="http://schemas.microsoft.com/office/drawing/2014/main" id="{045EB45B-73CD-4827-A4AD-C1451F5F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561" y="3625892"/>
            <a:ext cx="4485028" cy="287837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9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s://mrkot.com/wp-content/uploads/2020/04/mandarinka2.jpg">
            <a:extLst>
              <a:ext uri="{FF2B5EF4-FFF2-40B4-BE49-F238E27FC236}">
                <a16:creationId xmlns:a16="http://schemas.microsoft.com/office/drawing/2014/main" id="{35614F17-8977-4C56-804B-0B4AC893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73" y="310418"/>
            <a:ext cx="4485028" cy="298623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9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6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E72D9-FCEE-4236-AC8E-9EA790A8B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2" y="641369"/>
            <a:ext cx="5776848" cy="5776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13E45-BF43-4137-8F0F-FDDE77F4E841}"/>
              </a:ext>
            </a:extLst>
          </p:cNvPr>
          <p:cNvSpPr txBox="1"/>
          <p:nvPr/>
        </p:nvSpPr>
        <p:spPr>
          <a:xfrm>
            <a:off x="5582653" y="385905"/>
            <a:ext cx="66093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Azov" panose="02000000000000000000" pitchFamily="2" charset="-52"/>
              </a:rPr>
              <a:t>Герб</a:t>
            </a:r>
          </a:p>
          <a:p>
            <a:pPr algn="ctr"/>
            <a:r>
              <a:rPr lang="ru-RU" sz="7200" dirty="0">
                <a:latin typeface="Azov" panose="02000000000000000000" pitchFamily="2" charset="-52"/>
              </a:rPr>
              <a:t>Приморского</a:t>
            </a:r>
          </a:p>
          <a:p>
            <a:pPr algn="ctr"/>
            <a:r>
              <a:rPr lang="ru-RU" sz="7200" dirty="0">
                <a:latin typeface="Azov" panose="02000000000000000000" pitchFamily="2" charset="-52"/>
              </a:rPr>
              <a:t>края</a:t>
            </a:r>
          </a:p>
        </p:txBody>
      </p:sp>
      <p:pic>
        <p:nvPicPr>
          <p:cNvPr id="8" name="Рисунок 7" descr="Линия со стрелкой: изгиб против часовой стрелки">
            <a:extLst>
              <a:ext uri="{FF2B5EF4-FFF2-40B4-BE49-F238E27FC236}">
                <a16:creationId xmlns:a16="http://schemas.microsoft.com/office/drawing/2014/main" id="{CF4B360F-AC1D-4536-875B-0C7B62DD8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062132" flipH="1">
            <a:off x="6449949" y="3388515"/>
            <a:ext cx="2227089" cy="27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63500-8292-4023-984D-4AAB86B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2000" cy="68560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FC54B9-A513-4361-8414-F51FBFD29EFB}"/>
              </a:ext>
            </a:extLst>
          </p:cNvPr>
          <p:cNvSpPr/>
          <p:nvPr/>
        </p:nvSpPr>
        <p:spPr>
          <a:xfrm>
            <a:off x="697832" y="331302"/>
            <a:ext cx="48819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Амурский</a:t>
            </a:r>
          </a:p>
          <a:p>
            <a:pPr algn="ctr"/>
            <a:r>
              <a:rPr lang="ru-RU" sz="6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тигр</a:t>
            </a:r>
            <a:endParaRPr lang="ru-RU" sz="6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4034" name="Picture 2" descr="https://webpulse.imgsmail.ru/imgpreview?key=pulse_cabinet-image-4d84dd47-de44-42c1-8f28-9d4f93b7db7e&amp;mb=webpulse">
            <a:extLst>
              <a:ext uri="{FF2B5EF4-FFF2-40B4-BE49-F238E27FC236}">
                <a16:creationId xmlns:a16="http://schemas.microsoft.com/office/drawing/2014/main" id="{7518E931-4B61-47CB-BA1B-7C79DBE9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40" y="539732"/>
            <a:ext cx="5445850" cy="36350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5000" sy="105000" algn="ctr" rotWithShape="0">
              <a:schemeClr val="bg1">
                <a:alpha val="9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s://cdnstatic.rg.ru/uploads/images/175/47/50/8p_1000.jpg">
            <a:extLst>
              <a:ext uri="{FF2B5EF4-FFF2-40B4-BE49-F238E27FC236}">
                <a16:creationId xmlns:a16="http://schemas.microsoft.com/office/drawing/2014/main" id="{148046F0-8AE8-43D3-8FB9-C739A0C3E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21"/>
          <a:stretch/>
        </p:blipFill>
        <p:spPr bwMode="auto">
          <a:xfrm>
            <a:off x="6293240" y="4439991"/>
            <a:ext cx="5445851" cy="197887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4000" sy="104000" algn="ctr" rotWithShape="0">
              <a:schemeClr val="bg1">
                <a:alpha val="9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mobimg.b-cdn.net/v3/fetch/d3/d35befc8893b8df6e23d3be7541f581b.jpeg">
            <a:extLst>
              <a:ext uri="{FF2B5EF4-FFF2-40B4-BE49-F238E27FC236}">
                <a16:creationId xmlns:a16="http://schemas.microsoft.com/office/drawing/2014/main" id="{659FB8C4-8B2B-4C75-95F0-F0E16D2F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3" y="2357259"/>
            <a:ext cx="4655802" cy="406160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4000" sy="104000" algn="ctr" rotWithShape="0">
              <a:schemeClr val="bg1">
                <a:alpha val="9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mobimg.b-cdn.net/v3/fetch/dd/ddfdbd438dc8812e7a88ebff6725859e.jpeg">
            <a:extLst>
              <a:ext uri="{FF2B5EF4-FFF2-40B4-BE49-F238E27FC236}">
                <a16:creationId xmlns:a16="http://schemas.microsoft.com/office/drawing/2014/main" id="{FC95D6AB-1F49-42B7-911C-897AB891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mobimg.b-cdn.net/v3/fetch/dd/ddfdbd438dc8812e7a88ebff6725859e.jpeg">
            <a:extLst>
              <a:ext uri="{FF2B5EF4-FFF2-40B4-BE49-F238E27FC236}">
                <a16:creationId xmlns:a16="http://schemas.microsoft.com/office/drawing/2014/main" id="{7EAF665D-8F14-46ED-BC5F-DFF42CF5D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1"/>
          <a:stretch/>
        </p:blipFill>
        <p:spPr bwMode="auto">
          <a:xfrm>
            <a:off x="0" y="595996"/>
            <a:ext cx="12192000" cy="62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EBBC45-8E49-4E8C-A958-F006B3E073B4}"/>
              </a:ext>
            </a:extLst>
          </p:cNvPr>
          <p:cNvSpPr/>
          <p:nvPr/>
        </p:nvSpPr>
        <p:spPr>
          <a:xfrm>
            <a:off x="633663" y="595996"/>
            <a:ext cx="10924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cap="all" spc="1000" dirty="0">
                <a:ln>
                  <a:solidFill>
                    <a:srgbClr val="FF66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А</a:t>
            </a:r>
            <a:r>
              <a:rPr lang="ru-RU" sz="8000" b="1" cap="all" spc="1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</a:t>
            </a:r>
            <a:r>
              <a:rPr lang="ru-RU" sz="8000" b="1" cap="all" spc="1000" dirty="0">
                <a:ln>
                  <a:solidFill>
                    <a:srgbClr val="FF66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у</a:t>
            </a:r>
            <a:r>
              <a:rPr lang="ru-RU" sz="8000" b="1" cap="all" spc="1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</a:t>
            </a:r>
            <a:r>
              <a:rPr lang="ru-RU" sz="8000" b="1" cap="all" spc="1000" dirty="0">
                <a:ln>
                  <a:solidFill>
                    <a:srgbClr val="FF66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с</a:t>
            </a:r>
            <a:r>
              <a:rPr lang="ru-RU" sz="8000" b="1" cap="all" spc="1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</a:t>
            </a:r>
            <a:r>
              <a:rPr lang="ru-RU" sz="8000" b="1" cap="all" spc="1000" dirty="0">
                <a:ln>
                  <a:solidFill>
                    <a:srgbClr val="FF66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и</a:t>
            </a:r>
            <a:r>
              <a:rPr lang="ru-RU" sz="8000" b="1" cap="all" spc="1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й</a:t>
            </a:r>
            <a:r>
              <a:rPr lang="ru-RU" sz="8000" b="1" cap="all" spc="1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8000" b="1" cap="all" spc="1000" dirty="0">
                <a:ln>
                  <a:solidFill>
                    <a:srgbClr val="FF66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т</a:t>
            </a:r>
            <a:r>
              <a:rPr lang="ru-RU" sz="8000" b="1" cap="all" spc="1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</a:t>
            </a:r>
            <a:r>
              <a:rPr lang="ru-RU" sz="8000" b="1" cap="all" spc="1000" dirty="0">
                <a:ln>
                  <a:solidFill>
                    <a:srgbClr val="FF66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г</a:t>
            </a:r>
            <a:r>
              <a:rPr lang="ru-RU" sz="8000" b="1" cap="all" spc="1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</a:t>
            </a:r>
            <a:endParaRPr lang="ru-RU" sz="8000" cap="all" spc="1000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bimg.b-cdn.net/v3/fetch/2e/2e546294661c4f5207e843ec0adf7a16.jpeg">
            <a:extLst>
              <a:ext uri="{FF2B5EF4-FFF2-40B4-BE49-F238E27FC236}">
                <a16:creationId xmlns:a16="http://schemas.microsoft.com/office/drawing/2014/main" id="{94C311DC-EF9C-4DFF-AE4B-03F8C04D7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 bwMode="auto">
          <a:xfrm>
            <a:off x="-1" y="-176463"/>
            <a:ext cx="12217667" cy="70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7578BFD6-D4CB-4586-9C47-6DDBCFF77A04}"/>
              </a:ext>
            </a:extLst>
          </p:cNvPr>
          <p:cNvSpPr/>
          <p:nvPr/>
        </p:nvSpPr>
        <p:spPr>
          <a:xfrm>
            <a:off x="577516" y="749967"/>
            <a:ext cx="4700337" cy="4700337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C8CABB95-9102-44D8-AF2D-7AB396C8A698}"/>
              </a:ext>
            </a:extLst>
          </p:cNvPr>
          <p:cNvSpPr/>
          <p:nvPr/>
        </p:nvSpPr>
        <p:spPr>
          <a:xfrm>
            <a:off x="577516" y="749968"/>
            <a:ext cx="4700337" cy="4700337"/>
          </a:xfrm>
          <a:prstGeom prst="flowChartConnector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271C05-5461-47C6-B1F0-466E8EE44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12222" r="3715" b="8056"/>
          <a:stretch/>
        </p:blipFill>
        <p:spPr>
          <a:xfrm>
            <a:off x="200025" y="352254"/>
            <a:ext cx="5381625" cy="6153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74115-C97E-43AE-9EE4-EE465607DAE5}"/>
              </a:ext>
            </a:extLst>
          </p:cNvPr>
          <p:cNvSpPr txBox="1"/>
          <p:nvPr/>
        </p:nvSpPr>
        <p:spPr>
          <a:xfrm>
            <a:off x="5195641" y="661435"/>
            <a:ext cx="76771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zov" panose="02000000000000000000" pitchFamily="2" charset="-52"/>
              </a:rPr>
              <a:t>Национальные Парки </a:t>
            </a:r>
          </a:p>
          <a:p>
            <a:pPr algn="ctr">
              <a:spcAft>
                <a:spcPts val="1200"/>
              </a:spcAft>
            </a:pPr>
            <a:r>
              <a:rPr lang="ru-RU" sz="3200" u="sng" dirty="0">
                <a:latin typeface="Azov" panose="02000000000000000000" pitchFamily="2" charset="-52"/>
              </a:rPr>
              <a:t>Приморского края: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Удэгейская легенда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 Тигра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леопарда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Флаг">
            <a:extLst>
              <a:ext uri="{FF2B5EF4-FFF2-40B4-BE49-F238E27FC236}">
                <a16:creationId xmlns:a16="http://schemas.microsoft.com/office/drawing/2014/main" id="{CF42429E-1934-4266-B3D5-4F34C591E3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901" y="3594788"/>
            <a:ext cx="707795" cy="700986"/>
          </a:xfrm>
          <a:prstGeom prst="rect">
            <a:avLst/>
          </a:prstGeom>
        </p:spPr>
      </p:pic>
      <p:pic>
        <p:nvPicPr>
          <p:cNvPr id="7" name="Рисунок 6" descr="Флаг">
            <a:extLst>
              <a:ext uri="{FF2B5EF4-FFF2-40B4-BE49-F238E27FC236}">
                <a16:creationId xmlns:a16="http://schemas.microsoft.com/office/drawing/2014/main" id="{B004C2DD-BE7A-4B6B-B44B-460E0E5D88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5641" y="1818167"/>
            <a:ext cx="772017" cy="761600"/>
          </a:xfrm>
          <a:prstGeom prst="rect">
            <a:avLst/>
          </a:prstGeom>
        </p:spPr>
      </p:pic>
      <p:pic>
        <p:nvPicPr>
          <p:cNvPr id="8" name="Рисунок 7" descr="Флаг">
            <a:extLst>
              <a:ext uri="{FF2B5EF4-FFF2-40B4-BE49-F238E27FC236}">
                <a16:creationId xmlns:a16="http://schemas.microsoft.com/office/drawing/2014/main" id="{E518077F-D365-4EEC-B012-E80C9A83F0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5493" y="2403661"/>
            <a:ext cx="707795" cy="700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CB4504-2B44-4C8B-8B7B-8A299E5C2605}"/>
              </a:ext>
            </a:extLst>
          </p:cNvPr>
          <p:cNvSpPr txBox="1"/>
          <p:nvPr/>
        </p:nvSpPr>
        <p:spPr>
          <a:xfrm>
            <a:off x="5195641" y="3414313"/>
            <a:ext cx="76771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latin typeface="Azov" panose="02000000000000000000" pitchFamily="2" charset="-52"/>
              </a:rPr>
              <a:t>Заповедники ПК: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Сихотэ-Алинский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Кедровая падь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Лазовский заповедник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Уссурийский заповедник</a:t>
            </a:r>
          </a:p>
          <a:p>
            <a:pPr marL="1431925" indent="-7429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Ханкайский заповедник</a:t>
            </a:r>
          </a:p>
          <a:p>
            <a:pPr marL="1431925" indent="-74295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Дальневосточный морской заповедник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Флаг">
            <a:extLst>
              <a:ext uri="{FF2B5EF4-FFF2-40B4-BE49-F238E27FC236}">
                <a16:creationId xmlns:a16="http://schemas.microsoft.com/office/drawing/2014/main" id="{70B248C2-744C-4529-9372-2A4EC02AE6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174" y="4110460"/>
            <a:ext cx="772017" cy="761600"/>
          </a:xfrm>
          <a:prstGeom prst="rect">
            <a:avLst/>
          </a:prstGeom>
        </p:spPr>
      </p:pic>
      <p:pic>
        <p:nvPicPr>
          <p:cNvPr id="11" name="Рисунок 10" descr="Флаг">
            <a:extLst>
              <a:ext uri="{FF2B5EF4-FFF2-40B4-BE49-F238E27FC236}">
                <a16:creationId xmlns:a16="http://schemas.microsoft.com/office/drawing/2014/main" id="{21E172E9-7BCE-4C15-B544-B2E9577370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0251" y="1803323"/>
            <a:ext cx="772017" cy="761600"/>
          </a:xfrm>
          <a:prstGeom prst="rect">
            <a:avLst/>
          </a:prstGeom>
        </p:spPr>
      </p:pic>
      <p:pic>
        <p:nvPicPr>
          <p:cNvPr id="12" name="Рисунок 11" descr="Флаг">
            <a:extLst>
              <a:ext uri="{FF2B5EF4-FFF2-40B4-BE49-F238E27FC236}">
                <a16:creationId xmlns:a16="http://schemas.microsoft.com/office/drawing/2014/main" id="{CF007C81-EDAB-48C0-A1C6-84C4BF31535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713" y="4424396"/>
            <a:ext cx="772017" cy="7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76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FCAEE6-7B82-44D5-B425-E1EC4B8F6C1E}"/>
              </a:ext>
            </a:extLst>
          </p:cNvPr>
          <p:cNvSpPr/>
          <p:nvPr/>
        </p:nvSpPr>
        <p:spPr>
          <a:xfrm>
            <a:off x="2163679" y="859065"/>
            <a:ext cx="786464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Я </a:t>
            </a:r>
            <a:r>
              <a:rPr lang="ru-RU" sz="8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л</a:t>
            </a:r>
            <a:r>
              <a:rPr lang="ru-RU" sz="88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ю</a:t>
            </a:r>
            <a:r>
              <a:rPr lang="ru-RU" sz="8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б</a:t>
            </a:r>
            <a:r>
              <a:rPr lang="ru-RU" sz="88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л</a:t>
            </a:r>
            <a:r>
              <a:rPr lang="ru-RU" sz="8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ю</a:t>
            </a:r>
            <a:r>
              <a:rPr lang="ru-RU" sz="88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 </a:t>
            </a:r>
          </a:p>
          <a:p>
            <a:pPr algn="ctr"/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в</a:t>
            </a:r>
            <a:r>
              <a:rPr lang="ru-RU" sz="4800" dirty="0">
                <a:latin typeface="Azov" panose="02000000000000000000" pitchFamily="2" charset="-52"/>
              </a:rPr>
              <a:t>с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е</a:t>
            </a:r>
            <a:r>
              <a:rPr lang="ru-RU" sz="4800" dirty="0">
                <a:latin typeface="Azov" panose="02000000000000000000" pitchFamily="2" charset="-52"/>
              </a:rPr>
              <a:t>х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 </a:t>
            </a:r>
            <a:r>
              <a:rPr lang="ru-RU" sz="4800" dirty="0">
                <a:latin typeface="Azov" panose="02000000000000000000" pitchFamily="2" charset="-52"/>
              </a:rPr>
              <a:t>ж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и</a:t>
            </a:r>
            <a:r>
              <a:rPr lang="ru-RU" sz="4800" dirty="0">
                <a:latin typeface="Azov" panose="02000000000000000000" pitchFamily="2" charset="-52"/>
              </a:rPr>
              <a:t>в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ы</a:t>
            </a:r>
            <a:r>
              <a:rPr lang="ru-RU" sz="4800" dirty="0">
                <a:latin typeface="Azov" panose="02000000000000000000" pitchFamily="2" charset="-52"/>
              </a:rPr>
              <a:t>х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 </a:t>
            </a:r>
            <a:r>
              <a:rPr lang="ru-RU" sz="4800" dirty="0">
                <a:latin typeface="Azov" panose="02000000000000000000" pitchFamily="2" charset="-52"/>
              </a:rPr>
              <a:t>с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у</a:t>
            </a:r>
            <a:r>
              <a:rPr lang="ru-RU" sz="4800" dirty="0">
                <a:latin typeface="Azov" panose="02000000000000000000" pitchFamily="2" charset="-52"/>
              </a:rPr>
              <a:t>щ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е</a:t>
            </a:r>
            <a:r>
              <a:rPr lang="ru-RU" sz="4800" dirty="0">
                <a:latin typeface="Azov" panose="02000000000000000000" pitchFamily="2" charset="-52"/>
              </a:rPr>
              <a:t>с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т</a:t>
            </a:r>
            <a:r>
              <a:rPr lang="ru-RU" sz="4800" dirty="0">
                <a:latin typeface="Azov" panose="02000000000000000000" pitchFamily="2" charset="-52"/>
              </a:rPr>
              <a:t>в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, </a:t>
            </a:r>
            <a:r>
              <a:rPr lang="ru-RU" sz="4800" dirty="0">
                <a:latin typeface="Azov" panose="02000000000000000000" pitchFamily="2" charset="-52"/>
              </a:rPr>
              <a:t>п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о</a:t>
            </a:r>
            <a:r>
              <a:rPr lang="ru-RU" sz="4800" dirty="0">
                <a:latin typeface="Azov" panose="02000000000000000000" pitchFamily="2" charset="-52"/>
              </a:rPr>
              <a:t>э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т</a:t>
            </a:r>
            <a:r>
              <a:rPr lang="ru-RU" sz="4800" dirty="0">
                <a:latin typeface="Azov" panose="02000000000000000000" pitchFamily="2" charset="-52"/>
              </a:rPr>
              <a:t>о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м</a:t>
            </a:r>
            <a:r>
              <a:rPr lang="ru-RU" sz="4800" dirty="0">
                <a:latin typeface="Azov" panose="02000000000000000000" pitchFamily="2" charset="-52"/>
              </a:rPr>
              <a:t>у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 я </a:t>
            </a:r>
            <a:r>
              <a:rPr lang="ru-RU" sz="4800" dirty="0">
                <a:latin typeface="Azov" panose="02000000000000000000" pitchFamily="2" charset="-52"/>
              </a:rPr>
              <a:t>о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б</a:t>
            </a:r>
            <a:r>
              <a:rPr lang="ru-RU" sz="4800" dirty="0">
                <a:latin typeface="Azov" panose="02000000000000000000" pitchFamily="2" charset="-52"/>
              </a:rPr>
              <a:t>е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щ</a:t>
            </a:r>
            <a:r>
              <a:rPr lang="ru-RU" sz="4800" dirty="0">
                <a:latin typeface="Azov" panose="02000000000000000000" pitchFamily="2" charset="-52"/>
              </a:rPr>
              <a:t>а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ю </a:t>
            </a:r>
            <a:r>
              <a:rPr lang="ru-RU" sz="4800" dirty="0">
                <a:latin typeface="Azov" panose="02000000000000000000" pitchFamily="2" charset="-52"/>
              </a:rPr>
              <a:t>в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с</a:t>
            </a:r>
            <a:r>
              <a:rPr lang="ru-RU" sz="4800" dirty="0">
                <a:latin typeface="Azov" panose="02000000000000000000" pitchFamily="2" charset="-52"/>
              </a:rPr>
              <a:t>е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г</a:t>
            </a:r>
            <a:r>
              <a:rPr lang="ru-RU" sz="4800" dirty="0">
                <a:latin typeface="Azov" panose="02000000000000000000" pitchFamily="2" charset="-52"/>
              </a:rPr>
              <a:t>д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а </a:t>
            </a:r>
            <a:r>
              <a:rPr lang="ru-RU" sz="4800" dirty="0">
                <a:latin typeface="Azov" panose="02000000000000000000" pitchFamily="2" charset="-52"/>
              </a:rPr>
              <a:t>з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а</a:t>
            </a:r>
            <a:r>
              <a:rPr lang="ru-RU" sz="4800" dirty="0">
                <a:latin typeface="Azov" panose="02000000000000000000" pitchFamily="2" charset="-52"/>
              </a:rPr>
              <a:t>щ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и</a:t>
            </a:r>
            <a:r>
              <a:rPr lang="ru-RU" sz="4800" dirty="0">
                <a:latin typeface="Azov" panose="02000000000000000000" pitchFamily="2" charset="-52"/>
              </a:rPr>
              <a:t>щ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а</a:t>
            </a:r>
            <a:r>
              <a:rPr lang="ru-RU" sz="4800" dirty="0">
                <a:latin typeface="Azov" panose="02000000000000000000" pitchFamily="2" charset="-52"/>
              </a:rPr>
              <a:t>т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ь </a:t>
            </a:r>
            <a:r>
              <a:rPr lang="ru-RU" sz="4800" dirty="0">
                <a:latin typeface="Azov" panose="02000000000000000000" pitchFamily="2" charset="-52"/>
              </a:rPr>
              <a:t>и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 б</a:t>
            </a:r>
            <a:r>
              <a:rPr lang="ru-RU" sz="4800" dirty="0">
                <a:latin typeface="Azov" panose="02000000000000000000" pitchFamily="2" charset="-52"/>
              </a:rPr>
              <a:t>е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р</a:t>
            </a:r>
            <a:r>
              <a:rPr lang="ru-RU" sz="4800" dirty="0">
                <a:latin typeface="Azov" panose="02000000000000000000" pitchFamily="2" charset="-52"/>
              </a:rPr>
              <a:t>е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ч</a:t>
            </a:r>
            <a:r>
              <a:rPr lang="ru-RU" sz="4800" dirty="0">
                <a:latin typeface="Azov" panose="02000000000000000000" pitchFamily="2" charset="-52"/>
              </a:rPr>
              <a:t>ь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 б</a:t>
            </a:r>
            <a:r>
              <a:rPr lang="ru-RU" sz="4800" dirty="0">
                <a:latin typeface="Azov" panose="02000000000000000000" pitchFamily="2" charset="-52"/>
              </a:rPr>
              <a:t>р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а</a:t>
            </a:r>
            <a:r>
              <a:rPr lang="ru-RU" sz="4800" dirty="0">
                <a:latin typeface="Azov" panose="02000000000000000000" pitchFamily="2" charset="-52"/>
              </a:rPr>
              <a:t>т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ь</a:t>
            </a:r>
            <a:r>
              <a:rPr lang="ru-RU" sz="4800" dirty="0">
                <a:latin typeface="Azov" panose="02000000000000000000" pitchFamily="2" charset="-52"/>
              </a:rPr>
              <a:t>е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в </a:t>
            </a:r>
            <a:r>
              <a:rPr lang="ru-RU" sz="4800" dirty="0">
                <a:latin typeface="Azov" panose="02000000000000000000" pitchFamily="2" charset="-52"/>
              </a:rPr>
              <a:t>н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а</a:t>
            </a:r>
            <a:r>
              <a:rPr lang="ru-RU" sz="4800" dirty="0">
                <a:latin typeface="Azov" panose="02000000000000000000" pitchFamily="2" charset="-52"/>
              </a:rPr>
              <a:t>ш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и</a:t>
            </a:r>
            <a:r>
              <a:rPr lang="ru-RU" sz="4800" dirty="0">
                <a:latin typeface="Azov" panose="02000000000000000000" pitchFamily="2" charset="-52"/>
              </a:rPr>
              <a:t>х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 м</a:t>
            </a:r>
            <a:r>
              <a:rPr lang="ru-RU" sz="4800" dirty="0">
                <a:latin typeface="Azov" panose="02000000000000000000" pitchFamily="2" charset="-52"/>
              </a:rPr>
              <a:t>е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н</a:t>
            </a:r>
            <a:r>
              <a:rPr lang="ru-RU" sz="4800" dirty="0">
                <a:latin typeface="Azov" panose="02000000000000000000" pitchFamily="2" charset="-52"/>
              </a:rPr>
              <a:t>ь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ш</a:t>
            </a:r>
            <a:r>
              <a:rPr lang="ru-RU" sz="4800" dirty="0">
                <a:latin typeface="Azov" panose="02000000000000000000" pitchFamily="2" charset="-52"/>
              </a:rPr>
              <a:t>и</a:t>
            </a:r>
            <a:r>
              <a:rPr lang="ru-RU" sz="4800" dirty="0">
                <a:solidFill>
                  <a:srgbClr val="FF6600"/>
                </a:solidFill>
                <a:latin typeface="Azov" panose="02000000000000000000" pitchFamily="2" charset="-52"/>
              </a:rPr>
              <a:t>х</a:t>
            </a:r>
            <a:r>
              <a:rPr lang="ru-RU" sz="4800" dirty="0">
                <a:latin typeface="Azov" panose="02000000000000000000" pitchFamily="2" charset="-5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4564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D92FB-B73F-1919-C486-499415E6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Амурский тигр в формате 360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8EF22D-B234-EF81-5DCD-417A8B924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1" y="1736388"/>
            <a:ext cx="10166369" cy="4756487"/>
          </a:xfrm>
        </p:spPr>
      </p:pic>
    </p:spTree>
    <p:extLst>
      <p:ext uri="{BB962C8B-B14F-4D97-AF65-F5344CB8AC3E}">
        <p14:creationId xmlns:p14="http://schemas.microsoft.com/office/powerpoint/2010/main" val="9859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3DFAC57-E740-4F78-BACA-F8B8A308D797}"/>
              </a:ext>
            </a:extLst>
          </p:cNvPr>
          <p:cNvCxnSpPr>
            <a:cxnSpLocks/>
          </p:cNvCxnSpPr>
          <p:nvPr/>
        </p:nvCxnSpPr>
        <p:spPr>
          <a:xfrm>
            <a:off x="407964" y="3601447"/>
            <a:ext cx="23493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746459-4266-4060-BA72-54BF65F968DE}"/>
              </a:ext>
            </a:extLst>
          </p:cNvPr>
          <p:cNvSpPr txBox="1"/>
          <p:nvPr/>
        </p:nvSpPr>
        <p:spPr>
          <a:xfrm>
            <a:off x="12192000" y="2595830"/>
            <a:ext cx="6414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latin typeface="Segoe UI Black" panose="020B0A02040204020203" pitchFamily="34" charset="0"/>
                <a:ea typeface="Segoe UI Black" panose="020B0A02040204020203" pitchFamily="34" charset="0"/>
              </a:rPr>
              <a:t>ЗООЛОГИЯ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F076423-77B2-4BED-AB3C-9F7A14F50B7B}"/>
              </a:ext>
            </a:extLst>
          </p:cNvPr>
          <p:cNvGrpSpPr/>
          <p:nvPr/>
        </p:nvGrpSpPr>
        <p:grpSpPr>
          <a:xfrm>
            <a:off x="6436517" y="452583"/>
            <a:ext cx="1450182" cy="1142840"/>
            <a:chOff x="12723018" y="4590739"/>
            <a:chExt cx="1450182" cy="114284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30159A2-430C-422F-B9F7-059B416158B5}"/>
                </a:ext>
              </a:extLst>
            </p:cNvPr>
            <p:cNvSpPr/>
            <p:nvPr/>
          </p:nvSpPr>
          <p:spPr>
            <a:xfrm>
              <a:off x="12723018" y="4590739"/>
              <a:ext cx="1450182" cy="1142840"/>
            </a:xfrm>
            <a:prstGeom prst="rect">
              <a:avLst/>
            </a:prstGeom>
            <a:solidFill>
              <a:srgbClr val="CEA160"/>
            </a:solidFill>
            <a:ln>
              <a:solidFill>
                <a:srgbClr val="522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E8C53"/>
                </a:solidFill>
              </a:endParaRPr>
            </a:p>
          </p:txBody>
        </p:sp>
        <p:pic>
          <p:nvPicPr>
            <p:cNvPr id="3076" name="Picture 4" descr="https://mobimg.b-cdn.net/v3/fetch/f2/f25d8d4d16926c94e94b94aa3abd45ab.jpeg">
              <a:extLst>
                <a:ext uri="{FF2B5EF4-FFF2-40B4-BE49-F238E27FC236}">
                  <a16:creationId xmlns:a16="http://schemas.microsoft.com/office/drawing/2014/main" id="{ED41F5F0-4CA3-4C27-A418-F83660883C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3"/>
            <a:stretch/>
          </p:blipFill>
          <p:spPr bwMode="auto">
            <a:xfrm>
              <a:off x="12828984" y="4681037"/>
              <a:ext cx="1238250" cy="96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022DD45-6EB9-47F6-B07C-347F005AF524}"/>
              </a:ext>
            </a:extLst>
          </p:cNvPr>
          <p:cNvGrpSpPr/>
          <p:nvPr/>
        </p:nvGrpSpPr>
        <p:grpSpPr>
          <a:xfrm>
            <a:off x="6436517" y="471530"/>
            <a:ext cx="1450182" cy="1135897"/>
            <a:chOff x="12723018" y="3351320"/>
            <a:chExt cx="1450182" cy="113589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84EB233-555C-4AA8-9261-4786C4DF6114}"/>
                </a:ext>
              </a:extLst>
            </p:cNvPr>
            <p:cNvSpPr/>
            <p:nvPr/>
          </p:nvSpPr>
          <p:spPr>
            <a:xfrm>
              <a:off x="12723018" y="3351320"/>
              <a:ext cx="1450182" cy="1135897"/>
            </a:xfrm>
            <a:prstGeom prst="rect">
              <a:avLst/>
            </a:prstGeom>
            <a:solidFill>
              <a:srgbClr val="CEA160"/>
            </a:solidFill>
            <a:ln>
              <a:solidFill>
                <a:srgbClr val="522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E8C53"/>
                </a:solidFill>
              </a:endParaRPr>
            </a:p>
          </p:txBody>
        </p:sp>
        <p:pic>
          <p:nvPicPr>
            <p:cNvPr id="3078" name="Picture 6" descr="https://oir.mobi/uploads/posts/2021-05/1620828247_49-oir_mobi-p-amurskii-medved-zhivotnie-krasivo-foto-54.jpg">
              <a:extLst>
                <a:ext uri="{FF2B5EF4-FFF2-40B4-BE49-F238E27FC236}">
                  <a16:creationId xmlns:a16="http://schemas.microsoft.com/office/drawing/2014/main" id="{562DA67B-B9B5-4A85-8C71-E08B689B3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2"/>
            <a:stretch/>
          </p:blipFill>
          <p:spPr bwMode="auto">
            <a:xfrm>
              <a:off x="12828983" y="3449294"/>
              <a:ext cx="1238251" cy="968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924540F-9D05-478B-BA7D-A22F61C0D9B1}"/>
              </a:ext>
            </a:extLst>
          </p:cNvPr>
          <p:cNvGrpSpPr/>
          <p:nvPr/>
        </p:nvGrpSpPr>
        <p:grpSpPr>
          <a:xfrm>
            <a:off x="6436517" y="452583"/>
            <a:ext cx="1450182" cy="1135897"/>
            <a:chOff x="14214654" y="3351320"/>
            <a:chExt cx="1450182" cy="113589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FEA5A55-2300-424D-9D36-3FE83400595E}"/>
                </a:ext>
              </a:extLst>
            </p:cNvPr>
            <p:cNvSpPr/>
            <p:nvPr/>
          </p:nvSpPr>
          <p:spPr>
            <a:xfrm>
              <a:off x="14214654" y="3351320"/>
              <a:ext cx="1450182" cy="1135897"/>
            </a:xfrm>
            <a:prstGeom prst="rect">
              <a:avLst/>
            </a:prstGeom>
            <a:solidFill>
              <a:srgbClr val="CEA160"/>
            </a:solidFill>
            <a:ln>
              <a:solidFill>
                <a:srgbClr val="522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E8C53"/>
                </a:solidFill>
              </a:endParaRPr>
            </a:p>
          </p:txBody>
        </p:sp>
        <p:pic>
          <p:nvPicPr>
            <p:cNvPr id="3080" name="Picture 8" descr="https://mobimg.b-cdn.net/v3/fetch/f0/f0c007b0afeaf8c7f016ec594f5b8d0d.jpeg?w=1470&amp;r=0.5625">
              <a:extLst>
                <a:ext uri="{FF2B5EF4-FFF2-40B4-BE49-F238E27FC236}">
                  <a16:creationId xmlns:a16="http://schemas.microsoft.com/office/drawing/2014/main" id="{8D14C68A-7AD0-443E-B441-E24BEDDEA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5" r="12348"/>
            <a:stretch/>
          </p:blipFill>
          <p:spPr bwMode="auto">
            <a:xfrm>
              <a:off x="14320619" y="3450782"/>
              <a:ext cx="1238251" cy="96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9E03E0-FB0F-41C2-8571-CB18F73E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897"/>
            <a:ext cx="12191999" cy="6860897"/>
          </a:xfrm>
          <a:prstGeom prst="rect">
            <a:avLst/>
          </a:prstGeom>
          <a:effectLst/>
        </p:spPr>
      </p:pic>
      <p:sp>
        <p:nvSpPr>
          <p:cNvPr id="2" name="TextBox 1!!">
            <a:extLst>
              <a:ext uri="{FF2B5EF4-FFF2-40B4-BE49-F238E27FC236}">
                <a16:creationId xmlns:a16="http://schemas.microsoft.com/office/drawing/2014/main" id="{ACC8CF2B-D72D-4BF5-B415-636D29B4AC63}"/>
              </a:ext>
            </a:extLst>
          </p:cNvPr>
          <p:cNvSpPr txBox="1"/>
          <p:nvPr/>
        </p:nvSpPr>
        <p:spPr>
          <a:xfrm>
            <a:off x="0" y="3001282"/>
            <a:ext cx="121920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dirty="0">
                <a:latin typeface="Azov" panose="02000000000000000000" pitchFamily="2" charset="-52"/>
              </a:rPr>
              <a:t>Наука о животных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B31293-DA7C-4CD0-B32D-3AD036A13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45567" b="10745"/>
          <a:stretch/>
        </p:blipFill>
        <p:spPr bwMode="auto">
          <a:xfrm>
            <a:off x="-3623138" y="-2897"/>
            <a:ext cx="3419156" cy="3641608"/>
          </a:xfrm>
          <a:prstGeom prst="rect">
            <a:avLst/>
          </a:prstGeom>
          <a:effectLst>
            <a:outerShdw blurRad="63500" sx="110000" sy="110000" algn="ctr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2234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9EB12E8A-9981-4D4C-B751-7029E62D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612" b="1510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effectLst/>
        </p:spPr>
      </p:pic>
      <p:pic>
        <p:nvPicPr>
          <p:cNvPr id="4098" name="Picture 2" descr="https://mobimg.b-cdn.net/v3/fetch/f0/f0c007b0afeaf8c7f016ec594f5b8d0d.jpeg?w=1470&amp;r=0.5625">
            <a:extLst>
              <a:ext uri="{FF2B5EF4-FFF2-40B4-BE49-F238E27FC236}">
                <a16:creationId xmlns:a16="http://schemas.microsoft.com/office/drawing/2014/main" id="{C007B845-5E78-46A9-9414-C681A25F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7522" y="322996"/>
            <a:ext cx="3336952" cy="18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!!">
            <a:extLst>
              <a:ext uri="{FF2B5EF4-FFF2-40B4-BE49-F238E27FC236}">
                <a16:creationId xmlns:a16="http://schemas.microsoft.com/office/drawing/2014/main" id="{ACC8CF2B-D72D-4BF5-B415-636D29B4AC63}"/>
              </a:ext>
            </a:extLst>
          </p:cNvPr>
          <p:cNvSpPr txBox="1"/>
          <p:nvPr/>
        </p:nvSpPr>
        <p:spPr>
          <a:xfrm>
            <a:off x="0" y="3718679"/>
            <a:ext cx="51909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zov" panose="02000000000000000000" pitchFamily="2" charset="-52"/>
              </a:rPr>
              <a:t>Наука о животных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3DFAC57-E740-4F78-BACA-F8B8A308D797}"/>
              </a:ext>
            </a:extLst>
          </p:cNvPr>
          <p:cNvCxnSpPr>
            <a:cxnSpLocks/>
          </p:cNvCxnSpPr>
          <p:nvPr/>
        </p:nvCxnSpPr>
        <p:spPr>
          <a:xfrm>
            <a:off x="351693" y="4798539"/>
            <a:ext cx="50377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EC75C3-E8B8-49F1-AA1F-66231C6E578A}"/>
              </a:ext>
            </a:extLst>
          </p:cNvPr>
          <p:cNvSpPr txBox="1"/>
          <p:nvPr/>
        </p:nvSpPr>
        <p:spPr>
          <a:xfrm>
            <a:off x="5514961" y="4136819"/>
            <a:ext cx="6414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92D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</a:t>
            </a:r>
            <a:r>
              <a:rPr lang="ru-RU" sz="8000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CAF81C9-3F04-47C5-9A28-23888FDBF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45567" b="10745"/>
          <a:stretch/>
        </p:blipFill>
        <p:spPr bwMode="auto">
          <a:xfrm>
            <a:off x="5389418" y="256555"/>
            <a:ext cx="3419156" cy="3641608"/>
          </a:xfrm>
          <a:prstGeom prst="rect">
            <a:avLst/>
          </a:prstGeom>
          <a:effectLst>
            <a:outerShdw blurRad="63500" sx="110000" sy="110000" algn="ctr" rotWithShape="0">
              <a:prstClr val="black">
                <a:alpha val="55000"/>
              </a:prstClr>
            </a:outerShdw>
          </a:effec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CC7C77-DDCB-45B2-8767-8E9240A30EB8}"/>
              </a:ext>
            </a:extLst>
          </p:cNvPr>
          <p:cNvGrpSpPr/>
          <p:nvPr/>
        </p:nvGrpSpPr>
        <p:grpSpPr>
          <a:xfrm>
            <a:off x="9035327" y="2755323"/>
            <a:ext cx="1450182" cy="1142840"/>
            <a:chOff x="12723018" y="4590739"/>
            <a:chExt cx="1450182" cy="1142840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F20BA9A-077C-44E7-845C-0200865E3542}"/>
                </a:ext>
              </a:extLst>
            </p:cNvPr>
            <p:cNvSpPr/>
            <p:nvPr/>
          </p:nvSpPr>
          <p:spPr>
            <a:xfrm>
              <a:off x="12723018" y="4590739"/>
              <a:ext cx="1450182" cy="1142840"/>
            </a:xfrm>
            <a:prstGeom prst="rect">
              <a:avLst/>
            </a:prstGeom>
            <a:solidFill>
              <a:srgbClr val="CEA160"/>
            </a:solidFill>
            <a:ln>
              <a:solidFill>
                <a:srgbClr val="522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E8C53"/>
                </a:solidFill>
              </a:endParaRPr>
            </a:p>
          </p:txBody>
        </p:sp>
        <p:pic>
          <p:nvPicPr>
            <p:cNvPr id="14" name="Picture 4" descr="https://mobimg.b-cdn.net/v3/fetch/f2/f25d8d4d16926c94e94b94aa3abd45ab.jpeg">
              <a:extLst>
                <a:ext uri="{FF2B5EF4-FFF2-40B4-BE49-F238E27FC236}">
                  <a16:creationId xmlns:a16="http://schemas.microsoft.com/office/drawing/2014/main" id="{C3C76607-3126-4C34-A4F2-30B9E9BF64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3"/>
            <a:stretch/>
          </p:blipFill>
          <p:spPr bwMode="auto">
            <a:xfrm>
              <a:off x="12828984" y="4681037"/>
              <a:ext cx="1238250" cy="96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D296056-E75A-4BF2-A329-E25110F90FA1}"/>
              </a:ext>
            </a:extLst>
          </p:cNvPr>
          <p:cNvGrpSpPr/>
          <p:nvPr/>
        </p:nvGrpSpPr>
        <p:grpSpPr>
          <a:xfrm>
            <a:off x="9035327" y="1486076"/>
            <a:ext cx="1450182" cy="1135897"/>
            <a:chOff x="12723018" y="3351320"/>
            <a:chExt cx="1450182" cy="1135897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F7F3E0C-1003-49B1-ABA9-092BE83153BC}"/>
                </a:ext>
              </a:extLst>
            </p:cNvPr>
            <p:cNvSpPr/>
            <p:nvPr/>
          </p:nvSpPr>
          <p:spPr>
            <a:xfrm>
              <a:off x="12723018" y="3351320"/>
              <a:ext cx="1450182" cy="1135897"/>
            </a:xfrm>
            <a:prstGeom prst="rect">
              <a:avLst/>
            </a:prstGeom>
            <a:solidFill>
              <a:srgbClr val="CEA160"/>
            </a:solidFill>
            <a:ln>
              <a:solidFill>
                <a:srgbClr val="522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E8C53"/>
                </a:solidFill>
              </a:endParaRPr>
            </a:p>
          </p:txBody>
        </p:sp>
        <p:pic>
          <p:nvPicPr>
            <p:cNvPr id="17" name="Picture 6" descr="https://oir.mobi/uploads/posts/2021-05/1620828247_49-oir_mobi-p-amurskii-medved-zhivotnie-krasivo-foto-54.jpg">
              <a:extLst>
                <a:ext uri="{FF2B5EF4-FFF2-40B4-BE49-F238E27FC236}">
                  <a16:creationId xmlns:a16="http://schemas.microsoft.com/office/drawing/2014/main" id="{EE73C01C-B1DD-4116-9D6D-11D324AA12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2"/>
            <a:stretch/>
          </p:blipFill>
          <p:spPr bwMode="auto">
            <a:xfrm>
              <a:off x="12828983" y="3449294"/>
              <a:ext cx="1238251" cy="968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BE46962-F95D-43BA-9632-EF036E1FD8CD}"/>
              </a:ext>
            </a:extLst>
          </p:cNvPr>
          <p:cNvGrpSpPr/>
          <p:nvPr/>
        </p:nvGrpSpPr>
        <p:grpSpPr>
          <a:xfrm>
            <a:off x="9035327" y="227326"/>
            <a:ext cx="1450182" cy="1135897"/>
            <a:chOff x="14214654" y="3351320"/>
            <a:chExt cx="1450182" cy="1135897"/>
          </a:xfrm>
          <a:effectLst>
            <a:outerShdw blurRad="63500" sx="108000" sy="108000" algn="ctr" rotWithShape="0">
              <a:prstClr val="black">
                <a:alpha val="80000"/>
              </a:prstClr>
            </a:outerShdw>
          </a:effectLst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338E118-5629-49F2-A66D-67A8AE129E53}"/>
                </a:ext>
              </a:extLst>
            </p:cNvPr>
            <p:cNvSpPr/>
            <p:nvPr/>
          </p:nvSpPr>
          <p:spPr>
            <a:xfrm>
              <a:off x="14214654" y="3351320"/>
              <a:ext cx="1450182" cy="1135897"/>
            </a:xfrm>
            <a:prstGeom prst="rect">
              <a:avLst/>
            </a:prstGeom>
            <a:solidFill>
              <a:srgbClr val="CEA160"/>
            </a:solidFill>
            <a:ln>
              <a:solidFill>
                <a:srgbClr val="522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E8C53"/>
                </a:solidFill>
              </a:endParaRPr>
            </a:p>
          </p:txBody>
        </p:sp>
        <p:pic>
          <p:nvPicPr>
            <p:cNvPr id="20" name="Picture 8" descr="https://mobimg.b-cdn.net/v3/fetch/f0/f0c007b0afeaf8c7f016ec594f5b8d0d.jpeg?w=1470&amp;r=0.5625">
              <a:extLst>
                <a:ext uri="{FF2B5EF4-FFF2-40B4-BE49-F238E27FC236}">
                  <a16:creationId xmlns:a16="http://schemas.microsoft.com/office/drawing/2014/main" id="{04B44CF6-1669-4765-B9FA-54729A674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5" r="12348"/>
            <a:stretch/>
          </p:blipFill>
          <p:spPr bwMode="auto">
            <a:xfrm>
              <a:off x="14320619" y="3450782"/>
              <a:ext cx="1238251" cy="96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168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4BB06ED-5980-47D5-8378-2CF78C788EE0}"/>
              </a:ext>
            </a:extLst>
          </p:cNvPr>
          <p:cNvGrpSpPr/>
          <p:nvPr/>
        </p:nvGrpSpPr>
        <p:grpSpPr>
          <a:xfrm>
            <a:off x="1004168" y="-3750480"/>
            <a:ext cx="10787571" cy="5413026"/>
            <a:chOff x="907761" y="607122"/>
            <a:chExt cx="10787571" cy="3894318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DAB7808-B81B-4E7E-B67D-2CFAEFEF61EF}"/>
                </a:ext>
              </a:extLst>
            </p:cNvPr>
            <p:cNvSpPr/>
            <p:nvPr/>
          </p:nvSpPr>
          <p:spPr>
            <a:xfrm>
              <a:off x="2644622" y="1531143"/>
              <a:ext cx="6885709" cy="10191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7BBD738B-F9F8-4E47-A384-F1E40733B273}"/>
                </a:ext>
              </a:extLst>
            </p:cNvPr>
            <p:cNvSpPr/>
            <p:nvPr/>
          </p:nvSpPr>
          <p:spPr>
            <a:xfrm>
              <a:off x="907761" y="1719899"/>
              <a:ext cx="2563091" cy="10191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6AD632F8-3B4E-4EBE-803C-8D81D9B82657}"/>
                </a:ext>
              </a:extLst>
            </p:cNvPr>
            <p:cNvSpPr/>
            <p:nvPr/>
          </p:nvSpPr>
          <p:spPr>
            <a:xfrm>
              <a:off x="4700633" y="2035911"/>
              <a:ext cx="2563091" cy="10191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F67C2D01-F42C-4DDA-B395-9863939B289B}"/>
                </a:ext>
              </a:extLst>
            </p:cNvPr>
            <p:cNvSpPr/>
            <p:nvPr/>
          </p:nvSpPr>
          <p:spPr>
            <a:xfrm>
              <a:off x="9132241" y="1908656"/>
              <a:ext cx="2563091" cy="10191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5FB4CE75-9D8B-4C66-9277-CCC6F5992A62}"/>
                </a:ext>
              </a:extLst>
            </p:cNvPr>
            <p:cNvSpPr/>
            <p:nvPr/>
          </p:nvSpPr>
          <p:spPr>
            <a:xfrm>
              <a:off x="6249769" y="3979109"/>
              <a:ext cx="2563091" cy="522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20E1D3CC-BA17-4D66-8904-C536C6E4C2A6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flipH="1" flipV="1">
              <a:off x="2189307" y="1719899"/>
              <a:ext cx="3898170" cy="83041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94941D54-C823-4E22-A904-961DF3773AF6}"/>
                </a:ext>
              </a:extLst>
            </p:cNvPr>
            <p:cNvCxnSpPr>
              <a:cxnSpLocks/>
              <a:stCxn id="10" idx="2"/>
              <a:endCxn id="26" idx="0"/>
            </p:cNvCxnSpPr>
            <p:nvPr/>
          </p:nvCxnSpPr>
          <p:spPr>
            <a:xfrm flipV="1">
              <a:off x="6087477" y="1908656"/>
              <a:ext cx="4326310" cy="64166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FD205539-54EB-40EB-B607-D5DE9A478228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5982179" y="607122"/>
              <a:ext cx="1435313" cy="142879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https://ieducations.ru/wp-content/uploads/7/4/2/7427f6df2362aca969c9a0a60e822078.jpeg">
            <a:extLst>
              <a:ext uri="{FF2B5EF4-FFF2-40B4-BE49-F238E27FC236}">
                <a16:creationId xmlns:a16="http://schemas.microsoft.com/office/drawing/2014/main" id="{9CA03FD6-1377-4F69-8658-B601AF6E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" y="8084211"/>
            <a:ext cx="2161432" cy="12158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karatu.ru/wp-content/uploads/2022/01/8849854873467346734.jpg">
            <a:extLst>
              <a:ext uri="{FF2B5EF4-FFF2-40B4-BE49-F238E27FC236}">
                <a16:creationId xmlns:a16="http://schemas.microsoft.com/office/drawing/2014/main" id="{B214970B-25D2-4C76-AB59-6149A03F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9" y="9139830"/>
            <a:ext cx="1895587" cy="12648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DEA9FE-B271-4AFA-B801-83EF454527E6}"/>
              </a:ext>
            </a:extLst>
          </p:cNvPr>
          <p:cNvSpPr txBox="1"/>
          <p:nvPr/>
        </p:nvSpPr>
        <p:spPr>
          <a:xfrm>
            <a:off x="2653145" y="-799715"/>
            <a:ext cx="68857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Azov" panose="02000000000000000000" pitchFamily="2" charset="-52"/>
              </a:rPr>
              <a:t>ЦАРСТВА ЖИВОЙ ПРИРОДЫ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BD05B-D116-4461-AB91-E846E533F957}"/>
              </a:ext>
            </a:extLst>
          </p:cNvPr>
          <p:cNvSpPr txBox="1"/>
          <p:nvPr/>
        </p:nvSpPr>
        <p:spPr>
          <a:xfrm>
            <a:off x="377257" y="7136532"/>
            <a:ext cx="223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Azov" panose="02000000000000000000" pitchFamily="2" charset="-52"/>
              </a:rPr>
              <a:t>Бактерии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43A0B4-EC34-458D-A73B-7F66D2F6CEFC}"/>
              </a:ext>
            </a:extLst>
          </p:cNvPr>
          <p:cNvSpPr txBox="1"/>
          <p:nvPr/>
        </p:nvSpPr>
        <p:spPr>
          <a:xfrm>
            <a:off x="3414443" y="7337357"/>
            <a:ext cx="223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Azov" panose="02000000000000000000" pitchFamily="2" charset="-52"/>
              </a:rPr>
              <a:t>Растения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923EB8-AB63-432F-854A-2F348178733E}"/>
              </a:ext>
            </a:extLst>
          </p:cNvPr>
          <p:cNvSpPr txBox="1"/>
          <p:nvPr/>
        </p:nvSpPr>
        <p:spPr>
          <a:xfrm>
            <a:off x="9682430" y="7060332"/>
            <a:ext cx="223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Azov" panose="02000000000000000000" pitchFamily="2" charset="-52"/>
              </a:rPr>
              <a:t>Грибы</a:t>
            </a:r>
          </a:p>
        </p:txBody>
      </p:sp>
      <p:pic>
        <p:nvPicPr>
          <p:cNvPr id="5126" name="Picture 6" descr="https://cdn.ananasposter.ru/image/cache/catalog/poster/travel/81/21001-1000x830.jpg">
            <a:extLst>
              <a:ext uri="{FF2B5EF4-FFF2-40B4-BE49-F238E27FC236}">
                <a16:creationId xmlns:a16="http://schemas.microsoft.com/office/drawing/2014/main" id="{3DB6D70E-C821-49E0-B563-6641454D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70" y="8392339"/>
            <a:ext cx="1960072" cy="14700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nimalreader.ru/wp-content/uploads/2014/04/lisa-e1397925485832.jpg">
            <a:extLst>
              <a:ext uri="{FF2B5EF4-FFF2-40B4-BE49-F238E27FC236}">
                <a16:creationId xmlns:a16="http://schemas.microsoft.com/office/drawing/2014/main" id="{A06B4183-AE4E-4F7E-9643-DCDAFF1C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83" y="7235140"/>
            <a:ext cx="2264188" cy="16981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pic.rutubelist.ru/video/1b/64/1b641be277ae694bc1a9c1954a799088.jpg">
            <a:extLst>
              <a:ext uri="{FF2B5EF4-FFF2-40B4-BE49-F238E27FC236}">
                <a16:creationId xmlns:a16="http://schemas.microsoft.com/office/drawing/2014/main" id="{83AA525E-6549-4FE1-857F-C562BC9D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40" y="8034631"/>
            <a:ext cx="2252094" cy="15009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99B845-22FA-4703-B0D7-7916243CBAFC}"/>
              </a:ext>
            </a:extLst>
          </p:cNvPr>
          <p:cNvSpPr txBox="1"/>
          <p:nvPr/>
        </p:nvSpPr>
        <p:spPr>
          <a:xfrm>
            <a:off x="2565262" y="-2406932"/>
            <a:ext cx="68857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Azov" panose="02000000000000000000" pitchFamily="2" charset="-52"/>
              </a:rPr>
              <a:t>ЦАРСТВА ЖИВОЙ ПРИРОДЫ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377257" y="2981145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Три пары ножек</a:t>
            </a:r>
          </a:p>
          <a:p>
            <a:pPr algn="ctr"/>
            <a:r>
              <a:rPr lang="ru-RU" sz="32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(6 ножек)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42" name="Picture 2" descr="https://celes.club/uploads/posts/2021-11/1637113607_1-celes-club-p-voden-nasekomoe-nasekomie-krasivo-foto-1.jpg">
            <a:extLst>
              <a:ext uri="{FF2B5EF4-FFF2-40B4-BE49-F238E27FC236}">
                <a16:creationId xmlns:a16="http://schemas.microsoft.com/office/drawing/2014/main" id="{D8204DD4-08CE-45F5-9B6C-6908CF7F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219" y="2451902"/>
            <a:ext cx="5490406" cy="36585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1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celes.club/uploads/posts/2021-11/1637113607_1-celes-club-p-voden-nasekomoe-nasekomie-krasivo-foto-1.jpg">
            <a:extLst>
              <a:ext uri="{FF2B5EF4-FFF2-40B4-BE49-F238E27FC236}">
                <a16:creationId xmlns:a16="http://schemas.microsoft.com/office/drawing/2014/main" id="{85D4527D-CE31-4816-A7B6-3064B695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917" y="-239433"/>
            <a:ext cx="12965975" cy="86399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5817946" y="40805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Насекомые</a:t>
            </a:r>
            <a:endParaRPr lang="ru-RU" sz="32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1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3741514" y="2572619"/>
            <a:ext cx="77724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Тело покрыто чешуёй,</a:t>
            </a:r>
            <a:b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живут в воде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194" name="Picture 2" descr="https://funart.pro/uploads/posts/2022-06/1654856306_44-funart-pro-p-morskie-ribi-primorskogo-kraya-zhivotnie-k-48.jpg">
            <a:extLst>
              <a:ext uri="{FF2B5EF4-FFF2-40B4-BE49-F238E27FC236}">
                <a16:creationId xmlns:a16="http://schemas.microsoft.com/office/drawing/2014/main" id="{6AF6EAEC-7BA8-44E8-8908-1EE9F85BE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2399" y="1950709"/>
            <a:ext cx="5143500" cy="3429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celes.club/uploads/posts/2021-11/1637113607_1-celes-club-p-voden-nasekomoe-nasekomie-krasivo-foto-1.jpg">
            <a:extLst>
              <a:ext uri="{FF2B5EF4-FFF2-40B4-BE49-F238E27FC236}">
                <a16:creationId xmlns:a16="http://schemas.microsoft.com/office/drawing/2014/main" id="{CB037952-ACCA-415A-BF25-C4D085DD0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05" y="-4076451"/>
            <a:ext cx="5450020" cy="36316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93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-dog.ru/wallpapers/5/12/370928236015597/olen-roga-trava-priroda.jpg">
            <a:extLst>
              <a:ext uri="{FF2B5EF4-FFF2-40B4-BE49-F238E27FC236}">
                <a16:creationId xmlns:a16="http://schemas.microsoft.com/office/drawing/2014/main" id="{F3C41132-D80B-4C4B-8782-54AC83EB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095" r="47221" b="56920"/>
          <a:stretch/>
        </p:blipFill>
        <p:spPr bwMode="auto">
          <a:xfrm>
            <a:off x="-142849" y="-52631"/>
            <a:ext cx="12334849" cy="6910631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funart.pro/uploads/posts/2022-06/1654856306_44-funart-pro-p-morskie-ribi-primorskogo-kraya-zhivotnie-k-48.jpg">
            <a:extLst>
              <a:ext uri="{FF2B5EF4-FFF2-40B4-BE49-F238E27FC236}">
                <a16:creationId xmlns:a16="http://schemas.microsoft.com/office/drawing/2014/main" id="{863F39F9-01B8-47BA-B9F5-BFED1F75C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53" y="-219765"/>
            <a:ext cx="12334848" cy="82232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8000" sy="108000" algn="ctr" rotWithShape="0">
              <a:schemeClr val="bg1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FB4CE75-9D8B-4C66-9277-CCC6F5992A62}"/>
              </a:ext>
            </a:extLst>
          </p:cNvPr>
          <p:cNvSpPr/>
          <p:nvPr/>
        </p:nvSpPr>
        <p:spPr>
          <a:xfrm>
            <a:off x="6346176" y="936516"/>
            <a:ext cx="2563091" cy="7260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962284-3D91-44EB-986E-8D5CCC563B4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00930" y="-1049475"/>
            <a:ext cx="1426792" cy="19859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C7C403-5BDF-4BB4-A6DD-41FEC0F03180}"/>
              </a:ext>
            </a:extLst>
          </p:cNvPr>
          <p:cNvSpPr txBox="1"/>
          <p:nvPr/>
        </p:nvSpPr>
        <p:spPr>
          <a:xfrm>
            <a:off x="6423705" y="1007143"/>
            <a:ext cx="23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zov" panose="02000000000000000000" pitchFamily="2" charset="-52"/>
              </a:rPr>
              <a:t>Животные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4A0578-E120-435A-91CD-2B7515E34D4C}"/>
              </a:ext>
            </a:extLst>
          </p:cNvPr>
          <p:cNvGrpSpPr/>
          <p:nvPr/>
        </p:nvGrpSpPr>
        <p:grpSpPr>
          <a:xfrm>
            <a:off x="4352650" y="1583471"/>
            <a:ext cx="6530889" cy="734476"/>
            <a:chOff x="4352650" y="1583471"/>
            <a:chExt cx="6530889" cy="73447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62FA427-7F80-400F-9033-876377B69AF9}"/>
                </a:ext>
              </a:extLst>
            </p:cNvPr>
            <p:cNvSpPr/>
            <p:nvPr/>
          </p:nvSpPr>
          <p:spPr>
            <a:xfrm>
              <a:off x="4352650" y="1583471"/>
              <a:ext cx="6511637" cy="734476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  <a:effectLst>
              <a:outerShdw blurRad="63500" sx="99000" sy="99000" algn="ctr" rotWithShape="0">
                <a:schemeClr val="bg1">
                  <a:alpha val="88000"/>
                </a:scheme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44ED3B9-384B-492B-B0D3-F175DA62ECFE}"/>
                </a:ext>
              </a:extLst>
            </p:cNvPr>
            <p:cNvSpPr/>
            <p:nvPr/>
          </p:nvSpPr>
          <p:spPr>
            <a:xfrm>
              <a:off x="4371902" y="1661894"/>
              <a:ext cx="65116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chemeClr val="tx1"/>
                    </a:solidFill>
                  </a:ln>
                  <a:solidFill>
                    <a:srgbClr val="526761"/>
                  </a:solidFill>
                  <a:latin typeface="Azov" panose="02000000000000000000" pitchFamily="2" charset="-52"/>
                </a:rPr>
                <a:t>Признаки групп животных</a:t>
              </a:r>
              <a:endParaRPr lang="ru-RU" sz="3200" dirty="0">
                <a:ln>
                  <a:solidFill>
                    <a:schemeClr val="tx1"/>
                  </a:solidFill>
                </a:ln>
                <a:solidFill>
                  <a:srgbClr val="526761"/>
                </a:solidFill>
                <a:latin typeface="Azov" panose="02000000000000000000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30B0D3-F374-4416-9709-37AE4A631B9A}"/>
              </a:ext>
            </a:extLst>
          </p:cNvPr>
          <p:cNvSpPr/>
          <p:nvPr/>
        </p:nvSpPr>
        <p:spPr>
          <a:xfrm>
            <a:off x="905209" y="4540054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3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Рыбы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8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356</Words>
  <Application>Microsoft Office PowerPoint</Application>
  <PresentationFormat>Широкоэкранный</PresentationFormat>
  <Paragraphs>126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Azov</vt:lpstr>
      <vt:lpstr>Calibri</vt:lpstr>
      <vt:lpstr>Calibri Light</vt:lpstr>
      <vt:lpstr>Monotype Corsiva</vt:lpstr>
      <vt:lpstr>Segoe UI Black</vt:lpstr>
      <vt:lpstr>Times New Roman</vt:lpstr>
      <vt:lpstr>Тема Office</vt:lpstr>
      <vt:lpstr> Классная работа.</vt:lpstr>
      <vt:lpstr>Двенадцатое декабря. Классная работа.</vt:lpstr>
      <vt:lpstr>Двенадцатое декабря. Классная работа.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Амурский тигр в формате 360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Слободенюк</dc:creator>
  <cp:lastModifiedBy>Александра Калашникова</cp:lastModifiedBy>
  <cp:revision>41</cp:revision>
  <dcterms:created xsi:type="dcterms:W3CDTF">2022-12-08T14:16:42Z</dcterms:created>
  <dcterms:modified xsi:type="dcterms:W3CDTF">2024-06-13T12:37:13Z</dcterms:modified>
</cp:coreProperties>
</file>