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71" r:id="rId8"/>
    <p:sldId id="266" r:id="rId9"/>
    <p:sldId id="270" r:id="rId10"/>
    <p:sldId id="269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2202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Практические </a:t>
            </a:r>
            <a:r>
              <a:rPr lang="ru-RU" sz="3600" b="1" dirty="0">
                <a:solidFill>
                  <a:schemeClr val="tx1"/>
                </a:solidFill>
              </a:rPr>
              <a:t>приёмы и рекомендации в постройке велосипедных трасс для начинающих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0" y="3276600"/>
            <a:ext cx="838200" cy="1981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04800"/>
            <a:ext cx="5181600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500"/>
              </a:spcAft>
            </a:pPr>
            <a:r>
              <a:rPr lang="ru-RU" b="1" kern="1400" spc="25" dirty="0" smtClean="0">
                <a:latin typeface="Times New Roman"/>
                <a:ea typeface="Times New Roman"/>
              </a:rPr>
              <a:t>Московская область, г. Солнечногорск</a:t>
            </a:r>
          </a:p>
          <a:p>
            <a:pPr lvl="0" algn="ctr" fontAlgn="base">
              <a:spcBef>
                <a:spcPct val="0"/>
              </a:spcBef>
              <a:spcAft>
                <a:spcPts val="1500"/>
              </a:spcAft>
            </a:pPr>
            <a:r>
              <a:rPr lang="ru-RU" b="1" kern="1400" spc="25" dirty="0" smtClean="0">
                <a:latin typeface="Times New Roman"/>
                <a:ea typeface="Times New Roman"/>
              </a:rPr>
              <a:t>ЧОУ СОШ  «Ступени»</a:t>
            </a:r>
            <a:endParaRPr lang="ru-RU" b="1" dirty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45720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Работу выполнил: ученик 10</a:t>
            </a:r>
            <a:r>
              <a:rPr lang="en-US" b="1" dirty="0" smtClean="0"/>
              <a:t> </a:t>
            </a:r>
            <a:r>
              <a:rPr lang="ru-RU" b="1" dirty="0" smtClean="0"/>
              <a:t>класса</a:t>
            </a:r>
          </a:p>
          <a:p>
            <a:pPr algn="r"/>
            <a:r>
              <a:rPr lang="ru-RU" b="1" dirty="0" smtClean="0"/>
              <a:t>Гоготов Григорий Сергеевич</a:t>
            </a:r>
          </a:p>
          <a:p>
            <a:pPr algn="r"/>
            <a:r>
              <a:rPr lang="ru-RU" b="1" dirty="0" smtClean="0"/>
              <a:t>Руководитель проекта:</a:t>
            </a:r>
            <a:endParaRPr lang="en-US" b="1" dirty="0" smtClean="0"/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Ливенцов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Владленович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6172200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dirty="0" err="1" smtClean="0"/>
              <a:t>Черезвычайные</a:t>
            </a:r>
            <a:r>
              <a:rPr lang="ru-RU" dirty="0" smtClean="0"/>
              <a:t> ситуации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748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2192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0264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0" y="990600"/>
            <a:ext cx="533400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0" y="152400"/>
            <a:ext cx="685800" cy="1219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609600"/>
            <a:ext cx="6705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я активно занимаюсь экстремальным велоспортом, мы периодически приходится встречаться с новичками. Информация по теме постройки велосипедных  трасс сейчас находится либо в закрытых, либо на иностранных ресурсах.  По этой причине нам приходится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обьяснять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всё из головы, огромным комом информации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343400"/>
            <a:ext cx="7696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Изучить законодательную часть постройки велосипедных трасс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Провести практическое исследование различных технологий и методов постройки фигур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3. Подвести итоги проведённых исследований</a:t>
            </a:r>
          </a:p>
          <a:p>
            <a:r>
              <a:rPr lang="ru-RU" b="1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89560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Совместить необходимую информацию воедино. Создать учебное пособие для людей, начинающих свой путь в экстремальном велоспорте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Проанализировать использованные технологии и выявить лучшие из 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DWcUJ4aH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205" y="1107328"/>
            <a:ext cx="7569595" cy="5234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219200"/>
          </a:xfrm>
        </p:spPr>
        <p:txBody>
          <a:bodyPr/>
          <a:lstStyle/>
          <a:p>
            <a:r>
              <a:rPr lang="ru-RU" dirty="0" smtClean="0"/>
              <a:t>Постройка трамплинов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cSCGa1B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083675"/>
            <a:ext cx="533400" cy="4000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удачного трамплина</a:t>
            </a:r>
            <a:endParaRPr lang="ru-RU" dirty="0"/>
          </a:p>
        </p:txBody>
      </p:sp>
      <p:pic>
        <p:nvPicPr>
          <p:cNvPr id="5" name="Рисунок 4" descr="rrhdSo3OA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363001" cy="470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Деревянный вылет против </a:t>
            </a:r>
            <a:r>
              <a:rPr lang="ru-RU" dirty="0" smtClean="0"/>
              <a:t>земляного</a:t>
            </a:r>
            <a:endParaRPr lang="ru-RU" dirty="0"/>
          </a:p>
        </p:txBody>
      </p:sp>
      <p:pic>
        <p:nvPicPr>
          <p:cNvPr id="5" name="Рисунок 4" descr="3420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981200"/>
            <a:ext cx="6813892" cy="4876800"/>
          </a:xfrm>
          <a:prstGeom prst="rect">
            <a:avLst/>
          </a:prstGeom>
        </p:spPr>
      </p:pic>
      <p:pic>
        <p:nvPicPr>
          <p:cNvPr id="6" name="Рисунок 5" descr="lOzh6q0Ima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406285"/>
            <a:ext cx="2895600" cy="5451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Калькулятор трамплинов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43611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ru-RU" dirty="0" smtClean="0"/>
              <a:t>Нор шоры</a:t>
            </a:r>
            <a:endParaRPr lang="ru-RU" dirty="0"/>
          </a:p>
        </p:txBody>
      </p:sp>
      <p:pic>
        <p:nvPicPr>
          <p:cNvPr id="1026" name="Picture 2" descr="C:\Users\DeFlyer\Desktop\m9NM2sIVV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1034"/>
            <a:ext cx="9906000" cy="556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/>
          <a:lstStyle/>
          <a:p>
            <a:r>
              <a:rPr lang="ru-RU" dirty="0" err="1" smtClean="0"/>
              <a:t>Контруклоны</a:t>
            </a:r>
            <a:endParaRPr lang="ru-RU" dirty="0"/>
          </a:p>
        </p:txBody>
      </p:sp>
      <p:pic>
        <p:nvPicPr>
          <p:cNvPr id="5122" name="Picture 2" descr="C:\Users\DeFlyer\Desktop\Ебаный проект\poeWXXA1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629400" cy="502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/>
          </a:bodyPr>
          <a:lstStyle/>
          <a:p>
            <a:r>
              <a:rPr lang="ru-RU" smtClean="0"/>
              <a:t>Компоновка </a:t>
            </a:r>
            <a:r>
              <a:rPr lang="ru-RU" dirty="0" smtClean="0"/>
              <a:t>трассы +  разгонка</a:t>
            </a:r>
            <a:endParaRPr lang="ru-RU" dirty="0"/>
          </a:p>
        </p:txBody>
      </p:sp>
      <p:pic>
        <p:nvPicPr>
          <p:cNvPr id="1026" name="Picture 2" descr="C:\Users\DeFlyer\Desktop\tT-h3K2qq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139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</vt:lpstr>
      <vt:lpstr>Презентация PowerPoint</vt:lpstr>
      <vt:lpstr>Постройка трамплинов</vt:lpstr>
      <vt:lpstr>Пример удачного трамплина</vt:lpstr>
      <vt:lpstr>Деревянный вылет против земляного</vt:lpstr>
      <vt:lpstr>Калькулятор трамплинов</vt:lpstr>
      <vt:lpstr>Нор шоры</vt:lpstr>
      <vt:lpstr>Контруклоны</vt:lpstr>
      <vt:lpstr>Компоновка трассы +  разгонка</vt:lpstr>
      <vt:lpstr>Черезвычайные ситуации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DeFlyer</dc:creator>
  <cp:lastModifiedBy>Ученик</cp:lastModifiedBy>
  <cp:revision>43</cp:revision>
  <dcterms:created xsi:type="dcterms:W3CDTF">2023-01-08T17:08:08Z</dcterms:created>
  <dcterms:modified xsi:type="dcterms:W3CDTF">2023-03-24T09:40:23Z</dcterms:modified>
</cp:coreProperties>
</file>