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tags/tag21.xml" ContentType="application/vnd.openxmlformats-officedocument.presentationml.tags+xml"/>
  <Override PartName="/ppt/notesSlides/notesSlide17.xml" ContentType="application/vnd.openxmlformats-officedocument.presentationml.notesSlide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notesSlides/notesSlide19.xml" ContentType="application/vnd.openxmlformats-officedocument.presentationml.notesSlide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tags/tag27.xml" ContentType="application/vnd.openxmlformats-officedocument.presentationml.tags+xml"/>
  <Override PartName="/ppt/notesSlides/notesSlide23.xml" ContentType="application/vnd.openxmlformats-officedocument.presentationml.notesSlide+xml"/>
  <Override PartName="/ppt/tags/tag28.xml" ContentType="application/vnd.openxmlformats-officedocument.presentationml.tags+xml"/>
  <Override PartName="/ppt/notesSlides/notesSlide24.xml" ContentType="application/vnd.openxmlformats-officedocument.presentationml.notesSlide+xml"/>
  <Override PartName="/ppt/tags/tag29.xml" ContentType="application/vnd.openxmlformats-officedocument.presentationml.tags+xml"/>
  <Override PartName="/ppt/notesSlides/notesSlide25.xml" ContentType="application/vnd.openxmlformats-officedocument.presentationml.notesSlide+xml"/>
  <Override PartName="/ppt/tags/tag30.xml" ContentType="application/vnd.openxmlformats-officedocument.presentationml.tags+xml"/>
  <Override PartName="/ppt/notesSlides/notesSlide26.xml" ContentType="application/vnd.openxmlformats-officedocument.presentationml.notesSlide+xml"/>
  <Override PartName="/ppt/tags/tag31.xml" ContentType="application/vnd.openxmlformats-officedocument.presentationml.tags+xml"/>
  <Override PartName="/ppt/notesSlides/notesSlide27.xml" ContentType="application/vnd.openxmlformats-officedocument.presentationml.notesSlide+xml"/>
  <Override PartName="/ppt/tags/tag32.xml" ContentType="application/vnd.openxmlformats-officedocument.presentationml.tags+xml"/>
  <Override PartName="/ppt/notesSlides/notesSlide28.xml" ContentType="application/vnd.openxmlformats-officedocument.presentationml.notesSlide+xml"/>
  <Override PartName="/ppt/tags/tag33.xml" ContentType="application/vnd.openxmlformats-officedocument.presentationml.tags+xml"/>
  <Override PartName="/ppt/notesSlides/notesSlide29.xml" ContentType="application/vnd.openxmlformats-officedocument.presentationml.notesSlide+xml"/>
  <Override PartName="/ppt/tags/tag34.xml" ContentType="application/vnd.openxmlformats-officedocument.presentationml.tags+xml"/>
  <Override PartName="/ppt/notesSlides/notesSlide30.xml" ContentType="application/vnd.openxmlformats-officedocument.presentationml.notesSlide+xml"/>
  <Override PartName="/ppt/tags/tag35.xml" ContentType="application/vnd.openxmlformats-officedocument.presentationml.tags+xml"/>
  <Override PartName="/ppt/notesSlides/notesSlide31.xml" ContentType="application/vnd.openxmlformats-officedocument.presentationml.notesSlide+xml"/>
  <Override PartName="/ppt/tags/tag36.xml" ContentType="application/vnd.openxmlformats-officedocument.presentationml.tags+xml"/>
  <Override PartName="/ppt/notesSlides/notesSlide32.xml" ContentType="application/vnd.openxmlformats-officedocument.presentationml.notesSlide+xml"/>
  <Override PartName="/ppt/tags/tag37.xml" ContentType="application/vnd.openxmlformats-officedocument.presentationml.tags+xml"/>
  <Override PartName="/ppt/notesSlides/notesSlide33.xml" ContentType="application/vnd.openxmlformats-officedocument.presentationml.notesSlide+xml"/>
  <Override PartName="/ppt/tags/tag38.xml" ContentType="application/vnd.openxmlformats-officedocument.presentationml.tags+xml"/>
  <Override PartName="/ppt/notesSlides/notesSlide34.xml" ContentType="application/vnd.openxmlformats-officedocument.presentationml.notesSlide+xml"/>
  <Override PartName="/ppt/tags/tag39.xml" ContentType="application/vnd.openxmlformats-officedocument.presentationml.tags+xml"/>
  <Override PartName="/ppt/notesSlides/notesSlide35.xml" ContentType="application/vnd.openxmlformats-officedocument.presentationml.notesSlide+xml"/>
  <Override PartName="/ppt/tags/tag40.xml" ContentType="application/vnd.openxmlformats-officedocument.presentationml.tags+xml"/>
  <Override PartName="/ppt/notesSlides/notesSlide36.xml" ContentType="application/vnd.openxmlformats-officedocument.presentationml.notesSlide+xml"/>
  <Override PartName="/ppt/tags/tag41.xml" ContentType="application/vnd.openxmlformats-officedocument.presentationml.tags+xml"/>
  <Override PartName="/ppt/notesSlides/notesSlide37.xml" ContentType="application/vnd.openxmlformats-officedocument.presentationml.notesSlide+xml"/>
  <Override PartName="/ppt/tags/tag42.xml" ContentType="application/vnd.openxmlformats-officedocument.presentationml.tags+xml"/>
  <Override PartName="/ppt/notesSlides/notesSlide38.xml" ContentType="application/vnd.openxmlformats-officedocument.presentationml.notesSlide+xml"/>
  <Override PartName="/ppt/tags/tag43.xml" ContentType="application/vnd.openxmlformats-officedocument.presentationml.tags+xml"/>
  <Override PartName="/ppt/notesSlides/notesSlide39.xml" ContentType="application/vnd.openxmlformats-officedocument.presentationml.notesSlide+xml"/>
  <Override PartName="/ppt/tags/tag44.xml" ContentType="application/vnd.openxmlformats-officedocument.presentationml.tags+xml"/>
  <Override PartName="/ppt/notesSlides/notesSlide40.xml" ContentType="application/vnd.openxmlformats-officedocument.presentationml.notesSlide+xml"/>
  <Override PartName="/ppt/tags/tag45.xml" ContentType="application/vnd.openxmlformats-officedocument.presentationml.tags+xml"/>
  <Override PartName="/ppt/notesSlides/notesSlide41.xml" ContentType="application/vnd.openxmlformats-officedocument.presentationml.notesSlide+xml"/>
  <Override PartName="/ppt/tags/tag46.xml" ContentType="application/vnd.openxmlformats-officedocument.presentationml.tags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4" r:id="rId9"/>
    <p:sldId id="262" r:id="rId10"/>
    <p:sldId id="265" r:id="rId11"/>
    <p:sldId id="269" r:id="rId12"/>
    <p:sldId id="270" r:id="rId13"/>
    <p:sldId id="266" r:id="rId14"/>
    <p:sldId id="271" r:id="rId15"/>
    <p:sldId id="267" r:id="rId16"/>
    <p:sldId id="272" r:id="rId17"/>
    <p:sldId id="268" r:id="rId18"/>
    <p:sldId id="273" r:id="rId19"/>
    <p:sldId id="277" r:id="rId20"/>
    <p:sldId id="278" r:id="rId21"/>
    <p:sldId id="276" r:id="rId22"/>
    <p:sldId id="279" r:id="rId23"/>
    <p:sldId id="275" r:id="rId24"/>
    <p:sldId id="280" r:id="rId25"/>
    <p:sldId id="274" r:id="rId26"/>
    <p:sldId id="281" r:id="rId27"/>
    <p:sldId id="282" r:id="rId28"/>
    <p:sldId id="286" r:id="rId29"/>
    <p:sldId id="284" r:id="rId30"/>
    <p:sldId id="287" r:id="rId31"/>
    <p:sldId id="285" r:id="rId32"/>
    <p:sldId id="288" r:id="rId33"/>
    <p:sldId id="283" r:id="rId34"/>
    <p:sldId id="289" r:id="rId35"/>
    <p:sldId id="291" r:id="rId36"/>
    <p:sldId id="294" r:id="rId37"/>
    <p:sldId id="292" r:id="rId38"/>
    <p:sldId id="295" r:id="rId39"/>
    <p:sldId id="293" r:id="rId40"/>
    <p:sldId id="296" r:id="rId41"/>
    <p:sldId id="290" r:id="rId42"/>
    <p:sldId id="297" r:id="rId43"/>
  </p:sldIdLst>
  <p:sldSz cx="12192000" cy="6858000"/>
  <p:notesSz cx="6858000" cy="9144000"/>
  <p:custDataLst>
    <p:tags r:id="rId4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5190"/>
    <a:srgbClr val="3864B2"/>
    <a:srgbClr val="0F36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 autoAdjust="0"/>
    <p:restoredTop sz="96323" autoAdjust="0"/>
  </p:normalViewPr>
  <p:slideViewPr>
    <p:cSldViewPr snapToGrid="0">
      <p:cViewPr>
        <p:scale>
          <a:sx n="70" d="100"/>
          <a:sy n="70" d="100"/>
        </p:scale>
        <p:origin x="1133" y="18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405C8-7EFE-4B15-807D-7765AE454758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0661A-DBC5-460F-8DD8-4E346A31B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558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70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129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148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720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187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471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985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5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5068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4484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602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361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106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7315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9066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5990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5086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1569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2489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7299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7242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103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2956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1432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3867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0597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5611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808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4944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2141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4639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5990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540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4004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4444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9162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925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193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5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304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211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594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436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891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159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2175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Управляющая кнопка: настраиваемая 5">
            <a:hlinkClick r:id="" action="ppaction://hlinkshowjump?jump=nextslide" highlightClick="1"/>
          </p:cNvPr>
          <p:cNvSpPr/>
          <p:nvPr userDrawn="1"/>
        </p:nvSpPr>
        <p:spPr>
          <a:xfrm>
            <a:off x="4160939" y="2952925"/>
            <a:ext cx="2910980" cy="1015068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ОТВЕТ</a:t>
            </a:r>
            <a:endParaRPr lang="ru-RU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492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0249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818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291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672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772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623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204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20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DBFB-DE8D-4744-928A-4B216267F296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45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8.jpeg"/><Relationship Id="rId5" Type="http://schemas.openxmlformats.org/officeDocument/2006/relationships/slide" Target="slide1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5" Type="http://schemas.openxmlformats.org/officeDocument/2006/relationships/image" Target="../media/image9.jpe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5" Type="http://schemas.openxmlformats.org/officeDocument/2006/relationships/slide" Target="slide14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5" Type="http://schemas.openxmlformats.org/officeDocument/2006/relationships/slide" Target="slide16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5" Type="http://schemas.openxmlformats.org/officeDocument/2006/relationships/slide" Target="slide18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5" Type="http://schemas.openxmlformats.org/officeDocument/2006/relationships/image" Target="../media/image14.jpeg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6" Type="http://schemas.openxmlformats.org/officeDocument/2006/relationships/image" Target="../media/image15.jpeg"/><Relationship Id="rId5" Type="http://schemas.openxmlformats.org/officeDocument/2006/relationships/slide" Target="slide20.xml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slide" Target="slide37.xml"/><Relationship Id="rId18" Type="http://schemas.openxmlformats.org/officeDocument/2006/relationships/slide" Target="slide39.xml"/><Relationship Id="rId3" Type="http://schemas.openxmlformats.org/officeDocument/2006/relationships/notesSlide" Target="../notesSlides/notesSlide2.xml"/><Relationship Id="rId21" Type="http://schemas.openxmlformats.org/officeDocument/2006/relationships/slide" Target="slide25.xml"/><Relationship Id="rId7" Type="http://schemas.openxmlformats.org/officeDocument/2006/relationships/slide" Target="slide27.xml"/><Relationship Id="rId12" Type="http://schemas.openxmlformats.org/officeDocument/2006/relationships/slide" Target="slide29.xml"/><Relationship Id="rId17" Type="http://schemas.openxmlformats.org/officeDocument/2006/relationships/slide" Target="slide31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23.xml"/><Relationship Id="rId20" Type="http://schemas.openxmlformats.org/officeDocument/2006/relationships/slide" Target="slide17.xml"/><Relationship Id="rId1" Type="http://schemas.openxmlformats.org/officeDocument/2006/relationships/tags" Target="../tags/tag6.xml"/><Relationship Id="rId6" Type="http://schemas.openxmlformats.org/officeDocument/2006/relationships/slide" Target="slide19.xml"/><Relationship Id="rId11" Type="http://schemas.openxmlformats.org/officeDocument/2006/relationships/slide" Target="slide21.xml"/><Relationship Id="rId24" Type="http://schemas.openxmlformats.org/officeDocument/2006/relationships/slide" Target="slide41.xml"/><Relationship Id="rId5" Type="http://schemas.openxmlformats.org/officeDocument/2006/relationships/slide" Target="slide11.xml"/><Relationship Id="rId15" Type="http://schemas.openxmlformats.org/officeDocument/2006/relationships/slide" Target="slide15.xml"/><Relationship Id="rId23" Type="http://schemas.openxmlformats.org/officeDocument/2006/relationships/slide" Target="slide42.xml"/><Relationship Id="rId10" Type="http://schemas.openxmlformats.org/officeDocument/2006/relationships/slide" Target="slide13.xml"/><Relationship Id="rId19" Type="http://schemas.openxmlformats.org/officeDocument/2006/relationships/slide" Target="slide9.xml"/><Relationship Id="rId4" Type="http://schemas.openxmlformats.org/officeDocument/2006/relationships/slide" Target="slide3.xml"/><Relationship Id="rId9" Type="http://schemas.openxmlformats.org/officeDocument/2006/relationships/slide" Target="slide5.xml"/><Relationship Id="rId14" Type="http://schemas.openxmlformats.org/officeDocument/2006/relationships/slide" Target="slide7.xml"/><Relationship Id="rId22" Type="http://schemas.openxmlformats.org/officeDocument/2006/relationships/slide" Target="slide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5" Type="http://schemas.openxmlformats.org/officeDocument/2006/relationships/image" Target="../media/image18.png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Relationship Id="rId6" Type="http://schemas.openxmlformats.org/officeDocument/2006/relationships/image" Target="../media/image19.png"/><Relationship Id="rId5" Type="http://schemas.openxmlformats.org/officeDocument/2006/relationships/slide" Target="slide2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6.xml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7.xml"/><Relationship Id="rId6" Type="http://schemas.openxmlformats.org/officeDocument/2006/relationships/image" Target="../media/image20.png"/><Relationship Id="rId5" Type="http://schemas.openxmlformats.org/officeDocument/2006/relationships/slide" Target="slide24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9.xml"/><Relationship Id="rId5" Type="http://schemas.openxmlformats.org/officeDocument/2006/relationships/slide" Target="slide26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0.xml"/><Relationship Id="rId5" Type="http://schemas.openxmlformats.org/officeDocument/2006/relationships/image" Target="../media/image23.jpeg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1.xml"/><Relationship Id="rId5" Type="http://schemas.openxmlformats.org/officeDocument/2006/relationships/slide" Target="slide28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2.xml"/><Relationship Id="rId5" Type="http://schemas.openxmlformats.org/officeDocument/2006/relationships/image" Target="../media/image24.jpeg"/><Relationship Id="rId4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3.xml"/><Relationship Id="rId6" Type="http://schemas.openxmlformats.org/officeDocument/2006/relationships/image" Target="../media/image25.jpeg"/><Relationship Id="rId5" Type="http://schemas.openxmlformats.org/officeDocument/2006/relationships/slide" Target="slide30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4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5.xml"/><Relationship Id="rId6" Type="http://schemas.openxmlformats.org/officeDocument/2006/relationships/image" Target="../media/image31.jpeg"/><Relationship Id="rId5" Type="http://schemas.openxmlformats.org/officeDocument/2006/relationships/slide" Target="slide32.xml"/><Relationship Id="rId4" Type="http://schemas.openxmlformats.org/officeDocument/2006/relationships/image" Target="../media/image2.png"/><Relationship Id="rId9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6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7.xml"/><Relationship Id="rId5" Type="http://schemas.openxmlformats.org/officeDocument/2006/relationships/slide" Target="slide34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8.xml"/><Relationship Id="rId5" Type="http://schemas.openxmlformats.org/officeDocument/2006/relationships/image" Target="../media/image37.jpeg"/><Relationship Id="rId4" Type="http://schemas.openxmlformats.org/officeDocument/2006/relationships/slide" Target="slid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9.xml"/><Relationship Id="rId6" Type="http://schemas.openxmlformats.org/officeDocument/2006/relationships/image" Target="../media/image38.jpeg"/><Relationship Id="rId5" Type="http://schemas.openxmlformats.org/officeDocument/2006/relationships/slide" Target="slide36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0.xml"/><Relationship Id="rId5" Type="http://schemas.openxmlformats.org/officeDocument/2006/relationships/image" Target="../media/image39.jpeg"/><Relationship Id="rId4" Type="http://schemas.openxmlformats.org/officeDocument/2006/relationships/slide" Target="slide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1.xml"/><Relationship Id="rId6" Type="http://schemas.openxmlformats.org/officeDocument/2006/relationships/image" Target="../media/image40.png"/><Relationship Id="rId5" Type="http://schemas.openxmlformats.org/officeDocument/2006/relationships/slide" Target="slide38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2.xml"/><Relationship Id="rId5" Type="http://schemas.openxmlformats.org/officeDocument/2006/relationships/image" Target="../media/image42.jpeg"/><Relationship Id="rId4" Type="http://schemas.openxmlformats.org/officeDocument/2006/relationships/slide" Target="slid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3.xml"/><Relationship Id="rId5" Type="http://schemas.openxmlformats.org/officeDocument/2006/relationships/slide" Target="slide40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5" Type="http://schemas.openxmlformats.org/officeDocument/2006/relationships/image" Target="../media/image3.jpeg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4.xml"/><Relationship Id="rId5" Type="http://schemas.openxmlformats.org/officeDocument/2006/relationships/image" Target="../media/image43.jpeg"/><Relationship Id="rId4" Type="http://schemas.openxmlformats.org/officeDocument/2006/relationships/slide" Target="slide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5.xml"/><Relationship Id="rId6" Type="http://schemas.openxmlformats.org/officeDocument/2006/relationships/image" Target="../media/image44.png"/><Relationship Id="rId5" Type="http://schemas.openxmlformats.org/officeDocument/2006/relationships/slide" Target="slide42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6.xml"/><Relationship Id="rId5" Type="http://schemas.openxmlformats.org/officeDocument/2006/relationships/image" Target="../media/image45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5" Type="http://schemas.openxmlformats.org/officeDocument/2006/relationships/slide" Target="slide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5" Type="http://schemas.openxmlformats.org/officeDocument/2006/relationships/slide" Target="slide8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5" Type="http://schemas.openxmlformats.org/officeDocument/2006/relationships/image" Target="../media/image5.jpe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5" Type="http://schemas.openxmlformats.org/officeDocument/2006/relationships/slide" Target="slide10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89000"/>
              </a:schemeClr>
            </a:gs>
            <a:gs pos="22000">
              <a:schemeClr val="accent5">
                <a:lumMod val="89000"/>
              </a:schemeClr>
            </a:gs>
            <a:gs pos="62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96567" y="4854766"/>
            <a:ext cx="9144000" cy="1655762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Викторина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480" y="1778159"/>
            <a:ext cx="5972175" cy="2971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75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470163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Тюльпаны и картофель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Голландия: тюльпановый рай Европы: 06 марта 2019 | 17:00 - новости на  Tengritravel.kz">
            <a:extLst>
              <a:ext uri="{FF2B5EF4-FFF2-40B4-BE49-F238E27FC236}">
                <a16:creationId xmlns:a16="http://schemas.microsoft.com/office/drawing/2014/main" id="{C96B5AA5-B37E-EED1-9868-83314BCE5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50" y="1649771"/>
            <a:ext cx="5452487" cy="381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офель: посадка и уход в открытом грунте, выращивание из семян">
            <a:extLst>
              <a:ext uri="{FF2B5EF4-FFF2-40B4-BE49-F238E27FC236}">
                <a16:creationId xmlns:a16="http://schemas.microsoft.com/office/drawing/2014/main" id="{029737A3-3881-3A55-9119-3CB487D21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178" y="1649963"/>
            <a:ext cx="4110130" cy="381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78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904352" y="1024854"/>
            <a:ext cx="1037994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Назовите точную дату основания Санкт-Петербурга? 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74" name="Picture 2" descr="О Петербурге - Основание Санкт-Петербурга">
            <a:extLst>
              <a:ext uri="{FF2B5EF4-FFF2-40B4-BE49-F238E27FC236}">
                <a16:creationId xmlns:a16="http://schemas.microsoft.com/office/drawing/2014/main" id="{DD8AFD31-A6F5-B4FC-D33C-F341FB1CE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247" y="2312181"/>
            <a:ext cx="4876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107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96091" y="92918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мая 1703 года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27 мая 1703 года на Заячьем острове Петром I был заложен город Санкт- Петербург - Российское историческое общество">
            <a:extLst>
              <a:ext uri="{FF2B5EF4-FFF2-40B4-BE49-F238E27FC236}">
                <a16:creationId xmlns:a16="http://schemas.microsoft.com/office/drawing/2014/main" id="{074FBB01-BA25-F907-583D-FE83E829B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710" y="1145208"/>
            <a:ext cx="8837630" cy="457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489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1617785" y="1386776"/>
            <a:ext cx="91640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Какое здание Санкт-Петербурга располагается между памятниками двум в своем роде первым русским императорам?  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089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836284" y="359632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Исаакиевский собор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29A4AF9-854F-166F-6EB7-2061EC838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72" y="1626847"/>
            <a:ext cx="5622483" cy="389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4F136DD3-2D2E-0F8B-8FF6-A09F1A4B6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271" y="1626847"/>
            <a:ext cx="5335861" cy="389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758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2612493"/>
            <a:ext cx="727800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Какая улица в Санкт-Петербурге считается самой красивой?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529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1557494" y="371248"/>
            <a:ext cx="5647171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Улица зодчего Росси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Идеальная улица Зодчего Росси | Пикабу">
            <a:extLst>
              <a:ext uri="{FF2B5EF4-FFF2-40B4-BE49-F238E27FC236}">
                <a16:creationId xmlns:a16="http://schemas.microsoft.com/office/drawing/2014/main" id="{8B0493FE-51FB-B0A7-7DE4-F7513CBF7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989" y="371248"/>
            <a:ext cx="4272453" cy="534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Улица Зодчего Росси - самая гармоничная улица России: pantv — LiveJournal">
            <a:extLst>
              <a:ext uri="{FF2B5EF4-FFF2-40B4-BE49-F238E27FC236}">
                <a16:creationId xmlns:a16="http://schemas.microsoft.com/office/drawing/2014/main" id="{6584A4D6-AFE6-B80F-F073-1FED4255F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09" y="1540725"/>
            <a:ext cx="5744919" cy="417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834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1205802" y="767429"/>
            <a:ext cx="981724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 называется самая известная лестница в Санкт-Петербурге? В свое время она видела высокопоставленных гостей не только Северной столицы, но и ее властителей.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637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319439"/>
            <a:ext cx="10759642" cy="1117475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Иорданская лестница Зимнего дворца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Эрмитаж, маршрут 1 или 2: какой выбрать, описания, схемы, отличия">
            <a:extLst>
              <a:ext uri="{FF2B5EF4-FFF2-40B4-BE49-F238E27FC236}">
                <a16:creationId xmlns:a16="http://schemas.microsoft.com/office/drawing/2014/main" id="{7C816908-7EDF-5267-00DF-DEAB79A5B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849" y="1259525"/>
            <a:ext cx="5946701" cy="446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924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2456996" y="136487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Найдите лишнее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194" name="Picture 2" descr="7 портретов благородных девиц: как смотреть «Смолянок» Дмитрия Левицкого •  Arzamas">
            <a:extLst>
              <a:ext uri="{FF2B5EF4-FFF2-40B4-BE49-F238E27FC236}">
                <a16:creationId xmlns:a16="http://schemas.microsoft.com/office/drawing/2014/main" id="{DF77DFD8-9498-E2B1-7BCC-FAE4907F1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355" y="915238"/>
            <a:ext cx="2410540" cy="394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7 портретов благородных девиц: как смотреть «Смолянок» Дмитрия Левицкого •  Arzamas">
            <a:extLst>
              <a:ext uri="{FF2B5EF4-FFF2-40B4-BE49-F238E27FC236}">
                <a16:creationId xmlns:a16="http://schemas.microsoft.com/office/drawing/2014/main" id="{60E86A03-F132-94CD-E923-0B2C9C00C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5" y="934497"/>
            <a:ext cx="3062068" cy="392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7 портретов благородных девиц: как смотреть «Смолянок» Дмитрия Левицкого •  Arzamas">
            <a:extLst>
              <a:ext uri="{FF2B5EF4-FFF2-40B4-BE49-F238E27FC236}">
                <a16:creationId xmlns:a16="http://schemas.microsoft.com/office/drawing/2014/main" id="{0B3550D8-19DA-60E4-F355-14D10B1BD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976" y="915238"/>
            <a:ext cx="3062068" cy="392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Вишняков Иван Яковлевич. Большая российская энциклопедия">
            <a:extLst>
              <a:ext uri="{FF2B5EF4-FFF2-40B4-BE49-F238E27FC236}">
                <a16:creationId xmlns:a16="http://schemas.microsoft.com/office/drawing/2014/main" id="{610D70A7-4074-1579-97A7-2DF035CD93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7A463A-1832-0DA7-60B8-5BBDFA780E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2949" y="934497"/>
            <a:ext cx="3257479" cy="39252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096E5F-8B1E-42C3-CEEA-3220E55D8E3B}"/>
              </a:ext>
            </a:extLst>
          </p:cNvPr>
          <p:cNvSpPr txBox="1"/>
          <p:nvPr/>
        </p:nvSpPr>
        <p:spPr>
          <a:xfrm>
            <a:off x="2362200" y="1043940"/>
            <a:ext cx="40386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9684D7-B026-323D-B23A-38E3C865FF56}"/>
              </a:ext>
            </a:extLst>
          </p:cNvPr>
          <p:cNvSpPr txBox="1"/>
          <p:nvPr/>
        </p:nvSpPr>
        <p:spPr>
          <a:xfrm>
            <a:off x="5860525" y="1043940"/>
            <a:ext cx="40386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218F97-A65A-981F-8FD6-A1EBA9E99217}"/>
              </a:ext>
            </a:extLst>
          </p:cNvPr>
          <p:cNvSpPr txBox="1"/>
          <p:nvPr/>
        </p:nvSpPr>
        <p:spPr>
          <a:xfrm>
            <a:off x="8545448" y="1043939"/>
            <a:ext cx="40386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354219-9B3C-3475-08DF-3F4C2ED05616}"/>
              </a:ext>
            </a:extLst>
          </p:cNvPr>
          <p:cNvSpPr txBox="1"/>
          <p:nvPr/>
        </p:nvSpPr>
        <p:spPr>
          <a:xfrm>
            <a:off x="11551920" y="1043938"/>
            <a:ext cx="40386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679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D5190"/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457814"/>
              </p:ext>
            </p:extLst>
          </p:nvPr>
        </p:nvGraphicFramePr>
        <p:xfrm>
          <a:off x="298939" y="184637"/>
          <a:ext cx="11676185" cy="66310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5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5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5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52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35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5491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История</a:t>
                      </a: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/>
                        <a:t>Философия</a:t>
                      </a:r>
                    </a:p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/>
                        <a:t>Экономика</a:t>
                      </a:r>
                    </a:p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/>
                        <a:t>Психология</a:t>
                      </a:r>
                    </a:p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/>
                        <a:t>Иностранный язык</a:t>
                      </a:r>
                    </a:p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rgbClr val="0F36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1381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4" action="ppaction://hlinksldjump"/>
                        </a:rPr>
                        <a:t>200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5" action="ppaction://hlinksldjump"/>
                        </a:rPr>
                        <a:t>200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  <a:p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6" action="ppaction://hlinksldjump"/>
                        </a:rPr>
                        <a:t>200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7" action="ppaction://hlinksldjump"/>
                        </a:rPr>
                        <a:t>200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8" action="ppaction://hlinksldjump"/>
                        </a:rPr>
                        <a:t>200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4913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9" action="ppaction://hlinksldjump"/>
                        </a:rPr>
                        <a:t>400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10" action="ppaction://hlinksldjump"/>
                        </a:rPr>
                        <a:t>400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11" action="ppaction://hlinksldjump"/>
                        </a:rPr>
                        <a:t>400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12" action="ppaction://hlinksldjump"/>
                        </a:rPr>
                        <a:t>400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13" action="ppaction://hlinksldjump"/>
                        </a:rPr>
                        <a:t>400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4913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14" action="ppaction://hlinksldjump"/>
                        </a:rPr>
                        <a:t>600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15" action="ppaction://hlinksldjump"/>
                        </a:rPr>
                        <a:t>600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16" action="ppaction://hlinksldjump"/>
                        </a:rPr>
                        <a:t>600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17" action="ppaction://hlinksldjump"/>
                        </a:rPr>
                        <a:t>600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18" action="ppaction://hlinksldjump"/>
                        </a:rPr>
                        <a:t>600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4913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19" action="ppaction://hlinksldjump"/>
                        </a:rPr>
                        <a:t>800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20" action="ppaction://hlinksldjump"/>
                        </a:rPr>
                        <a:t>800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21" action="ppaction://hlinksldjump"/>
                        </a:rPr>
                        <a:t>800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22" action="ppaction://hlinksldjump"/>
                        </a:rPr>
                        <a:t>800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23" action="ppaction://hlinksldjump"/>
                        </a:rPr>
                        <a:t>800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41928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391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2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dirty="0">
                          <a:ln w="0"/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Преобразования Петра</a:t>
                      </a:r>
                      <a:endParaRPr lang="ru-RU" b="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u="none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4" action="ppaction://hlinksldjump"/>
                        </a:rPr>
                        <a:t>200</a:t>
                      </a:r>
                      <a:endParaRPr lang="ru-RU" sz="3500" u="none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9" action="ppaction://hlinksldjump"/>
                        </a:rPr>
                        <a:t>400</a:t>
                      </a:r>
                      <a:endParaRPr lang="ru-RU" sz="35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4" action="ppaction://hlinksldjump"/>
                        </a:rPr>
                        <a:t>600</a:t>
                      </a:r>
                      <a:endParaRPr lang="ru-RU" sz="35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9" action="ppaction://hlinksldjump"/>
                        </a:rPr>
                        <a:t>800</a:t>
                      </a:r>
                      <a:endParaRPr lang="ru-RU" sz="35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dirty="0">
                          <a:ln w="0"/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Град Петров</a:t>
                      </a:r>
                    </a:p>
                  </a:txBody>
                  <a:tcPr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5" action="ppaction://hlinksldjump"/>
                        </a:rPr>
                        <a:t>200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0" action="ppaction://hlinksldjump"/>
                        </a:rPr>
                        <a:t>400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5" action="ppaction://hlinksldjump"/>
                        </a:rPr>
                        <a:t>600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20" action="ppaction://hlinksldjump"/>
                        </a:rPr>
                        <a:t>800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ru-RU" sz="3200" b="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Живопись</a:t>
                      </a:r>
                    </a:p>
                  </a:txBody>
                  <a:tcPr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6" action="ppaction://hlinksldjump"/>
                        </a:rPr>
                        <a:t>200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1" action="ppaction://hlinksldjump"/>
                        </a:rPr>
                        <a:t>400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6" action="ppaction://hlinksldjump"/>
                        </a:rPr>
                        <a:t>600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21" action="ppaction://hlinksldjump"/>
                        </a:rPr>
                        <a:t>800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ru-RU" sz="3200" b="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Не только о художниках</a:t>
                      </a:r>
                    </a:p>
                  </a:txBody>
                  <a:tcPr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7" action="ppaction://hlinksldjump"/>
                        </a:rPr>
                        <a:t>200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2" action="ppaction://hlinksldjump"/>
                        </a:rPr>
                        <a:t>400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7" action="ppaction://hlinksldjump"/>
                        </a:rPr>
                        <a:t>600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22" action="ppaction://hlinksldjump"/>
                        </a:rPr>
                        <a:t>800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ru-RU" sz="3200" b="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Секретики</a:t>
                      </a:r>
                    </a:p>
                  </a:txBody>
                  <a:tcPr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8" action="ppaction://hlinksldjump"/>
                        </a:rPr>
                        <a:t>200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3" action="ppaction://hlinksldjump"/>
                        </a:rPr>
                        <a:t>400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8" action="ppaction://hlinksldjump"/>
                        </a:rPr>
                        <a:t>600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24" action="ppaction://hlinksldjump"/>
                        </a:rPr>
                        <a:t>800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32649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5399314" y="1570457"/>
            <a:ext cx="6531429" cy="2718514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И.Я. Вишняков </a:t>
            </a:r>
            <a:b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“Портрет </a:t>
            </a:r>
            <a:b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Сарры-Элеоноры </a:t>
            </a:r>
            <a:b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3500" b="1" cap="none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Фермор</a:t>
            </a:r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7A7996-8B19-3431-5BD7-19B8907325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4448" y="571245"/>
            <a:ext cx="4272453" cy="51483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100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2239905" y="195919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Назовите автора и картину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D59C7690-0890-731C-E9FC-4C930BB13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632" y="844377"/>
            <a:ext cx="7390030" cy="465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109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130629" y="155316"/>
            <a:ext cx="11800114" cy="94611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Г.И. Угрюмов “Торжественный въезд Александра Невского в город Псков…”</a:t>
            </a:r>
            <a:endParaRPr lang="ru-RU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2B05BE9-8427-FEDA-E090-3916F9D9B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861" y="1101431"/>
            <a:ext cx="7390030" cy="465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918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2577362" y="236425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Что объединяет эти полотна? 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901D9C13-BAA3-4CC7-C41A-7D6952D50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4" y="1041297"/>
            <a:ext cx="3217182" cy="428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CF57114C-C013-E01B-85D5-C79D3A4D8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761" y="1021690"/>
            <a:ext cx="3302515" cy="428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6416E037-500A-961B-1230-5D57E1035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969" y="1041297"/>
            <a:ext cx="5098973" cy="430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030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944304" y="122659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Это автопортреты художников Иванова, Рокотова (с женой) и Федотова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214ACBB-B9BA-5C8B-E85C-F206FA95F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4" y="1517866"/>
            <a:ext cx="3217182" cy="428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D1EC651A-F41B-2270-96BC-37202B962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761" y="1498259"/>
            <a:ext cx="3302515" cy="428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78D8CCA9-524C-1E20-F12C-B4F46F21F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969" y="1517866"/>
            <a:ext cx="5098973" cy="430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761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0" y="2144408"/>
            <a:ext cx="12192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Какое важное для развития русского искусства событие произошло 11 декабря 1871 года?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437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715704" y="155315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Первая выставка Товарищества передвижных художественных выставок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Первая передвижная художественная выставка 1871 года. – Аудиогид от спбгик  | tmatic.travel">
            <a:extLst>
              <a:ext uri="{FF2B5EF4-FFF2-40B4-BE49-F238E27FC236}">
                <a16:creationId xmlns:a16="http://schemas.microsoft.com/office/drawing/2014/main" id="{BAB79C9B-3112-594D-BA61-9A925D268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621" y="1502364"/>
            <a:ext cx="6693807" cy="421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447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424543" y="767429"/>
            <a:ext cx="1141911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"Она давно прошла, и нет уже тех глаз</a:t>
            </a:r>
          </a:p>
          <a:p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И той улыбки нет, что молча выражали</a:t>
            </a:r>
          </a:p>
          <a:p>
            <a:pPr marL="8523288" indent="-8523288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Страданье - тень любви и мысли – тень                   печали…»</a:t>
            </a:r>
          </a:p>
          <a:p>
            <a:pPr marL="8523288" indent="-8523288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</a:t>
            </a:r>
          </a:p>
          <a:p>
            <a:pPr marL="8523288" indent="-8523288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О ком писал Яков Полонский?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454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566057" y="661395"/>
            <a:ext cx="6291943" cy="2743348"/>
          </a:xfrm>
        </p:spPr>
        <p:txBody>
          <a:bodyPr>
            <a:normAutofit/>
          </a:bodyPr>
          <a:lstStyle/>
          <a:p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 портрете Марии Ивановны Лопухиной:</a:t>
            </a:r>
            <a:b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«…Но красоту ее Боровиковский спас».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9758FD75-06CE-5554-F65A-4FB60DA74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515" y="215853"/>
            <a:ext cx="4445000" cy="550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855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9" name="Rectangle 8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7" name="Прямоугольник 2"/>
          <p:cNvSpPr/>
          <p:nvPr/>
        </p:nvSpPr>
        <p:spPr>
          <a:xfrm>
            <a:off x="740229" y="282950"/>
            <a:ext cx="10580913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Какой стиль объединяет этих людей?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6" descr="ЛЕВИЦКИЙ Дмитрий - Портрет Екатерины II в виде законодательницы в храме  богини Правосудия - (картина)">
            <a:extLst>
              <a:ext uri="{FF2B5EF4-FFF2-40B4-BE49-F238E27FC236}">
                <a16:creationId xmlns:a16="http://schemas.microsoft.com/office/drawing/2014/main" id="{25A5CEC6-D378-B50F-4E56-3FE969833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811" y="926593"/>
            <a:ext cx="3038029" cy="4572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 descr="Ломоносов Михаил Васильевич">
            <a:extLst>
              <a:ext uri="{FF2B5EF4-FFF2-40B4-BE49-F238E27FC236}">
                <a16:creationId xmlns:a16="http://schemas.microsoft.com/office/drawing/2014/main" id="{1AFA4AEB-85AC-A3E5-9B79-7F1A278E4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415" y="913892"/>
            <a:ext cx="3028424" cy="457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Фонвизин Денис Иванович">
            <a:extLst>
              <a:ext uri="{FF2B5EF4-FFF2-40B4-BE49-F238E27FC236}">
                <a16:creationId xmlns:a16="http://schemas.microsoft.com/office/drawing/2014/main" id="{7238DE33-B62E-0BE0-1A8A-B0FDC14E0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71" y="926593"/>
            <a:ext cx="3388265" cy="458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799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57619" y="2612493"/>
            <a:ext cx="727800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 называлась первая русская печатная газета?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77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639504" y="242401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Классицизм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Недоросль • Фонвизин Д.И.">
            <a:extLst>
              <a:ext uri="{FF2B5EF4-FFF2-40B4-BE49-F238E27FC236}">
                <a16:creationId xmlns:a16="http://schemas.microsoft.com/office/drawing/2014/main" id="{462B7DC5-63DE-DB1D-9BB0-0D9214DCEE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892D17-E73D-F5DD-A07A-789588B2B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007" y="1091739"/>
            <a:ext cx="2783513" cy="4369722"/>
          </a:xfrm>
          <a:prstGeom prst="rect">
            <a:avLst/>
          </a:prstGeom>
        </p:spPr>
      </p:pic>
      <p:pic>
        <p:nvPicPr>
          <p:cNvPr id="4" name="Picture 5" descr="65683001_kamer">
            <a:extLst>
              <a:ext uri="{FF2B5EF4-FFF2-40B4-BE49-F238E27FC236}">
                <a16:creationId xmlns:a16="http://schemas.microsoft.com/office/drawing/2014/main" id="{8311E2CA-2EA4-6EE1-42A0-0644D9D56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601" y="1875971"/>
            <a:ext cx="5341448" cy="341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Купить книгу Ломоносов, М. В. &quot;Стихотворения&quot; | Мои Книги">
            <a:extLst>
              <a:ext uri="{FF2B5EF4-FFF2-40B4-BE49-F238E27FC236}">
                <a16:creationId xmlns:a16="http://schemas.microsoft.com/office/drawing/2014/main" id="{D1349B61-CC1E-0EE3-7715-449F588AD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350" y="1061715"/>
            <a:ext cx="2783513" cy="43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33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2456996" y="236425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 автор кто? 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4" descr="ЛОМОНОСОВ Михаил Васильевич | Объединение учителей Санкт-Петербурга">
            <a:extLst>
              <a:ext uri="{FF2B5EF4-FFF2-40B4-BE49-F238E27FC236}">
                <a16:creationId xmlns:a16="http://schemas.microsoft.com/office/drawing/2014/main" id="{047B63F8-A930-4D9F-1501-C7942A30D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523" y="867367"/>
            <a:ext cx="3094477" cy="432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Портрет князя А.М. Голицына">
            <a:extLst>
              <a:ext uri="{FF2B5EF4-FFF2-40B4-BE49-F238E27FC236}">
                <a16:creationId xmlns:a16="http://schemas.microsoft.com/office/drawing/2014/main" id="{5C127039-4146-96A4-1C77-7D1780B5E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354" y="867367"/>
            <a:ext cx="3195397" cy="432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Портрет Екатерины II - Виртуальный Pусский музей">
            <a:extLst>
              <a:ext uri="{FF2B5EF4-FFF2-40B4-BE49-F238E27FC236}">
                <a16:creationId xmlns:a16="http://schemas.microsoft.com/office/drawing/2014/main" id="{7AB5DDD7-9F9D-54CE-0AFC-3916894A8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260" y="867367"/>
            <a:ext cx="2856322" cy="432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Ф.И. Шубин. Портрет императора Павла I | IZI Travel">
            <a:extLst>
              <a:ext uri="{FF2B5EF4-FFF2-40B4-BE49-F238E27FC236}">
                <a16:creationId xmlns:a16="http://schemas.microsoft.com/office/drawing/2014/main" id="{90ADA217-9325-61C2-3E39-900551DCD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6541" b="10777"/>
          <a:stretch>
            <a:fillRect/>
          </a:stretch>
        </p:blipFill>
        <p:spPr bwMode="auto">
          <a:xfrm>
            <a:off x="-7888" y="884433"/>
            <a:ext cx="2987902" cy="432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51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911647" y="133545"/>
            <a:ext cx="10759642" cy="1031408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Федот Иванович Шубин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Шубин, Федот Иванович — Википедия">
            <a:extLst>
              <a:ext uri="{FF2B5EF4-FFF2-40B4-BE49-F238E27FC236}">
                <a16:creationId xmlns:a16="http://schemas.microsoft.com/office/drawing/2014/main" id="{7930C201-8E8F-387B-9DAC-C6F86ED39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838" y="1054932"/>
            <a:ext cx="3621440" cy="456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Федот Иванович Шубин - великий скульптор России | Усадьба Кусково | Дзен">
            <a:extLst>
              <a:ext uri="{FF2B5EF4-FFF2-40B4-BE49-F238E27FC236}">
                <a16:creationId xmlns:a16="http://schemas.microsoft.com/office/drawing/2014/main" id="{FED8B9CD-4C54-43F4-6651-6D6D311C0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515" y="1054932"/>
            <a:ext cx="4561114" cy="456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766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359228" y="412093"/>
            <a:ext cx="1147354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1881 году Илья Репин побывал на концерте Николая Римского-Корсакова, где композитор представил симфоническую сюиту «</a:t>
            </a:r>
            <a:r>
              <a:rPr lang="ru-RU" sz="32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Антар</a:t>
            </a:r>
            <a:r>
              <a:rPr lang="ru-RU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». Репин рассказывал об этом так: «…я слышал новую вещь Римского-Корсакова — „Месть“ [вторая часть сюиты]. Эти звуки завладели мною, и я подумал, нельзя ли воплотить в живописи то настроение, которое создалось у меня под влиянием этой музыки. Я вспомнил о…» Какое произведение в результате написал художник?</a:t>
            </a:r>
            <a:endParaRPr lang="ru-RU" sz="32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698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140508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«Иван Грозный и сын его Иван»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DBEB20B4-4D68-079A-B482-72C6B0EC1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596" y="1236845"/>
            <a:ext cx="5581875" cy="438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9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9" name="Rectangle 8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2021134" y="236425"/>
            <a:ext cx="798302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фрагменту узнайте картину. 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2530" name="Picture 2" descr="Критики нещадно критиковали картину Карла Брюллова «Последний день Помпеи»,  что же в ней было не так? | ArtAlebrio | Дзен">
            <a:extLst>
              <a:ext uri="{FF2B5EF4-FFF2-40B4-BE49-F238E27FC236}">
                <a16:creationId xmlns:a16="http://schemas.microsoft.com/office/drawing/2014/main" id="{A31B9674-BD99-6A64-822A-C687C34D5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747" y="1058314"/>
            <a:ext cx="4098506" cy="422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893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111774"/>
            <a:ext cx="10759642" cy="1091888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«Последний день Помпеи»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2" descr="Последний день Помпеи — Википедия">
            <a:extLst>
              <a:ext uri="{FF2B5EF4-FFF2-40B4-BE49-F238E27FC236}">
                <a16:creationId xmlns:a16="http://schemas.microsoft.com/office/drawing/2014/main" id="{B7B63FA3-8D56-73F6-C3B3-2B4D59DB7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43" y="1110242"/>
            <a:ext cx="6561294" cy="46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373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413658" y="413579"/>
            <a:ext cx="114082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Какое великое полотно скрыто за этим ребусом?</a:t>
            </a:r>
          </a:p>
        </p:txBody>
      </p:sp>
      <p:sp>
        <p:nvSpPr>
          <p:cNvPr id="2" name="AutoShape 2" descr="Трафареты Свадебные голуби 34 фото">
            <a:extLst>
              <a:ext uri="{FF2B5EF4-FFF2-40B4-BE49-F238E27FC236}">
                <a16:creationId xmlns:a16="http://schemas.microsoft.com/office/drawing/2014/main" id="{73E21068-DBEA-5CC0-C3B2-1F3DD83AA8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836920-838C-F75D-8457-F4B9485249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0970" y="1771309"/>
            <a:ext cx="4615543" cy="3259727"/>
          </a:xfrm>
          <a:prstGeom prst="rect">
            <a:avLst/>
          </a:prstGeom>
        </p:spPr>
      </p:pic>
      <p:pic>
        <p:nvPicPr>
          <p:cNvPr id="24580" name="Picture 4" descr="Где купить Погоны МАЙОР МВД Полиции (иссиня-черный, пластик) готовые в  сборе в Москве недорого рядом со мной с доставкой по России">
            <a:extLst>
              <a:ext uri="{FF2B5EF4-FFF2-40B4-BE49-F238E27FC236}">
                <a16:creationId xmlns:a16="http://schemas.microsoft.com/office/drawing/2014/main" id="{0D707A4C-A0AA-02F4-2553-AE2810548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86" y="1771309"/>
            <a:ext cx="5006653" cy="325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68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09744"/>
            <a:ext cx="10759642" cy="841759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В. Федотов «Сватовство майора»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2" name="Picture 2" descr="Сватовство майора — Википедия">
            <a:extLst>
              <a:ext uri="{FF2B5EF4-FFF2-40B4-BE49-F238E27FC236}">
                <a16:creationId xmlns:a16="http://schemas.microsoft.com/office/drawing/2014/main" id="{1E045E82-65B0-F2DE-560F-8A11EF2A5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196" y="964558"/>
            <a:ext cx="6128657" cy="475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382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1110343" y="859893"/>
            <a:ext cx="10189027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«Вся картина была мгновение, но то мгновение, к которому вся жизнь человеческая есть одно приготовление». Считается, что Гоголь в повести «Портрет» писал именно об этой картине.  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142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374570" y="2419544"/>
            <a:ext cx="8100775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«Ведомости» (1703)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pic>
        <p:nvPicPr>
          <p:cNvPr id="2" name="Picture 2" descr="http://www.computerra.ru/wp-content/uploads/2014/01/vedomosti_1704-big.jpg">
            <a:extLst>
              <a:ext uri="{FF2B5EF4-FFF2-40B4-BE49-F238E27FC236}">
                <a16:creationId xmlns:a16="http://schemas.microsoft.com/office/drawing/2014/main" id="{B26AC377-BE20-B5B2-5488-41C06D841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5704" y="431534"/>
            <a:ext cx="3241348" cy="5270432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972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715704" y="0"/>
            <a:ext cx="10759642" cy="1186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А. Иванов «Явление Христа народу»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1DBEBA16-1B23-BE1C-F494-BD4D3CF83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525" y="927524"/>
            <a:ext cx="6857999" cy="479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378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2" name="Прямоугольник 2">
            <a:extLst>
              <a:ext uri="{FF2B5EF4-FFF2-40B4-BE49-F238E27FC236}">
                <a16:creationId xmlns:a16="http://schemas.microsoft.com/office/drawing/2014/main" id="{67C0E47D-6CE7-9F90-141C-B01DB67C18D2}"/>
              </a:ext>
            </a:extLst>
          </p:cNvPr>
          <p:cNvSpPr/>
          <p:nvPr/>
        </p:nvSpPr>
        <p:spPr>
          <a:xfrm>
            <a:off x="141514" y="172141"/>
            <a:ext cx="1180011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Вспомните картину Василия Перова: что поймали охотники, которые сидят на привале? 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966553-DA97-1D3A-F136-19C01F80AAF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4286" r="2053" b="15555"/>
          <a:stretch/>
        </p:blipFill>
        <p:spPr>
          <a:xfrm>
            <a:off x="738518" y="1249441"/>
            <a:ext cx="10548258" cy="42500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296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C4767B-7C15-1FA7-ADF5-CA4C7B0406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079" r="2233" b="7460"/>
          <a:stretch/>
        </p:blipFill>
        <p:spPr>
          <a:xfrm>
            <a:off x="1186067" y="1421254"/>
            <a:ext cx="9644743" cy="4298297"/>
          </a:xfrm>
          <a:prstGeom prst="rect">
            <a:avLst/>
          </a:prstGeom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628618" y="209744"/>
            <a:ext cx="10759642" cy="1513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500" b="1" cap="none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Утку, куропатку и зайца!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190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760" y="642688"/>
            <a:ext cx="10759642" cy="4578927"/>
          </a:xfrm>
        </p:spPr>
        <p:txBody>
          <a:bodyPr/>
          <a:lstStyle/>
          <a:p>
            <a:pPr algn="ctr"/>
            <a:b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9"/>
            <a:ext cx="2352552" cy="806590"/>
          </a:xfrm>
          <a:prstGeom prst="rect">
            <a:avLst/>
          </a:prstGeom>
        </p:spPr>
      </p:pic>
      <p:sp>
        <p:nvSpPr>
          <p:cNvPr id="9" name="Rectangle 8">
            <a:hlinkClick r:id="rId5" action="ppaction://hlinksldjump"/>
          </p:cNvPr>
          <p:cNvSpPr/>
          <p:nvPr/>
        </p:nvSpPr>
        <p:spPr>
          <a:xfrm>
            <a:off x="5199230" y="5690466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517598" y="767424"/>
            <a:ext cx="1132940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основе коллекции этого музея личное  собрание коллекций и библиотека Петра I, а также книги и коллекции «</a:t>
            </a:r>
            <a:r>
              <a:rPr lang="ru-RU" sz="35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натуралий</a:t>
            </a:r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 Аптекарской канцелярии, в том числе и купленные во время Великого посольства в Европу.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17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 к выбору тем→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15704" y="309390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40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Кунсткамера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2575C4-41D3-D02A-A7AB-B7D45E3873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870" t="4511" r="8269" b="20000"/>
          <a:stretch/>
        </p:blipFill>
        <p:spPr>
          <a:xfrm>
            <a:off x="1738365" y="1515424"/>
            <a:ext cx="8500905" cy="42041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152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2612493"/>
            <a:ext cx="727800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 скольки букв сократился русский алфавит в результате реформ Петра </a:t>
            </a:r>
            <a:r>
              <a:rPr lang="en-US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985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615221" y="450067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 38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Преобразования Петра I в области культуры | Мемотест">
            <a:extLst>
              <a:ext uri="{FF2B5EF4-FFF2-40B4-BE49-F238E27FC236}">
                <a16:creationId xmlns:a16="http://schemas.microsoft.com/office/drawing/2014/main" id="{E01D2863-8597-FB31-D4C8-885120894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673" y="1657995"/>
            <a:ext cx="8182879" cy="375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303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2612493"/>
            <a:ext cx="727800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Какие 2 растения благодаря Петру, любившему Голландию, появились в России? 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574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ISPRING_PLAYERS_CUSTOMIZATION" val="UEsDBBQAAgAIAAlvgUi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BAgAAFAACAAgACW+BSKkBxHb7AgAAsAgAABQAAAAAAAAAAQAAAAAAAAAAAHVuaXZlcnNhbC9wbGF5ZXIueG1sUEsFBgAAAAABAAEAQgAAAC0DAAAAAA=="/>
  <p:tag name="ISPRING_PRESENTATION_TITLE" val="СВОЯ ИГРА"/>
  <p:tag name="ARTICULATE_SLIDE_COUNT" val="42"/>
  <p:tag name="ARTICULATE_PROJECT_OPEN" val="0"/>
  <p:tag name="ISPRING_UUID" val="{057A1C99-AAD4-4B36-81AC-138FA0944F7E}"/>
  <p:tag name="ISPRING_RESOURCE_FOLDER" val="C:\Users\olga.kokoulina\Documents\СВОЯ ИГРА - Copy\"/>
  <p:tag name="ISPRING_PRESENTATION_PATH" val="C:\Users\olga.kokoulina\Documents\СВОЯ ИГРА - Copy.pptx"/>
  <p:tag name="ISPRING_PROJECT_FOLDER_UPDATED" val="1"/>
  <p:tag name="ISPRING_SCREEN_RECS_UPDATED" val="C:\Users\olga.kokoulina\Documents\СВОЯ ИГРА - Copy"/>
  <p:tag name="ISPRING_RESOURCE_PATHS_HASH_PRESENTER" val="30a29568428e1fbe1e9622116143a56fc151e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Тема Office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EE599"/>
      </a:hlink>
      <a:folHlink>
        <a:srgbClr val="2D519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3988</TotalTime>
  <Words>697</Words>
  <Application>Microsoft Office PowerPoint</Application>
  <PresentationFormat>Широкоэкранный</PresentationFormat>
  <Paragraphs>202</Paragraphs>
  <Slides>42</Slides>
  <Notes>42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Open Sans</vt:lpstr>
      <vt:lpstr>Тема Office</vt:lpstr>
      <vt:lpstr>Презентация PowerPoint</vt:lpstr>
      <vt:lpstr>Презентация PowerPoint</vt:lpstr>
      <vt:lpstr>Презентация PowerPoint</vt:lpstr>
      <vt:lpstr>«Ведомости» (1703)</vt:lpstr>
      <vt:lpstr> </vt:lpstr>
      <vt:lpstr>Кунсткамера</vt:lpstr>
      <vt:lpstr>Презентация PowerPoint</vt:lpstr>
      <vt:lpstr>До 38</vt:lpstr>
      <vt:lpstr>Презентация PowerPoint</vt:lpstr>
      <vt:lpstr>Тюльпаны и картофель</vt:lpstr>
      <vt:lpstr>Презентация PowerPoint</vt:lpstr>
      <vt:lpstr>27 мая 1703 года</vt:lpstr>
      <vt:lpstr>Презентация PowerPoint</vt:lpstr>
      <vt:lpstr>Исаакиевский собор</vt:lpstr>
      <vt:lpstr>Презентация PowerPoint</vt:lpstr>
      <vt:lpstr>Улица зодчего Росси</vt:lpstr>
      <vt:lpstr>Презентация PowerPoint</vt:lpstr>
      <vt:lpstr>Иорданская лестница Зимнего дворца</vt:lpstr>
      <vt:lpstr>Презентация PowerPoint</vt:lpstr>
      <vt:lpstr>И.Я. Вишняков  “Портрет  Сарры-Элеоноры  Фермор”</vt:lpstr>
      <vt:lpstr>Презентация PowerPoint</vt:lpstr>
      <vt:lpstr>Г.И. Угрюмов “Торжественный въезд Александра Невского в город Псков…”</vt:lpstr>
      <vt:lpstr>Презентация PowerPoint</vt:lpstr>
      <vt:lpstr>Это автопортреты художников Иванова, Рокотова (с женой) и Федотова</vt:lpstr>
      <vt:lpstr>Презентация PowerPoint</vt:lpstr>
      <vt:lpstr>Первая выставка Товарищества передвижных художественных выставок</vt:lpstr>
      <vt:lpstr>Презентация PowerPoint</vt:lpstr>
      <vt:lpstr>О портрете Марии Ивановны Лопухиной: «…Но красоту ее Боровиковский спас».</vt:lpstr>
      <vt:lpstr>Презентация PowerPoint</vt:lpstr>
      <vt:lpstr>Классицизм</vt:lpstr>
      <vt:lpstr>Презентация PowerPoint</vt:lpstr>
      <vt:lpstr>Федот Иванович Шубин</vt:lpstr>
      <vt:lpstr>Презентация PowerPoint</vt:lpstr>
      <vt:lpstr>«Иван Грозный и сын его Иван»</vt:lpstr>
      <vt:lpstr>Презентация PowerPoint</vt:lpstr>
      <vt:lpstr>«Последний день Помпеи»</vt:lpstr>
      <vt:lpstr>Презентация PowerPoint</vt:lpstr>
      <vt:lpstr>В. Федотов «Сватовство майора»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СВОЯ ИГРА</dc:title>
  <dc:creator>Olga Kokoulina</dc:creator>
  <cp:lastModifiedBy>Манана Схвитаридзе</cp:lastModifiedBy>
  <cp:revision>93</cp:revision>
  <dcterms:created xsi:type="dcterms:W3CDTF">2017-04-04T07:27:35Z</dcterms:created>
  <dcterms:modified xsi:type="dcterms:W3CDTF">2024-09-04T20:59:29Z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F2CB6D5A-1B8B-4A8E-ADC4-3A0669CDCAD4</vt:lpwstr>
  </property>
  <property fmtid="{D5CDD505-2E9C-101B-9397-08002B2CF9AE}" pid="3" name="ArticulatePath">
    <vt:lpwstr>Презентация2</vt:lpwstr>
  </property>
</Properties>
</file>