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12" r:id="rId6"/>
    <p:sldMasterId id="2147483724" r:id="rId7"/>
    <p:sldMasterId id="2147483736" r:id="rId8"/>
    <p:sldMasterId id="2147483748" r:id="rId9"/>
    <p:sldMasterId id="2147483760" r:id="rId10"/>
    <p:sldMasterId id="2147483772" r:id="rId11"/>
    <p:sldMasterId id="2147483784" r:id="rId12"/>
  </p:sldMasterIdLst>
  <p:notesMasterIdLst>
    <p:notesMasterId r:id="rId19"/>
  </p:notesMasterIdLst>
  <p:sldIdLst>
    <p:sldId id="325" r:id="rId13"/>
    <p:sldId id="256" r:id="rId14"/>
    <p:sldId id="304" r:id="rId15"/>
    <p:sldId id="307" r:id="rId16"/>
    <p:sldId id="317" r:id="rId17"/>
    <p:sldId id="29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AB147-FAA9-45E1-B23E-35E3AC8940B3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FA880-DC49-47A4-A1C1-A56C0FED2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750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7" name="Прямая соединительная линия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Прямая соединительная линия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ая соединительная линия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EB6AAE6-CC1C-414D-90BB-8154EA47C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Прямая соединительная линия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рямая соединительная линия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1" name="Прямая соединительная линия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E9D7738-7745-403C-BEE7-1ABC8B2266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96B81-DF7F-4090-81AE-1F1F7E5636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8554A-994C-42BA-B45B-E7FBDC37DC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0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53A42F4-09F3-48A2-9541-D61FFE2CDC34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11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EF6F0-73CE-40F5-9370-4E0003D41B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A63A8-8DCB-4136-B9F4-BFA37215EFDC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7A5AB-0F76-4FD5-8D48-C66FABAC94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25CE7-A914-4F5E-88FF-7D6C2880D09F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9DFCE-3267-4653-8CD6-C2F5A5B5CA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4E604-7FC9-4E7B-82A6-9222AD18AC14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B5E8F-1A82-45EC-A12C-E04D1A6B9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EC9E8-3D97-48B1-B745-CEB576529D6F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49ACC-15E8-4BB9-8FB7-21B5ABC6D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EC4F5-2B51-4DCB-9DFA-0B1E93110B9C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E9EDD-8B7F-4249-83F7-5847062BE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Равнобедренный треугольник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972DD-A8DB-4E87-A2BC-2B941637A7CB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EE511-1325-4740-A9A2-1ABEBCB50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Прямая соединительная линия 11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Равнобедренный треугольник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50B5D-3FF4-4FF4-A475-BA4DED9ADEF2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AC785-F7F8-4415-AE34-73C9F2BCC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F4289-5418-49CB-A0FB-AC5C4FD118E0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CA473-FEB6-401A-B67E-2BDC8137C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DC625-5174-4047-95F3-411CFDAD0154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29F20-FEBE-4B29-8DF5-7F663DFA9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Равнобедренный треугольник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3721-0855-45F9-A3FC-DC570A5F8763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D0387-16D1-4CC7-92AD-637D186ED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7789776" cy="1470025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7356" y="2112941"/>
            <a:ext cx="5429288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B08BF-BB66-4534-88E4-55D850DBC16F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9A0F9-4D38-4926-ADCF-618E533387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3399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C9831-CD13-41BA-94C6-55417FDE87C1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4D3D7-BCC1-4755-B8A4-E0770A1564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40BC2-0795-4FDD-A954-4C49FA1E8E3E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E60A6-E2E0-4C98-A871-5EEB49FDC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6FCA-1738-4529-8312-EDF31746642F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9923F-65FC-42D6-AD14-E909957B0D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1A29F-9768-422D-B033-9F75807B1BD9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BFD0A-B008-48BC-BC33-97FE47886E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master_m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ltGray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62200" y="3429000"/>
            <a:ext cx="6400800" cy="14478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838200" y="1371600"/>
            <a:ext cx="7620000" cy="20574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</a:ln>
        </p:spPr>
        <p:txBody>
          <a:bodyPr/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33F09-D9E0-431C-9121-06AD285741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E3FA2-4725-4FED-856C-9CC367840974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7CBD1-8D84-4EDD-81A6-8420AE6065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012BB-0CF3-4E57-A04D-7E13F9C0FD38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801AE-EFDC-4587-89E6-FCC02F0D9B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E02D2-5430-4907-A61D-2274FA43843B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3DB87-717C-4830-BD21-320A6B46E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DF35B-A83C-4C2D-B294-B4DA0EB67B9D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C0A73-1854-4A19-93AB-700E52E258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F79B-05E5-4C22-8B6D-295031A863E6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4F1AE-2513-4B5F-8443-A0D1F496E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F1DEA-3F64-44DD-9C44-47F8584A42D0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A0AF1-E9B0-4EDC-BF4A-2E9552A223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B0D15-2E77-41EE-A2BA-FB990C7831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6D2E1-6912-4582-998C-395CA3A1CB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CCDB2-C3A8-4280-8CD1-B3F3E61B3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4384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150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9E-37C9-42DC-A86E-96BD3693B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CA750-8A5B-4390-892E-BBE88E035B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4EF61-40AD-4D9A-BAD2-560C766ECD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DC9BB-D546-4E49-B47E-B3336856D1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394CE-6C5E-48B9-9EDF-8E56133B56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8C193-ED2C-4033-A712-CAFA128A32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9A05D-E3CF-4D90-BFFE-F91992C192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39000" y="228600"/>
            <a:ext cx="16002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38400" y="228600"/>
            <a:ext cx="46482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DD84-14EE-455B-8147-70B673F67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ru-RU" sz="2400">
                <a:latin typeface="Times New Roman" pitchFamily="1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687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6876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61EC3073-F744-450C-9960-1DA0526CAE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B722B-EEAC-4D9E-B06C-197940B9E1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E0005-4322-4A8A-8A76-282FB5BDFE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03189-2C41-45A5-AA09-29984E8D0F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0DCAF-DC72-4B55-8A58-2F14C2C0A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9D7B1-D9D2-47EF-BD2A-812440B5D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DBB9E-A5E4-4820-8AC3-D9000694CD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C1DC7-79E3-4D22-B030-26C112414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65320-EC1D-4B5A-A342-BC7560D508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A9D3F-D769-4B15-B9E5-7D2953DAA4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47F2A-5E8C-4D61-AD5C-53BAAF112E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201106 w 4917"/>
                <a:gd name="T3" fmla="*/ 0 h 1000"/>
                <a:gd name="T4" fmla="*/ 223914 w 4917"/>
                <a:gd name="T5" fmla="*/ 22840 h 1000"/>
                <a:gd name="T6" fmla="*/ 201151 w 4917"/>
                <a:gd name="T7" fmla="*/ 45604 h 1000"/>
                <a:gd name="T8" fmla="*/ 0 w 4917"/>
                <a:gd name="T9" fmla="*/ 45604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403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404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27314-F3EA-4117-8566-B206D5069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E607C-EB19-4421-8EC6-7F128D5164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A8234-F83B-447D-B6C9-30EA57FBF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AE159-2B35-4B6D-8595-FB9AFE9A91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65927-5F63-4DD3-AE51-393E699F1A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4E08D-9749-407D-AF47-5AD9801342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EBF83-35E3-42A3-979E-5D4E20D6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71254-009E-4F00-919C-B07D36B4D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BCA0D-E148-4F6F-9F58-79B9D14856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8AB32-7696-4966-A5BB-ED0950B12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92A09-2850-4E9A-861E-C27E4CFBF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rtifi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8077200" cy="338554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33400" y="2675692"/>
            <a:ext cx="8077200" cy="769441"/>
          </a:xfrm>
          <a:prstGeom prst="rect">
            <a:avLst/>
          </a:prstGeom>
        </p:spPr>
        <p:txBody>
          <a:bodyPr wrap="square" lIns="91440" tIns="45720" rIns="91440" bIns="45720" anchor="t" anchorCtr="0">
            <a:noAutofit/>
          </a:bodyPr>
          <a:lstStyle>
            <a:lvl1pPr marL="0" indent="0" algn="ctr">
              <a:buNone/>
              <a:defRPr sz="48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33400" y="2209800"/>
            <a:ext cx="8077200" cy="30777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33400" y="3578423"/>
            <a:ext cx="8077200" cy="76497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>
          <a:xfrm>
            <a:off x="5715000" y="5029200"/>
            <a:ext cx="2133600" cy="365125"/>
          </a:xfr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06F4673-8160-4709-918A-80EA370FF0C2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295400" y="5029200"/>
            <a:ext cx="2895600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7F199-46DD-40E2-906B-D81291A1A511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11D164-D923-4ECD-829E-42D16B9D15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D6790-49B9-4EF8-A7B9-69AD0021E0BF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58BA896-7D13-4BE6-81EE-41D11EB1B7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3D4D4-5826-475E-827F-5073396DEEAB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6BAA0-074B-496C-AB7E-BF9281D2E5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6C526-346A-49B3-907A-9C2336BFF957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952EE-D4D8-4392-AC22-C16AAC2F08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39201-65CA-4473-BB92-98B4CCA9DFC5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674F8-D4E5-4656-9C93-D1DF1962F5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F925A-2BAB-4D82-A7F6-3C1189FF8BB3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CA6A4-DF8A-4EC2-9334-4977A041A3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6B66F-98B1-48E6-97FB-601BC29A230B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86960-FE5D-49B9-88D4-161E52955B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57EEA-2AD7-4214-9A86-C8E4602FBB3C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4DAF6-AFF1-45D7-9D32-A607F963F5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D7D61-5714-400D-A4A5-3097CB7D0BFB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FDD2-407B-4CE2-9FD4-3858E49E3A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0F608-78DF-4AB7-A965-565E866655FE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338E-2A15-4EFB-A741-1F10E687CD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39963-9C86-4BD0-9277-01AE4D7C6670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82CC5-72AF-42FD-9D57-514A25D90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D6C0A-A254-44CD-B6A3-7054A83FC230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634EA-854E-460D-95E8-7F650195E2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B1093-4494-4918-8263-40984F7BCF85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2D214-E7D9-4840-823E-F5D2B65CE2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master_m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ltGray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62200" y="3429000"/>
            <a:ext cx="6400800" cy="14478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838200" y="1371600"/>
            <a:ext cx="7620000" cy="20574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</a:ln>
        </p:spPr>
        <p:txBody>
          <a:bodyPr/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94A99-1F2F-494F-941A-FDB59E723F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546F6-BD65-483F-B150-1FC0045975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A6F1A-7F1E-4EB2-BEC1-D71758800A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4384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150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EF1B0-9A61-4A86-9902-5004E7F15B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344EB-2C41-479F-8B9D-E2277FE660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7DF81-F71B-4C6D-A5BF-960842D3C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AEE93-656C-4014-B4C9-A20361DE71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8F011-DC10-4955-BD99-DA01C1BFB8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531A6-C704-433C-81F3-E8374450AD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BAC3F-CDE5-4078-B056-4F24A52E46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39000" y="228600"/>
            <a:ext cx="16002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38400" y="228600"/>
            <a:ext cx="46482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E8B9E-90F3-4882-B6E6-BF5644F2C7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ru-RU" sz="2400">
                <a:latin typeface="Times New Roman" pitchFamily="1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687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6876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0D466FE-8853-47FE-8308-F88968D369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47DEB-3017-499D-9699-6BAF26CD12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810D2-FBB4-4B27-ACD3-6DDE6FA73C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48C43-07E2-44BF-BFCE-24AE33D3D4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194EF-300F-4502-A4BA-D040F84EC1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F3E82-6427-4ABB-907B-854AE630B2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A0728-DED3-4CEC-A45E-16054D45DB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C954B-6F14-4B35-9349-3AAC84ECB8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F9671-B11C-4CB4-AD27-B22A396999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1492B-C2F7-4062-9432-A08C288868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8548C-2907-46D6-8AB6-6343146A27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201106 w 4917"/>
                <a:gd name="T3" fmla="*/ 0 h 1000"/>
                <a:gd name="T4" fmla="*/ 223914 w 4917"/>
                <a:gd name="T5" fmla="*/ 22840 h 1000"/>
                <a:gd name="T6" fmla="*/ 201151 w 4917"/>
                <a:gd name="T7" fmla="*/ 45604 h 1000"/>
                <a:gd name="T8" fmla="*/ 0 w 4917"/>
                <a:gd name="T9" fmla="*/ 45604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403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404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688CE-D847-4105-9D72-C9BB958299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CED93-9D30-4283-80F4-23888FD15B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75DCE-019C-4152-A837-21B76A8924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0BB26-3A42-4C09-B361-C72F018B20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ED5CD-E080-4CB6-9995-675C2A8969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F1DBE-5968-4F72-9A57-FC7437FEF4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E63FF-E2AD-4202-B1A0-E10DB6B33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AB1EA-4AF7-49E9-9CE2-A6ECBE6A5F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61914-E851-439A-88FF-568CB9A687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22441-ACA8-4E7C-9D63-BE0D3D3795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8A9C4-B8AD-47DA-B1AF-16A6BAF654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Овал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24E0F-E59E-48FF-97F7-65A80A1B4D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1DCC3D5-B5D7-40BD-8635-07BDC83CB9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Овал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Овал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Овал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65C1D-8FEC-4441-A226-358A7E6E4C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580FC-62A3-479F-BC75-B218802D70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26EAD-FF02-449A-B190-2A6417201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90B6E79-3105-4C31-9CF7-93F2D2E58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A681A-CD8C-4D89-A89B-244513D86A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fld id="{5B106E36-FD25-4E2D-B0AA-010F637433A0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4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C30DF1-A55B-4BC4-81D4-848FAFE5E7BA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248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0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1A38E2-CF59-4B37-8834-236CD15E0F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spd="med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1" fontAlgn="base" hangingPunct="1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1" fontAlgn="base" hangingPunct="1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1" fontAlgn="base" hangingPunct="1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26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791E86-E593-4519-BE79-864D681DC77D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41D47E4-3659-4594-A1B3-3454F7123B0E}" type="slidenum">
              <a:rPr lang="en-US"/>
              <a:pPr>
                <a:defRPr/>
              </a:pPr>
              <a:t>‹#›</a:t>
            </a:fld>
            <a:endParaRPr lang="en-US" sz="1600" dirty="0"/>
          </a:p>
        </p:txBody>
      </p:sp>
      <p:sp>
        <p:nvSpPr>
          <p:cNvPr id="11271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72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ransition spd="med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1" fontAlgn="base" hangingPunct="1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1" fontAlgn="base" hangingPunct="1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F5100E0-A62E-4EB3-BAD0-66B43946131C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0A6FB3-54E7-42E6-93B0-A0D2066CCE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2667000" cy="6858000"/>
            <a:chOff x="0" y="0"/>
            <a:chExt cx="1680" cy="4320"/>
          </a:xfrm>
        </p:grpSpPr>
        <p:sp>
          <p:nvSpPr>
            <p:cNvPr id="24579" name="Rectangle 3"/>
            <p:cNvSpPr>
              <a:spLocks noChangeArrowheads="1"/>
            </p:cNvSpPr>
            <p:nvPr/>
          </p:nvSpPr>
          <p:spPr bwMode="hidden">
            <a:xfrm>
              <a:off x="124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549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latin typeface="Arial" charset="0"/>
                <a:cs typeface="Arial" charset="0"/>
              </a:endParaRPr>
            </a:p>
          </p:txBody>
        </p:sp>
        <p:pic>
          <p:nvPicPr>
            <p:cNvPr id="2057" name="Picture 4" descr="slidemaster_med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ltGray">
            <a:xfrm>
              <a:off x="0" y="0"/>
              <a:ext cx="134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228600"/>
            <a:ext cx="6400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0" y="1600200"/>
            <a:ext cx="6400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1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1D459B1-278F-46A4-8036-F65DD9104C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3084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85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3082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83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3075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585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5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5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CA08212-89D2-46E4-B2EF-04CAA9BA42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4104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4105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5 w 7000"/>
                <a:gd name="T3" fmla="*/ 0 h 1000"/>
                <a:gd name="T4" fmla="*/ 6 w 7000"/>
                <a:gd name="T5" fmla="*/ 2 h 1000"/>
                <a:gd name="T6" fmla="*/ 5 w 7000"/>
                <a:gd name="T7" fmla="*/ 2 h 1000"/>
                <a:gd name="T8" fmla="*/ 0 w 7000"/>
                <a:gd name="T9" fmla="*/ 2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6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09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30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  <a:cs typeface="Arial" charset="0"/>
              </a:defRPr>
            </a:lvl1pPr>
          </a:lstStyle>
          <a:p>
            <a:pPr>
              <a:defRPr/>
            </a:pPr>
            <a:fld id="{2EA47693-2538-42F5-8B8B-388AF8172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5029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5C0B90A-B250-45DE-B46F-7961E75EA670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5029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97" r:id="rId4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9F9B36-D375-4799-9781-A85F51DD9C2C}" type="datetimeFigureOut">
              <a:rPr lang="ru-RU"/>
              <a:pPr>
                <a:defRPr/>
              </a:pPr>
              <a:t>13.06.2024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30C02E-8F75-4428-A803-046A0AA4EB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2667000" cy="6858000"/>
            <a:chOff x="0" y="0"/>
            <a:chExt cx="1680" cy="4320"/>
          </a:xfrm>
        </p:grpSpPr>
        <p:sp>
          <p:nvSpPr>
            <p:cNvPr id="24579" name="Rectangle 3"/>
            <p:cNvSpPr>
              <a:spLocks noChangeArrowheads="1"/>
            </p:cNvSpPr>
            <p:nvPr/>
          </p:nvSpPr>
          <p:spPr bwMode="hidden">
            <a:xfrm>
              <a:off x="124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549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latin typeface="Arial" charset="0"/>
                <a:cs typeface="Arial" charset="0"/>
              </a:endParaRPr>
            </a:p>
          </p:txBody>
        </p:sp>
        <p:pic>
          <p:nvPicPr>
            <p:cNvPr id="7177" name="Picture 4" descr="slidemaster_med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ltGray">
            <a:xfrm>
              <a:off x="0" y="0"/>
              <a:ext cx="134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228600"/>
            <a:ext cx="6400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0" y="1600200"/>
            <a:ext cx="6400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1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95084EF-B895-4A81-8C5C-57F83544E7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med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8204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05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8202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03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8195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585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5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5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76E72F-ADCA-4F8A-BD72-6DBFF5C304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 spd="med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9224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9225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5 w 7000"/>
                <a:gd name="T3" fmla="*/ 0 h 1000"/>
                <a:gd name="T4" fmla="*/ 6 w 7000"/>
                <a:gd name="T5" fmla="*/ 2 h 1000"/>
                <a:gd name="T6" fmla="*/ 5 w 7000"/>
                <a:gd name="T7" fmla="*/ 2 h 1000"/>
                <a:gd name="T8" fmla="*/ 0 w 7000"/>
                <a:gd name="T9" fmla="*/ 2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6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1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2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30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  <a:cs typeface="Arial" charset="0"/>
              </a:defRPr>
            </a:lvl1pPr>
          </a:lstStyle>
          <a:p>
            <a:pPr>
              <a:defRPr/>
            </a:pPr>
            <a:fld id="{9874A6B1-B1C6-41C5-BA63-5B56AE4883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Демьянцева</a:t>
            </a:r>
            <a:r>
              <a:rPr lang="ru-RU" dirty="0"/>
              <a:t> А.В. Учитель начальных классов МАОУ «Гимназия №30»г.Магадан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Внеклассноре</a:t>
            </a:r>
            <a:r>
              <a:rPr lang="ru-RU" dirty="0" smtClean="0"/>
              <a:t> мероприятие</a:t>
            </a:r>
          </a:p>
          <a:p>
            <a:r>
              <a:rPr lang="ru-RU" dirty="0" smtClean="0"/>
              <a:t>«Мама-солнышко мое»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7754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HO_OX_1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6565"/>
            <a:ext cx="9144001" cy="709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0034" y="0"/>
            <a:ext cx="7857471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Сегодня мамин праздник,</a:t>
            </a:r>
          </a:p>
          <a:p>
            <a:pPr algn="ctr"/>
            <a:r>
              <a:rPr lang="ru-RU" sz="8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сегодня Женский день.</a:t>
            </a:r>
            <a:endParaRPr lang="ru-RU" sz="8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7" descr="C:\Users\владелец\Pictures\Анимашки\koshechki\кошечки\cat4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5394325"/>
            <a:ext cx="17526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1в 8 марта 2023-2024\мамы рисуки 1 в\Бережная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/>
          <a:stretch/>
        </p:blipFill>
        <p:spPr bwMode="auto">
          <a:xfrm>
            <a:off x="4788024" y="188640"/>
            <a:ext cx="4104456" cy="62698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EDF441E-242B-6309-C39E-538CBE8A4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14" t="32243" r="27812" b="35514"/>
          <a:stretch/>
        </p:blipFill>
        <p:spPr>
          <a:xfrm>
            <a:off x="179512" y="1271329"/>
            <a:ext cx="4365861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87130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1в 8 марта 2023-2024\мамы рисуки 1 в\Бондаренко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9062"/>
          <a:stretch/>
        </p:blipFill>
        <p:spPr bwMode="auto">
          <a:xfrm>
            <a:off x="4161014" y="332656"/>
            <a:ext cx="4968552" cy="597032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0" t="25653" r="29524" b="37174"/>
          <a:stretch/>
        </p:blipFill>
        <p:spPr>
          <a:xfrm>
            <a:off x="310274" y="163077"/>
            <a:ext cx="3600400" cy="6658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09125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1в 8 марта 2023-2024\мамы рисуки 1 в\Олейник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/>
          <a:stretch/>
        </p:blipFill>
        <p:spPr bwMode="auto">
          <a:xfrm>
            <a:off x="4499992" y="116632"/>
            <a:ext cx="4438728" cy="65042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9E1A069-98EF-BA82-7D23-6318DE0834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8118" t="8908" r="21363"/>
          <a:stretch/>
        </p:blipFill>
        <p:spPr>
          <a:xfrm>
            <a:off x="395536" y="303442"/>
            <a:ext cx="3456384" cy="6130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12108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Рисунок 4" descr="Водопад (7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Рисунок 6" descr="вес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214282" y="-642966"/>
            <a:ext cx="8929718" cy="78581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07"/>
              </a:avLst>
            </a:prstTxWarp>
          </a:bodyPr>
          <a:lstStyle/>
          <a:p>
            <a:pPr algn="ctr" rtl="0"/>
            <a:endParaRPr lang="ru-RU" sz="2800" b="1" kern="10" spc="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  <a:p>
            <a:pPr algn="ctr" rtl="0"/>
            <a:r>
              <a:rPr lang="ru-RU" sz="2800" b="1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Поздравляем наших  </a:t>
            </a:r>
          </a:p>
          <a:p>
            <a:pPr algn="ctr" rtl="0"/>
            <a:r>
              <a:rPr lang="ru-RU" sz="2800" b="1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бабушек, мам, </a:t>
            </a:r>
          </a:p>
          <a:p>
            <a:pPr algn="ctr" rtl="0"/>
            <a:r>
              <a:rPr lang="ru-RU" sz="2800" b="1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сестёр, подруг,</a:t>
            </a:r>
          </a:p>
          <a:p>
            <a:pPr algn="ctr" rtl="0"/>
            <a:r>
              <a:rPr lang="ru-RU" sz="2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одноклассниц </a:t>
            </a:r>
          </a:p>
          <a:p>
            <a:pPr algn="ctr" rtl="0"/>
            <a:r>
              <a:rPr lang="ru-RU" sz="2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С Днём 8 МАРТРА.</a:t>
            </a:r>
          </a:p>
          <a:p>
            <a:pPr algn="ctr" rtl="0"/>
            <a:endParaRPr lang="ru-RU" sz="2800" b="1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7" descr="C:\Users\владелец\Pictures\Анимашки\koshechki\кошечки\cat4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5394325"/>
            <a:ext cx="17526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ема3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учебные вещ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лан">
  <a:themeElements>
    <a:clrScheme name="План 8">
      <a:dk1>
        <a:srgbClr val="000000"/>
      </a:dk1>
      <a:lt1>
        <a:srgbClr val="FFFFFF"/>
      </a:lt1>
      <a:dk2>
        <a:srgbClr val="8C0039"/>
      </a:dk2>
      <a:lt2>
        <a:srgbClr val="660066"/>
      </a:lt2>
      <a:accent1>
        <a:srgbClr val="C58BF9"/>
      </a:accent1>
      <a:accent2>
        <a:srgbClr val="9966FF"/>
      </a:accent2>
      <a:accent3>
        <a:srgbClr val="FFFFFF"/>
      </a:accent3>
      <a:accent4>
        <a:srgbClr val="000000"/>
      </a:accent4>
      <a:accent5>
        <a:srgbClr val="DFC4FB"/>
      </a:accent5>
      <a:accent6>
        <a:srgbClr val="8A5CE7"/>
      </a:accent6>
      <a:hlink>
        <a:srgbClr val="E4005C"/>
      </a:hlink>
      <a:folHlink>
        <a:srgbClr val="C36C03"/>
      </a:folHlink>
    </a:clrScheme>
    <a:fontScheme name="Пла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лан 1">
        <a:dk1>
          <a:srgbClr val="777777"/>
        </a:dk1>
        <a:lt1>
          <a:srgbClr val="FFFFFF"/>
        </a:lt1>
        <a:dk2>
          <a:srgbClr val="333333"/>
        </a:dk2>
        <a:lt2>
          <a:srgbClr val="FFF4C3"/>
        </a:lt2>
        <a:accent1>
          <a:srgbClr val="C892FA"/>
        </a:accent1>
        <a:accent2>
          <a:srgbClr val="9966FF"/>
        </a:accent2>
        <a:accent3>
          <a:srgbClr val="ADADAD"/>
        </a:accent3>
        <a:accent4>
          <a:srgbClr val="DADADA"/>
        </a:accent4>
        <a:accent5>
          <a:srgbClr val="E0C7FC"/>
        </a:accent5>
        <a:accent6>
          <a:srgbClr val="8A5CE7"/>
        </a:accent6>
        <a:hlink>
          <a:srgbClr val="E4005C"/>
        </a:hlink>
        <a:folHlink>
          <a:srgbClr val="DC7A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2">
        <a:dk1>
          <a:srgbClr val="1C1C1C"/>
        </a:dk1>
        <a:lt1>
          <a:srgbClr val="FFFFFF"/>
        </a:lt1>
        <a:dk2>
          <a:srgbClr val="5F5F5F"/>
        </a:dk2>
        <a:lt2>
          <a:srgbClr val="FFFFCC"/>
        </a:lt2>
        <a:accent1>
          <a:srgbClr val="4A5B64"/>
        </a:accent1>
        <a:accent2>
          <a:srgbClr val="AF9387"/>
        </a:accent2>
        <a:accent3>
          <a:srgbClr val="B6B6B6"/>
        </a:accent3>
        <a:accent4>
          <a:srgbClr val="DADADA"/>
        </a:accent4>
        <a:accent5>
          <a:srgbClr val="B1B5B8"/>
        </a:accent5>
        <a:accent6>
          <a:srgbClr val="9E857A"/>
        </a:accent6>
        <a:hlink>
          <a:srgbClr val="F3C43F"/>
        </a:hlink>
        <a:folHlink>
          <a:srgbClr val="66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3">
        <a:dk1>
          <a:srgbClr val="4D4D4D"/>
        </a:dk1>
        <a:lt1>
          <a:srgbClr val="FFFFFF"/>
        </a:lt1>
        <a:dk2>
          <a:srgbClr val="666699"/>
        </a:dk2>
        <a:lt2>
          <a:srgbClr val="FFFFCC"/>
        </a:lt2>
        <a:accent1>
          <a:srgbClr val="8D8DB3"/>
        </a:accent1>
        <a:accent2>
          <a:srgbClr val="7A25D7"/>
        </a:accent2>
        <a:accent3>
          <a:srgbClr val="B8B8CA"/>
        </a:accent3>
        <a:accent4>
          <a:srgbClr val="DADADA"/>
        </a:accent4>
        <a:accent5>
          <a:srgbClr val="C5C5D6"/>
        </a:accent5>
        <a:accent6>
          <a:srgbClr val="6E20C3"/>
        </a:accent6>
        <a:hlink>
          <a:srgbClr val="66CCFF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4">
        <a:dk1>
          <a:srgbClr val="10187C"/>
        </a:dk1>
        <a:lt1>
          <a:srgbClr val="F8F8F8"/>
        </a:lt1>
        <a:dk2>
          <a:srgbClr val="538DC7"/>
        </a:dk2>
        <a:lt2>
          <a:srgbClr val="CCECFF"/>
        </a:lt2>
        <a:accent1>
          <a:srgbClr val="879EC7"/>
        </a:accent1>
        <a:accent2>
          <a:srgbClr val="461B8B"/>
        </a:accent2>
        <a:accent3>
          <a:srgbClr val="B3C5E0"/>
        </a:accent3>
        <a:accent4>
          <a:srgbClr val="D4D4D4"/>
        </a:accent4>
        <a:accent5>
          <a:srgbClr val="C3CCE0"/>
        </a:accent5>
        <a:accent6>
          <a:srgbClr val="3F177D"/>
        </a:accent6>
        <a:hlink>
          <a:srgbClr val="0000FF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5">
        <a:dk1>
          <a:srgbClr val="002F2E"/>
        </a:dk1>
        <a:lt1>
          <a:srgbClr val="FFFFFF"/>
        </a:lt1>
        <a:dk2>
          <a:srgbClr val="008080"/>
        </a:dk2>
        <a:lt2>
          <a:srgbClr val="FFFFCC"/>
        </a:lt2>
        <a:accent1>
          <a:srgbClr val="0E6A52"/>
        </a:accent1>
        <a:accent2>
          <a:srgbClr val="3553A7"/>
        </a:accent2>
        <a:accent3>
          <a:srgbClr val="AAC0C0"/>
        </a:accent3>
        <a:accent4>
          <a:srgbClr val="DADADA"/>
        </a:accent4>
        <a:accent5>
          <a:srgbClr val="AAB9B3"/>
        </a:accent5>
        <a:accent6>
          <a:srgbClr val="2F4A97"/>
        </a:accent6>
        <a:hlink>
          <a:srgbClr val="1ACE9F"/>
        </a:hlink>
        <a:folHlink>
          <a:srgbClr val="B5B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6">
        <a:dk1>
          <a:srgbClr val="000000"/>
        </a:dk1>
        <a:lt1>
          <a:srgbClr val="E3FFFF"/>
        </a:lt1>
        <a:dk2>
          <a:srgbClr val="4400A8"/>
        </a:dk2>
        <a:lt2>
          <a:srgbClr val="005452"/>
        </a:lt2>
        <a:accent1>
          <a:srgbClr val="92CAC9"/>
        </a:accent1>
        <a:accent2>
          <a:srgbClr val="009999"/>
        </a:accent2>
        <a:accent3>
          <a:srgbClr val="EFFFFF"/>
        </a:accent3>
        <a:accent4>
          <a:srgbClr val="000000"/>
        </a:accent4>
        <a:accent5>
          <a:srgbClr val="C7E1E1"/>
        </a:accent5>
        <a:accent6>
          <a:srgbClr val="008A8A"/>
        </a:accent6>
        <a:hlink>
          <a:srgbClr val="187C16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лан 7">
        <a:dk1>
          <a:srgbClr val="000000"/>
        </a:dk1>
        <a:lt1>
          <a:srgbClr val="CCFF99"/>
        </a:lt1>
        <a:dk2>
          <a:srgbClr val="CC99FF"/>
        </a:dk2>
        <a:lt2>
          <a:srgbClr val="1B3600"/>
        </a:lt2>
        <a:accent1>
          <a:srgbClr val="009900"/>
        </a:accent1>
        <a:accent2>
          <a:srgbClr val="B7CA02"/>
        </a:accent2>
        <a:accent3>
          <a:srgbClr val="E2FFCA"/>
        </a:accent3>
        <a:accent4>
          <a:srgbClr val="000000"/>
        </a:accent4>
        <a:accent5>
          <a:srgbClr val="AACAAA"/>
        </a:accent5>
        <a:accent6>
          <a:srgbClr val="A6B702"/>
        </a:accent6>
        <a:hlink>
          <a:srgbClr val="FFCC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лан 8">
        <a:dk1>
          <a:srgbClr val="000000"/>
        </a:dk1>
        <a:lt1>
          <a:srgbClr val="FFFFFF"/>
        </a:lt1>
        <a:dk2>
          <a:srgbClr val="8C0039"/>
        </a:dk2>
        <a:lt2>
          <a:srgbClr val="660066"/>
        </a:lt2>
        <a:accent1>
          <a:srgbClr val="C58BF9"/>
        </a:accent1>
        <a:accent2>
          <a:srgbClr val="9966FF"/>
        </a:accent2>
        <a:accent3>
          <a:srgbClr val="FFFFFF"/>
        </a:accent3>
        <a:accent4>
          <a:srgbClr val="000000"/>
        </a:accent4>
        <a:accent5>
          <a:srgbClr val="DFC4FB"/>
        </a:accent5>
        <a:accent6>
          <a:srgbClr val="8A5CE7"/>
        </a:accent6>
        <a:hlink>
          <a:srgbClr val="E4005C"/>
        </a:hlink>
        <a:folHlink>
          <a:srgbClr val="C36C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Скругленный">
  <a:themeElements>
    <a:clrScheme name="Скругленный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Скругленный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ругленный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кругленный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кругленный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Фон для презентации к уроку 1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ds Zon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2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План">
  <a:themeElements>
    <a:clrScheme name="План 8">
      <a:dk1>
        <a:srgbClr val="000000"/>
      </a:dk1>
      <a:lt1>
        <a:srgbClr val="FFFFFF"/>
      </a:lt1>
      <a:dk2>
        <a:srgbClr val="8C0039"/>
      </a:dk2>
      <a:lt2>
        <a:srgbClr val="660066"/>
      </a:lt2>
      <a:accent1>
        <a:srgbClr val="C58BF9"/>
      </a:accent1>
      <a:accent2>
        <a:srgbClr val="9966FF"/>
      </a:accent2>
      <a:accent3>
        <a:srgbClr val="FFFFFF"/>
      </a:accent3>
      <a:accent4>
        <a:srgbClr val="000000"/>
      </a:accent4>
      <a:accent5>
        <a:srgbClr val="DFC4FB"/>
      </a:accent5>
      <a:accent6>
        <a:srgbClr val="8A5CE7"/>
      </a:accent6>
      <a:hlink>
        <a:srgbClr val="E4005C"/>
      </a:hlink>
      <a:folHlink>
        <a:srgbClr val="C36C03"/>
      </a:folHlink>
    </a:clrScheme>
    <a:fontScheme name="Пла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лан 1">
        <a:dk1>
          <a:srgbClr val="777777"/>
        </a:dk1>
        <a:lt1>
          <a:srgbClr val="FFFFFF"/>
        </a:lt1>
        <a:dk2>
          <a:srgbClr val="333333"/>
        </a:dk2>
        <a:lt2>
          <a:srgbClr val="FFF4C3"/>
        </a:lt2>
        <a:accent1>
          <a:srgbClr val="C892FA"/>
        </a:accent1>
        <a:accent2>
          <a:srgbClr val="9966FF"/>
        </a:accent2>
        <a:accent3>
          <a:srgbClr val="ADADAD"/>
        </a:accent3>
        <a:accent4>
          <a:srgbClr val="DADADA"/>
        </a:accent4>
        <a:accent5>
          <a:srgbClr val="E0C7FC"/>
        </a:accent5>
        <a:accent6>
          <a:srgbClr val="8A5CE7"/>
        </a:accent6>
        <a:hlink>
          <a:srgbClr val="E4005C"/>
        </a:hlink>
        <a:folHlink>
          <a:srgbClr val="DC7A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2">
        <a:dk1>
          <a:srgbClr val="1C1C1C"/>
        </a:dk1>
        <a:lt1>
          <a:srgbClr val="FFFFFF"/>
        </a:lt1>
        <a:dk2>
          <a:srgbClr val="5F5F5F"/>
        </a:dk2>
        <a:lt2>
          <a:srgbClr val="FFFFCC"/>
        </a:lt2>
        <a:accent1>
          <a:srgbClr val="4A5B64"/>
        </a:accent1>
        <a:accent2>
          <a:srgbClr val="AF9387"/>
        </a:accent2>
        <a:accent3>
          <a:srgbClr val="B6B6B6"/>
        </a:accent3>
        <a:accent4>
          <a:srgbClr val="DADADA"/>
        </a:accent4>
        <a:accent5>
          <a:srgbClr val="B1B5B8"/>
        </a:accent5>
        <a:accent6>
          <a:srgbClr val="9E857A"/>
        </a:accent6>
        <a:hlink>
          <a:srgbClr val="F3C43F"/>
        </a:hlink>
        <a:folHlink>
          <a:srgbClr val="66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3">
        <a:dk1>
          <a:srgbClr val="4D4D4D"/>
        </a:dk1>
        <a:lt1>
          <a:srgbClr val="FFFFFF"/>
        </a:lt1>
        <a:dk2>
          <a:srgbClr val="666699"/>
        </a:dk2>
        <a:lt2>
          <a:srgbClr val="FFFFCC"/>
        </a:lt2>
        <a:accent1>
          <a:srgbClr val="8D8DB3"/>
        </a:accent1>
        <a:accent2>
          <a:srgbClr val="7A25D7"/>
        </a:accent2>
        <a:accent3>
          <a:srgbClr val="B8B8CA"/>
        </a:accent3>
        <a:accent4>
          <a:srgbClr val="DADADA"/>
        </a:accent4>
        <a:accent5>
          <a:srgbClr val="C5C5D6"/>
        </a:accent5>
        <a:accent6>
          <a:srgbClr val="6E20C3"/>
        </a:accent6>
        <a:hlink>
          <a:srgbClr val="66CCFF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4">
        <a:dk1>
          <a:srgbClr val="10187C"/>
        </a:dk1>
        <a:lt1>
          <a:srgbClr val="F8F8F8"/>
        </a:lt1>
        <a:dk2>
          <a:srgbClr val="538DC7"/>
        </a:dk2>
        <a:lt2>
          <a:srgbClr val="CCECFF"/>
        </a:lt2>
        <a:accent1>
          <a:srgbClr val="879EC7"/>
        </a:accent1>
        <a:accent2>
          <a:srgbClr val="461B8B"/>
        </a:accent2>
        <a:accent3>
          <a:srgbClr val="B3C5E0"/>
        </a:accent3>
        <a:accent4>
          <a:srgbClr val="D4D4D4"/>
        </a:accent4>
        <a:accent5>
          <a:srgbClr val="C3CCE0"/>
        </a:accent5>
        <a:accent6>
          <a:srgbClr val="3F177D"/>
        </a:accent6>
        <a:hlink>
          <a:srgbClr val="0000FF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5">
        <a:dk1>
          <a:srgbClr val="002F2E"/>
        </a:dk1>
        <a:lt1>
          <a:srgbClr val="FFFFFF"/>
        </a:lt1>
        <a:dk2>
          <a:srgbClr val="008080"/>
        </a:dk2>
        <a:lt2>
          <a:srgbClr val="FFFFCC"/>
        </a:lt2>
        <a:accent1>
          <a:srgbClr val="0E6A52"/>
        </a:accent1>
        <a:accent2>
          <a:srgbClr val="3553A7"/>
        </a:accent2>
        <a:accent3>
          <a:srgbClr val="AAC0C0"/>
        </a:accent3>
        <a:accent4>
          <a:srgbClr val="DADADA"/>
        </a:accent4>
        <a:accent5>
          <a:srgbClr val="AAB9B3"/>
        </a:accent5>
        <a:accent6>
          <a:srgbClr val="2F4A97"/>
        </a:accent6>
        <a:hlink>
          <a:srgbClr val="1ACE9F"/>
        </a:hlink>
        <a:folHlink>
          <a:srgbClr val="B5B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6">
        <a:dk1>
          <a:srgbClr val="000000"/>
        </a:dk1>
        <a:lt1>
          <a:srgbClr val="E3FFFF"/>
        </a:lt1>
        <a:dk2>
          <a:srgbClr val="4400A8"/>
        </a:dk2>
        <a:lt2>
          <a:srgbClr val="005452"/>
        </a:lt2>
        <a:accent1>
          <a:srgbClr val="92CAC9"/>
        </a:accent1>
        <a:accent2>
          <a:srgbClr val="009999"/>
        </a:accent2>
        <a:accent3>
          <a:srgbClr val="EFFFFF"/>
        </a:accent3>
        <a:accent4>
          <a:srgbClr val="000000"/>
        </a:accent4>
        <a:accent5>
          <a:srgbClr val="C7E1E1"/>
        </a:accent5>
        <a:accent6>
          <a:srgbClr val="008A8A"/>
        </a:accent6>
        <a:hlink>
          <a:srgbClr val="187C16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лан 7">
        <a:dk1>
          <a:srgbClr val="000000"/>
        </a:dk1>
        <a:lt1>
          <a:srgbClr val="CCFF99"/>
        </a:lt1>
        <a:dk2>
          <a:srgbClr val="CC99FF"/>
        </a:dk2>
        <a:lt2>
          <a:srgbClr val="1B3600"/>
        </a:lt2>
        <a:accent1>
          <a:srgbClr val="009900"/>
        </a:accent1>
        <a:accent2>
          <a:srgbClr val="B7CA02"/>
        </a:accent2>
        <a:accent3>
          <a:srgbClr val="E2FFCA"/>
        </a:accent3>
        <a:accent4>
          <a:srgbClr val="000000"/>
        </a:accent4>
        <a:accent5>
          <a:srgbClr val="AACAAA"/>
        </a:accent5>
        <a:accent6>
          <a:srgbClr val="A6B702"/>
        </a:accent6>
        <a:hlink>
          <a:srgbClr val="FFCC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лан 8">
        <a:dk1>
          <a:srgbClr val="000000"/>
        </a:dk1>
        <a:lt1>
          <a:srgbClr val="FFFFFF"/>
        </a:lt1>
        <a:dk2>
          <a:srgbClr val="8C0039"/>
        </a:dk2>
        <a:lt2>
          <a:srgbClr val="660066"/>
        </a:lt2>
        <a:accent1>
          <a:srgbClr val="C58BF9"/>
        </a:accent1>
        <a:accent2>
          <a:srgbClr val="9966FF"/>
        </a:accent2>
        <a:accent3>
          <a:srgbClr val="FFFFFF"/>
        </a:accent3>
        <a:accent4>
          <a:srgbClr val="000000"/>
        </a:accent4>
        <a:accent5>
          <a:srgbClr val="DFC4FB"/>
        </a:accent5>
        <a:accent6>
          <a:srgbClr val="8A5CE7"/>
        </a:accent6>
        <a:hlink>
          <a:srgbClr val="E4005C"/>
        </a:hlink>
        <a:folHlink>
          <a:srgbClr val="C36C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Скругленный">
  <a:themeElements>
    <a:clrScheme name="Скругленный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Скругленный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ругленный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кругленный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кругленный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3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503</TotalTime>
  <Words>41</Words>
  <Application>Microsoft Office PowerPoint</Application>
  <PresentationFormat>Экран (4:3)</PresentationFormat>
  <Paragraphs>11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6</vt:i4>
      </vt:variant>
    </vt:vector>
  </HeadingPairs>
  <TitlesOfParts>
    <vt:vector size="18" baseType="lpstr">
      <vt:lpstr>Тема3</vt:lpstr>
      <vt:lpstr>План</vt:lpstr>
      <vt:lpstr>Капсулы</vt:lpstr>
      <vt:lpstr>Скругленный</vt:lpstr>
      <vt:lpstr>Фон для презентации к уроку 18</vt:lpstr>
      <vt:lpstr>1_Тема2</vt:lpstr>
      <vt:lpstr>1_План</vt:lpstr>
      <vt:lpstr>1_Капсулы</vt:lpstr>
      <vt:lpstr>1_Скругленный</vt:lpstr>
      <vt:lpstr>1_Эркер</vt:lpstr>
      <vt:lpstr>1_Начальная</vt:lpstr>
      <vt:lpstr>учебные вещи</vt:lpstr>
      <vt:lpstr>Демьянцева А.В. Учитель начальных классов МАОУ «Гимназия №30»г.Магадан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64</cp:revision>
  <dcterms:modified xsi:type="dcterms:W3CDTF">2024-06-13T04:01:02Z</dcterms:modified>
</cp:coreProperties>
</file>