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1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8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4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5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D439-836A-40A6-AA84-F8F418577757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9B06-F2BF-4FA0-AD9F-3C22B893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156" y="322622"/>
            <a:ext cx="995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Кто  такие  октябрята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975" y="119422"/>
            <a:ext cx="19050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77" y="2024422"/>
            <a:ext cx="5755123" cy="412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595" y="2134916"/>
            <a:ext cx="2777146" cy="44040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3047" y="61850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Выполнила: </a:t>
            </a:r>
            <a:r>
              <a:rPr lang="ru-RU" sz="2000" b="1" dirty="0" err="1"/>
              <a:t>Буторина</a:t>
            </a:r>
            <a:r>
              <a:rPr lang="ru-RU" sz="2000" b="1" dirty="0"/>
              <a:t> Татьяна Викторовна </a:t>
            </a:r>
          </a:p>
          <a:p>
            <a:r>
              <a:rPr lang="ru-RU" sz="2000" b="1" dirty="0" smtClean="0"/>
              <a:t>                         ГБОУ </a:t>
            </a:r>
            <a:r>
              <a:rPr lang="ru-RU" sz="2000" b="1" dirty="0"/>
              <a:t>школа 1310</a:t>
            </a:r>
          </a:p>
        </p:txBody>
      </p:sp>
    </p:spTree>
    <p:extLst>
      <p:ext uri="{BB962C8B-B14F-4D97-AF65-F5344CB8AC3E}">
        <p14:creationId xmlns:p14="http://schemas.microsoft.com/office/powerpoint/2010/main" val="42184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4175" y="693807"/>
            <a:ext cx="65682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/>
              <a:t>Кто такие октябрята?  Почему их так называют?</a:t>
            </a:r>
          </a:p>
          <a:p>
            <a:r>
              <a:rPr lang="ru-RU" sz="2400" dirty="0" smtClean="0"/>
              <a:t>Группы октябрят создавались в первых классах школ и действовали до вступления октябрят в пионеры и образования пионерских отрядов. При вступлении в ряды октябрят детям выдавался нагрудный значок — </a:t>
            </a:r>
            <a:r>
              <a:rPr lang="ru-RU" sz="2400" dirty="0" smtClean="0">
                <a:solidFill>
                  <a:srgbClr val="0070C0"/>
                </a:solidFill>
              </a:rPr>
              <a:t>пятиконечная рубиновая звезда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 портретом Ленина в детстве.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dirty="0" err="1" smtClean="0"/>
              <a:t>Влади́мир</a:t>
            </a:r>
            <a:r>
              <a:rPr lang="ru-RU" sz="2400" dirty="0" smtClean="0"/>
              <a:t> </a:t>
            </a:r>
            <a:r>
              <a:rPr lang="ru-RU" sz="2400" dirty="0" err="1" smtClean="0"/>
              <a:t>Ильи́ч</a:t>
            </a:r>
            <a:r>
              <a:rPr lang="ru-RU" sz="2400" dirty="0" smtClean="0"/>
              <a:t> </a:t>
            </a:r>
            <a:r>
              <a:rPr lang="ru-RU" sz="2400" dirty="0" err="1" smtClean="0"/>
              <a:t>Улья́нов</a:t>
            </a:r>
            <a:r>
              <a:rPr lang="ru-RU" sz="2400" dirty="0" smtClean="0"/>
              <a:t>, псевдоним </a:t>
            </a:r>
            <a:r>
              <a:rPr lang="ru-RU" sz="2400" dirty="0" err="1" smtClean="0"/>
              <a:t>Ле́нин</a:t>
            </a:r>
            <a:r>
              <a:rPr lang="ru-RU" sz="2400" dirty="0" smtClean="0"/>
              <a:t>, политический и государственный деятель мирового масштаба, революционер, один из создатель первого в мировой истории социалистического государства, один из организаторов и руководителей Октябрьской революции 1917 года в России.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850" y="371114"/>
            <a:ext cx="2853175" cy="2639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225" y="3975994"/>
            <a:ext cx="3845417" cy="25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601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Символом группы был красный октябрьский флажок. Группа октябрят состояла из нескольких подразделений, называемых «звёздочками», каждая из которых включала обычно по 5 детей — символ пятиконечной звезды. Как правило, в «звёздочке» каждый октябрёнок занимал одну из должностей — командир, цветовод, санитар, библиотекарь или физкультурник.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36" y="1554800"/>
            <a:ext cx="5277323" cy="4094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71" y="444490"/>
            <a:ext cx="31432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47" y="557213"/>
            <a:ext cx="3962400" cy="2952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5474" y="170329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/>
              <a:t>Деятельность октябрят проходила преимущественно в игровой форме и организовывалась учителями и вожатыми. Ежегодно 16—22 апреля проводилась </a:t>
            </a:r>
            <a:r>
              <a:rPr lang="ru-RU" sz="2200" b="1" i="1" dirty="0" smtClean="0"/>
              <a:t>всесоюзная неделя октябрят. </a:t>
            </a:r>
            <a:r>
              <a:rPr lang="ru-RU" sz="2200" dirty="0" smtClean="0"/>
              <a:t>В школе для октябрят могли организоваться «ленинские чтения», когда 22-го числа каждого месяца назначенный старшеклассник приходил в класс и читал рассказы о В. И. Ленине (его день рождения 22-го апреля 1870 г.). Для октябрят издавались всесоюзные («Весёлые картинки» и «</a:t>
            </a:r>
            <a:r>
              <a:rPr lang="ru-RU" sz="2200" dirty="0" err="1" smtClean="0"/>
              <a:t>Мурзилка</a:t>
            </a:r>
            <a:r>
              <a:rPr lang="ru-RU" sz="2200" dirty="0" smtClean="0"/>
              <a:t>») и республиканские журналы. Материалы, предназначенные для октябрят, публиковали и пионерские газеты. Ежегодно для октябрят издательством «Малыш» выпускался настольный календарь «Звёздочка». Методические материалы о работе с октябрятами регулярно печатались в журналах «Вожатый», «Начальная школа», «Воспитание школьников» и других изданиях.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375" y="3712360"/>
            <a:ext cx="5032625" cy="35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3" y="1630453"/>
            <a:ext cx="7383887" cy="5076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580" y="430123"/>
            <a:ext cx="11140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Правила октябрят вовсю разъяснялись как устно, так и в плакатах, и в литературе для самых маленьких. Чтобы их легче было запоминать маленьким детям, их зарифмовывали.</a:t>
            </a:r>
          </a:p>
        </p:txBody>
      </p:sp>
    </p:spTree>
    <p:extLst>
      <p:ext uri="{BB962C8B-B14F-4D97-AF65-F5344CB8AC3E}">
        <p14:creationId xmlns:p14="http://schemas.microsoft.com/office/powerpoint/2010/main" val="22886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3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6771" y="50914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Задачи воспитания в октябрятской группе</a:t>
            </a:r>
          </a:p>
          <a:p>
            <a:endParaRPr lang="ru-RU" sz="2400" dirty="0" smtClean="0"/>
          </a:p>
          <a:p>
            <a:r>
              <a:rPr lang="ru-RU" sz="2400" dirty="0" smtClean="0"/>
              <a:t>1. Создать яркие, эмоциональные представления о своей социалистической Родине, окружающем мире, пионерской организации, ее истории и традициях.</a:t>
            </a:r>
          </a:p>
          <a:p>
            <a:r>
              <a:rPr lang="ru-RU" sz="2400" dirty="0" smtClean="0"/>
              <a:t>2. Воспитать у детей сознание своей общности с коллективом и своей роли в нем, научить действовать вместе с товарищами на пользу людям.</a:t>
            </a:r>
          </a:p>
          <a:p>
            <a:r>
              <a:rPr lang="ru-RU" sz="2400" dirty="0" smtClean="0"/>
              <a:t>3. Формировать гуманные отношения к окружающему миру, разбудить чувства сострадания, милосердия ко всему живому.</a:t>
            </a:r>
          </a:p>
          <a:p>
            <a:r>
              <a:rPr lang="ru-RU" sz="2400" dirty="0" smtClean="0"/>
              <a:t>4. Развивать индивидуальные интересы и способности детей, обогащая на их основе жизнь октябрятского коллектива.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270" y="685404"/>
            <a:ext cx="340795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58" y="1403797"/>
            <a:ext cx="6053070" cy="4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17</cp:revision>
  <dcterms:created xsi:type="dcterms:W3CDTF">2024-05-01T20:19:49Z</dcterms:created>
  <dcterms:modified xsi:type="dcterms:W3CDTF">2024-06-09T20:51:28Z</dcterms:modified>
</cp:coreProperties>
</file>