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80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0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9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1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5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4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7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6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8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05DC-2732-4608-873A-8FC59F7BA75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2C440-32C4-4814-8FE9-BAE5947AD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13" y="1538448"/>
            <a:ext cx="8941586" cy="45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8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t="1631" r="24650"/>
          <a:stretch/>
        </p:blipFill>
        <p:spPr>
          <a:xfrm>
            <a:off x="4301835" y="365128"/>
            <a:ext cx="5971311" cy="60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9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415636"/>
            <a:ext cx="7943273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7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054" y="1716169"/>
            <a:ext cx="34497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8.15-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учебные занятия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64" y="437155"/>
            <a:ext cx="6467351" cy="59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3054" y="1716169"/>
            <a:ext cx="34497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12.45-</a:t>
            </a: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дорога домой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47" y="436995"/>
            <a:ext cx="6742426" cy="57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421" y="455344"/>
            <a:ext cx="6469371" cy="58780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10383" y="2224001"/>
            <a:ext cx="26046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13.00-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обед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79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4509" y="2006953"/>
            <a:ext cx="36714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13.30-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прогулка, игры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59" y="299382"/>
            <a:ext cx="6221812" cy="59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7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691" y="1859339"/>
            <a:ext cx="42810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15.00-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кружки по интересам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5" y="737811"/>
            <a:ext cx="5953956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455" y="2367171"/>
            <a:ext cx="25007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18.00-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ужин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10" y="278983"/>
            <a:ext cx="6896955" cy="60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5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3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5235" y="1989041"/>
            <a:ext cx="426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19.00-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свободные занятия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2" y="443345"/>
            <a:ext cx="5929746" cy="59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3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928" y="2224001"/>
            <a:ext cx="25215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21.00-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сон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067" y="348549"/>
            <a:ext cx="6646655" cy="60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6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43" y="483557"/>
            <a:ext cx="5745114" cy="58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360218"/>
            <a:ext cx="7943273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5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930286"/>
            <a:ext cx="8548254" cy="36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856660" y="2967335"/>
            <a:ext cx="595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УРОК!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4059382"/>
            <a:ext cx="2660074" cy="2168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619183"/>
            <a:ext cx="2994487" cy="19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39" y="2974036"/>
            <a:ext cx="4509655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5" y="429492"/>
            <a:ext cx="5948588" cy="60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2503906"/>
            <a:ext cx="4191000" cy="232124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7.00 - подъём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75" y="471488"/>
            <a:ext cx="6276843" cy="58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709" y="1984031"/>
            <a:ext cx="43364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7.05 </a:t>
            </a: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– 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утренняя гимнастика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46" y="474312"/>
            <a:ext cx="6019800" cy="58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36" y="457878"/>
            <a:ext cx="6123709" cy="5875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8873" y="1859339"/>
            <a:ext cx="43918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7.20 </a:t>
            </a: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– 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водные процедуры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0371" y="2367171"/>
            <a:ext cx="32281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7.30 – 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завтрак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036" y="515095"/>
            <a:ext cx="6434853" cy="58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6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7" y="401782"/>
            <a:ext cx="5971310" cy="59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45" y="2623049"/>
            <a:ext cx="5396345" cy="1325563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745" y="1859339"/>
            <a:ext cx="3172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7.45 – 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дорога </a:t>
            </a:r>
            <a:b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в школу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38" y="522612"/>
            <a:ext cx="6486957" cy="5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3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</Words>
  <Application>Microsoft Office PowerPoint</Application>
  <PresentationFormat>Широкоэкранный</PresentationFormat>
  <Paragraphs>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Режим дня</vt:lpstr>
      <vt:lpstr>7.00 - подъём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Рабочий</dc:creator>
  <cp:lastModifiedBy>Рабочий</cp:lastModifiedBy>
  <cp:revision>15</cp:revision>
  <dcterms:created xsi:type="dcterms:W3CDTF">2023-04-05T17:37:29Z</dcterms:created>
  <dcterms:modified xsi:type="dcterms:W3CDTF">2023-04-10T13:25:13Z</dcterms:modified>
</cp:coreProperties>
</file>