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28"/>
  </p:notesMasterIdLst>
  <p:sldIdLst>
    <p:sldId id="256" r:id="rId2"/>
    <p:sldId id="274" r:id="rId3"/>
    <p:sldId id="258" r:id="rId4"/>
    <p:sldId id="259" r:id="rId5"/>
    <p:sldId id="348" r:id="rId6"/>
    <p:sldId id="260" r:id="rId7"/>
    <p:sldId id="265" r:id="rId8"/>
    <p:sldId id="266" r:id="rId9"/>
    <p:sldId id="349" r:id="rId10"/>
    <p:sldId id="350" r:id="rId11"/>
    <p:sldId id="351" r:id="rId12"/>
    <p:sldId id="270" r:id="rId13"/>
    <p:sldId id="261" r:id="rId14"/>
    <p:sldId id="352" r:id="rId15"/>
    <p:sldId id="262" r:id="rId16"/>
    <p:sldId id="353" r:id="rId17"/>
    <p:sldId id="263" r:id="rId18"/>
    <p:sldId id="354" r:id="rId19"/>
    <p:sldId id="355" r:id="rId20"/>
    <p:sldId id="264" r:id="rId21"/>
    <p:sldId id="356" r:id="rId22"/>
    <p:sldId id="357" r:id="rId23"/>
    <p:sldId id="278" r:id="rId24"/>
    <p:sldId id="358" r:id="rId25"/>
    <p:sldId id="268" r:id="rId26"/>
    <p:sldId id="359" r:id="rId27"/>
  </p:sldIdLst>
  <p:sldSz cx="9144000" cy="5143500" type="screen16x9"/>
  <p:notesSz cx="6858000" cy="9144000"/>
  <p:embeddedFontLst>
    <p:embeddedFont>
      <p:font typeface="Pangolin" charset="-52"/>
      <p:regular r:id="rId29"/>
    </p:embeddedFont>
    <p:embeddedFont>
      <p:font typeface="Bahnschrift Light" pitchFamily="34" charset="0"/>
      <p:regular r:id="rId30"/>
    </p:embeddedFont>
    <p:embeddedFont>
      <p:font typeface="Baloo 2"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55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8C16B667-A051-4E54-B248-9AA41AF8E020}">
  <a:tblStyle styleId="{8C16B667-A051-4E54-B248-9AA41AF8E0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4" d="100"/>
          <a:sy n="154" d="100"/>
        </p:scale>
        <p:origin x="-300" y="-72"/>
      </p:cViewPr>
      <p:guideLst>
        <p:guide orient="horz" pos="5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651724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5f5467e0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25f5467e0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5f5467e0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25f5467e0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26147ad10a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26147ad10a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6147ad10a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6147ad10a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25f5467e0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25f5467e0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8d033f30a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d033f30a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8d033f30a9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d033f30a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25f5467e0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25f5467e0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25f5467e0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25f5467e0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5f5467e0f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5f5467e0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26147ad10a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26147ad10a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5f5467e0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25f5467e0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5f5467e0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25f5467e0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27"/>
        <p:cNvGrpSpPr/>
        <p:nvPr/>
      </p:nvGrpSpPr>
      <p:grpSpPr>
        <a:xfrm>
          <a:off x="0" y="0"/>
          <a:ext cx="0" cy="0"/>
          <a:chOff x="0" y="0"/>
          <a:chExt cx="0" cy="0"/>
        </a:xfrm>
      </p:grpSpPr>
      <p:sp>
        <p:nvSpPr>
          <p:cNvPr id="128" name="Google Shape;128;p21"/>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1"/>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6"/>
        <p:cNvGrpSpPr/>
        <p:nvPr/>
      </p:nvGrpSpPr>
      <p:grpSpPr>
        <a:xfrm>
          <a:off x="0" y="0"/>
          <a:ext cx="0" cy="0"/>
          <a:chOff x="0" y="0"/>
          <a:chExt cx="0" cy="0"/>
        </a:xfrm>
      </p:grpSpPr>
      <p:grpSp>
        <p:nvGrpSpPr>
          <p:cNvPr id="137" name="Google Shape;137;p23"/>
          <p:cNvGrpSpPr/>
          <p:nvPr/>
        </p:nvGrpSpPr>
        <p:grpSpPr>
          <a:xfrm rot="10800000">
            <a:off x="-4" y="-6500"/>
            <a:ext cx="4915193" cy="5156400"/>
            <a:chOff x="4003316" y="-6500"/>
            <a:chExt cx="4826387" cy="5156400"/>
          </a:xfrm>
        </p:grpSpPr>
        <p:sp>
          <p:nvSpPr>
            <p:cNvPr id="138" name="Google Shape;138;p23"/>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23"/>
          <p:cNvSpPr txBox="1">
            <a:spLocks noGrp="1"/>
          </p:cNvSpPr>
          <p:nvPr>
            <p:ph type="title"/>
          </p:nvPr>
        </p:nvSpPr>
        <p:spPr>
          <a:xfrm>
            <a:off x="748650" y="2949475"/>
            <a:ext cx="373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1" name="Google Shape;141;p23"/>
          <p:cNvSpPr txBox="1">
            <a:spLocks noGrp="1"/>
          </p:cNvSpPr>
          <p:nvPr>
            <p:ph type="subTitle" idx="1"/>
          </p:nvPr>
        </p:nvSpPr>
        <p:spPr>
          <a:xfrm>
            <a:off x="748650" y="3562063"/>
            <a:ext cx="2584800" cy="4845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2" name="Google Shape;142;p23"/>
          <p:cNvSpPr txBox="1">
            <a:spLocks noGrp="1"/>
          </p:cNvSpPr>
          <p:nvPr>
            <p:ph type="title" idx="2" hasCustomPrompt="1"/>
          </p:nvPr>
        </p:nvSpPr>
        <p:spPr>
          <a:xfrm>
            <a:off x="883500" y="1150888"/>
            <a:ext cx="1649700" cy="1478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grpSp>
        <p:nvGrpSpPr>
          <p:cNvPr id="144" name="Google Shape;144;p24"/>
          <p:cNvGrpSpPr/>
          <p:nvPr/>
        </p:nvGrpSpPr>
        <p:grpSpPr>
          <a:xfrm>
            <a:off x="-25" y="2473468"/>
            <a:ext cx="9144000" cy="2669671"/>
            <a:chOff x="-25" y="1390650"/>
            <a:chExt cx="9144000" cy="3752700"/>
          </a:xfrm>
        </p:grpSpPr>
        <p:sp>
          <p:nvSpPr>
            <p:cNvPr id="145" name="Google Shape;145;p24"/>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2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4"/>
          <p:cNvSpPr txBox="1">
            <a:spLocks noGrp="1"/>
          </p:cNvSpPr>
          <p:nvPr>
            <p:ph type="subTitle" idx="1"/>
          </p:nvPr>
        </p:nvSpPr>
        <p:spPr>
          <a:xfrm>
            <a:off x="2623184" y="1751125"/>
            <a:ext cx="38976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24"/>
          <p:cNvSpPr txBox="1">
            <a:spLocks noGrp="1"/>
          </p:cNvSpPr>
          <p:nvPr>
            <p:ph type="subTitle" idx="2"/>
          </p:nvPr>
        </p:nvSpPr>
        <p:spPr>
          <a:xfrm>
            <a:off x="2624400" y="2101579"/>
            <a:ext cx="389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24"/>
          <p:cNvSpPr txBox="1">
            <a:spLocks noGrp="1"/>
          </p:cNvSpPr>
          <p:nvPr>
            <p:ph type="subTitle" idx="3"/>
          </p:nvPr>
        </p:nvSpPr>
        <p:spPr>
          <a:xfrm>
            <a:off x="2623175" y="2922167"/>
            <a:ext cx="38976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24"/>
          <p:cNvSpPr txBox="1">
            <a:spLocks noGrp="1"/>
          </p:cNvSpPr>
          <p:nvPr>
            <p:ph type="subTitle" idx="4"/>
          </p:nvPr>
        </p:nvSpPr>
        <p:spPr>
          <a:xfrm>
            <a:off x="2624421" y="3272625"/>
            <a:ext cx="389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52"/>
        <p:cNvGrpSpPr/>
        <p:nvPr/>
      </p:nvGrpSpPr>
      <p:grpSpPr>
        <a:xfrm>
          <a:off x="0" y="0"/>
          <a:ext cx="0" cy="0"/>
          <a:chOff x="0" y="0"/>
          <a:chExt cx="0" cy="0"/>
        </a:xfrm>
      </p:grpSpPr>
      <p:sp>
        <p:nvSpPr>
          <p:cNvPr id="153" name="Google Shape;153;p25"/>
          <p:cNvSpPr/>
          <p:nvPr/>
        </p:nvSpPr>
        <p:spPr>
          <a:xfrm rot="5400000" flipH="1">
            <a:off x="3038784" y="-2012454"/>
            <a:ext cx="3066412" cy="922581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5"/>
          <p:cNvSpPr/>
          <p:nvPr/>
        </p:nvSpPr>
        <p:spPr>
          <a:xfrm rot="5400000" flipH="1">
            <a:off x="2573052" y="-1378248"/>
            <a:ext cx="3997891"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title"/>
          </p:nvPr>
        </p:nvSpPr>
        <p:spPr>
          <a:xfrm>
            <a:off x="907277" y="2011375"/>
            <a:ext cx="3489600" cy="557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25"/>
          <p:cNvSpPr txBox="1">
            <a:spLocks noGrp="1"/>
          </p:cNvSpPr>
          <p:nvPr>
            <p:ph type="subTitle" idx="1"/>
          </p:nvPr>
        </p:nvSpPr>
        <p:spPr>
          <a:xfrm>
            <a:off x="907300" y="2569025"/>
            <a:ext cx="3774300" cy="1920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400"/>
            </a:lvl1pPr>
            <a:lvl2pPr lvl="1" rtl="0">
              <a:spcBef>
                <a:spcPts val="0"/>
              </a:spcBef>
              <a:spcAft>
                <a:spcPts val="0"/>
              </a:spcAft>
              <a:buSzPts val="1600"/>
              <a:buChar char="○"/>
              <a:defRPr sz="1600"/>
            </a:lvl2pPr>
            <a:lvl3pPr lvl="2" rtl="0">
              <a:spcBef>
                <a:spcPts val="0"/>
              </a:spcBef>
              <a:spcAft>
                <a:spcPts val="0"/>
              </a:spcAft>
              <a:buSzPts val="1600"/>
              <a:buChar char="■"/>
              <a:defRPr sz="1600"/>
            </a:lvl3pPr>
            <a:lvl4pPr lvl="3" rtl="0">
              <a:spcBef>
                <a:spcPts val="0"/>
              </a:spcBef>
              <a:spcAft>
                <a:spcPts val="0"/>
              </a:spcAft>
              <a:buSzPts val="1600"/>
              <a:buChar char="●"/>
              <a:defRPr sz="1600"/>
            </a:lvl4pPr>
            <a:lvl5pPr lvl="4" rtl="0">
              <a:spcBef>
                <a:spcPts val="0"/>
              </a:spcBef>
              <a:spcAft>
                <a:spcPts val="0"/>
              </a:spcAft>
              <a:buSzPts val="1600"/>
              <a:buChar char="○"/>
              <a:defRPr sz="1600"/>
            </a:lvl5pPr>
            <a:lvl6pPr lvl="5" rtl="0">
              <a:spcBef>
                <a:spcPts val="0"/>
              </a:spcBef>
              <a:spcAft>
                <a:spcPts val="0"/>
              </a:spcAft>
              <a:buSzPts val="1600"/>
              <a:buChar char="■"/>
              <a:defRPr sz="1600"/>
            </a:lvl6pPr>
            <a:lvl7pPr lvl="6" rtl="0">
              <a:spcBef>
                <a:spcPts val="0"/>
              </a:spcBef>
              <a:spcAft>
                <a:spcPts val="0"/>
              </a:spcAft>
              <a:buSzPts val="1600"/>
              <a:buChar char="●"/>
              <a:defRPr sz="1600"/>
            </a:lvl7pPr>
            <a:lvl8pPr lvl="7" rtl="0">
              <a:spcBef>
                <a:spcPts val="0"/>
              </a:spcBef>
              <a:spcAft>
                <a:spcPts val="0"/>
              </a:spcAft>
              <a:buSzPts val="1600"/>
              <a:buChar char="○"/>
              <a:defRPr sz="1600"/>
            </a:lvl8pPr>
            <a:lvl9pPr lvl="8" rtl="0">
              <a:spcBef>
                <a:spcPts val="0"/>
              </a:spcBef>
              <a:spcAft>
                <a:spcPts val="0"/>
              </a:spcAft>
              <a:buSzPts val="1600"/>
              <a:buChar char="■"/>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57"/>
        <p:cNvGrpSpPr/>
        <p:nvPr/>
      </p:nvGrpSpPr>
      <p:grpSpPr>
        <a:xfrm>
          <a:off x="0" y="0"/>
          <a:ext cx="0" cy="0"/>
          <a:chOff x="0" y="0"/>
          <a:chExt cx="0" cy="0"/>
        </a:xfrm>
      </p:grpSpPr>
      <p:sp>
        <p:nvSpPr>
          <p:cNvPr id="158" name="Google Shape;158;p26"/>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62" name="Google Shape;162;p26"/>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CUSTOM_1_1">
    <p:spTree>
      <p:nvGrpSpPr>
        <p:cNvPr id="1" name="Shape 163"/>
        <p:cNvGrpSpPr/>
        <p:nvPr/>
      </p:nvGrpSpPr>
      <p:grpSpPr>
        <a:xfrm>
          <a:off x="0" y="0"/>
          <a:ext cx="0" cy="0"/>
          <a:chOff x="0" y="0"/>
          <a:chExt cx="0" cy="0"/>
        </a:xfrm>
      </p:grpSpPr>
      <p:grpSp>
        <p:nvGrpSpPr>
          <p:cNvPr id="164" name="Google Shape;164;p27"/>
          <p:cNvGrpSpPr/>
          <p:nvPr/>
        </p:nvGrpSpPr>
        <p:grpSpPr>
          <a:xfrm rot="10800000" flipH="1">
            <a:off x="4228796" y="-6450"/>
            <a:ext cx="4915193" cy="5156400"/>
            <a:chOff x="4003316" y="-6500"/>
            <a:chExt cx="4826387" cy="5156400"/>
          </a:xfrm>
        </p:grpSpPr>
        <p:sp>
          <p:nvSpPr>
            <p:cNvPr id="165" name="Google Shape;165;p27"/>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7"/>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7"/>
          <p:cNvSpPr txBox="1">
            <a:spLocks noGrp="1"/>
          </p:cNvSpPr>
          <p:nvPr>
            <p:ph type="title"/>
          </p:nvPr>
        </p:nvSpPr>
        <p:spPr>
          <a:xfrm>
            <a:off x="5726800" y="3456688"/>
            <a:ext cx="2704200" cy="566100"/>
          </a:xfrm>
          <a:prstGeom prst="rect">
            <a:avLst/>
          </a:prstGeom>
          <a:solidFill>
            <a:schemeClr val="accent5"/>
          </a:solidFill>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8" name="Google Shape;168;p27"/>
          <p:cNvSpPr txBox="1">
            <a:spLocks noGrp="1"/>
          </p:cNvSpPr>
          <p:nvPr>
            <p:ph type="subTitle" idx="1"/>
          </p:nvPr>
        </p:nvSpPr>
        <p:spPr>
          <a:xfrm>
            <a:off x="4989400" y="1120713"/>
            <a:ext cx="3441600" cy="222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Font typeface="Pangolin"/>
              <a:buNone/>
              <a:defRPr sz="26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2_2">
    <p:spTree>
      <p:nvGrpSpPr>
        <p:cNvPr id="1" name="Shape 200"/>
        <p:cNvGrpSpPr/>
        <p:nvPr/>
      </p:nvGrpSpPr>
      <p:grpSpPr>
        <a:xfrm>
          <a:off x="0" y="0"/>
          <a:ext cx="0" cy="0"/>
          <a:chOff x="0" y="0"/>
          <a:chExt cx="0" cy="0"/>
        </a:xfrm>
      </p:grpSpPr>
      <p:sp>
        <p:nvSpPr>
          <p:cNvPr id="201" name="Google Shape;201;p30"/>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0"/>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txBox="1">
            <a:spLocks noGrp="1"/>
          </p:cNvSpPr>
          <p:nvPr>
            <p:ph type="subTitle" idx="1"/>
          </p:nvPr>
        </p:nvSpPr>
        <p:spPr>
          <a:xfrm>
            <a:off x="844363" y="2401775"/>
            <a:ext cx="24231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204" name="Google Shape;204;p30"/>
          <p:cNvSpPr txBox="1">
            <a:spLocks noGrp="1"/>
          </p:cNvSpPr>
          <p:nvPr>
            <p:ph type="subTitle" idx="2"/>
          </p:nvPr>
        </p:nvSpPr>
        <p:spPr>
          <a:xfrm>
            <a:off x="1046413" y="2748175"/>
            <a:ext cx="20190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5" name="Google Shape;205;p30"/>
          <p:cNvSpPr txBox="1">
            <a:spLocks noGrp="1"/>
          </p:cNvSpPr>
          <p:nvPr>
            <p:ph type="subTitle" idx="3"/>
          </p:nvPr>
        </p:nvSpPr>
        <p:spPr>
          <a:xfrm>
            <a:off x="3360450" y="3080338"/>
            <a:ext cx="24231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206" name="Google Shape;206;p30"/>
          <p:cNvSpPr txBox="1">
            <a:spLocks noGrp="1"/>
          </p:cNvSpPr>
          <p:nvPr>
            <p:ph type="subTitle" idx="4"/>
          </p:nvPr>
        </p:nvSpPr>
        <p:spPr>
          <a:xfrm>
            <a:off x="3562500" y="3426725"/>
            <a:ext cx="20190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7" name="Google Shape;207;p30"/>
          <p:cNvSpPr txBox="1">
            <a:spLocks noGrp="1"/>
          </p:cNvSpPr>
          <p:nvPr>
            <p:ph type="subTitle" idx="5"/>
          </p:nvPr>
        </p:nvSpPr>
        <p:spPr>
          <a:xfrm>
            <a:off x="5876538" y="2401775"/>
            <a:ext cx="24231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208" name="Google Shape;208;p30"/>
          <p:cNvSpPr txBox="1">
            <a:spLocks noGrp="1"/>
          </p:cNvSpPr>
          <p:nvPr>
            <p:ph type="subTitle" idx="6"/>
          </p:nvPr>
        </p:nvSpPr>
        <p:spPr>
          <a:xfrm>
            <a:off x="6078588" y="2748175"/>
            <a:ext cx="20190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09" name="Google Shape;209;p30"/>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221"/>
        <p:cNvGrpSpPr/>
        <p:nvPr/>
      </p:nvGrpSpPr>
      <p:grpSpPr>
        <a:xfrm>
          <a:off x="0" y="0"/>
          <a:ext cx="0" cy="0"/>
          <a:chOff x="0" y="0"/>
          <a:chExt cx="0" cy="0"/>
        </a:xfrm>
      </p:grpSpPr>
      <p:grpSp>
        <p:nvGrpSpPr>
          <p:cNvPr id="222" name="Google Shape;222;p32"/>
          <p:cNvGrpSpPr/>
          <p:nvPr/>
        </p:nvGrpSpPr>
        <p:grpSpPr>
          <a:xfrm>
            <a:off x="3908852" y="-6500"/>
            <a:ext cx="5238124" cy="5156400"/>
            <a:chOff x="4003316" y="-6500"/>
            <a:chExt cx="5143484" cy="5156400"/>
          </a:xfrm>
        </p:grpSpPr>
        <p:sp>
          <p:nvSpPr>
            <p:cNvPr id="223" name="Google Shape;223;p32"/>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2"/>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 name="Google Shape;227;p32"/>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8_1">
    <p:spTree>
      <p:nvGrpSpPr>
        <p:cNvPr id="1" name="Shape 325"/>
        <p:cNvGrpSpPr/>
        <p:nvPr/>
      </p:nvGrpSpPr>
      <p:grpSpPr>
        <a:xfrm>
          <a:off x="0" y="0"/>
          <a:ext cx="0" cy="0"/>
          <a:chOff x="0" y="0"/>
          <a:chExt cx="0" cy="0"/>
        </a:xfrm>
      </p:grpSpPr>
      <p:sp>
        <p:nvSpPr>
          <p:cNvPr id="326" name="Google Shape;326;p41"/>
          <p:cNvSpPr/>
          <p:nvPr/>
        </p:nvSpPr>
        <p:spPr>
          <a:xfrm rot="10800000">
            <a:off x="3704250"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8_1_1">
    <p:spTree>
      <p:nvGrpSpPr>
        <p:cNvPr id="1" name="Shape 327"/>
        <p:cNvGrpSpPr/>
        <p:nvPr/>
      </p:nvGrpSpPr>
      <p:grpSpPr>
        <a:xfrm>
          <a:off x="0" y="0"/>
          <a:ext cx="0" cy="0"/>
          <a:chOff x="0" y="0"/>
          <a:chExt cx="0" cy="0"/>
        </a:xfrm>
      </p:grpSpPr>
      <p:grpSp>
        <p:nvGrpSpPr>
          <p:cNvPr id="328" name="Google Shape;328;p42"/>
          <p:cNvGrpSpPr/>
          <p:nvPr/>
        </p:nvGrpSpPr>
        <p:grpSpPr>
          <a:xfrm>
            <a:off x="-25" y="2473468"/>
            <a:ext cx="9144000" cy="2669671"/>
            <a:chOff x="-25" y="1390650"/>
            <a:chExt cx="9144000" cy="3752700"/>
          </a:xfrm>
        </p:grpSpPr>
        <p:sp>
          <p:nvSpPr>
            <p:cNvPr id="329" name="Google Shape;329;p42"/>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25" y="2473468"/>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0"/>
          <p:cNvSpPr/>
          <p:nvPr/>
        </p:nvSpPr>
        <p:spPr>
          <a:xfrm rot="10800000">
            <a:off x="6438885" y="3830490"/>
            <a:ext cx="2705115" cy="1313009"/>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8" r:id="rId7"/>
    <p:sldLayoutId id="2147483659" r:id="rId8"/>
    <p:sldLayoutId id="2147483666" r:id="rId9"/>
    <p:sldLayoutId id="2147483667" r:id="rId10"/>
    <p:sldLayoutId id="2147483669" r:id="rId11"/>
    <p:sldLayoutId id="2147483670" r:id="rId12"/>
    <p:sldLayoutId id="2147483671" r:id="rId13"/>
    <p:sldLayoutId id="2147483672" r:id="rId14"/>
    <p:sldLayoutId id="2147483673" r:id="rId15"/>
    <p:sldLayoutId id="2147483676" r:id="rId16"/>
    <p:sldLayoutId id="2147483678" r:id="rId17"/>
    <p:sldLayoutId id="2147483687" r:id="rId18"/>
    <p:sldLayoutId id="214748368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p:nvPr/>
        </p:nvSpPr>
        <p:spPr>
          <a:xfrm>
            <a:off x="4863600" y="444145"/>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4"/>
          <p:cNvSpPr txBox="1">
            <a:spLocks noGrp="1"/>
          </p:cNvSpPr>
          <p:nvPr>
            <p:ph type="ctrTitle"/>
          </p:nvPr>
        </p:nvSpPr>
        <p:spPr>
          <a:xfrm>
            <a:off x="62902" y="1965277"/>
            <a:ext cx="5080070" cy="14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2800" dirty="0" smtClean="0">
                <a:latin typeface="Bahnschrift Light" pitchFamily="34" charset="0"/>
              </a:rPr>
              <a:t>ОБУЧЕНИЕ ЧТЕНИЮ НА УРОКАХ АНГЛИЙСКОГО ЯЗЫКА С ИСПОЛЬЗОВАНИЕМ ЦИФРОВОГО РЕСУРСА </a:t>
            </a:r>
            <a:r>
              <a:rPr lang="en-US" sz="2800" b="0" dirty="0" smtClean="0">
                <a:latin typeface="Bahnschrift Light" pitchFamily="34" charset="0"/>
              </a:rPr>
              <a:t>TWEE</a:t>
            </a:r>
            <a:endParaRPr lang="ru-RU" sz="2800" b="0" dirty="0">
              <a:latin typeface="Bahnschrift Light" pitchFamily="34" charset="0"/>
            </a:endParaRPr>
          </a:p>
        </p:txBody>
      </p:sp>
      <p:sp>
        <p:nvSpPr>
          <p:cNvPr id="360" name="Google Shape;360;p54"/>
          <p:cNvSpPr/>
          <p:nvPr/>
        </p:nvSpPr>
        <p:spPr>
          <a:xfrm>
            <a:off x="3198742" y="750284"/>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4"/>
          <p:cNvSpPr/>
          <p:nvPr/>
        </p:nvSpPr>
        <p:spPr>
          <a:xfrm>
            <a:off x="612872" y="4230161"/>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54"/>
          <p:cNvGrpSpPr/>
          <p:nvPr/>
        </p:nvGrpSpPr>
        <p:grpSpPr>
          <a:xfrm rot="870046">
            <a:off x="3976713" y="951097"/>
            <a:ext cx="501149" cy="1012800"/>
            <a:chOff x="656025" y="2751350"/>
            <a:chExt cx="311375" cy="629275"/>
          </a:xfrm>
        </p:grpSpPr>
        <p:sp>
          <p:nvSpPr>
            <p:cNvPr id="363" name="Google Shape;363;p5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4"/>
          <p:cNvGrpSpPr/>
          <p:nvPr/>
        </p:nvGrpSpPr>
        <p:grpSpPr>
          <a:xfrm rot="-668250">
            <a:off x="5070631" y="3685968"/>
            <a:ext cx="849903" cy="571578"/>
            <a:chOff x="6429375" y="2405775"/>
            <a:chExt cx="528050" cy="355125"/>
          </a:xfrm>
        </p:grpSpPr>
        <p:sp>
          <p:nvSpPr>
            <p:cNvPr id="374" name="Google Shape;374;p54"/>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4"/>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4"/>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4"/>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4"/>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4"/>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4"/>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54"/>
          <p:cNvSpPr/>
          <p:nvPr/>
        </p:nvSpPr>
        <p:spPr>
          <a:xfrm rot="1722646">
            <a:off x="6676143" y="828501"/>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54"/>
          <p:cNvGrpSpPr/>
          <p:nvPr/>
        </p:nvGrpSpPr>
        <p:grpSpPr>
          <a:xfrm>
            <a:off x="5466890" y="1361140"/>
            <a:ext cx="2219111" cy="1592274"/>
            <a:chOff x="4582100" y="3095150"/>
            <a:chExt cx="581650" cy="417350"/>
          </a:xfrm>
        </p:grpSpPr>
        <p:sp>
          <p:nvSpPr>
            <p:cNvPr id="383" name="Google Shape;383;p54"/>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4"/>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4"/>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4"/>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4"/>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4"/>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4"/>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4"/>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4"/>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4"/>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4"/>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4"/>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4"/>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4"/>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4"/>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4"/>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4"/>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4"/>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4"/>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4"/>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4"/>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4"/>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4"/>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54"/>
          <p:cNvGrpSpPr/>
          <p:nvPr/>
        </p:nvGrpSpPr>
        <p:grpSpPr>
          <a:xfrm>
            <a:off x="5504053" y="702645"/>
            <a:ext cx="514295" cy="474382"/>
            <a:chOff x="712875" y="2205450"/>
            <a:chExt cx="233675" cy="215550"/>
          </a:xfrm>
        </p:grpSpPr>
        <p:sp>
          <p:nvSpPr>
            <p:cNvPr id="408" name="Google Shape;408;p5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54"/>
          <p:cNvGrpSpPr/>
          <p:nvPr/>
        </p:nvGrpSpPr>
        <p:grpSpPr>
          <a:xfrm>
            <a:off x="4727552" y="999211"/>
            <a:ext cx="739324" cy="681878"/>
            <a:chOff x="751275" y="1814050"/>
            <a:chExt cx="233675" cy="215525"/>
          </a:xfrm>
        </p:grpSpPr>
        <p:sp>
          <p:nvSpPr>
            <p:cNvPr id="414" name="Google Shape;414;p5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54"/>
          <p:cNvGrpSpPr/>
          <p:nvPr/>
        </p:nvGrpSpPr>
        <p:grpSpPr>
          <a:xfrm>
            <a:off x="7383624" y="181394"/>
            <a:ext cx="1577997" cy="1327923"/>
            <a:chOff x="6075750" y="3009125"/>
            <a:chExt cx="550400" cy="463175"/>
          </a:xfrm>
        </p:grpSpPr>
        <p:sp>
          <p:nvSpPr>
            <p:cNvPr id="420" name="Google Shape;420;p54"/>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4"/>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4"/>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4"/>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4"/>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4"/>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4"/>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4"/>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54"/>
          <p:cNvGrpSpPr/>
          <p:nvPr/>
        </p:nvGrpSpPr>
        <p:grpSpPr>
          <a:xfrm rot="1093143">
            <a:off x="8046514" y="2776461"/>
            <a:ext cx="975516" cy="936649"/>
            <a:chOff x="3885600" y="2960625"/>
            <a:chExt cx="470600" cy="451850"/>
          </a:xfrm>
        </p:grpSpPr>
        <p:sp>
          <p:nvSpPr>
            <p:cNvPr id="429" name="Google Shape;429;p5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54"/>
          <p:cNvSpPr/>
          <p:nvPr/>
        </p:nvSpPr>
        <p:spPr>
          <a:xfrm rot="-1177723">
            <a:off x="3829855" y="4956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4"/>
          <p:cNvSpPr/>
          <p:nvPr/>
        </p:nvSpPr>
        <p:spPr>
          <a:xfrm rot="-1140824">
            <a:off x="6115190" y="3276706"/>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506663" y="3955879"/>
            <a:ext cx="3574693" cy="954107"/>
          </a:xfrm>
          <a:prstGeom prst="rect">
            <a:avLst/>
          </a:prstGeom>
          <a:noFill/>
        </p:spPr>
        <p:txBody>
          <a:bodyPr wrap="square" rtlCol="0">
            <a:spAutoFit/>
          </a:bodyPr>
          <a:lstStyle/>
          <a:p>
            <a:pPr algn="r"/>
            <a:r>
              <a:rPr lang="ru-RU" b="1" dirty="0" err="1" smtClean="0">
                <a:solidFill>
                  <a:schemeClr val="tx1"/>
                </a:solidFill>
                <a:latin typeface="Bahnschrift Light" pitchFamily="34" charset="0"/>
              </a:rPr>
              <a:t>Байшева</a:t>
            </a:r>
            <a:r>
              <a:rPr lang="ru-RU" b="1" dirty="0" smtClean="0">
                <a:solidFill>
                  <a:schemeClr val="tx1"/>
                </a:solidFill>
                <a:latin typeface="Bahnschrift Light" pitchFamily="34" charset="0"/>
              </a:rPr>
              <a:t> Галина </a:t>
            </a:r>
            <a:r>
              <a:rPr lang="ru-RU" b="1" dirty="0" err="1" smtClean="0">
                <a:solidFill>
                  <a:schemeClr val="tx1"/>
                </a:solidFill>
                <a:latin typeface="Bahnschrift Light" pitchFamily="34" charset="0"/>
              </a:rPr>
              <a:t>Генадьевна</a:t>
            </a:r>
            <a:r>
              <a:rPr lang="ru-RU" b="1" dirty="0" smtClean="0">
                <a:solidFill>
                  <a:schemeClr val="tx1"/>
                </a:solidFill>
                <a:latin typeface="Bahnschrift Light" pitchFamily="34" charset="0"/>
              </a:rPr>
              <a:t>, </a:t>
            </a:r>
          </a:p>
          <a:p>
            <a:pPr algn="r"/>
            <a:r>
              <a:rPr lang="ru-RU" b="1" dirty="0" smtClean="0">
                <a:solidFill>
                  <a:schemeClr val="tx1"/>
                </a:solidFill>
                <a:latin typeface="Bahnschrift Light" pitchFamily="34" charset="0"/>
              </a:rPr>
              <a:t>учитель английского языка</a:t>
            </a:r>
          </a:p>
          <a:p>
            <a:pPr algn="r"/>
            <a:r>
              <a:rPr lang="ru-RU" b="1" dirty="0" err="1" smtClean="0">
                <a:solidFill>
                  <a:schemeClr val="tx1"/>
                </a:solidFill>
                <a:latin typeface="Bahnschrift Light" pitchFamily="34" charset="0"/>
              </a:rPr>
              <a:t>Логвенчева</a:t>
            </a:r>
            <a:r>
              <a:rPr lang="ru-RU" b="1" dirty="0" smtClean="0">
                <a:solidFill>
                  <a:schemeClr val="tx1"/>
                </a:solidFill>
                <a:latin typeface="Bahnschrift Light" pitchFamily="34" charset="0"/>
              </a:rPr>
              <a:t> Вера Николаевна,</a:t>
            </a:r>
          </a:p>
          <a:p>
            <a:pPr algn="r"/>
            <a:r>
              <a:rPr lang="ru-RU" b="1" dirty="0" smtClean="0">
                <a:solidFill>
                  <a:schemeClr val="tx1"/>
                </a:solidFill>
                <a:latin typeface="Bahnschrift Light" pitchFamily="34" charset="0"/>
              </a:rPr>
              <a:t>учитель английского языка</a:t>
            </a:r>
            <a:endParaRPr lang="ru-RU" b="1" dirty="0">
              <a:solidFill>
                <a:schemeClr val="tx1"/>
              </a:solidFill>
              <a:latin typeface="Bahnschrift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64"/>
          <p:cNvGrpSpPr/>
          <p:nvPr/>
        </p:nvGrpSpPr>
        <p:grpSpPr>
          <a:xfrm>
            <a:off x="1465145" y="784690"/>
            <a:ext cx="6678886" cy="4356781"/>
            <a:chOff x="1448913" y="909170"/>
            <a:chExt cx="6173500" cy="3217445"/>
          </a:xfrm>
        </p:grpSpPr>
        <p:sp>
          <p:nvSpPr>
            <p:cNvPr id="659" name="Google Shape;659;p64"/>
            <p:cNvSpPr/>
            <p:nvPr/>
          </p:nvSpPr>
          <p:spPr>
            <a:xfrm rot="-57798">
              <a:off x="1448492" y="1150914"/>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4"/>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64"/>
          <p:cNvSpPr txBox="1">
            <a:spLocks noGrp="1"/>
          </p:cNvSpPr>
          <p:nvPr>
            <p:ph type="title"/>
          </p:nvPr>
        </p:nvSpPr>
        <p:spPr>
          <a:xfrm>
            <a:off x="718990" y="4767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solidFill>
                  <a:schemeClr val="tx1"/>
                </a:solidFill>
                <a:latin typeface="Bahnschrift Light" pitchFamily="34" charset="0"/>
              </a:rPr>
              <a:t>УПРАЖНЕНИЯ</a:t>
            </a:r>
            <a:endParaRPr dirty="0">
              <a:solidFill>
                <a:schemeClr val="tx1"/>
              </a:solidFill>
              <a:latin typeface="Bahnschrift Light" pitchFamily="34" charset="0"/>
            </a:endParaRPr>
          </a:p>
        </p:txBody>
      </p:sp>
      <p:sp>
        <p:nvSpPr>
          <p:cNvPr id="666" name="Google Shape;666;p64"/>
          <p:cNvSpPr/>
          <p:nvPr/>
        </p:nvSpPr>
        <p:spPr>
          <a:xfrm>
            <a:off x="7221528" y="667199"/>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64"/>
          <p:cNvGrpSpPr/>
          <p:nvPr/>
        </p:nvGrpSpPr>
        <p:grpSpPr>
          <a:xfrm>
            <a:off x="8222679" y="3854469"/>
            <a:ext cx="681297" cy="853241"/>
            <a:chOff x="5936575" y="4424950"/>
            <a:chExt cx="599100" cy="750300"/>
          </a:xfrm>
        </p:grpSpPr>
        <p:sp>
          <p:nvSpPr>
            <p:cNvPr id="668" name="Google Shape;668;p64"/>
            <p:cNvSpPr/>
            <p:nvPr/>
          </p:nvSpPr>
          <p:spPr>
            <a:xfrm>
              <a:off x="5936575" y="4424950"/>
              <a:ext cx="599100" cy="630550"/>
            </a:xfrm>
            <a:custGeom>
              <a:avLst/>
              <a:gdLst/>
              <a:ahLst/>
              <a:cxnLst/>
              <a:rect l="l" t="t" r="r" b="b"/>
              <a:pathLst>
                <a:path w="23964" h="25222" extrusionOk="0">
                  <a:moveTo>
                    <a:pt x="10680" y="712"/>
                  </a:moveTo>
                  <a:cubicBezTo>
                    <a:pt x="12738" y="712"/>
                    <a:pt x="14770" y="1100"/>
                    <a:pt x="16379" y="1750"/>
                  </a:cubicBezTo>
                  <a:cubicBezTo>
                    <a:pt x="20829" y="3546"/>
                    <a:pt x="23963" y="8226"/>
                    <a:pt x="21390" y="12862"/>
                  </a:cubicBezTo>
                  <a:lnTo>
                    <a:pt x="21387" y="12862"/>
                  </a:lnTo>
                  <a:cubicBezTo>
                    <a:pt x="20935" y="13684"/>
                    <a:pt x="20330" y="14418"/>
                    <a:pt x="19605" y="15019"/>
                  </a:cubicBezTo>
                  <a:cubicBezTo>
                    <a:pt x="18714" y="15750"/>
                    <a:pt x="17703" y="15974"/>
                    <a:pt x="16705" y="16481"/>
                  </a:cubicBezTo>
                  <a:cubicBezTo>
                    <a:pt x="14969" y="17366"/>
                    <a:pt x="15459" y="19423"/>
                    <a:pt x="15479" y="21091"/>
                  </a:cubicBezTo>
                  <a:cubicBezTo>
                    <a:pt x="15029" y="21240"/>
                    <a:pt x="14582" y="21375"/>
                    <a:pt x="14138" y="21489"/>
                  </a:cubicBezTo>
                  <a:cubicBezTo>
                    <a:pt x="13946" y="18197"/>
                    <a:pt x="14124" y="15014"/>
                    <a:pt x="14854" y="11850"/>
                  </a:cubicBezTo>
                  <a:cubicBezTo>
                    <a:pt x="15241" y="11951"/>
                    <a:pt x="15629" y="12025"/>
                    <a:pt x="16032" y="12025"/>
                  </a:cubicBezTo>
                  <a:cubicBezTo>
                    <a:pt x="16285" y="12025"/>
                    <a:pt x="16544" y="11996"/>
                    <a:pt x="16814" y="11925"/>
                  </a:cubicBezTo>
                  <a:cubicBezTo>
                    <a:pt x="17161" y="11832"/>
                    <a:pt x="17053" y="11332"/>
                    <a:pt x="16737" y="11332"/>
                  </a:cubicBezTo>
                  <a:cubicBezTo>
                    <a:pt x="16711" y="11332"/>
                    <a:pt x="16683" y="11336"/>
                    <a:pt x="16654" y="11343"/>
                  </a:cubicBezTo>
                  <a:cubicBezTo>
                    <a:pt x="16427" y="11400"/>
                    <a:pt x="16203" y="11424"/>
                    <a:pt x="15981" y="11424"/>
                  </a:cubicBezTo>
                  <a:cubicBezTo>
                    <a:pt x="15645" y="11424"/>
                    <a:pt x="15314" y="11369"/>
                    <a:pt x="14986" y="11292"/>
                  </a:cubicBezTo>
                  <a:cubicBezTo>
                    <a:pt x="15147" y="10655"/>
                    <a:pt x="15324" y="10022"/>
                    <a:pt x="15533" y="9386"/>
                  </a:cubicBezTo>
                  <a:cubicBezTo>
                    <a:pt x="15613" y="9137"/>
                    <a:pt x="15409" y="8974"/>
                    <a:pt x="15207" y="8974"/>
                  </a:cubicBezTo>
                  <a:cubicBezTo>
                    <a:pt x="15074" y="8974"/>
                    <a:pt x="14941" y="9044"/>
                    <a:pt x="14889" y="9206"/>
                  </a:cubicBezTo>
                  <a:cubicBezTo>
                    <a:pt x="14682" y="9833"/>
                    <a:pt x="14499" y="10469"/>
                    <a:pt x="14333" y="11114"/>
                  </a:cubicBezTo>
                  <a:cubicBezTo>
                    <a:pt x="13860" y="10976"/>
                    <a:pt x="13384" y="10833"/>
                    <a:pt x="12897" y="10776"/>
                  </a:cubicBezTo>
                  <a:cubicBezTo>
                    <a:pt x="12630" y="10746"/>
                    <a:pt x="12362" y="10732"/>
                    <a:pt x="12095" y="10732"/>
                  </a:cubicBezTo>
                  <a:cubicBezTo>
                    <a:pt x="11425" y="10732"/>
                    <a:pt x="10757" y="10824"/>
                    <a:pt x="10112" y="11008"/>
                  </a:cubicBezTo>
                  <a:cubicBezTo>
                    <a:pt x="9628" y="11143"/>
                    <a:pt x="9075" y="11337"/>
                    <a:pt x="8576" y="11610"/>
                  </a:cubicBezTo>
                  <a:cubicBezTo>
                    <a:pt x="8470" y="11340"/>
                    <a:pt x="8361" y="11074"/>
                    <a:pt x="8233" y="10807"/>
                  </a:cubicBezTo>
                  <a:cubicBezTo>
                    <a:pt x="8174" y="10685"/>
                    <a:pt x="8078" y="10634"/>
                    <a:pt x="7979" y="10634"/>
                  </a:cubicBezTo>
                  <a:cubicBezTo>
                    <a:pt x="7761" y="10634"/>
                    <a:pt x="7528" y="10880"/>
                    <a:pt x="7654" y="11148"/>
                  </a:cubicBezTo>
                  <a:cubicBezTo>
                    <a:pt x="7780" y="11423"/>
                    <a:pt x="7889" y="11701"/>
                    <a:pt x="7995" y="11985"/>
                  </a:cubicBezTo>
                  <a:cubicBezTo>
                    <a:pt x="7516" y="12360"/>
                    <a:pt x="7161" y="12847"/>
                    <a:pt x="7112" y="13478"/>
                  </a:cubicBezTo>
                  <a:cubicBezTo>
                    <a:pt x="7104" y="13587"/>
                    <a:pt x="7199" y="13648"/>
                    <a:pt x="7291" y="13648"/>
                  </a:cubicBezTo>
                  <a:cubicBezTo>
                    <a:pt x="7364" y="13648"/>
                    <a:pt x="7435" y="13610"/>
                    <a:pt x="7453" y="13526"/>
                  </a:cubicBezTo>
                  <a:cubicBezTo>
                    <a:pt x="7542" y="13105"/>
                    <a:pt x="7814" y="12759"/>
                    <a:pt x="8167" y="12478"/>
                  </a:cubicBezTo>
                  <a:cubicBezTo>
                    <a:pt x="8637" y="13931"/>
                    <a:pt x="8834" y="15441"/>
                    <a:pt x="8897" y="16996"/>
                  </a:cubicBezTo>
                  <a:cubicBezTo>
                    <a:pt x="8957" y="18481"/>
                    <a:pt x="8786" y="20039"/>
                    <a:pt x="8986" y="21518"/>
                  </a:cubicBezTo>
                  <a:cubicBezTo>
                    <a:pt x="8445" y="21395"/>
                    <a:pt x="7903" y="21266"/>
                    <a:pt x="7347" y="21168"/>
                  </a:cubicBezTo>
                  <a:cubicBezTo>
                    <a:pt x="7424" y="19911"/>
                    <a:pt x="7447" y="18653"/>
                    <a:pt x="7459" y="17392"/>
                  </a:cubicBezTo>
                  <a:cubicBezTo>
                    <a:pt x="7459" y="17254"/>
                    <a:pt x="7350" y="17074"/>
                    <a:pt x="7201" y="17051"/>
                  </a:cubicBezTo>
                  <a:cubicBezTo>
                    <a:pt x="4330" y="16627"/>
                    <a:pt x="2310" y="14446"/>
                    <a:pt x="1516" y="11727"/>
                  </a:cubicBezTo>
                  <a:cubicBezTo>
                    <a:pt x="846" y="9415"/>
                    <a:pt x="768" y="6317"/>
                    <a:pt x="2204" y="4266"/>
                  </a:cubicBezTo>
                  <a:cubicBezTo>
                    <a:pt x="3984" y="1720"/>
                    <a:pt x="7365" y="712"/>
                    <a:pt x="10680" y="712"/>
                  </a:cubicBezTo>
                  <a:close/>
                  <a:moveTo>
                    <a:pt x="12038" y="11312"/>
                  </a:moveTo>
                  <a:cubicBezTo>
                    <a:pt x="12464" y="11312"/>
                    <a:pt x="12891" y="11352"/>
                    <a:pt x="13313" y="11438"/>
                  </a:cubicBezTo>
                  <a:cubicBezTo>
                    <a:pt x="13617" y="11501"/>
                    <a:pt x="13909" y="11581"/>
                    <a:pt x="14195" y="11664"/>
                  </a:cubicBezTo>
                  <a:cubicBezTo>
                    <a:pt x="13425" y="14910"/>
                    <a:pt x="13195" y="18300"/>
                    <a:pt x="13688" y="21595"/>
                  </a:cubicBezTo>
                  <a:cubicBezTo>
                    <a:pt x="12949" y="21760"/>
                    <a:pt x="12202" y="21862"/>
                    <a:pt x="11420" y="21862"/>
                  </a:cubicBezTo>
                  <a:cubicBezTo>
                    <a:pt x="11398" y="21862"/>
                    <a:pt x="11377" y="21862"/>
                    <a:pt x="11356" y="21862"/>
                  </a:cubicBezTo>
                  <a:cubicBezTo>
                    <a:pt x="10685" y="21853"/>
                    <a:pt x="10049" y="21747"/>
                    <a:pt x="9425" y="21615"/>
                  </a:cubicBezTo>
                  <a:cubicBezTo>
                    <a:pt x="9745" y="19807"/>
                    <a:pt x="9608" y="17753"/>
                    <a:pt x="9488" y="15951"/>
                  </a:cubicBezTo>
                  <a:cubicBezTo>
                    <a:pt x="9402" y="14627"/>
                    <a:pt x="9178" y="13335"/>
                    <a:pt x="8757" y="12094"/>
                  </a:cubicBezTo>
                  <a:cubicBezTo>
                    <a:pt x="9261" y="11824"/>
                    <a:pt x="9820" y="11644"/>
                    <a:pt x="10258" y="11535"/>
                  </a:cubicBezTo>
                  <a:cubicBezTo>
                    <a:pt x="10841" y="11391"/>
                    <a:pt x="11439" y="11312"/>
                    <a:pt x="12038" y="11312"/>
                  </a:cubicBezTo>
                  <a:close/>
                  <a:moveTo>
                    <a:pt x="6935" y="21415"/>
                  </a:moveTo>
                  <a:cubicBezTo>
                    <a:pt x="6959" y="21510"/>
                    <a:pt x="7043" y="21568"/>
                    <a:pt x="7131" y="21568"/>
                  </a:cubicBezTo>
                  <a:cubicBezTo>
                    <a:pt x="7168" y="21568"/>
                    <a:pt x="7206" y="21557"/>
                    <a:pt x="7241" y="21535"/>
                  </a:cubicBezTo>
                  <a:cubicBezTo>
                    <a:pt x="8348" y="22276"/>
                    <a:pt x="9781" y="22581"/>
                    <a:pt x="11240" y="22581"/>
                  </a:cubicBezTo>
                  <a:cubicBezTo>
                    <a:pt x="12869" y="22581"/>
                    <a:pt x="14530" y="22200"/>
                    <a:pt x="15806" y="21621"/>
                  </a:cubicBezTo>
                  <a:cubicBezTo>
                    <a:pt x="15860" y="21595"/>
                    <a:pt x="15903" y="21552"/>
                    <a:pt x="15929" y="21498"/>
                  </a:cubicBezTo>
                  <a:cubicBezTo>
                    <a:pt x="15946" y="21492"/>
                    <a:pt x="15960" y="21486"/>
                    <a:pt x="15978" y="21481"/>
                  </a:cubicBezTo>
                  <a:lnTo>
                    <a:pt x="15978" y="21481"/>
                  </a:lnTo>
                  <a:cubicBezTo>
                    <a:pt x="16574" y="22787"/>
                    <a:pt x="15433" y="24008"/>
                    <a:pt x="14198" y="24406"/>
                  </a:cubicBezTo>
                  <a:cubicBezTo>
                    <a:pt x="13600" y="24599"/>
                    <a:pt x="12944" y="24641"/>
                    <a:pt x="12300" y="24641"/>
                  </a:cubicBezTo>
                  <a:cubicBezTo>
                    <a:pt x="12034" y="24641"/>
                    <a:pt x="11770" y="24634"/>
                    <a:pt x="11513" y="24627"/>
                  </a:cubicBezTo>
                  <a:cubicBezTo>
                    <a:pt x="10826" y="24613"/>
                    <a:pt x="10132" y="24575"/>
                    <a:pt x="9447" y="24498"/>
                  </a:cubicBezTo>
                  <a:cubicBezTo>
                    <a:pt x="8221" y="24360"/>
                    <a:pt x="5121" y="23114"/>
                    <a:pt x="6935" y="21415"/>
                  </a:cubicBezTo>
                  <a:close/>
                  <a:moveTo>
                    <a:pt x="11002" y="0"/>
                  </a:moveTo>
                  <a:cubicBezTo>
                    <a:pt x="9279" y="0"/>
                    <a:pt x="7562" y="279"/>
                    <a:pt x="5980" y="824"/>
                  </a:cubicBezTo>
                  <a:cubicBezTo>
                    <a:pt x="1857" y="2251"/>
                    <a:pt x="0" y="5532"/>
                    <a:pt x="424" y="9824"/>
                  </a:cubicBezTo>
                  <a:cubicBezTo>
                    <a:pt x="651" y="12137"/>
                    <a:pt x="1528" y="14441"/>
                    <a:pt x="3293" y="16014"/>
                  </a:cubicBezTo>
                  <a:cubicBezTo>
                    <a:pt x="4043" y="16676"/>
                    <a:pt x="4914" y="17194"/>
                    <a:pt x="5871" y="17495"/>
                  </a:cubicBezTo>
                  <a:cubicBezTo>
                    <a:pt x="6714" y="17753"/>
                    <a:pt x="6765" y="17922"/>
                    <a:pt x="6791" y="18810"/>
                  </a:cubicBezTo>
                  <a:cubicBezTo>
                    <a:pt x="6814" y="19598"/>
                    <a:pt x="6851" y="20380"/>
                    <a:pt x="6909" y="21166"/>
                  </a:cubicBezTo>
                  <a:cubicBezTo>
                    <a:pt x="6892" y="21157"/>
                    <a:pt x="6874" y="21152"/>
                    <a:pt x="6857" y="21152"/>
                  </a:cubicBezTo>
                  <a:cubicBezTo>
                    <a:pt x="6834" y="21152"/>
                    <a:pt x="6812" y="21160"/>
                    <a:pt x="6794" y="21174"/>
                  </a:cubicBezTo>
                  <a:cubicBezTo>
                    <a:pt x="5932" y="21736"/>
                    <a:pt x="5757" y="22767"/>
                    <a:pt x="6307" y="23656"/>
                  </a:cubicBezTo>
                  <a:cubicBezTo>
                    <a:pt x="6361" y="23744"/>
                    <a:pt x="6424" y="23830"/>
                    <a:pt x="6490" y="23911"/>
                  </a:cubicBezTo>
                  <a:cubicBezTo>
                    <a:pt x="7450" y="25060"/>
                    <a:pt x="9399" y="25088"/>
                    <a:pt x="10740" y="25163"/>
                  </a:cubicBezTo>
                  <a:cubicBezTo>
                    <a:pt x="11228" y="25190"/>
                    <a:pt x="11755" y="25222"/>
                    <a:pt x="12289" y="25222"/>
                  </a:cubicBezTo>
                  <a:cubicBezTo>
                    <a:pt x="13534" y="25222"/>
                    <a:pt x="14819" y="25050"/>
                    <a:pt x="15751" y="24252"/>
                  </a:cubicBezTo>
                  <a:cubicBezTo>
                    <a:pt x="15783" y="24223"/>
                    <a:pt x="15811" y="24194"/>
                    <a:pt x="15843" y="24163"/>
                  </a:cubicBezTo>
                  <a:lnTo>
                    <a:pt x="16009" y="23997"/>
                  </a:lnTo>
                  <a:cubicBezTo>
                    <a:pt x="16777" y="23163"/>
                    <a:pt x="16983" y="21985"/>
                    <a:pt x="16382" y="20974"/>
                  </a:cubicBezTo>
                  <a:cubicBezTo>
                    <a:pt x="16344" y="20908"/>
                    <a:pt x="16278" y="20859"/>
                    <a:pt x="16204" y="20842"/>
                  </a:cubicBezTo>
                  <a:cubicBezTo>
                    <a:pt x="16181" y="19197"/>
                    <a:pt x="15975" y="17759"/>
                    <a:pt x="17817" y="16859"/>
                  </a:cubicBezTo>
                  <a:cubicBezTo>
                    <a:pt x="18574" y="16486"/>
                    <a:pt x="19296" y="16203"/>
                    <a:pt x="19966" y="15667"/>
                  </a:cubicBezTo>
                  <a:cubicBezTo>
                    <a:pt x="21373" y="14552"/>
                    <a:pt x="22390" y="12953"/>
                    <a:pt x="22837" y="11217"/>
                  </a:cubicBezTo>
                  <a:cubicBezTo>
                    <a:pt x="23763" y="7587"/>
                    <a:pt x="21866" y="4188"/>
                    <a:pt x="18849" y="2214"/>
                  </a:cubicBezTo>
                  <a:cubicBezTo>
                    <a:pt x="16570" y="722"/>
                    <a:pt x="13777" y="0"/>
                    <a:pt x="110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4"/>
            <p:cNvSpPr/>
            <p:nvPr/>
          </p:nvSpPr>
          <p:spPr>
            <a:xfrm>
              <a:off x="5955775" y="4442750"/>
              <a:ext cx="579900" cy="520100"/>
            </a:xfrm>
            <a:custGeom>
              <a:avLst/>
              <a:gdLst/>
              <a:ahLst/>
              <a:cxnLst/>
              <a:rect l="l" t="t" r="r" b="b"/>
              <a:pathLst>
                <a:path w="23196" h="20804" extrusionOk="0">
                  <a:moveTo>
                    <a:pt x="9907" y="1"/>
                  </a:moveTo>
                  <a:cubicBezTo>
                    <a:pt x="6594" y="1"/>
                    <a:pt x="3216" y="1009"/>
                    <a:pt x="1436" y="3554"/>
                  </a:cubicBezTo>
                  <a:cubicBezTo>
                    <a:pt x="0" y="5605"/>
                    <a:pt x="81" y="8703"/>
                    <a:pt x="751" y="11015"/>
                  </a:cubicBezTo>
                  <a:cubicBezTo>
                    <a:pt x="1542" y="13734"/>
                    <a:pt x="3562" y="15915"/>
                    <a:pt x="6433" y="16339"/>
                  </a:cubicBezTo>
                  <a:cubicBezTo>
                    <a:pt x="6585" y="16359"/>
                    <a:pt x="6691" y="16542"/>
                    <a:pt x="6691" y="16680"/>
                  </a:cubicBezTo>
                  <a:cubicBezTo>
                    <a:pt x="6679" y="17941"/>
                    <a:pt x="6656" y="19199"/>
                    <a:pt x="6579" y="20454"/>
                  </a:cubicBezTo>
                  <a:cubicBezTo>
                    <a:pt x="7135" y="20551"/>
                    <a:pt x="7679" y="20683"/>
                    <a:pt x="8218" y="20803"/>
                  </a:cubicBezTo>
                  <a:cubicBezTo>
                    <a:pt x="8018" y="19325"/>
                    <a:pt x="8189" y="17769"/>
                    <a:pt x="8129" y="16282"/>
                  </a:cubicBezTo>
                  <a:cubicBezTo>
                    <a:pt x="8069" y="14729"/>
                    <a:pt x="7869" y="13219"/>
                    <a:pt x="7401" y="11763"/>
                  </a:cubicBezTo>
                  <a:cubicBezTo>
                    <a:pt x="7049" y="12044"/>
                    <a:pt x="6777" y="12390"/>
                    <a:pt x="6685" y="12812"/>
                  </a:cubicBezTo>
                  <a:cubicBezTo>
                    <a:pt x="6667" y="12896"/>
                    <a:pt x="6596" y="12935"/>
                    <a:pt x="6523" y="12935"/>
                  </a:cubicBezTo>
                  <a:cubicBezTo>
                    <a:pt x="6431" y="12935"/>
                    <a:pt x="6336" y="12873"/>
                    <a:pt x="6344" y="12766"/>
                  </a:cubicBezTo>
                  <a:cubicBezTo>
                    <a:pt x="6396" y="12135"/>
                    <a:pt x="6748" y="11648"/>
                    <a:pt x="7230" y="11270"/>
                  </a:cubicBezTo>
                  <a:cubicBezTo>
                    <a:pt x="7124" y="10989"/>
                    <a:pt x="7015" y="10708"/>
                    <a:pt x="6886" y="10433"/>
                  </a:cubicBezTo>
                  <a:cubicBezTo>
                    <a:pt x="6762" y="10166"/>
                    <a:pt x="6993" y="9920"/>
                    <a:pt x="7210" y="9920"/>
                  </a:cubicBezTo>
                  <a:cubicBezTo>
                    <a:pt x="7310" y="9920"/>
                    <a:pt x="7406" y="9971"/>
                    <a:pt x="7465" y="10095"/>
                  </a:cubicBezTo>
                  <a:cubicBezTo>
                    <a:pt x="7593" y="10359"/>
                    <a:pt x="7702" y="10628"/>
                    <a:pt x="7808" y="10898"/>
                  </a:cubicBezTo>
                  <a:cubicBezTo>
                    <a:pt x="8310" y="10625"/>
                    <a:pt x="8860" y="10431"/>
                    <a:pt x="9344" y="10293"/>
                  </a:cubicBezTo>
                  <a:cubicBezTo>
                    <a:pt x="9990" y="10111"/>
                    <a:pt x="10655" y="10018"/>
                    <a:pt x="11324" y="10018"/>
                  </a:cubicBezTo>
                  <a:cubicBezTo>
                    <a:pt x="11593" y="10018"/>
                    <a:pt x="11863" y="10033"/>
                    <a:pt x="12132" y="10064"/>
                  </a:cubicBezTo>
                  <a:cubicBezTo>
                    <a:pt x="12619" y="10118"/>
                    <a:pt x="13092" y="10261"/>
                    <a:pt x="13568" y="10399"/>
                  </a:cubicBezTo>
                  <a:cubicBezTo>
                    <a:pt x="13731" y="9757"/>
                    <a:pt x="13917" y="9121"/>
                    <a:pt x="14121" y="8494"/>
                  </a:cubicBezTo>
                  <a:cubicBezTo>
                    <a:pt x="14173" y="8332"/>
                    <a:pt x="14306" y="8262"/>
                    <a:pt x="14439" y="8262"/>
                  </a:cubicBezTo>
                  <a:cubicBezTo>
                    <a:pt x="14642" y="8262"/>
                    <a:pt x="14845" y="8424"/>
                    <a:pt x="14765" y="8671"/>
                  </a:cubicBezTo>
                  <a:cubicBezTo>
                    <a:pt x="14556" y="9307"/>
                    <a:pt x="14379" y="9943"/>
                    <a:pt x="14221" y="10580"/>
                  </a:cubicBezTo>
                  <a:cubicBezTo>
                    <a:pt x="14546" y="10655"/>
                    <a:pt x="14876" y="10709"/>
                    <a:pt x="15211" y="10709"/>
                  </a:cubicBezTo>
                  <a:cubicBezTo>
                    <a:pt x="15433" y="10709"/>
                    <a:pt x="15658" y="10685"/>
                    <a:pt x="15886" y="10628"/>
                  </a:cubicBezTo>
                  <a:cubicBezTo>
                    <a:pt x="15915" y="10621"/>
                    <a:pt x="15943" y="10617"/>
                    <a:pt x="15969" y="10617"/>
                  </a:cubicBezTo>
                  <a:cubicBezTo>
                    <a:pt x="16286" y="10617"/>
                    <a:pt x="16395" y="11120"/>
                    <a:pt x="16046" y="11213"/>
                  </a:cubicBezTo>
                  <a:cubicBezTo>
                    <a:pt x="15778" y="11283"/>
                    <a:pt x="15520" y="11312"/>
                    <a:pt x="15268" y="11312"/>
                  </a:cubicBezTo>
                  <a:cubicBezTo>
                    <a:pt x="14864" y="11312"/>
                    <a:pt x="14475" y="11237"/>
                    <a:pt x="14086" y="11138"/>
                  </a:cubicBezTo>
                  <a:cubicBezTo>
                    <a:pt x="13359" y="14302"/>
                    <a:pt x="13181" y="17485"/>
                    <a:pt x="13370" y="20777"/>
                  </a:cubicBezTo>
                  <a:cubicBezTo>
                    <a:pt x="13817" y="20663"/>
                    <a:pt x="14261" y="20528"/>
                    <a:pt x="14711" y="20379"/>
                  </a:cubicBezTo>
                  <a:cubicBezTo>
                    <a:pt x="14694" y="18711"/>
                    <a:pt x="14204" y="16651"/>
                    <a:pt x="15937" y="15769"/>
                  </a:cubicBezTo>
                  <a:cubicBezTo>
                    <a:pt x="16935" y="15259"/>
                    <a:pt x="17946" y="15038"/>
                    <a:pt x="18840" y="14304"/>
                  </a:cubicBezTo>
                  <a:cubicBezTo>
                    <a:pt x="19562" y="13703"/>
                    <a:pt x="20167" y="12972"/>
                    <a:pt x="20622" y="12150"/>
                  </a:cubicBezTo>
                  <a:cubicBezTo>
                    <a:pt x="23195" y="7514"/>
                    <a:pt x="20061" y="2834"/>
                    <a:pt x="15611" y="1041"/>
                  </a:cubicBezTo>
                  <a:cubicBezTo>
                    <a:pt x="14000" y="390"/>
                    <a:pt x="11966" y="1"/>
                    <a:pt x="990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p:nvPr/>
          </p:nvSpPr>
          <p:spPr>
            <a:xfrm>
              <a:off x="6078275" y="5024075"/>
              <a:ext cx="272725" cy="151175"/>
            </a:xfrm>
            <a:custGeom>
              <a:avLst/>
              <a:gdLst/>
              <a:ahLst/>
              <a:cxnLst/>
              <a:rect l="l" t="t" r="r" b="b"/>
              <a:pathLst>
                <a:path w="10909" h="6047" extrusionOk="0">
                  <a:moveTo>
                    <a:pt x="1095" y="2711"/>
                  </a:moveTo>
                  <a:cubicBezTo>
                    <a:pt x="2206" y="3519"/>
                    <a:pt x="4089" y="3851"/>
                    <a:pt x="5166" y="3966"/>
                  </a:cubicBezTo>
                  <a:cubicBezTo>
                    <a:pt x="5443" y="3995"/>
                    <a:pt x="5734" y="4011"/>
                    <a:pt x="6032" y="4011"/>
                  </a:cubicBezTo>
                  <a:cubicBezTo>
                    <a:pt x="7172" y="4011"/>
                    <a:pt x="8414" y="3780"/>
                    <a:pt x="9338" y="3212"/>
                  </a:cubicBezTo>
                  <a:lnTo>
                    <a:pt x="9338" y="3212"/>
                  </a:lnTo>
                  <a:cubicBezTo>
                    <a:pt x="8386" y="4775"/>
                    <a:pt x="6951" y="5483"/>
                    <a:pt x="5505" y="5483"/>
                  </a:cubicBezTo>
                  <a:cubicBezTo>
                    <a:pt x="3782" y="5483"/>
                    <a:pt x="2045" y="4477"/>
                    <a:pt x="1095" y="2711"/>
                  </a:cubicBezTo>
                  <a:close/>
                  <a:moveTo>
                    <a:pt x="604" y="1"/>
                  </a:moveTo>
                  <a:cubicBezTo>
                    <a:pt x="561" y="1"/>
                    <a:pt x="519" y="21"/>
                    <a:pt x="493" y="69"/>
                  </a:cubicBezTo>
                  <a:cubicBezTo>
                    <a:pt x="0" y="1029"/>
                    <a:pt x="155" y="1759"/>
                    <a:pt x="650" y="2318"/>
                  </a:cubicBezTo>
                  <a:cubicBezTo>
                    <a:pt x="610" y="2352"/>
                    <a:pt x="593" y="2410"/>
                    <a:pt x="607" y="2464"/>
                  </a:cubicBezTo>
                  <a:cubicBezTo>
                    <a:pt x="1235" y="4868"/>
                    <a:pt x="3223" y="6046"/>
                    <a:pt x="5273" y="6046"/>
                  </a:cubicBezTo>
                  <a:cubicBezTo>
                    <a:pt x="7051" y="6046"/>
                    <a:pt x="8876" y="5160"/>
                    <a:pt x="9900" y="3418"/>
                  </a:cubicBezTo>
                  <a:cubicBezTo>
                    <a:pt x="10020" y="3206"/>
                    <a:pt x="9854" y="3012"/>
                    <a:pt x="9665" y="2989"/>
                  </a:cubicBezTo>
                  <a:cubicBezTo>
                    <a:pt x="10441" y="2387"/>
                    <a:pt x="10908" y="1490"/>
                    <a:pt x="10725" y="215"/>
                  </a:cubicBezTo>
                  <a:cubicBezTo>
                    <a:pt x="10706" y="74"/>
                    <a:pt x="10590" y="10"/>
                    <a:pt x="10467" y="10"/>
                  </a:cubicBezTo>
                  <a:cubicBezTo>
                    <a:pt x="10422" y="10"/>
                    <a:pt x="10377" y="18"/>
                    <a:pt x="10335" y="34"/>
                  </a:cubicBezTo>
                  <a:lnTo>
                    <a:pt x="10169" y="201"/>
                  </a:lnTo>
                  <a:cubicBezTo>
                    <a:pt x="10161" y="229"/>
                    <a:pt x="10158" y="258"/>
                    <a:pt x="10158" y="289"/>
                  </a:cubicBezTo>
                  <a:cubicBezTo>
                    <a:pt x="10361" y="2662"/>
                    <a:pt x="8112" y="3455"/>
                    <a:pt x="6174" y="3455"/>
                  </a:cubicBezTo>
                  <a:cubicBezTo>
                    <a:pt x="6012" y="3455"/>
                    <a:pt x="5852" y="3449"/>
                    <a:pt x="5696" y="3438"/>
                  </a:cubicBezTo>
                  <a:cubicBezTo>
                    <a:pt x="3874" y="3315"/>
                    <a:pt x="6" y="2923"/>
                    <a:pt x="754" y="181"/>
                  </a:cubicBezTo>
                  <a:cubicBezTo>
                    <a:pt x="768" y="129"/>
                    <a:pt x="751" y="75"/>
                    <a:pt x="708" y="43"/>
                  </a:cubicBezTo>
                  <a:cubicBezTo>
                    <a:pt x="680" y="16"/>
                    <a:pt x="642" y="1"/>
                    <a:pt x="6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a:off x="6064575" y="4960300"/>
              <a:ext cx="286350" cy="80700"/>
            </a:xfrm>
            <a:custGeom>
              <a:avLst/>
              <a:gdLst/>
              <a:ahLst/>
              <a:cxnLst/>
              <a:rect l="l" t="t" r="r" b="b"/>
              <a:pathLst>
                <a:path w="11454" h="3228" extrusionOk="0">
                  <a:moveTo>
                    <a:pt x="1815" y="1"/>
                  </a:moveTo>
                  <a:lnTo>
                    <a:pt x="1815" y="1"/>
                  </a:lnTo>
                  <a:cubicBezTo>
                    <a:pt x="1" y="1700"/>
                    <a:pt x="3098" y="2946"/>
                    <a:pt x="4325" y="3084"/>
                  </a:cubicBezTo>
                  <a:cubicBezTo>
                    <a:pt x="5012" y="3161"/>
                    <a:pt x="5706" y="3199"/>
                    <a:pt x="6390" y="3216"/>
                  </a:cubicBezTo>
                  <a:cubicBezTo>
                    <a:pt x="6640" y="3221"/>
                    <a:pt x="6897" y="3228"/>
                    <a:pt x="7155" y="3228"/>
                  </a:cubicBezTo>
                  <a:cubicBezTo>
                    <a:pt x="7807" y="3228"/>
                    <a:pt x="8473" y="3187"/>
                    <a:pt x="9078" y="2992"/>
                  </a:cubicBezTo>
                  <a:cubicBezTo>
                    <a:pt x="10310" y="2594"/>
                    <a:pt x="11454" y="1373"/>
                    <a:pt x="10858" y="67"/>
                  </a:cubicBezTo>
                  <a:lnTo>
                    <a:pt x="10858" y="67"/>
                  </a:lnTo>
                  <a:cubicBezTo>
                    <a:pt x="10840" y="72"/>
                    <a:pt x="10823" y="78"/>
                    <a:pt x="10806" y="84"/>
                  </a:cubicBezTo>
                  <a:cubicBezTo>
                    <a:pt x="10783" y="138"/>
                    <a:pt x="10740" y="181"/>
                    <a:pt x="10686" y="207"/>
                  </a:cubicBezTo>
                  <a:cubicBezTo>
                    <a:pt x="9410" y="786"/>
                    <a:pt x="7748" y="1167"/>
                    <a:pt x="6118" y="1167"/>
                  </a:cubicBezTo>
                  <a:cubicBezTo>
                    <a:pt x="4659" y="1167"/>
                    <a:pt x="3225" y="862"/>
                    <a:pt x="2118" y="121"/>
                  </a:cubicBezTo>
                  <a:cubicBezTo>
                    <a:pt x="2084" y="143"/>
                    <a:pt x="2047" y="154"/>
                    <a:pt x="2010" y="154"/>
                  </a:cubicBezTo>
                  <a:cubicBezTo>
                    <a:pt x="1923" y="154"/>
                    <a:pt x="1839" y="96"/>
                    <a:pt x="1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a:off x="6078475" y="5022625"/>
              <a:ext cx="258925" cy="87825"/>
            </a:xfrm>
            <a:custGeom>
              <a:avLst/>
              <a:gdLst/>
              <a:ahLst/>
              <a:cxnLst/>
              <a:rect l="l" t="t" r="r" b="b"/>
              <a:pathLst>
                <a:path w="10357" h="3513" extrusionOk="0">
                  <a:moveTo>
                    <a:pt x="812" y="1"/>
                  </a:moveTo>
                  <a:lnTo>
                    <a:pt x="703" y="98"/>
                  </a:lnTo>
                  <a:cubicBezTo>
                    <a:pt x="743" y="133"/>
                    <a:pt x="760" y="187"/>
                    <a:pt x="746" y="236"/>
                  </a:cubicBezTo>
                  <a:cubicBezTo>
                    <a:pt x="1" y="2981"/>
                    <a:pt x="3866" y="3373"/>
                    <a:pt x="5688" y="3496"/>
                  </a:cubicBezTo>
                  <a:cubicBezTo>
                    <a:pt x="5844" y="3507"/>
                    <a:pt x="6003" y="3513"/>
                    <a:pt x="6165" y="3513"/>
                  </a:cubicBezTo>
                  <a:cubicBezTo>
                    <a:pt x="8106" y="3513"/>
                    <a:pt x="10356" y="2717"/>
                    <a:pt x="10150" y="347"/>
                  </a:cubicBezTo>
                  <a:cubicBezTo>
                    <a:pt x="10150" y="316"/>
                    <a:pt x="10153" y="284"/>
                    <a:pt x="10164" y="256"/>
                  </a:cubicBezTo>
                  <a:lnTo>
                    <a:pt x="10164" y="256"/>
                  </a:lnTo>
                  <a:cubicBezTo>
                    <a:pt x="10133" y="287"/>
                    <a:pt x="10104" y="316"/>
                    <a:pt x="10072" y="345"/>
                  </a:cubicBezTo>
                  <a:cubicBezTo>
                    <a:pt x="9142" y="1141"/>
                    <a:pt x="7860" y="1313"/>
                    <a:pt x="6618" y="1313"/>
                  </a:cubicBezTo>
                  <a:cubicBezTo>
                    <a:pt x="6081" y="1313"/>
                    <a:pt x="5551" y="1281"/>
                    <a:pt x="5061" y="1253"/>
                  </a:cubicBezTo>
                  <a:cubicBezTo>
                    <a:pt x="3720" y="1178"/>
                    <a:pt x="1771" y="1150"/>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4"/>
            <p:cNvSpPr/>
            <p:nvPr/>
          </p:nvSpPr>
          <p:spPr>
            <a:xfrm>
              <a:off x="6155425" y="4707725"/>
              <a:ext cx="136050" cy="263725"/>
            </a:xfrm>
            <a:custGeom>
              <a:avLst/>
              <a:gdLst/>
              <a:ahLst/>
              <a:cxnLst/>
              <a:rect l="l" t="t" r="r" b="b"/>
              <a:pathLst>
                <a:path w="5442" h="10549" extrusionOk="0">
                  <a:moveTo>
                    <a:pt x="3283" y="1"/>
                  </a:moveTo>
                  <a:cubicBezTo>
                    <a:pt x="2685" y="1"/>
                    <a:pt x="2086" y="80"/>
                    <a:pt x="1501" y="224"/>
                  </a:cubicBezTo>
                  <a:cubicBezTo>
                    <a:pt x="1066" y="333"/>
                    <a:pt x="507" y="513"/>
                    <a:pt x="0" y="783"/>
                  </a:cubicBezTo>
                  <a:cubicBezTo>
                    <a:pt x="421" y="2024"/>
                    <a:pt x="645" y="3316"/>
                    <a:pt x="731" y="4640"/>
                  </a:cubicBezTo>
                  <a:cubicBezTo>
                    <a:pt x="854" y="6442"/>
                    <a:pt x="991" y="8496"/>
                    <a:pt x="668" y="10302"/>
                  </a:cubicBezTo>
                  <a:cubicBezTo>
                    <a:pt x="1292" y="10436"/>
                    <a:pt x="1928" y="10542"/>
                    <a:pt x="2602" y="10548"/>
                  </a:cubicBezTo>
                  <a:cubicBezTo>
                    <a:pt x="2633" y="10548"/>
                    <a:pt x="2664" y="10548"/>
                    <a:pt x="2695" y="10548"/>
                  </a:cubicBezTo>
                  <a:cubicBezTo>
                    <a:pt x="3466" y="10548"/>
                    <a:pt x="4204" y="10447"/>
                    <a:pt x="4931" y="10284"/>
                  </a:cubicBezTo>
                  <a:cubicBezTo>
                    <a:pt x="4441" y="6989"/>
                    <a:pt x="4671" y="3599"/>
                    <a:pt x="5441" y="353"/>
                  </a:cubicBezTo>
                  <a:cubicBezTo>
                    <a:pt x="5152" y="270"/>
                    <a:pt x="4860" y="190"/>
                    <a:pt x="4556" y="127"/>
                  </a:cubicBezTo>
                  <a:cubicBezTo>
                    <a:pt x="4135" y="41"/>
                    <a:pt x="3710" y="1"/>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p:nvPr/>
          </p:nvSpPr>
          <p:spPr>
            <a:xfrm>
              <a:off x="6105625" y="5091825"/>
              <a:ext cx="206125" cy="69350"/>
            </a:xfrm>
            <a:custGeom>
              <a:avLst/>
              <a:gdLst/>
              <a:ahLst/>
              <a:cxnLst/>
              <a:rect l="l" t="t" r="r" b="b"/>
              <a:pathLst>
                <a:path w="8245" h="2774" extrusionOk="0">
                  <a:moveTo>
                    <a:pt x="1" y="1"/>
                  </a:moveTo>
                  <a:lnTo>
                    <a:pt x="1" y="1"/>
                  </a:lnTo>
                  <a:cubicBezTo>
                    <a:pt x="951" y="1767"/>
                    <a:pt x="2688" y="2773"/>
                    <a:pt x="4411" y="2773"/>
                  </a:cubicBezTo>
                  <a:cubicBezTo>
                    <a:pt x="5857" y="2773"/>
                    <a:pt x="7292" y="2065"/>
                    <a:pt x="8244" y="502"/>
                  </a:cubicBezTo>
                  <a:lnTo>
                    <a:pt x="8244" y="502"/>
                  </a:lnTo>
                  <a:cubicBezTo>
                    <a:pt x="7320" y="1070"/>
                    <a:pt x="6078" y="1301"/>
                    <a:pt x="4938" y="1301"/>
                  </a:cubicBezTo>
                  <a:cubicBezTo>
                    <a:pt x="4640" y="1301"/>
                    <a:pt x="4349" y="1285"/>
                    <a:pt x="4072" y="1256"/>
                  </a:cubicBezTo>
                  <a:cubicBezTo>
                    <a:pt x="2995" y="1141"/>
                    <a:pt x="1112" y="80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64"/>
          <p:cNvGrpSpPr/>
          <p:nvPr/>
        </p:nvGrpSpPr>
        <p:grpSpPr>
          <a:xfrm>
            <a:off x="837265" y="2012783"/>
            <a:ext cx="681341" cy="750292"/>
            <a:chOff x="3640200" y="4397100"/>
            <a:chExt cx="755200" cy="831625"/>
          </a:xfrm>
        </p:grpSpPr>
        <p:sp>
          <p:nvSpPr>
            <p:cNvPr id="676" name="Google Shape;676;p64"/>
            <p:cNvSpPr/>
            <p:nvPr/>
          </p:nvSpPr>
          <p:spPr>
            <a:xfrm>
              <a:off x="3640200" y="4397100"/>
              <a:ext cx="755200" cy="831625"/>
            </a:xfrm>
            <a:custGeom>
              <a:avLst/>
              <a:gdLst/>
              <a:ahLst/>
              <a:cxnLst/>
              <a:rect l="l" t="t" r="r" b="b"/>
              <a:pathLst>
                <a:path w="30208" h="33265" extrusionOk="0">
                  <a:moveTo>
                    <a:pt x="19705" y="1161"/>
                  </a:moveTo>
                  <a:cubicBezTo>
                    <a:pt x="19978" y="1161"/>
                    <a:pt x="20259" y="1209"/>
                    <a:pt x="20562" y="1319"/>
                  </a:cubicBezTo>
                  <a:cubicBezTo>
                    <a:pt x="21720" y="1741"/>
                    <a:pt x="22588" y="3531"/>
                    <a:pt x="21746" y="4629"/>
                  </a:cubicBezTo>
                  <a:cubicBezTo>
                    <a:pt x="21576" y="4847"/>
                    <a:pt x="21806" y="5180"/>
                    <a:pt x="22057" y="5180"/>
                  </a:cubicBezTo>
                  <a:cubicBezTo>
                    <a:pt x="22090" y="5180"/>
                    <a:pt x="22123" y="5174"/>
                    <a:pt x="22156" y="5162"/>
                  </a:cubicBezTo>
                  <a:cubicBezTo>
                    <a:pt x="22668" y="4966"/>
                    <a:pt x="23090" y="4862"/>
                    <a:pt x="23516" y="4862"/>
                  </a:cubicBezTo>
                  <a:cubicBezTo>
                    <a:pt x="23921" y="4862"/>
                    <a:pt x="24330" y="4956"/>
                    <a:pt x="24826" y="5156"/>
                  </a:cubicBezTo>
                  <a:cubicBezTo>
                    <a:pt x="25941" y="5603"/>
                    <a:pt x="27637" y="7451"/>
                    <a:pt x="25978" y="8615"/>
                  </a:cubicBezTo>
                  <a:cubicBezTo>
                    <a:pt x="25568" y="8635"/>
                    <a:pt x="25167" y="8744"/>
                    <a:pt x="24800" y="8933"/>
                  </a:cubicBezTo>
                  <a:cubicBezTo>
                    <a:pt x="24565" y="9056"/>
                    <a:pt x="24603" y="9360"/>
                    <a:pt x="24766" y="9511"/>
                  </a:cubicBezTo>
                  <a:cubicBezTo>
                    <a:pt x="24797" y="9658"/>
                    <a:pt x="24908" y="9784"/>
                    <a:pt x="25074" y="9784"/>
                  </a:cubicBezTo>
                  <a:cubicBezTo>
                    <a:pt x="25108" y="9784"/>
                    <a:pt x="25145" y="9778"/>
                    <a:pt x="25184" y="9767"/>
                  </a:cubicBezTo>
                  <a:cubicBezTo>
                    <a:pt x="25456" y="9678"/>
                    <a:pt x="25717" y="9554"/>
                    <a:pt x="25958" y="9397"/>
                  </a:cubicBezTo>
                  <a:cubicBezTo>
                    <a:pt x="26026" y="9392"/>
                    <a:pt x="26093" y="9390"/>
                    <a:pt x="26159" y="9390"/>
                  </a:cubicBezTo>
                  <a:cubicBezTo>
                    <a:pt x="29325" y="9390"/>
                    <a:pt x="29502" y="14956"/>
                    <a:pt x="26749" y="16050"/>
                  </a:cubicBezTo>
                  <a:cubicBezTo>
                    <a:pt x="26608" y="16042"/>
                    <a:pt x="26471" y="16033"/>
                    <a:pt x="26330" y="16033"/>
                  </a:cubicBezTo>
                  <a:cubicBezTo>
                    <a:pt x="26328" y="16033"/>
                    <a:pt x="26325" y="16033"/>
                    <a:pt x="26323" y="16033"/>
                  </a:cubicBezTo>
                  <a:cubicBezTo>
                    <a:pt x="26194" y="16033"/>
                    <a:pt x="26077" y="16107"/>
                    <a:pt x="26018" y="16222"/>
                  </a:cubicBezTo>
                  <a:cubicBezTo>
                    <a:pt x="25987" y="16228"/>
                    <a:pt x="25955" y="16234"/>
                    <a:pt x="25921" y="16234"/>
                  </a:cubicBezTo>
                  <a:cubicBezTo>
                    <a:pt x="25647" y="16251"/>
                    <a:pt x="25643" y="16664"/>
                    <a:pt x="25915" y="16664"/>
                  </a:cubicBezTo>
                  <a:cubicBezTo>
                    <a:pt x="25917" y="16664"/>
                    <a:pt x="25919" y="16663"/>
                    <a:pt x="25921" y="16663"/>
                  </a:cubicBezTo>
                  <a:cubicBezTo>
                    <a:pt x="25975" y="16663"/>
                    <a:pt x="26027" y="16655"/>
                    <a:pt x="26084" y="16652"/>
                  </a:cubicBezTo>
                  <a:cubicBezTo>
                    <a:pt x="26150" y="16721"/>
                    <a:pt x="26236" y="16761"/>
                    <a:pt x="26330" y="16769"/>
                  </a:cubicBezTo>
                  <a:cubicBezTo>
                    <a:pt x="27729" y="16878"/>
                    <a:pt x="29674" y="17437"/>
                    <a:pt x="29199" y="19282"/>
                  </a:cubicBezTo>
                  <a:cubicBezTo>
                    <a:pt x="28806" y="20818"/>
                    <a:pt x="27196" y="21380"/>
                    <a:pt x="25780" y="21578"/>
                  </a:cubicBezTo>
                  <a:cubicBezTo>
                    <a:pt x="25687" y="21566"/>
                    <a:pt x="25596" y="21560"/>
                    <a:pt x="25504" y="21560"/>
                  </a:cubicBezTo>
                  <a:cubicBezTo>
                    <a:pt x="25485" y="21560"/>
                    <a:pt x="25466" y="21560"/>
                    <a:pt x="25448" y="21560"/>
                  </a:cubicBezTo>
                  <a:cubicBezTo>
                    <a:pt x="25439" y="21085"/>
                    <a:pt x="25259" y="20618"/>
                    <a:pt x="24892" y="20449"/>
                  </a:cubicBezTo>
                  <a:cubicBezTo>
                    <a:pt x="24850" y="20429"/>
                    <a:pt x="24805" y="20420"/>
                    <a:pt x="24759" y="20420"/>
                  </a:cubicBezTo>
                  <a:cubicBezTo>
                    <a:pt x="24575" y="20420"/>
                    <a:pt x="24389" y="20567"/>
                    <a:pt x="24462" y="20781"/>
                  </a:cubicBezTo>
                  <a:cubicBezTo>
                    <a:pt x="24560" y="21073"/>
                    <a:pt x="24780" y="21277"/>
                    <a:pt x="24829" y="21598"/>
                  </a:cubicBezTo>
                  <a:cubicBezTo>
                    <a:pt x="24883" y="21936"/>
                    <a:pt x="24734" y="22199"/>
                    <a:pt x="24668" y="22517"/>
                  </a:cubicBezTo>
                  <a:cubicBezTo>
                    <a:pt x="24643" y="22645"/>
                    <a:pt x="24745" y="22772"/>
                    <a:pt x="24865" y="22772"/>
                  </a:cubicBezTo>
                  <a:cubicBezTo>
                    <a:pt x="24896" y="22772"/>
                    <a:pt x="24929" y="22763"/>
                    <a:pt x="24961" y="22744"/>
                  </a:cubicBezTo>
                  <a:cubicBezTo>
                    <a:pt x="25124" y="22641"/>
                    <a:pt x="25250" y="22466"/>
                    <a:pt x="25333" y="22260"/>
                  </a:cubicBezTo>
                  <a:cubicBezTo>
                    <a:pt x="26422" y="22460"/>
                    <a:pt x="27459" y="22893"/>
                    <a:pt x="27852" y="24047"/>
                  </a:cubicBezTo>
                  <a:cubicBezTo>
                    <a:pt x="28362" y="25546"/>
                    <a:pt x="27210" y="26967"/>
                    <a:pt x="25706" y="27108"/>
                  </a:cubicBezTo>
                  <a:cubicBezTo>
                    <a:pt x="25646" y="27108"/>
                    <a:pt x="25588" y="27133"/>
                    <a:pt x="25551" y="27182"/>
                  </a:cubicBezTo>
                  <a:cubicBezTo>
                    <a:pt x="25550" y="27182"/>
                    <a:pt x="25548" y="27182"/>
                    <a:pt x="25547" y="27182"/>
                  </a:cubicBezTo>
                  <a:cubicBezTo>
                    <a:pt x="25306" y="27182"/>
                    <a:pt x="25153" y="27438"/>
                    <a:pt x="25264" y="27652"/>
                  </a:cubicBezTo>
                  <a:cubicBezTo>
                    <a:pt x="25548" y="28234"/>
                    <a:pt x="25689" y="28913"/>
                    <a:pt x="25153" y="29423"/>
                  </a:cubicBezTo>
                  <a:cubicBezTo>
                    <a:pt x="24902" y="29660"/>
                    <a:pt x="24607" y="29756"/>
                    <a:pt x="24306" y="29756"/>
                  </a:cubicBezTo>
                  <a:cubicBezTo>
                    <a:pt x="23962" y="29756"/>
                    <a:pt x="23610" y="29632"/>
                    <a:pt x="23305" y="29452"/>
                  </a:cubicBezTo>
                  <a:cubicBezTo>
                    <a:pt x="23280" y="29436"/>
                    <a:pt x="23253" y="29429"/>
                    <a:pt x="23226" y="29429"/>
                  </a:cubicBezTo>
                  <a:cubicBezTo>
                    <a:pt x="23102" y="29429"/>
                    <a:pt x="22977" y="29572"/>
                    <a:pt x="23067" y="29689"/>
                  </a:cubicBezTo>
                  <a:cubicBezTo>
                    <a:pt x="23090" y="29712"/>
                    <a:pt x="23113" y="29732"/>
                    <a:pt x="23133" y="29758"/>
                  </a:cubicBezTo>
                  <a:cubicBezTo>
                    <a:pt x="23129" y="29758"/>
                    <a:pt x="23126" y="29758"/>
                    <a:pt x="23122" y="29758"/>
                  </a:cubicBezTo>
                  <a:cubicBezTo>
                    <a:pt x="22931" y="29758"/>
                    <a:pt x="22733" y="29917"/>
                    <a:pt x="22817" y="30142"/>
                  </a:cubicBezTo>
                  <a:cubicBezTo>
                    <a:pt x="23166" y="31098"/>
                    <a:pt x="22312" y="31673"/>
                    <a:pt x="21410" y="31673"/>
                  </a:cubicBezTo>
                  <a:cubicBezTo>
                    <a:pt x="21326" y="31673"/>
                    <a:pt x="21240" y="31668"/>
                    <a:pt x="21156" y="31658"/>
                  </a:cubicBezTo>
                  <a:cubicBezTo>
                    <a:pt x="20697" y="31601"/>
                    <a:pt x="20264" y="31409"/>
                    <a:pt x="19860" y="31199"/>
                  </a:cubicBezTo>
                  <a:cubicBezTo>
                    <a:pt x="19176" y="30853"/>
                    <a:pt x="18562" y="30357"/>
                    <a:pt x="18041" y="29790"/>
                  </a:cubicBezTo>
                  <a:cubicBezTo>
                    <a:pt x="17115" y="28778"/>
                    <a:pt x="16525" y="27546"/>
                    <a:pt x="16219" y="26222"/>
                  </a:cubicBezTo>
                  <a:cubicBezTo>
                    <a:pt x="16276" y="25729"/>
                    <a:pt x="16304" y="25234"/>
                    <a:pt x="16313" y="24747"/>
                  </a:cubicBezTo>
                  <a:cubicBezTo>
                    <a:pt x="16365" y="20970"/>
                    <a:pt x="15645" y="17182"/>
                    <a:pt x="15600" y="13391"/>
                  </a:cubicBezTo>
                  <a:cubicBezTo>
                    <a:pt x="15580" y="11474"/>
                    <a:pt x="16047" y="8102"/>
                    <a:pt x="15683" y="5222"/>
                  </a:cubicBezTo>
                  <a:cubicBezTo>
                    <a:pt x="15671" y="3603"/>
                    <a:pt x="16812" y="2142"/>
                    <a:pt x="18296" y="1511"/>
                  </a:cubicBezTo>
                  <a:cubicBezTo>
                    <a:pt x="18789" y="1303"/>
                    <a:pt x="19235" y="1161"/>
                    <a:pt x="19705" y="1161"/>
                  </a:cubicBezTo>
                  <a:close/>
                  <a:moveTo>
                    <a:pt x="11099" y="1"/>
                  </a:moveTo>
                  <a:cubicBezTo>
                    <a:pt x="9656" y="1"/>
                    <a:pt x="8159" y="814"/>
                    <a:pt x="7952" y="2365"/>
                  </a:cubicBezTo>
                  <a:cubicBezTo>
                    <a:pt x="7846" y="3170"/>
                    <a:pt x="8101" y="3915"/>
                    <a:pt x="8582" y="4454"/>
                  </a:cubicBezTo>
                  <a:cubicBezTo>
                    <a:pt x="8256" y="4402"/>
                    <a:pt x="7925" y="4374"/>
                    <a:pt x="7596" y="4374"/>
                  </a:cubicBezTo>
                  <a:cubicBezTo>
                    <a:pt x="6298" y="4374"/>
                    <a:pt x="5029" y="4809"/>
                    <a:pt x="4213" y="5913"/>
                  </a:cubicBezTo>
                  <a:cubicBezTo>
                    <a:pt x="3322" y="7128"/>
                    <a:pt x="3579" y="8801"/>
                    <a:pt x="4648" y="9669"/>
                  </a:cubicBezTo>
                  <a:cubicBezTo>
                    <a:pt x="2892" y="9996"/>
                    <a:pt x="981" y="10726"/>
                    <a:pt x="789" y="12726"/>
                  </a:cubicBezTo>
                  <a:cubicBezTo>
                    <a:pt x="593" y="14781"/>
                    <a:pt x="2500" y="16059"/>
                    <a:pt x="4327" y="16059"/>
                  </a:cubicBezTo>
                  <a:cubicBezTo>
                    <a:pt x="4347" y="16059"/>
                    <a:pt x="4367" y="16059"/>
                    <a:pt x="4387" y="16059"/>
                  </a:cubicBezTo>
                  <a:lnTo>
                    <a:pt x="4387" y="16059"/>
                  </a:lnTo>
                  <a:cubicBezTo>
                    <a:pt x="4350" y="16219"/>
                    <a:pt x="4339" y="16383"/>
                    <a:pt x="4350" y="16543"/>
                  </a:cubicBezTo>
                  <a:cubicBezTo>
                    <a:pt x="4379" y="16970"/>
                    <a:pt x="4574" y="17374"/>
                    <a:pt x="4969" y="17600"/>
                  </a:cubicBezTo>
                  <a:cubicBezTo>
                    <a:pt x="5013" y="17627"/>
                    <a:pt x="5057" y="17638"/>
                    <a:pt x="5097" y="17638"/>
                  </a:cubicBezTo>
                  <a:cubicBezTo>
                    <a:pt x="5284" y="17638"/>
                    <a:pt x="5408" y="17389"/>
                    <a:pt x="5264" y="17216"/>
                  </a:cubicBezTo>
                  <a:cubicBezTo>
                    <a:pt x="4920" y="16807"/>
                    <a:pt x="4820" y="16237"/>
                    <a:pt x="5201" y="15807"/>
                  </a:cubicBezTo>
                  <a:cubicBezTo>
                    <a:pt x="5412" y="15572"/>
                    <a:pt x="5202" y="15251"/>
                    <a:pt x="4963" y="15251"/>
                  </a:cubicBezTo>
                  <a:cubicBezTo>
                    <a:pt x="4891" y="15251"/>
                    <a:pt x="4815" y="15280"/>
                    <a:pt x="4749" y="15351"/>
                  </a:cubicBezTo>
                  <a:cubicBezTo>
                    <a:pt x="4665" y="15440"/>
                    <a:pt x="4597" y="15540"/>
                    <a:pt x="4539" y="15646"/>
                  </a:cubicBezTo>
                  <a:cubicBezTo>
                    <a:pt x="4529" y="15646"/>
                    <a:pt x="4519" y="15646"/>
                    <a:pt x="4508" y="15646"/>
                  </a:cubicBezTo>
                  <a:cubicBezTo>
                    <a:pt x="3892" y="15646"/>
                    <a:pt x="3284" y="15478"/>
                    <a:pt x="2757" y="15153"/>
                  </a:cubicBezTo>
                  <a:cubicBezTo>
                    <a:pt x="1233" y="13067"/>
                    <a:pt x="1259" y="11692"/>
                    <a:pt x="2834" y="11033"/>
                  </a:cubicBezTo>
                  <a:cubicBezTo>
                    <a:pt x="3740" y="10405"/>
                    <a:pt x="4714" y="10317"/>
                    <a:pt x="5789" y="10191"/>
                  </a:cubicBezTo>
                  <a:cubicBezTo>
                    <a:pt x="6144" y="10148"/>
                    <a:pt x="6293" y="9609"/>
                    <a:pt x="5877" y="9514"/>
                  </a:cubicBezTo>
                  <a:cubicBezTo>
                    <a:pt x="3198" y="8904"/>
                    <a:pt x="4539" y="5875"/>
                    <a:pt x="6359" y="5262"/>
                  </a:cubicBezTo>
                  <a:cubicBezTo>
                    <a:pt x="6801" y="5111"/>
                    <a:pt x="7249" y="5045"/>
                    <a:pt x="7696" y="5045"/>
                  </a:cubicBezTo>
                  <a:cubicBezTo>
                    <a:pt x="8456" y="5045"/>
                    <a:pt x="9212" y="5237"/>
                    <a:pt x="9926" y="5534"/>
                  </a:cubicBezTo>
                  <a:cubicBezTo>
                    <a:pt x="9866" y="5683"/>
                    <a:pt x="9835" y="5838"/>
                    <a:pt x="9835" y="5999"/>
                  </a:cubicBezTo>
                  <a:cubicBezTo>
                    <a:pt x="9839" y="6163"/>
                    <a:pt x="9977" y="6257"/>
                    <a:pt x="10111" y="6257"/>
                  </a:cubicBezTo>
                  <a:cubicBezTo>
                    <a:pt x="10217" y="6257"/>
                    <a:pt x="10322" y="6198"/>
                    <a:pt x="10356" y="6067"/>
                  </a:cubicBezTo>
                  <a:cubicBezTo>
                    <a:pt x="10496" y="5560"/>
                    <a:pt x="10835" y="5208"/>
                    <a:pt x="11376" y="5159"/>
                  </a:cubicBezTo>
                  <a:cubicBezTo>
                    <a:pt x="11794" y="5122"/>
                    <a:pt x="11812" y="4503"/>
                    <a:pt x="11376" y="4500"/>
                  </a:cubicBezTo>
                  <a:cubicBezTo>
                    <a:pt x="11370" y="4500"/>
                    <a:pt x="11364" y="4500"/>
                    <a:pt x="11357" y="4500"/>
                  </a:cubicBezTo>
                  <a:cubicBezTo>
                    <a:pt x="10994" y="4500"/>
                    <a:pt x="10635" y="4662"/>
                    <a:pt x="10356" y="4913"/>
                  </a:cubicBezTo>
                  <a:cubicBezTo>
                    <a:pt x="10330" y="4861"/>
                    <a:pt x="10282" y="4821"/>
                    <a:pt x="10224" y="4809"/>
                  </a:cubicBezTo>
                  <a:cubicBezTo>
                    <a:pt x="8674" y="4457"/>
                    <a:pt x="8124" y="2546"/>
                    <a:pt x="9161" y="1411"/>
                  </a:cubicBezTo>
                  <a:cubicBezTo>
                    <a:pt x="9620" y="910"/>
                    <a:pt x="10307" y="698"/>
                    <a:pt x="11000" y="698"/>
                  </a:cubicBezTo>
                  <a:cubicBezTo>
                    <a:pt x="11548" y="698"/>
                    <a:pt x="12100" y="831"/>
                    <a:pt x="12545" y="1059"/>
                  </a:cubicBezTo>
                  <a:cubicBezTo>
                    <a:pt x="14325" y="1967"/>
                    <a:pt x="14895" y="4185"/>
                    <a:pt x="15006" y="6007"/>
                  </a:cubicBezTo>
                  <a:cubicBezTo>
                    <a:pt x="15201" y="9228"/>
                    <a:pt x="14772" y="12497"/>
                    <a:pt x="14903" y="15732"/>
                  </a:cubicBezTo>
                  <a:cubicBezTo>
                    <a:pt x="15035" y="18858"/>
                    <a:pt x="15663" y="22013"/>
                    <a:pt x="15539" y="25139"/>
                  </a:cubicBezTo>
                  <a:cubicBezTo>
                    <a:pt x="15471" y="26944"/>
                    <a:pt x="15084" y="28704"/>
                    <a:pt x="14004" y="30182"/>
                  </a:cubicBezTo>
                  <a:cubicBezTo>
                    <a:pt x="13376" y="31042"/>
                    <a:pt x="12643" y="31641"/>
                    <a:pt x="11643" y="32042"/>
                  </a:cubicBezTo>
                  <a:cubicBezTo>
                    <a:pt x="11088" y="32318"/>
                    <a:pt x="10475" y="32461"/>
                    <a:pt x="9855" y="32461"/>
                  </a:cubicBezTo>
                  <a:cubicBezTo>
                    <a:pt x="9831" y="32461"/>
                    <a:pt x="9807" y="32461"/>
                    <a:pt x="9783" y="32460"/>
                  </a:cubicBezTo>
                  <a:cubicBezTo>
                    <a:pt x="9691" y="32468"/>
                    <a:pt x="9603" y="32472"/>
                    <a:pt x="9517" y="32472"/>
                  </a:cubicBezTo>
                  <a:cubicBezTo>
                    <a:pt x="8244" y="32472"/>
                    <a:pt x="7621" y="31574"/>
                    <a:pt x="7648" y="29772"/>
                  </a:cubicBezTo>
                  <a:cubicBezTo>
                    <a:pt x="7825" y="29533"/>
                    <a:pt x="7562" y="29232"/>
                    <a:pt x="7315" y="29232"/>
                  </a:cubicBezTo>
                  <a:cubicBezTo>
                    <a:pt x="7234" y="29232"/>
                    <a:pt x="7154" y="29265"/>
                    <a:pt x="7092" y="29343"/>
                  </a:cubicBezTo>
                  <a:cubicBezTo>
                    <a:pt x="7081" y="29357"/>
                    <a:pt x="7069" y="29368"/>
                    <a:pt x="7064" y="29383"/>
                  </a:cubicBezTo>
                  <a:cubicBezTo>
                    <a:pt x="7001" y="29383"/>
                    <a:pt x="6941" y="29411"/>
                    <a:pt x="6903" y="29463"/>
                  </a:cubicBezTo>
                  <a:cubicBezTo>
                    <a:pt x="6643" y="29816"/>
                    <a:pt x="6167" y="30035"/>
                    <a:pt x="5707" y="30035"/>
                  </a:cubicBezTo>
                  <a:cubicBezTo>
                    <a:pt x="5347" y="30035"/>
                    <a:pt x="4996" y="29900"/>
                    <a:pt x="4769" y="29592"/>
                  </a:cubicBezTo>
                  <a:cubicBezTo>
                    <a:pt x="4505" y="29237"/>
                    <a:pt x="4562" y="28761"/>
                    <a:pt x="4780" y="28397"/>
                  </a:cubicBezTo>
                  <a:cubicBezTo>
                    <a:pt x="5024" y="27990"/>
                    <a:pt x="5339" y="27884"/>
                    <a:pt x="5734" y="27775"/>
                  </a:cubicBezTo>
                  <a:cubicBezTo>
                    <a:pt x="6072" y="27718"/>
                    <a:pt x="6402" y="27626"/>
                    <a:pt x="6717" y="27500"/>
                  </a:cubicBezTo>
                  <a:cubicBezTo>
                    <a:pt x="6900" y="27427"/>
                    <a:pt x="6903" y="27122"/>
                    <a:pt x="6681" y="27122"/>
                  </a:cubicBezTo>
                  <a:cubicBezTo>
                    <a:pt x="6677" y="27122"/>
                    <a:pt x="6672" y="27122"/>
                    <a:pt x="6668" y="27122"/>
                  </a:cubicBezTo>
                  <a:cubicBezTo>
                    <a:pt x="6445" y="27139"/>
                    <a:pt x="6201" y="27151"/>
                    <a:pt x="5958" y="27165"/>
                  </a:cubicBezTo>
                  <a:cubicBezTo>
                    <a:pt x="5943" y="27154"/>
                    <a:pt x="5929" y="27145"/>
                    <a:pt x="5915" y="27139"/>
                  </a:cubicBezTo>
                  <a:cubicBezTo>
                    <a:pt x="5808" y="27099"/>
                    <a:pt x="5699" y="27081"/>
                    <a:pt x="5590" y="27081"/>
                  </a:cubicBezTo>
                  <a:cubicBezTo>
                    <a:pt x="5441" y="27081"/>
                    <a:pt x="5291" y="27115"/>
                    <a:pt x="5144" y="27171"/>
                  </a:cubicBezTo>
                  <a:cubicBezTo>
                    <a:pt x="3992" y="27131"/>
                    <a:pt x="2846" y="26844"/>
                    <a:pt x="2387" y="25689"/>
                  </a:cubicBezTo>
                  <a:cubicBezTo>
                    <a:pt x="1843" y="25133"/>
                    <a:pt x="1892" y="24555"/>
                    <a:pt x="2531" y="23947"/>
                  </a:cubicBezTo>
                  <a:cubicBezTo>
                    <a:pt x="2568" y="23239"/>
                    <a:pt x="2880" y="22804"/>
                    <a:pt x="3462" y="22632"/>
                  </a:cubicBezTo>
                  <a:cubicBezTo>
                    <a:pt x="3866" y="22371"/>
                    <a:pt x="4419" y="22248"/>
                    <a:pt x="4880" y="22113"/>
                  </a:cubicBezTo>
                  <a:cubicBezTo>
                    <a:pt x="5310" y="21982"/>
                    <a:pt x="5196" y="21400"/>
                    <a:pt x="4777" y="21360"/>
                  </a:cubicBezTo>
                  <a:cubicBezTo>
                    <a:pt x="3766" y="21259"/>
                    <a:pt x="2812" y="20916"/>
                    <a:pt x="2064" y="20199"/>
                  </a:cubicBezTo>
                  <a:cubicBezTo>
                    <a:pt x="1852" y="19941"/>
                    <a:pt x="1642" y="19684"/>
                    <a:pt x="1430" y="19420"/>
                  </a:cubicBezTo>
                  <a:cubicBezTo>
                    <a:pt x="1574" y="17756"/>
                    <a:pt x="2307" y="16925"/>
                    <a:pt x="3627" y="16925"/>
                  </a:cubicBezTo>
                  <a:cubicBezTo>
                    <a:pt x="3734" y="16925"/>
                    <a:pt x="3845" y="16930"/>
                    <a:pt x="3961" y="16941"/>
                  </a:cubicBezTo>
                  <a:cubicBezTo>
                    <a:pt x="4161" y="16918"/>
                    <a:pt x="4310" y="16749"/>
                    <a:pt x="4304" y="16549"/>
                  </a:cubicBezTo>
                  <a:cubicBezTo>
                    <a:pt x="4304" y="16380"/>
                    <a:pt x="4197" y="16224"/>
                    <a:pt x="3983" y="16224"/>
                  </a:cubicBezTo>
                  <a:cubicBezTo>
                    <a:pt x="3976" y="16224"/>
                    <a:pt x="3968" y="16225"/>
                    <a:pt x="3961" y="16225"/>
                  </a:cubicBezTo>
                  <a:cubicBezTo>
                    <a:pt x="2367" y="16317"/>
                    <a:pt x="1" y="16927"/>
                    <a:pt x="450" y="19036"/>
                  </a:cubicBezTo>
                  <a:cubicBezTo>
                    <a:pt x="754" y="20463"/>
                    <a:pt x="2058" y="21388"/>
                    <a:pt x="3422" y="21835"/>
                  </a:cubicBezTo>
                  <a:cubicBezTo>
                    <a:pt x="2029" y="22460"/>
                    <a:pt x="875" y="23477"/>
                    <a:pt x="1287" y="25260"/>
                  </a:cubicBezTo>
                  <a:cubicBezTo>
                    <a:pt x="1642" y="26815"/>
                    <a:pt x="2909" y="27629"/>
                    <a:pt x="4316" y="27807"/>
                  </a:cubicBezTo>
                  <a:cubicBezTo>
                    <a:pt x="4270" y="27864"/>
                    <a:pt x="4224" y="27921"/>
                    <a:pt x="4187" y="27979"/>
                  </a:cubicBezTo>
                  <a:cubicBezTo>
                    <a:pt x="3806" y="28586"/>
                    <a:pt x="3734" y="29397"/>
                    <a:pt x="4175" y="29996"/>
                  </a:cubicBezTo>
                  <a:cubicBezTo>
                    <a:pt x="4506" y="30446"/>
                    <a:pt x="5052" y="30664"/>
                    <a:pt x="5598" y="30664"/>
                  </a:cubicBezTo>
                  <a:cubicBezTo>
                    <a:pt x="5947" y="30664"/>
                    <a:pt x="6296" y="30575"/>
                    <a:pt x="6588" y="30400"/>
                  </a:cubicBezTo>
                  <a:lnTo>
                    <a:pt x="6588" y="30400"/>
                  </a:lnTo>
                  <a:cubicBezTo>
                    <a:pt x="6387" y="31400"/>
                    <a:pt x="6920" y="32400"/>
                    <a:pt x="8018" y="32907"/>
                  </a:cubicBezTo>
                  <a:cubicBezTo>
                    <a:pt x="8551" y="33154"/>
                    <a:pt x="9132" y="33264"/>
                    <a:pt x="9724" y="33264"/>
                  </a:cubicBezTo>
                  <a:cubicBezTo>
                    <a:pt x="11202" y="33264"/>
                    <a:pt x="12745" y="32577"/>
                    <a:pt x="13769" y="31638"/>
                  </a:cubicBezTo>
                  <a:cubicBezTo>
                    <a:pt x="15027" y="30483"/>
                    <a:pt x="15717" y="28924"/>
                    <a:pt x="16052" y="27288"/>
                  </a:cubicBezTo>
                  <a:cubicBezTo>
                    <a:pt x="16560" y="29340"/>
                    <a:pt x="17966" y="31056"/>
                    <a:pt x="19883" y="31953"/>
                  </a:cubicBezTo>
                  <a:cubicBezTo>
                    <a:pt x="20418" y="32203"/>
                    <a:pt x="21056" y="32413"/>
                    <a:pt x="21672" y="32413"/>
                  </a:cubicBezTo>
                  <a:cubicBezTo>
                    <a:pt x="22115" y="32413"/>
                    <a:pt x="22547" y="32304"/>
                    <a:pt x="22921" y="32022"/>
                  </a:cubicBezTo>
                  <a:cubicBezTo>
                    <a:pt x="23557" y="31543"/>
                    <a:pt x="23803" y="30732"/>
                    <a:pt x="23471" y="30036"/>
                  </a:cubicBezTo>
                  <a:lnTo>
                    <a:pt x="23471" y="30036"/>
                  </a:lnTo>
                  <a:cubicBezTo>
                    <a:pt x="23744" y="30205"/>
                    <a:pt x="24069" y="30288"/>
                    <a:pt x="24395" y="30288"/>
                  </a:cubicBezTo>
                  <a:cubicBezTo>
                    <a:pt x="24808" y="30288"/>
                    <a:pt x="25224" y="30155"/>
                    <a:pt x="25540" y="29896"/>
                  </a:cubicBezTo>
                  <a:cubicBezTo>
                    <a:pt x="26179" y="29377"/>
                    <a:pt x="26428" y="28283"/>
                    <a:pt x="25989" y="27558"/>
                  </a:cubicBezTo>
                  <a:cubicBezTo>
                    <a:pt x="27545" y="27549"/>
                    <a:pt x="28820" y="26013"/>
                    <a:pt x="28691" y="24469"/>
                  </a:cubicBezTo>
                  <a:cubicBezTo>
                    <a:pt x="28600" y="23374"/>
                    <a:pt x="27800" y="22366"/>
                    <a:pt x="26789" y="21876"/>
                  </a:cubicBezTo>
                  <a:cubicBezTo>
                    <a:pt x="28310" y="21580"/>
                    <a:pt x="29743" y="20798"/>
                    <a:pt x="29981" y="19093"/>
                  </a:cubicBezTo>
                  <a:cubicBezTo>
                    <a:pt x="30207" y="17463"/>
                    <a:pt x="28935" y="16503"/>
                    <a:pt x="27531" y="16173"/>
                  </a:cubicBezTo>
                  <a:cubicBezTo>
                    <a:pt x="28949" y="15239"/>
                    <a:pt x="29714" y="13179"/>
                    <a:pt x="29445" y="11566"/>
                  </a:cubicBezTo>
                  <a:cubicBezTo>
                    <a:pt x="29207" y="10145"/>
                    <a:pt x="28058" y="8950"/>
                    <a:pt x="26714" y="8669"/>
                  </a:cubicBezTo>
                  <a:cubicBezTo>
                    <a:pt x="27247" y="7933"/>
                    <a:pt x="27388" y="6958"/>
                    <a:pt x="26941" y="5981"/>
                  </a:cubicBezTo>
                  <a:cubicBezTo>
                    <a:pt x="26336" y="4647"/>
                    <a:pt x="25106" y="4111"/>
                    <a:pt x="23810" y="4111"/>
                  </a:cubicBezTo>
                  <a:cubicBezTo>
                    <a:pt x="23467" y="4111"/>
                    <a:pt x="23119" y="4149"/>
                    <a:pt x="22777" y="4219"/>
                  </a:cubicBezTo>
                  <a:cubicBezTo>
                    <a:pt x="23425" y="2483"/>
                    <a:pt x="22201" y="649"/>
                    <a:pt x="20153" y="448"/>
                  </a:cubicBezTo>
                  <a:cubicBezTo>
                    <a:pt x="20035" y="437"/>
                    <a:pt x="19917" y="431"/>
                    <a:pt x="19799" y="431"/>
                  </a:cubicBezTo>
                  <a:cubicBezTo>
                    <a:pt x="17930" y="431"/>
                    <a:pt x="15934" y="1860"/>
                    <a:pt x="15373" y="3646"/>
                  </a:cubicBezTo>
                  <a:cubicBezTo>
                    <a:pt x="14835" y="1718"/>
                    <a:pt x="13720" y="251"/>
                    <a:pt x="11494" y="21"/>
                  </a:cubicBezTo>
                  <a:cubicBezTo>
                    <a:pt x="11363" y="8"/>
                    <a:pt x="11231" y="1"/>
                    <a:pt x="110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a:off x="4029750" y="4426100"/>
              <a:ext cx="352325" cy="762850"/>
            </a:xfrm>
            <a:custGeom>
              <a:avLst/>
              <a:gdLst/>
              <a:ahLst/>
              <a:cxnLst/>
              <a:rect l="l" t="t" r="r" b="b"/>
              <a:pathLst>
                <a:path w="14093" h="30514" extrusionOk="0">
                  <a:moveTo>
                    <a:pt x="4257" y="6211"/>
                  </a:moveTo>
                  <a:cubicBezTo>
                    <a:pt x="4422" y="6211"/>
                    <a:pt x="4496" y="6479"/>
                    <a:pt x="4341" y="6575"/>
                  </a:cubicBezTo>
                  <a:cubicBezTo>
                    <a:pt x="2726" y="7531"/>
                    <a:pt x="3139" y="9846"/>
                    <a:pt x="5064" y="9846"/>
                  </a:cubicBezTo>
                  <a:cubicBezTo>
                    <a:pt x="5147" y="9846"/>
                    <a:pt x="5233" y="9842"/>
                    <a:pt x="5321" y="9833"/>
                  </a:cubicBezTo>
                  <a:cubicBezTo>
                    <a:pt x="5334" y="9832"/>
                    <a:pt x="5347" y="9831"/>
                    <a:pt x="5359" y="9831"/>
                  </a:cubicBezTo>
                  <a:cubicBezTo>
                    <a:pt x="5698" y="9831"/>
                    <a:pt x="5751" y="10320"/>
                    <a:pt x="5496" y="10486"/>
                  </a:cubicBezTo>
                  <a:cubicBezTo>
                    <a:pt x="4717" y="11002"/>
                    <a:pt x="4379" y="11403"/>
                    <a:pt x="4221" y="12309"/>
                  </a:cubicBezTo>
                  <a:cubicBezTo>
                    <a:pt x="4043" y="13358"/>
                    <a:pt x="4679" y="14121"/>
                    <a:pt x="5725" y="14121"/>
                  </a:cubicBezTo>
                  <a:cubicBezTo>
                    <a:pt x="5756" y="14121"/>
                    <a:pt x="5786" y="14121"/>
                    <a:pt x="5817" y="14119"/>
                  </a:cubicBezTo>
                  <a:cubicBezTo>
                    <a:pt x="5823" y="14119"/>
                    <a:pt x="5829" y="14119"/>
                    <a:pt x="5834" y="14119"/>
                  </a:cubicBezTo>
                  <a:cubicBezTo>
                    <a:pt x="5863" y="14119"/>
                    <a:pt x="5891" y="14125"/>
                    <a:pt x="5917" y="14137"/>
                  </a:cubicBezTo>
                  <a:cubicBezTo>
                    <a:pt x="5886" y="13842"/>
                    <a:pt x="5880" y="13544"/>
                    <a:pt x="5906" y="13246"/>
                  </a:cubicBezTo>
                  <a:cubicBezTo>
                    <a:pt x="5924" y="13016"/>
                    <a:pt x="6088" y="12913"/>
                    <a:pt x="6253" y="12913"/>
                  </a:cubicBezTo>
                  <a:cubicBezTo>
                    <a:pt x="6457" y="12913"/>
                    <a:pt x="6663" y="13070"/>
                    <a:pt x="6599" y="13340"/>
                  </a:cubicBezTo>
                  <a:cubicBezTo>
                    <a:pt x="6459" y="13910"/>
                    <a:pt x="6511" y="14472"/>
                    <a:pt x="6634" y="15036"/>
                  </a:cubicBezTo>
                  <a:cubicBezTo>
                    <a:pt x="6670" y="15206"/>
                    <a:pt x="6518" y="15346"/>
                    <a:pt x="6378" y="15346"/>
                  </a:cubicBezTo>
                  <a:cubicBezTo>
                    <a:pt x="6308" y="15346"/>
                    <a:pt x="6240" y="15309"/>
                    <a:pt x="6201" y="15223"/>
                  </a:cubicBezTo>
                  <a:lnTo>
                    <a:pt x="6201" y="15220"/>
                  </a:lnTo>
                  <a:cubicBezTo>
                    <a:pt x="6118" y="15034"/>
                    <a:pt x="6052" y="14839"/>
                    <a:pt x="6003" y="14638"/>
                  </a:cubicBezTo>
                  <a:cubicBezTo>
                    <a:pt x="5995" y="14647"/>
                    <a:pt x="5978" y="14650"/>
                    <a:pt x="5972" y="14658"/>
                  </a:cubicBezTo>
                  <a:cubicBezTo>
                    <a:pt x="4708" y="15770"/>
                    <a:pt x="3402" y="18564"/>
                    <a:pt x="6012" y="19068"/>
                  </a:cubicBezTo>
                  <a:cubicBezTo>
                    <a:pt x="6396" y="19142"/>
                    <a:pt x="6330" y="19678"/>
                    <a:pt x="6012" y="19787"/>
                  </a:cubicBezTo>
                  <a:cubicBezTo>
                    <a:pt x="4247" y="21120"/>
                    <a:pt x="4284" y="22197"/>
                    <a:pt x="6121" y="23019"/>
                  </a:cubicBezTo>
                  <a:cubicBezTo>
                    <a:pt x="6507" y="23142"/>
                    <a:pt x="6391" y="23682"/>
                    <a:pt x="6030" y="23682"/>
                  </a:cubicBezTo>
                  <a:cubicBezTo>
                    <a:pt x="6002" y="23682"/>
                    <a:pt x="5973" y="23679"/>
                    <a:pt x="5943" y="23673"/>
                  </a:cubicBezTo>
                  <a:cubicBezTo>
                    <a:pt x="5702" y="23618"/>
                    <a:pt x="5470" y="23535"/>
                    <a:pt x="5250" y="23420"/>
                  </a:cubicBezTo>
                  <a:cubicBezTo>
                    <a:pt x="4740" y="23547"/>
                    <a:pt x="4290" y="23913"/>
                    <a:pt x="4218" y="24475"/>
                  </a:cubicBezTo>
                  <a:cubicBezTo>
                    <a:pt x="4124" y="25151"/>
                    <a:pt x="4582" y="25489"/>
                    <a:pt x="5046" y="25867"/>
                  </a:cubicBezTo>
                  <a:cubicBezTo>
                    <a:pt x="5228" y="26016"/>
                    <a:pt x="5095" y="26374"/>
                    <a:pt x="4866" y="26374"/>
                  </a:cubicBezTo>
                  <a:cubicBezTo>
                    <a:pt x="4856" y="26374"/>
                    <a:pt x="4847" y="26373"/>
                    <a:pt x="4837" y="26372"/>
                  </a:cubicBezTo>
                  <a:cubicBezTo>
                    <a:pt x="3915" y="26251"/>
                    <a:pt x="3361" y="25125"/>
                    <a:pt x="3591" y="24271"/>
                  </a:cubicBezTo>
                  <a:cubicBezTo>
                    <a:pt x="3751" y="23687"/>
                    <a:pt x="4235" y="23257"/>
                    <a:pt x="4797" y="23108"/>
                  </a:cubicBezTo>
                  <a:cubicBezTo>
                    <a:pt x="3694" y="22163"/>
                    <a:pt x="3800" y="20423"/>
                    <a:pt x="5012" y="19495"/>
                  </a:cubicBezTo>
                  <a:cubicBezTo>
                    <a:pt x="4233" y="19062"/>
                    <a:pt x="3731" y="18251"/>
                    <a:pt x="3731" y="17283"/>
                  </a:cubicBezTo>
                  <a:cubicBezTo>
                    <a:pt x="3731" y="16183"/>
                    <a:pt x="4361" y="15372"/>
                    <a:pt x="5184" y="14767"/>
                  </a:cubicBezTo>
                  <a:cubicBezTo>
                    <a:pt x="4359" y="14687"/>
                    <a:pt x="3637" y="14056"/>
                    <a:pt x="3416" y="13191"/>
                  </a:cubicBezTo>
                  <a:cubicBezTo>
                    <a:pt x="3138" y="12125"/>
                    <a:pt x="3657" y="11177"/>
                    <a:pt x="4399" y="10469"/>
                  </a:cubicBezTo>
                  <a:cubicBezTo>
                    <a:pt x="2410" y="9962"/>
                    <a:pt x="1940" y="7137"/>
                    <a:pt x="4190" y="6225"/>
                  </a:cubicBezTo>
                  <a:cubicBezTo>
                    <a:pt x="4213" y="6216"/>
                    <a:pt x="4236" y="6211"/>
                    <a:pt x="4257" y="6211"/>
                  </a:cubicBezTo>
                  <a:close/>
                  <a:moveTo>
                    <a:pt x="4127" y="0"/>
                  </a:moveTo>
                  <a:cubicBezTo>
                    <a:pt x="3656" y="0"/>
                    <a:pt x="3209" y="142"/>
                    <a:pt x="2717" y="349"/>
                  </a:cubicBezTo>
                  <a:cubicBezTo>
                    <a:pt x="1233" y="982"/>
                    <a:pt x="89" y="2443"/>
                    <a:pt x="101" y="4062"/>
                  </a:cubicBezTo>
                  <a:cubicBezTo>
                    <a:pt x="467" y="6942"/>
                    <a:pt x="0" y="10314"/>
                    <a:pt x="20" y="12231"/>
                  </a:cubicBezTo>
                  <a:cubicBezTo>
                    <a:pt x="63" y="16019"/>
                    <a:pt x="786" y="19810"/>
                    <a:pt x="734" y="23587"/>
                  </a:cubicBezTo>
                  <a:cubicBezTo>
                    <a:pt x="725" y="24074"/>
                    <a:pt x="697" y="24569"/>
                    <a:pt x="639" y="25062"/>
                  </a:cubicBezTo>
                  <a:cubicBezTo>
                    <a:pt x="946" y="26386"/>
                    <a:pt x="1536" y="27618"/>
                    <a:pt x="2462" y="28630"/>
                  </a:cubicBezTo>
                  <a:cubicBezTo>
                    <a:pt x="2980" y="29194"/>
                    <a:pt x="3596" y="29690"/>
                    <a:pt x="4281" y="30039"/>
                  </a:cubicBezTo>
                  <a:cubicBezTo>
                    <a:pt x="4685" y="30249"/>
                    <a:pt x="5115" y="30441"/>
                    <a:pt x="5574" y="30498"/>
                  </a:cubicBezTo>
                  <a:cubicBezTo>
                    <a:pt x="5659" y="30508"/>
                    <a:pt x="5744" y="30513"/>
                    <a:pt x="5829" y="30513"/>
                  </a:cubicBezTo>
                  <a:cubicBezTo>
                    <a:pt x="6733" y="30513"/>
                    <a:pt x="7587" y="29938"/>
                    <a:pt x="7238" y="28982"/>
                  </a:cubicBezTo>
                  <a:cubicBezTo>
                    <a:pt x="7154" y="28757"/>
                    <a:pt x="7349" y="28598"/>
                    <a:pt x="7543" y="28598"/>
                  </a:cubicBezTo>
                  <a:cubicBezTo>
                    <a:pt x="7547" y="28598"/>
                    <a:pt x="7550" y="28598"/>
                    <a:pt x="7554" y="28598"/>
                  </a:cubicBezTo>
                  <a:cubicBezTo>
                    <a:pt x="7533" y="28572"/>
                    <a:pt x="7508" y="28552"/>
                    <a:pt x="7488" y="28527"/>
                  </a:cubicBezTo>
                  <a:cubicBezTo>
                    <a:pt x="7398" y="28409"/>
                    <a:pt x="7523" y="28266"/>
                    <a:pt x="7647" y="28266"/>
                  </a:cubicBezTo>
                  <a:cubicBezTo>
                    <a:pt x="7674" y="28266"/>
                    <a:pt x="7701" y="28273"/>
                    <a:pt x="7725" y="28289"/>
                  </a:cubicBezTo>
                  <a:cubicBezTo>
                    <a:pt x="8030" y="28470"/>
                    <a:pt x="8383" y="28595"/>
                    <a:pt x="8727" y="28595"/>
                  </a:cubicBezTo>
                  <a:cubicBezTo>
                    <a:pt x="9029" y="28595"/>
                    <a:pt x="9324" y="28499"/>
                    <a:pt x="9574" y="28260"/>
                  </a:cubicBezTo>
                  <a:cubicBezTo>
                    <a:pt x="10107" y="27753"/>
                    <a:pt x="9966" y="27074"/>
                    <a:pt x="9685" y="26492"/>
                  </a:cubicBezTo>
                  <a:cubicBezTo>
                    <a:pt x="9574" y="26277"/>
                    <a:pt x="9728" y="26019"/>
                    <a:pt x="9972" y="26019"/>
                  </a:cubicBezTo>
                  <a:cubicBezTo>
                    <a:pt x="10009" y="25973"/>
                    <a:pt x="10066" y="25948"/>
                    <a:pt x="10127" y="25948"/>
                  </a:cubicBezTo>
                  <a:cubicBezTo>
                    <a:pt x="11628" y="25807"/>
                    <a:pt x="12780" y="24386"/>
                    <a:pt x="12273" y="22887"/>
                  </a:cubicBezTo>
                  <a:cubicBezTo>
                    <a:pt x="11880" y="21730"/>
                    <a:pt x="10843" y="21300"/>
                    <a:pt x="9754" y="21100"/>
                  </a:cubicBezTo>
                  <a:cubicBezTo>
                    <a:pt x="9671" y="21306"/>
                    <a:pt x="9545" y="21481"/>
                    <a:pt x="9382" y="21584"/>
                  </a:cubicBezTo>
                  <a:cubicBezTo>
                    <a:pt x="9349" y="21603"/>
                    <a:pt x="9316" y="21612"/>
                    <a:pt x="9285" y="21612"/>
                  </a:cubicBezTo>
                  <a:cubicBezTo>
                    <a:pt x="9164" y="21612"/>
                    <a:pt x="9064" y="21485"/>
                    <a:pt x="9089" y="21357"/>
                  </a:cubicBezTo>
                  <a:cubicBezTo>
                    <a:pt x="9155" y="21039"/>
                    <a:pt x="9304" y="20776"/>
                    <a:pt x="9250" y="20438"/>
                  </a:cubicBezTo>
                  <a:cubicBezTo>
                    <a:pt x="9201" y="20117"/>
                    <a:pt x="8980" y="19913"/>
                    <a:pt x="8880" y="19621"/>
                  </a:cubicBezTo>
                  <a:cubicBezTo>
                    <a:pt x="8809" y="19407"/>
                    <a:pt x="8994" y="19260"/>
                    <a:pt x="9177" y="19260"/>
                  </a:cubicBezTo>
                  <a:cubicBezTo>
                    <a:pt x="9223" y="19260"/>
                    <a:pt x="9268" y="19269"/>
                    <a:pt x="9310" y="19289"/>
                  </a:cubicBezTo>
                  <a:cubicBezTo>
                    <a:pt x="9680" y="19458"/>
                    <a:pt x="9860" y="19925"/>
                    <a:pt x="9869" y="20400"/>
                  </a:cubicBezTo>
                  <a:cubicBezTo>
                    <a:pt x="9887" y="20400"/>
                    <a:pt x="9905" y="20400"/>
                    <a:pt x="9923" y="20400"/>
                  </a:cubicBezTo>
                  <a:cubicBezTo>
                    <a:pt x="10015" y="20400"/>
                    <a:pt x="10108" y="20406"/>
                    <a:pt x="10201" y="20418"/>
                  </a:cubicBezTo>
                  <a:cubicBezTo>
                    <a:pt x="11614" y="20220"/>
                    <a:pt x="13221" y="19658"/>
                    <a:pt x="13617" y="18122"/>
                  </a:cubicBezTo>
                  <a:cubicBezTo>
                    <a:pt x="14092" y="16277"/>
                    <a:pt x="12147" y="15718"/>
                    <a:pt x="10748" y="15609"/>
                  </a:cubicBezTo>
                  <a:cubicBezTo>
                    <a:pt x="10657" y="15601"/>
                    <a:pt x="10568" y="15558"/>
                    <a:pt x="10505" y="15492"/>
                  </a:cubicBezTo>
                  <a:cubicBezTo>
                    <a:pt x="10448" y="15495"/>
                    <a:pt x="10393" y="15503"/>
                    <a:pt x="10341" y="15503"/>
                  </a:cubicBezTo>
                  <a:cubicBezTo>
                    <a:pt x="10340" y="15503"/>
                    <a:pt x="10338" y="15504"/>
                    <a:pt x="10336" y="15504"/>
                  </a:cubicBezTo>
                  <a:cubicBezTo>
                    <a:pt x="10064" y="15504"/>
                    <a:pt x="10068" y="15091"/>
                    <a:pt x="10341" y="15074"/>
                  </a:cubicBezTo>
                  <a:cubicBezTo>
                    <a:pt x="10373" y="15071"/>
                    <a:pt x="10407" y="15068"/>
                    <a:pt x="10439" y="15062"/>
                  </a:cubicBezTo>
                  <a:cubicBezTo>
                    <a:pt x="10498" y="14947"/>
                    <a:pt x="10615" y="14873"/>
                    <a:pt x="10744" y="14873"/>
                  </a:cubicBezTo>
                  <a:cubicBezTo>
                    <a:pt x="10746" y="14873"/>
                    <a:pt x="10749" y="14873"/>
                    <a:pt x="10751" y="14873"/>
                  </a:cubicBezTo>
                  <a:cubicBezTo>
                    <a:pt x="10889" y="14873"/>
                    <a:pt x="11029" y="14882"/>
                    <a:pt x="11170" y="14890"/>
                  </a:cubicBezTo>
                  <a:cubicBezTo>
                    <a:pt x="13920" y="13793"/>
                    <a:pt x="13746" y="8229"/>
                    <a:pt x="10582" y="8229"/>
                  </a:cubicBezTo>
                  <a:cubicBezTo>
                    <a:pt x="10516" y="8229"/>
                    <a:pt x="10448" y="8232"/>
                    <a:pt x="10379" y="8237"/>
                  </a:cubicBezTo>
                  <a:cubicBezTo>
                    <a:pt x="10138" y="8394"/>
                    <a:pt x="9877" y="8518"/>
                    <a:pt x="9602" y="8604"/>
                  </a:cubicBezTo>
                  <a:cubicBezTo>
                    <a:pt x="9564" y="8616"/>
                    <a:pt x="9527" y="8621"/>
                    <a:pt x="9492" y="8621"/>
                  </a:cubicBezTo>
                  <a:cubicBezTo>
                    <a:pt x="9328" y="8621"/>
                    <a:pt x="9215" y="8496"/>
                    <a:pt x="9187" y="8351"/>
                  </a:cubicBezTo>
                  <a:cubicBezTo>
                    <a:pt x="9021" y="8200"/>
                    <a:pt x="8983" y="7896"/>
                    <a:pt x="9221" y="7773"/>
                  </a:cubicBezTo>
                  <a:cubicBezTo>
                    <a:pt x="9585" y="7584"/>
                    <a:pt x="9986" y="7475"/>
                    <a:pt x="10396" y="7455"/>
                  </a:cubicBezTo>
                  <a:cubicBezTo>
                    <a:pt x="12055" y="6291"/>
                    <a:pt x="10362" y="4443"/>
                    <a:pt x="9247" y="3996"/>
                  </a:cubicBezTo>
                  <a:cubicBezTo>
                    <a:pt x="8749" y="3796"/>
                    <a:pt x="8338" y="3701"/>
                    <a:pt x="7931" y="3701"/>
                  </a:cubicBezTo>
                  <a:cubicBezTo>
                    <a:pt x="7506" y="3701"/>
                    <a:pt x="7086" y="3804"/>
                    <a:pt x="6576" y="3999"/>
                  </a:cubicBezTo>
                  <a:cubicBezTo>
                    <a:pt x="6543" y="4012"/>
                    <a:pt x="6510" y="4018"/>
                    <a:pt x="6476" y="4018"/>
                  </a:cubicBezTo>
                  <a:cubicBezTo>
                    <a:pt x="6225" y="4018"/>
                    <a:pt x="5995" y="3684"/>
                    <a:pt x="6167" y="3469"/>
                  </a:cubicBezTo>
                  <a:cubicBezTo>
                    <a:pt x="7009" y="2369"/>
                    <a:pt x="6141" y="581"/>
                    <a:pt x="4980" y="157"/>
                  </a:cubicBezTo>
                  <a:cubicBezTo>
                    <a:pt x="4679" y="47"/>
                    <a:pt x="4399"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p:nvPr/>
          </p:nvSpPr>
          <p:spPr>
            <a:xfrm>
              <a:off x="4078250" y="4581300"/>
              <a:ext cx="118275" cy="504075"/>
            </a:xfrm>
            <a:custGeom>
              <a:avLst/>
              <a:gdLst/>
              <a:ahLst/>
              <a:cxnLst/>
              <a:rect l="l" t="t" r="r" b="b"/>
              <a:pathLst>
                <a:path w="4731" h="20163" extrusionOk="0">
                  <a:moveTo>
                    <a:pt x="2317" y="0"/>
                  </a:moveTo>
                  <a:cubicBezTo>
                    <a:pt x="2296" y="0"/>
                    <a:pt x="2273" y="5"/>
                    <a:pt x="2250" y="15"/>
                  </a:cubicBezTo>
                  <a:cubicBezTo>
                    <a:pt x="0" y="926"/>
                    <a:pt x="473" y="3751"/>
                    <a:pt x="2459" y="4261"/>
                  </a:cubicBezTo>
                  <a:cubicBezTo>
                    <a:pt x="1719" y="4966"/>
                    <a:pt x="1198" y="5917"/>
                    <a:pt x="1476" y="6983"/>
                  </a:cubicBezTo>
                  <a:cubicBezTo>
                    <a:pt x="1697" y="7846"/>
                    <a:pt x="2419" y="8476"/>
                    <a:pt x="3247" y="8559"/>
                  </a:cubicBezTo>
                  <a:cubicBezTo>
                    <a:pt x="2421" y="9161"/>
                    <a:pt x="1791" y="9972"/>
                    <a:pt x="1791" y="11072"/>
                  </a:cubicBezTo>
                  <a:cubicBezTo>
                    <a:pt x="1791" y="12040"/>
                    <a:pt x="2293" y="12851"/>
                    <a:pt x="3075" y="13284"/>
                  </a:cubicBezTo>
                  <a:cubicBezTo>
                    <a:pt x="1863" y="14212"/>
                    <a:pt x="1754" y="15952"/>
                    <a:pt x="2857" y="16897"/>
                  </a:cubicBezTo>
                  <a:cubicBezTo>
                    <a:pt x="2295" y="17046"/>
                    <a:pt x="1814" y="17476"/>
                    <a:pt x="1654" y="18061"/>
                  </a:cubicBezTo>
                  <a:cubicBezTo>
                    <a:pt x="1424" y="18914"/>
                    <a:pt x="1977" y="20041"/>
                    <a:pt x="2897" y="20161"/>
                  </a:cubicBezTo>
                  <a:cubicBezTo>
                    <a:pt x="2907" y="20162"/>
                    <a:pt x="2916" y="20163"/>
                    <a:pt x="2926" y="20163"/>
                  </a:cubicBezTo>
                  <a:cubicBezTo>
                    <a:pt x="3155" y="20163"/>
                    <a:pt x="3288" y="19805"/>
                    <a:pt x="3106" y="19657"/>
                  </a:cubicBezTo>
                  <a:cubicBezTo>
                    <a:pt x="2645" y="19278"/>
                    <a:pt x="2187" y="18940"/>
                    <a:pt x="2281" y="18264"/>
                  </a:cubicBezTo>
                  <a:cubicBezTo>
                    <a:pt x="2353" y="17702"/>
                    <a:pt x="2800" y="17336"/>
                    <a:pt x="3313" y="17210"/>
                  </a:cubicBezTo>
                  <a:cubicBezTo>
                    <a:pt x="3530" y="17324"/>
                    <a:pt x="3762" y="17407"/>
                    <a:pt x="4003" y="17462"/>
                  </a:cubicBezTo>
                  <a:cubicBezTo>
                    <a:pt x="4033" y="17468"/>
                    <a:pt x="4062" y="17472"/>
                    <a:pt x="4090" y="17472"/>
                  </a:cubicBezTo>
                  <a:cubicBezTo>
                    <a:pt x="4451" y="17472"/>
                    <a:pt x="4567" y="16931"/>
                    <a:pt x="4184" y="16808"/>
                  </a:cubicBezTo>
                  <a:cubicBezTo>
                    <a:pt x="2344" y="15986"/>
                    <a:pt x="2307" y="14909"/>
                    <a:pt x="4072" y="13576"/>
                  </a:cubicBezTo>
                  <a:cubicBezTo>
                    <a:pt x="4393" y="13465"/>
                    <a:pt x="4459" y="12934"/>
                    <a:pt x="4072" y="12857"/>
                  </a:cubicBezTo>
                  <a:cubicBezTo>
                    <a:pt x="1464" y="12353"/>
                    <a:pt x="2771" y="9559"/>
                    <a:pt x="4032" y="8447"/>
                  </a:cubicBezTo>
                  <a:cubicBezTo>
                    <a:pt x="4040" y="8439"/>
                    <a:pt x="4058" y="8436"/>
                    <a:pt x="4063" y="8427"/>
                  </a:cubicBezTo>
                  <a:cubicBezTo>
                    <a:pt x="4112" y="8628"/>
                    <a:pt x="4178" y="8826"/>
                    <a:pt x="4261" y="9015"/>
                  </a:cubicBezTo>
                  <a:cubicBezTo>
                    <a:pt x="4300" y="9101"/>
                    <a:pt x="4368" y="9138"/>
                    <a:pt x="4439" y="9138"/>
                  </a:cubicBezTo>
                  <a:cubicBezTo>
                    <a:pt x="4578" y="9138"/>
                    <a:pt x="4731" y="8998"/>
                    <a:pt x="4697" y="8828"/>
                  </a:cubicBezTo>
                  <a:cubicBezTo>
                    <a:pt x="4573" y="8264"/>
                    <a:pt x="4519" y="7702"/>
                    <a:pt x="4659" y="7129"/>
                  </a:cubicBezTo>
                  <a:cubicBezTo>
                    <a:pt x="4723" y="6858"/>
                    <a:pt x="4517" y="6701"/>
                    <a:pt x="4314" y="6701"/>
                  </a:cubicBezTo>
                  <a:cubicBezTo>
                    <a:pt x="4149" y="6701"/>
                    <a:pt x="3985" y="6804"/>
                    <a:pt x="3966" y="7035"/>
                  </a:cubicBezTo>
                  <a:cubicBezTo>
                    <a:pt x="3943" y="7333"/>
                    <a:pt x="3946" y="7631"/>
                    <a:pt x="3980" y="7926"/>
                  </a:cubicBezTo>
                  <a:cubicBezTo>
                    <a:pt x="3952" y="7914"/>
                    <a:pt x="3923" y="7908"/>
                    <a:pt x="3894" y="7908"/>
                  </a:cubicBezTo>
                  <a:cubicBezTo>
                    <a:pt x="3889" y="7908"/>
                    <a:pt x="3883" y="7908"/>
                    <a:pt x="3877" y="7909"/>
                  </a:cubicBezTo>
                  <a:cubicBezTo>
                    <a:pt x="3846" y="7910"/>
                    <a:pt x="3816" y="7911"/>
                    <a:pt x="3786" y="7911"/>
                  </a:cubicBezTo>
                  <a:cubicBezTo>
                    <a:pt x="2742" y="7911"/>
                    <a:pt x="2103" y="7148"/>
                    <a:pt x="2284" y="6098"/>
                  </a:cubicBezTo>
                  <a:cubicBezTo>
                    <a:pt x="2439" y="5192"/>
                    <a:pt x="2780" y="4791"/>
                    <a:pt x="3556" y="4275"/>
                  </a:cubicBezTo>
                  <a:cubicBezTo>
                    <a:pt x="3811" y="4109"/>
                    <a:pt x="3758" y="3620"/>
                    <a:pt x="3416" y="3620"/>
                  </a:cubicBezTo>
                  <a:cubicBezTo>
                    <a:pt x="3405" y="3620"/>
                    <a:pt x="3393" y="3621"/>
                    <a:pt x="3381" y="3622"/>
                  </a:cubicBezTo>
                  <a:cubicBezTo>
                    <a:pt x="3293" y="3631"/>
                    <a:pt x="3207" y="3635"/>
                    <a:pt x="3124" y="3635"/>
                  </a:cubicBezTo>
                  <a:cubicBezTo>
                    <a:pt x="1199" y="3635"/>
                    <a:pt x="789" y="1323"/>
                    <a:pt x="2401" y="364"/>
                  </a:cubicBezTo>
                  <a:cubicBezTo>
                    <a:pt x="2559" y="270"/>
                    <a:pt x="2482" y="0"/>
                    <a:pt x="23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4"/>
            <p:cNvSpPr/>
            <p:nvPr/>
          </p:nvSpPr>
          <p:spPr>
            <a:xfrm>
              <a:off x="3671075" y="4414600"/>
              <a:ext cx="360700" cy="794375"/>
            </a:xfrm>
            <a:custGeom>
              <a:avLst/>
              <a:gdLst/>
              <a:ahLst/>
              <a:cxnLst/>
              <a:rect l="l" t="t" r="r" b="b"/>
              <a:pathLst>
                <a:path w="14428" h="31775" extrusionOk="0">
                  <a:moveTo>
                    <a:pt x="9050" y="8453"/>
                  </a:moveTo>
                  <a:cubicBezTo>
                    <a:pt x="10011" y="8453"/>
                    <a:pt x="10908" y="9628"/>
                    <a:pt x="10963" y="10525"/>
                  </a:cubicBezTo>
                  <a:cubicBezTo>
                    <a:pt x="11058" y="12041"/>
                    <a:pt x="9554" y="13138"/>
                    <a:pt x="8216" y="13416"/>
                  </a:cubicBezTo>
                  <a:cubicBezTo>
                    <a:pt x="9657" y="13433"/>
                    <a:pt x="11055" y="14482"/>
                    <a:pt x="11067" y="16055"/>
                  </a:cubicBezTo>
                  <a:cubicBezTo>
                    <a:pt x="11078" y="17155"/>
                    <a:pt x="10428" y="17972"/>
                    <a:pt x="9554" y="18402"/>
                  </a:cubicBezTo>
                  <a:cubicBezTo>
                    <a:pt x="10459" y="18849"/>
                    <a:pt x="11147" y="19671"/>
                    <a:pt x="11115" y="20786"/>
                  </a:cubicBezTo>
                  <a:cubicBezTo>
                    <a:pt x="11071" y="22159"/>
                    <a:pt x="9935" y="23109"/>
                    <a:pt x="8674" y="23109"/>
                  </a:cubicBezTo>
                  <a:cubicBezTo>
                    <a:pt x="8474" y="23109"/>
                    <a:pt x="8272" y="23085"/>
                    <a:pt x="8069" y="23035"/>
                  </a:cubicBezTo>
                  <a:cubicBezTo>
                    <a:pt x="8009" y="23021"/>
                    <a:pt x="7961" y="22984"/>
                    <a:pt x="7929" y="22932"/>
                  </a:cubicBezTo>
                  <a:cubicBezTo>
                    <a:pt x="7926" y="23049"/>
                    <a:pt x="7918" y="23170"/>
                    <a:pt x="7906" y="23287"/>
                  </a:cubicBezTo>
                  <a:cubicBezTo>
                    <a:pt x="8078" y="23251"/>
                    <a:pt x="8249" y="23233"/>
                    <a:pt x="8417" y="23233"/>
                  </a:cubicBezTo>
                  <a:cubicBezTo>
                    <a:pt x="9797" y="23233"/>
                    <a:pt x="11015" y="24401"/>
                    <a:pt x="11058" y="25820"/>
                  </a:cubicBezTo>
                  <a:cubicBezTo>
                    <a:pt x="11089" y="26987"/>
                    <a:pt x="10205" y="28198"/>
                    <a:pt x="9065" y="28198"/>
                  </a:cubicBezTo>
                  <a:cubicBezTo>
                    <a:pt x="8845" y="28198"/>
                    <a:pt x="8614" y="28152"/>
                    <a:pt x="8379" y="28052"/>
                  </a:cubicBezTo>
                  <a:cubicBezTo>
                    <a:pt x="8216" y="27985"/>
                    <a:pt x="8308" y="27737"/>
                    <a:pt x="8456" y="27737"/>
                  </a:cubicBezTo>
                  <a:cubicBezTo>
                    <a:pt x="8472" y="27737"/>
                    <a:pt x="8488" y="27740"/>
                    <a:pt x="8505" y="27746"/>
                  </a:cubicBezTo>
                  <a:cubicBezTo>
                    <a:pt x="8666" y="27800"/>
                    <a:pt x="8818" y="27824"/>
                    <a:pt x="8961" y="27824"/>
                  </a:cubicBezTo>
                  <a:cubicBezTo>
                    <a:pt x="10047" y="27824"/>
                    <a:pt x="10605" y="26401"/>
                    <a:pt x="10342" y="25416"/>
                  </a:cubicBezTo>
                  <a:cubicBezTo>
                    <a:pt x="10049" y="24339"/>
                    <a:pt x="9113" y="23944"/>
                    <a:pt x="8112" y="23944"/>
                  </a:cubicBezTo>
                  <a:cubicBezTo>
                    <a:pt x="8045" y="23944"/>
                    <a:pt x="7979" y="23946"/>
                    <a:pt x="7912" y="23949"/>
                  </a:cubicBezTo>
                  <a:cubicBezTo>
                    <a:pt x="7869" y="23949"/>
                    <a:pt x="7826" y="23941"/>
                    <a:pt x="7783" y="23929"/>
                  </a:cubicBezTo>
                  <a:cubicBezTo>
                    <a:pt x="7760" y="24027"/>
                    <a:pt x="7731" y="24121"/>
                    <a:pt x="7694" y="24216"/>
                  </a:cubicBezTo>
                  <a:cubicBezTo>
                    <a:pt x="7666" y="24289"/>
                    <a:pt x="7605" y="24321"/>
                    <a:pt x="7545" y="24321"/>
                  </a:cubicBezTo>
                  <a:cubicBezTo>
                    <a:pt x="7456" y="24321"/>
                    <a:pt x="7370" y="24250"/>
                    <a:pt x="7399" y="24133"/>
                  </a:cubicBezTo>
                  <a:cubicBezTo>
                    <a:pt x="7522" y="23654"/>
                    <a:pt x="7597" y="23061"/>
                    <a:pt x="7399" y="22588"/>
                  </a:cubicBezTo>
                  <a:cubicBezTo>
                    <a:pt x="7309" y="22377"/>
                    <a:pt x="7505" y="22243"/>
                    <a:pt x="7689" y="22243"/>
                  </a:cubicBezTo>
                  <a:cubicBezTo>
                    <a:pt x="7832" y="22243"/>
                    <a:pt x="7967" y="22324"/>
                    <a:pt x="7955" y="22514"/>
                  </a:cubicBezTo>
                  <a:cubicBezTo>
                    <a:pt x="7952" y="22588"/>
                    <a:pt x="7949" y="22663"/>
                    <a:pt x="7943" y="22731"/>
                  </a:cubicBezTo>
                  <a:cubicBezTo>
                    <a:pt x="7983" y="22652"/>
                    <a:pt x="8064" y="22605"/>
                    <a:pt x="8150" y="22605"/>
                  </a:cubicBezTo>
                  <a:cubicBezTo>
                    <a:pt x="8163" y="22605"/>
                    <a:pt x="8176" y="22606"/>
                    <a:pt x="8190" y="22608"/>
                  </a:cubicBezTo>
                  <a:cubicBezTo>
                    <a:pt x="8362" y="22637"/>
                    <a:pt x="8523" y="22651"/>
                    <a:pt x="8672" y="22651"/>
                  </a:cubicBezTo>
                  <a:cubicBezTo>
                    <a:pt x="10563" y="22651"/>
                    <a:pt x="10575" y="20440"/>
                    <a:pt x="9789" y="19462"/>
                  </a:cubicBezTo>
                  <a:cubicBezTo>
                    <a:pt x="9399" y="18981"/>
                    <a:pt x="8869" y="18783"/>
                    <a:pt x="8302" y="18734"/>
                  </a:cubicBezTo>
                  <a:cubicBezTo>
                    <a:pt x="8250" y="18737"/>
                    <a:pt x="8199" y="18738"/>
                    <a:pt x="8147" y="18738"/>
                  </a:cubicBezTo>
                  <a:cubicBezTo>
                    <a:pt x="8033" y="18738"/>
                    <a:pt x="7919" y="18732"/>
                    <a:pt x="7806" y="18720"/>
                  </a:cubicBezTo>
                  <a:lnTo>
                    <a:pt x="7760" y="18720"/>
                  </a:lnTo>
                  <a:lnTo>
                    <a:pt x="7760" y="18717"/>
                  </a:lnTo>
                  <a:cubicBezTo>
                    <a:pt x="7726" y="18714"/>
                    <a:pt x="7697" y="18714"/>
                    <a:pt x="7665" y="18708"/>
                  </a:cubicBezTo>
                  <a:cubicBezTo>
                    <a:pt x="7256" y="18657"/>
                    <a:pt x="7387" y="18038"/>
                    <a:pt x="7760" y="18021"/>
                  </a:cubicBezTo>
                  <a:cubicBezTo>
                    <a:pt x="7807" y="18019"/>
                    <a:pt x="7855" y="18018"/>
                    <a:pt x="7902" y="18018"/>
                  </a:cubicBezTo>
                  <a:cubicBezTo>
                    <a:pt x="8017" y="18018"/>
                    <a:pt x="8131" y="18024"/>
                    <a:pt x="8247" y="18038"/>
                  </a:cubicBezTo>
                  <a:cubicBezTo>
                    <a:pt x="9327" y="17966"/>
                    <a:pt x="10161" y="17181"/>
                    <a:pt x="10345" y="16055"/>
                  </a:cubicBezTo>
                  <a:cubicBezTo>
                    <a:pt x="10568" y="14677"/>
                    <a:pt x="9006" y="14131"/>
                    <a:pt x="7981" y="14131"/>
                  </a:cubicBezTo>
                  <a:cubicBezTo>
                    <a:pt x="7902" y="14131"/>
                    <a:pt x="7826" y="14135"/>
                    <a:pt x="7754" y="14141"/>
                  </a:cubicBezTo>
                  <a:cubicBezTo>
                    <a:pt x="7614" y="14430"/>
                    <a:pt x="7408" y="14683"/>
                    <a:pt x="7153" y="14877"/>
                  </a:cubicBezTo>
                  <a:cubicBezTo>
                    <a:pt x="7115" y="14906"/>
                    <a:pt x="7078" y="14918"/>
                    <a:pt x="7043" y="14918"/>
                  </a:cubicBezTo>
                  <a:cubicBezTo>
                    <a:pt x="6889" y="14918"/>
                    <a:pt x="6777" y="14684"/>
                    <a:pt x="6900" y="14551"/>
                  </a:cubicBezTo>
                  <a:cubicBezTo>
                    <a:pt x="7327" y="14081"/>
                    <a:pt x="7516" y="13425"/>
                    <a:pt x="7256" y="12823"/>
                  </a:cubicBezTo>
                  <a:cubicBezTo>
                    <a:pt x="7134" y="12537"/>
                    <a:pt x="7354" y="12328"/>
                    <a:pt x="7568" y="12328"/>
                  </a:cubicBezTo>
                  <a:cubicBezTo>
                    <a:pt x="7692" y="12328"/>
                    <a:pt x="7814" y="12399"/>
                    <a:pt x="7866" y="12565"/>
                  </a:cubicBezTo>
                  <a:cubicBezTo>
                    <a:pt x="7912" y="12714"/>
                    <a:pt x="7940" y="12866"/>
                    <a:pt x="7952" y="13024"/>
                  </a:cubicBezTo>
                  <a:cubicBezTo>
                    <a:pt x="7975" y="13001"/>
                    <a:pt x="8004" y="12986"/>
                    <a:pt x="8035" y="12978"/>
                  </a:cubicBezTo>
                  <a:cubicBezTo>
                    <a:pt x="8961" y="12665"/>
                    <a:pt x="9975" y="12138"/>
                    <a:pt x="10256" y="11110"/>
                  </a:cubicBezTo>
                  <a:cubicBezTo>
                    <a:pt x="10402" y="10565"/>
                    <a:pt x="10221" y="9983"/>
                    <a:pt x="9829" y="9577"/>
                  </a:cubicBezTo>
                  <a:cubicBezTo>
                    <a:pt x="9436" y="9173"/>
                    <a:pt x="9038" y="9187"/>
                    <a:pt x="8531" y="9181"/>
                  </a:cubicBezTo>
                  <a:cubicBezTo>
                    <a:pt x="8244" y="9173"/>
                    <a:pt x="8158" y="8806"/>
                    <a:pt x="8387" y="8657"/>
                  </a:cubicBezTo>
                  <a:cubicBezTo>
                    <a:pt x="8605" y="8515"/>
                    <a:pt x="8830" y="8453"/>
                    <a:pt x="9050" y="8453"/>
                  </a:cubicBezTo>
                  <a:close/>
                  <a:moveTo>
                    <a:pt x="9766" y="1"/>
                  </a:moveTo>
                  <a:cubicBezTo>
                    <a:pt x="9074" y="1"/>
                    <a:pt x="8387" y="213"/>
                    <a:pt x="7926" y="714"/>
                  </a:cubicBezTo>
                  <a:cubicBezTo>
                    <a:pt x="6889" y="1849"/>
                    <a:pt x="7439" y="3763"/>
                    <a:pt x="8992" y="4115"/>
                  </a:cubicBezTo>
                  <a:cubicBezTo>
                    <a:pt x="9049" y="4127"/>
                    <a:pt x="9098" y="4164"/>
                    <a:pt x="9124" y="4215"/>
                  </a:cubicBezTo>
                  <a:cubicBezTo>
                    <a:pt x="9402" y="3965"/>
                    <a:pt x="9768" y="3803"/>
                    <a:pt x="10134" y="3803"/>
                  </a:cubicBezTo>
                  <a:cubicBezTo>
                    <a:pt x="10138" y="3803"/>
                    <a:pt x="10141" y="3803"/>
                    <a:pt x="10144" y="3803"/>
                  </a:cubicBezTo>
                  <a:cubicBezTo>
                    <a:pt x="10577" y="3806"/>
                    <a:pt x="10562" y="4427"/>
                    <a:pt x="10144" y="4462"/>
                  </a:cubicBezTo>
                  <a:cubicBezTo>
                    <a:pt x="9602" y="4513"/>
                    <a:pt x="9261" y="4863"/>
                    <a:pt x="9124" y="5373"/>
                  </a:cubicBezTo>
                  <a:cubicBezTo>
                    <a:pt x="9090" y="5502"/>
                    <a:pt x="8986" y="5561"/>
                    <a:pt x="8880" y="5561"/>
                  </a:cubicBezTo>
                  <a:cubicBezTo>
                    <a:pt x="8745" y="5561"/>
                    <a:pt x="8607" y="5466"/>
                    <a:pt x="8602" y="5301"/>
                  </a:cubicBezTo>
                  <a:cubicBezTo>
                    <a:pt x="8602" y="5144"/>
                    <a:pt x="8631" y="4986"/>
                    <a:pt x="8694" y="4840"/>
                  </a:cubicBezTo>
                  <a:cubicBezTo>
                    <a:pt x="7979" y="4541"/>
                    <a:pt x="7222" y="4348"/>
                    <a:pt x="6461" y="4348"/>
                  </a:cubicBezTo>
                  <a:cubicBezTo>
                    <a:pt x="6013" y="4348"/>
                    <a:pt x="5565" y="4414"/>
                    <a:pt x="5124" y="4565"/>
                  </a:cubicBezTo>
                  <a:cubicBezTo>
                    <a:pt x="3304" y="5178"/>
                    <a:pt x="1966" y="8207"/>
                    <a:pt x="4645" y="8817"/>
                  </a:cubicBezTo>
                  <a:cubicBezTo>
                    <a:pt x="5058" y="8912"/>
                    <a:pt x="4915" y="9453"/>
                    <a:pt x="4556" y="9493"/>
                  </a:cubicBezTo>
                  <a:cubicBezTo>
                    <a:pt x="3482" y="9620"/>
                    <a:pt x="2508" y="9711"/>
                    <a:pt x="1602" y="10336"/>
                  </a:cubicBezTo>
                  <a:cubicBezTo>
                    <a:pt x="26" y="10995"/>
                    <a:pt x="1" y="12370"/>
                    <a:pt x="1525" y="14459"/>
                  </a:cubicBezTo>
                  <a:cubicBezTo>
                    <a:pt x="2052" y="14780"/>
                    <a:pt x="2657" y="14949"/>
                    <a:pt x="3273" y="14949"/>
                  </a:cubicBezTo>
                  <a:cubicBezTo>
                    <a:pt x="3284" y="14949"/>
                    <a:pt x="3294" y="14949"/>
                    <a:pt x="3304" y="14949"/>
                  </a:cubicBezTo>
                  <a:cubicBezTo>
                    <a:pt x="3362" y="14843"/>
                    <a:pt x="3433" y="14743"/>
                    <a:pt x="3514" y="14654"/>
                  </a:cubicBezTo>
                  <a:cubicBezTo>
                    <a:pt x="3580" y="14584"/>
                    <a:pt x="3655" y="14555"/>
                    <a:pt x="3728" y="14555"/>
                  </a:cubicBezTo>
                  <a:cubicBezTo>
                    <a:pt x="3968" y="14555"/>
                    <a:pt x="4180" y="14874"/>
                    <a:pt x="3969" y="15110"/>
                  </a:cubicBezTo>
                  <a:cubicBezTo>
                    <a:pt x="3588" y="15539"/>
                    <a:pt x="3685" y="16110"/>
                    <a:pt x="4032" y="16519"/>
                  </a:cubicBezTo>
                  <a:cubicBezTo>
                    <a:pt x="4176" y="16691"/>
                    <a:pt x="4052" y="16941"/>
                    <a:pt x="3865" y="16941"/>
                  </a:cubicBezTo>
                  <a:cubicBezTo>
                    <a:pt x="3824" y="16941"/>
                    <a:pt x="3781" y="16930"/>
                    <a:pt x="3737" y="16903"/>
                  </a:cubicBezTo>
                  <a:cubicBezTo>
                    <a:pt x="3342" y="16680"/>
                    <a:pt x="3147" y="16273"/>
                    <a:pt x="3118" y="15846"/>
                  </a:cubicBezTo>
                  <a:lnTo>
                    <a:pt x="3072" y="15852"/>
                  </a:lnTo>
                  <a:cubicBezTo>
                    <a:pt x="3075" y="16052"/>
                    <a:pt x="2926" y="16221"/>
                    <a:pt x="2728" y="16244"/>
                  </a:cubicBezTo>
                  <a:cubicBezTo>
                    <a:pt x="2613" y="16233"/>
                    <a:pt x="2502" y="16228"/>
                    <a:pt x="2395" y="16228"/>
                  </a:cubicBezTo>
                  <a:cubicBezTo>
                    <a:pt x="1073" y="16228"/>
                    <a:pt x="339" y="17061"/>
                    <a:pt x="195" y="18723"/>
                  </a:cubicBezTo>
                  <a:cubicBezTo>
                    <a:pt x="410" y="18986"/>
                    <a:pt x="617" y="19244"/>
                    <a:pt x="832" y="19502"/>
                  </a:cubicBezTo>
                  <a:cubicBezTo>
                    <a:pt x="1577" y="20219"/>
                    <a:pt x="2531" y="20562"/>
                    <a:pt x="3542" y="20663"/>
                  </a:cubicBezTo>
                  <a:cubicBezTo>
                    <a:pt x="3961" y="20703"/>
                    <a:pt x="4075" y="21284"/>
                    <a:pt x="3645" y="21416"/>
                  </a:cubicBezTo>
                  <a:cubicBezTo>
                    <a:pt x="3187" y="21551"/>
                    <a:pt x="2634" y="21674"/>
                    <a:pt x="2227" y="21935"/>
                  </a:cubicBezTo>
                  <a:cubicBezTo>
                    <a:pt x="1645" y="22107"/>
                    <a:pt x="1333" y="22542"/>
                    <a:pt x="1296" y="23250"/>
                  </a:cubicBezTo>
                  <a:cubicBezTo>
                    <a:pt x="657" y="23858"/>
                    <a:pt x="608" y="24439"/>
                    <a:pt x="1152" y="24992"/>
                  </a:cubicBezTo>
                  <a:cubicBezTo>
                    <a:pt x="1614" y="26147"/>
                    <a:pt x="2760" y="26433"/>
                    <a:pt x="3912" y="26474"/>
                  </a:cubicBezTo>
                  <a:cubicBezTo>
                    <a:pt x="4059" y="26417"/>
                    <a:pt x="4208" y="26384"/>
                    <a:pt x="4357" y="26384"/>
                  </a:cubicBezTo>
                  <a:cubicBezTo>
                    <a:pt x="4466" y="26384"/>
                    <a:pt x="4575" y="26402"/>
                    <a:pt x="4683" y="26442"/>
                  </a:cubicBezTo>
                  <a:cubicBezTo>
                    <a:pt x="4697" y="26448"/>
                    <a:pt x="4708" y="26456"/>
                    <a:pt x="4723" y="26468"/>
                  </a:cubicBezTo>
                  <a:cubicBezTo>
                    <a:pt x="4969" y="26454"/>
                    <a:pt x="5210" y="26442"/>
                    <a:pt x="5436" y="26425"/>
                  </a:cubicBezTo>
                  <a:cubicBezTo>
                    <a:pt x="5440" y="26425"/>
                    <a:pt x="5444" y="26425"/>
                    <a:pt x="5448" y="26425"/>
                  </a:cubicBezTo>
                  <a:cubicBezTo>
                    <a:pt x="5668" y="26425"/>
                    <a:pt x="5665" y="26730"/>
                    <a:pt x="5485" y="26803"/>
                  </a:cubicBezTo>
                  <a:cubicBezTo>
                    <a:pt x="5167" y="26929"/>
                    <a:pt x="4837" y="27021"/>
                    <a:pt x="4502" y="27078"/>
                  </a:cubicBezTo>
                  <a:cubicBezTo>
                    <a:pt x="4104" y="27187"/>
                    <a:pt x="3789" y="27293"/>
                    <a:pt x="3548" y="27700"/>
                  </a:cubicBezTo>
                  <a:cubicBezTo>
                    <a:pt x="3330" y="28064"/>
                    <a:pt x="3273" y="28540"/>
                    <a:pt x="3534" y="28895"/>
                  </a:cubicBezTo>
                  <a:cubicBezTo>
                    <a:pt x="3763" y="29203"/>
                    <a:pt x="4114" y="29338"/>
                    <a:pt x="4474" y="29338"/>
                  </a:cubicBezTo>
                  <a:cubicBezTo>
                    <a:pt x="4934" y="29338"/>
                    <a:pt x="5410" y="29119"/>
                    <a:pt x="5668" y="28766"/>
                  </a:cubicBezTo>
                  <a:cubicBezTo>
                    <a:pt x="5706" y="28714"/>
                    <a:pt x="5766" y="28686"/>
                    <a:pt x="5829" y="28686"/>
                  </a:cubicBezTo>
                  <a:cubicBezTo>
                    <a:pt x="5837" y="28671"/>
                    <a:pt x="5846" y="28660"/>
                    <a:pt x="5857" y="28646"/>
                  </a:cubicBezTo>
                  <a:cubicBezTo>
                    <a:pt x="5919" y="28568"/>
                    <a:pt x="5999" y="28535"/>
                    <a:pt x="6080" y="28535"/>
                  </a:cubicBezTo>
                  <a:cubicBezTo>
                    <a:pt x="6327" y="28535"/>
                    <a:pt x="6591" y="28836"/>
                    <a:pt x="6416" y="29075"/>
                  </a:cubicBezTo>
                  <a:cubicBezTo>
                    <a:pt x="6389" y="30877"/>
                    <a:pt x="7013" y="31775"/>
                    <a:pt x="8288" y="31775"/>
                  </a:cubicBezTo>
                  <a:cubicBezTo>
                    <a:pt x="8372" y="31775"/>
                    <a:pt x="8458" y="31771"/>
                    <a:pt x="8548" y="31763"/>
                  </a:cubicBezTo>
                  <a:cubicBezTo>
                    <a:pt x="8572" y="31763"/>
                    <a:pt x="8596" y="31764"/>
                    <a:pt x="8620" y="31764"/>
                  </a:cubicBezTo>
                  <a:cubicBezTo>
                    <a:pt x="9240" y="31764"/>
                    <a:pt x="9853" y="31621"/>
                    <a:pt x="10410" y="31345"/>
                  </a:cubicBezTo>
                  <a:cubicBezTo>
                    <a:pt x="11408" y="30944"/>
                    <a:pt x="12141" y="30345"/>
                    <a:pt x="12769" y="29485"/>
                  </a:cubicBezTo>
                  <a:cubicBezTo>
                    <a:pt x="13849" y="28007"/>
                    <a:pt x="14236" y="26247"/>
                    <a:pt x="14304" y="24442"/>
                  </a:cubicBezTo>
                  <a:cubicBezTo>
                    <a:pt x="14428" y="21316"/>
                    <a:pt x="13800" y="18161"/>
                    <a:pt x="13671" y="15035"/>
                  </a:cubicBezTo>
                  <a:cubicBezTo>
                    <a:pt x="13539" y="11797"/>
                    <a:pt x="13969" y="8528"/>
                    <a:pt x="13771" y="5310"/>
                  </a:cubicBezTo>
                  <a:cubicBezTo>
                    <a:pt x="13663" y="3488"/>
                    <a:pt x="13092" y="1270"/>
                    <a:pt x="11310" y="362"/>
                  </a:cubicBezTo>
                  <a:cubicBezTo>
                    <a:pt x="10865" y="134"/>
                    <a:pt x="10314" y="1"/>
                    <a:pt x="9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a:off x="3840475" y="4625825"/>
              <a:ext cx="109275" cy="493650"/>
            </a:xfrm>
            <a:custGeom>
              <a:avLst/>
              <a:gdLst/>
              <a:ahLst/>
              <a:cxnLst/>
              <a:rect l="l" t="t" r="r" b="b"/>
              <a:pathLst>
                <a:path w="4371" h="19746" extrusionOk="0">
                  <a:moveTo>
                    <a:pt x="2274" y="1"/>
                  </a:moveTo>
                  <a:cubicBezTo>
                    <a:pt x="2054" y="1"/>
                    <a:pt x="1829" y="63"/>
                    <a:pt x="1611" y="205"/>
                  </a:cubicBezTo>
                  <a:cubicBezTo>
                    <a:pt x="1382" y="354"/>
                    <a:pt x="1468" y="721"/>
                    <a:pt x="1755" y="729"/>
                  </a:cubicBezTo>
                  <a:cubicBezTo>
                    <a:pt x="2262" y="735"/>
                    <a:pt x="2660" y="724"/>
                    <a:pt x="3053" y="1125"/>
                  </a:cubicBezTo>
                  <a:cubicBezTo>
                    <a:pt x="3445" y="1526"/>
                    <a:pt x="3626" y="2113"/>
                    <a:pt x="3480" y="2658"/>
                  </a:cubicBezTo>
                  <a:cubicBezTo>
                    <a:pt x="3199" y="3686"/>
                    <a:pt x="2185" y="4214"/>
                    <a:pt x="1259" y="4526"/>
                  </a:cubicBezTo>
                  <a:cubicBezTo>
                    <a:pt x="1228" y="4534"/>
                    <a:pt x="1199" y="4549"/>
                    <a:pt x="1176" y="4572"/>
                  </a:cubicBezTo>
                  <a:cubicBezTo>
                    <a:pt x="1164" y="4414"/>
                    <a:pt x="1136" y="4262"/>
                    <a:pt x="1090" y="4113"/>
                  </a:cubicBezTo>
                  <a:cubicBezTo>
                    <a:pt x="1038" y="3947"/>
                    <a:pt x="916" y="3876"/>
                    <a:pt x="792" y="3876"/>
                  </a:cubicBezTo>
                  <a:cubicBezTo>
                    <a:pt x="578" y="3876"/>
                    <a:pt x="358" y="4085"/>
                    <a:pt x="480" y="4371"/>
                  </a:cubicBezTo>
                  <a:cubicBezTo>
                    <a:pt x="740" y="4973"/>
                    <a:pt x="548" y="5629"/>
                    <a:pt x="124" y="6099"/>
                  </a:cubicBezTo>
                  <a:cubicBezTo>
                    <a:pt x="1" y="6232"/>
                    <a:pt x="113" y="6466"/>
                    <a:pt x="267" y="6466"/>
                  </a:cubicBezTo>
                  <a:cubicBezTo>
                    <a:pt x="302" y="6466"/>
                    <a:pt x="339" y="6454"/>
                    <a:pt x="377" y="6426"/>
                  </a:cubicBezTo>
                  <a:cubicBezTo>
                    <a:pt x="632" y="6231"/>
                    <a:pt x="838" y="5979"/>
                    <a:pt x="978" y="5689"/>
                  </a:cubicBezTo>
                  <a:cubicBezTo>
                    <a:pt x="1050" y="5683"/>
                    <a:pt x="1126" y="5680"/>
                    <a:pt x="1205" y="5680"/>
                  </a:cubicBezTo>
                  <a:cubicBezTo>
                    <a:pt x="2230" y="5680"/>
                    <a:pt x="3792" y="6225"/>
                    <a:pt x="3569" y="7603"/>
                  </a:cubicBezTo>
                  <a:cubicBezTo>
                    <a:pt x="3385" y="8729"/>
                    <a:pt x="2551" y="9514"/>
                    <a:pt x="1471" y="9586"/>
                  </a:cubicBezTo>
                  <a:cubicBezTo>
                    <a:pt x="1355" y="9572"/>
                    <a:pt x="1241" y="9566"/>
                    <a:pt x="1126" y="9566"/>
                  </a:cubicBezTo>
                  <a:cubicBezTo>
                    <a:pt x="1079" y="9566"/>
                    <a:pt x="1031" y="9567"/>
                    <a:pt x="984" y="9569"/>
                  </a:cubicBezTo>
                  <a:cubicBezTo>
                    <a:pt x="611" y="9586"/>
                    <a:pt x="480" y="10205"/>
                    <a:pt x="889" y="10257"/>
                  </a:cubicBezTo>
                  <a:cubicBezTo>
                    <a:pt x="921" y="10262"/>
                    <a:pt x="950" y="10262"/>
                    <a:pt x="984" y="10265"/>
                  </a:cubicBezTo>
                  <a:lnTo>
                    <a:pt x="984" y="10268"/>
                  </a:lnTo>
                  <a:lnTo>
                    <a:pt x="1030" y="10268"/>
                  </a:lnTo>
                  <a:cubicBezTo>
                    <a:pt x="1143" y="10280"/>
                    <a:pt x="1257" y="10286"/>
                    <a:pt x="1371" y="10286"/>
                  </a:cubicBezTo>
                  <a:cubicBezTo>
                    <a:pt x="1423" y="10286"/>
                    <a:pt x="1474" y="10285"/>
                    <a:pt x="1526" y="10282"/>
                  </a:cubicBezTo>
                  <a:cubicBezTo>
                    <a:pt x="2093" y="10331"/>
                    <a:pt x="2623" y="10529"/>
                    <a:pt x="3013" y="11010"/>
                  </a:cubicBezTo>
                  <a:cubicBezTo>
                    <a:pt x="3799" y="11988"/>
                    <a:pt x="3787" y="14199"/>
                    <a:pt x="1896" y="14199"/>
                  </a:cubicBezTo>
                  <a:cubicBezTo>
                    <a:pt x="1747" y="14199"/>
                    <a:pt x="1586" y="14185"/>
                    <a:pt x="1414" y="14156"/>
                  </a:cubicBezTo>
                  <a:cubicBezTo>
                    <a:pt x="1400" y="14154"/>
                    <a:pt x="1387" y="14153"/>
                    <a:pt x="1374" y="14153"/>
                  </a:cubicBezTo>
                  <a:cubicBezTo>
                    <a:pt x="1288" y="14153"/>
                    <a:pt x="1207" y="14200"/>
                    <a:pt x="1167" y="14280"/>
                  </a:cubicBezTo>
                  <a:cubicBezTo>
                    <a:pt x="1173" y="14211"/>
                    <a:pt x="1176" y="14136"/>
                    <a:pt x="1179" y="14062"/>
                  </a:cubicBezTo>
                  <a:cubicBezTo>
                    <a:pt x="1191" y="13872"/>
                    <a:pt x="1056" y="13791"/>
                    <a:pt x="913" y="13791"/>
                  </a:cubicBezTo>
                  <a:cubicBezTo>
                    <a:pt x="729" y="13791"/>
                    <a:pt x="533" y="13925"/>
                    <a:pt x="623" y="14136"/>
                  </a:cubicBezTo>
                  <a:cubicBezTo>
                    <a:pt x="821" y="14606"/>
                    <a:pt x="746" y="15202"/>
                    <a:pt x="623" y="15681"/>
                  </a:cubicBezTo>
                  <a:cubicBezTo>
                    <a:pt x="594" y="15798"/>
                    <a:pt x="680" y="15868"/>
                    <a:pt x="768" y="15868"/>
                  </a:cubicBezTo>
                  <a:cubicBezTo>
                    <a:pt x="828" y="15868"/>
                    <a:pt x="890" y="15836"/>
                    <a:pt x="918" y="15764"/>
                  </a:cubicBezTo>
                  <a:cubicBezTo>
                    <a:pt x="955" y="15669"/>
                    <a:pt x="984" y="15575"/>
                    <a:pt x="1007" y="15477"/>
                  </a:cubicBezTo>
                  <a:cubicBezTo>
                    <a:pt x="1050" y="15489"/>
                    <a:pt x="1093" y="15497"/>
                    <a:pt x="1136" y="15497"/>
                  </a:cubicBezTo>
                  <a:cubicBezTo>
                    <a:pt x="1199" y="15494"/>
                    <a:pt x="1263" y="15493"/>
                    <a:pt x="1326" y="15493"/>
                  </a:cubicBezTo>
                  <a:cubicBezTo>
                    <a:pt x="2329" y="15493"/>
                    <a:pt x="3272" y="15886"/>
                    <a:pt x="3563" y="16964"/>
                  </a:cubicBezTo>
                  <a:cubicBezTo>
                    <a:pt x="3829" y="17952"/>
                    <a:pt x="3271" y="19373"/>
                    <a:pt x="2186" y="19373"/>
                  </a:cubicBezTo>
                  <a:cubicBezTo>
                    <a:pt x="2043" y="19373"/>
                    <a:pt x="1890" y="19348"/>
                    <a:pt x="1729" y="19294"/>
                  </a:cubicBezTo>
                  <a:cubicBezTo>
                    <a:pt x="1712" y="19288"/>
                    <a:pt x="1696" y="19285"/>
                    <a:pt x="1680" y="19285"/>
                  </a:cubicBezTo>
                  <a:cubicBezTo>
                    <a:pt x="1532" y="19285"/>
                    <a:pt x="1440" y="19533"/>
                    <a:pt x="1603" y="19601"/>
                  </a:cubicBezTo>
                  <a:cubicBezTo>
                    <a:pt x="1838" y="19701"/>
                    <a:pt x="2068" y="19746"/>
                    <a:pt x="2289" y="19746"/>
                  </a:cubicBezTo>
                  <a:cubicBezTo>
                    <a:pt x="3429" y="19746"/>
                    <a:pt x="4311" y="18535"/>
                    <a:pt x="4282" y="17368"/>
                  </a:cubicBezTo>
                  <a:cubicBezTo>
                    <a:pt x="4236" y="15949"/>
                    <a:pt x="3018" y="14782"/>
                    <a:pt x="1640" y="14782"/>
                  </a:cubicBezTo>
                  <a:cubicBezTo>
                    <a:pt x="1472" y="14782"/>
                    <a:pt x="1301" y="14799"/>
                    <a:pt x="1130" y="14835"/>
                  </a:cubicBezTo>
                  <a:cubicBezTo>
                    <a:pt x="1142" y="14718"/>
                    <a:pt x="1150" y="14598"/>
                    <a:pt x="1153" y="14480"/>
                  </a:cubicBezTo>
                  <a:cubicBezTo>
                    <a:pt x="1185" y="14532"/>
                    <a:pt x="1233" y="14569"/>
                    <a:pt x="1293" y="14583"/>
                  </a:cubicBezTo>
                  <a:cubicBezTo>
                    <a:pt x="1498" y="14634"/>
                    <a:pt x="1703" y="14659"/>
                    <a:pt x="1904" y="14659"/>
                  </a:cubicBezTo>
                  <a:cubicBezTo>
                    <a:pt x="3163" y="14659"/>
                    <a:pt x="4294" y="13707"/>
                    <a:pt x="4336" y="12337"/>
                  </a:cubicBezTo>
                  <a:cubicBezTo>
                    <a:pt x="4371" y="11222"/>
                    <a:pt x="3683" y="10400"/>
                    <a:pt x="2778" y="9953"/>
                  </a:cubicBezTo>
                  <a:cubicBezTo>
                    <a:pt x="3649" y="9523"/>
                    <a:pt x="4302" y="8706"/>
                    <a:pt x="4291" y="7603"/>
                  </a:cubicBezTo>
                  <a:cubicBezTo>
                    <a:pt x="4279" y="6030"/>
                    <a:pt x="2881" y="4981"/>
                    <a:pt x="1440" y="4964"/>
                  </a:cubicBezTo>
                  <a:cubicBezTo>
                    <a:pt x="2778" y="4686"/>
                    <a:pt x="4282" y="3589"/>
                    <a:pt x="4187" y="2073"/>
                  </a:cubicBezTo>
                  <a:cubicBezTo>
                    <a:pt x="4132" y="1176"/>
                    <a:pt x="3235" y="1"/>
                    <a:pt x="22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a:off x="318947" y="30073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rot="-1177723">
            <a:off x="8729965" y="3419073"/>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64"/>
          <p:cNvGrpSpPr/>
          <p:nvPr/>
        </p:nvGrpSpPr>
        <p:grpSpPr>
          <a:xfrm>
            <a:off x="7457744" y="864399"/>
            <a:ext cx="394851" cy="387434"/>
            <a:chOff x="1652700" y="3233600"/>
            <a:chExt cx="243525" cy="238950"/>
          </a:xfrm>
        </p:grpSpPr>
        <p:sp>
          <p:nvSpPr>
            <p:cNvPr id="684" name="Google Shape;684;p64"/>
            <p:cNvSpPr/>
            <p:nvPr/>
          </p:nvSpPr>
          <p:spPr>
            <a:xfrm>
              <a:off x="1703900" y="3244775"/>
              <a:ext cx="183975" cy="176100"/>
            </a:xfrm>
            <a:custGeom>
              <a:avLst/>
              <a:gdLst/>
              <a:ahLst/>
              <a:cxnLst/>
              <a:rect l="l" t="t" r="r" b="b"/>
              <a:pathLst>
                <a:path w="7359" h="7044" extrusionOk="0">
                  <a:moveTo>
                    <a:pt x="4124" y="2368"/>
                  </a:moveTo>
                  <a:cubicBezTo>
                    <a:pt x="4220" y="2368"/>
                    <a:pt x="4330" y="2395"/>
                    <a:pt x="4426" y="2395"/>
                  </a:cubicBezTo>
                  <a:cubicBezTo>
                    <a:pt x="4461" y="2395"/>
                    <a:pt x="4495" y="2392"/>
                    <a:pt x="4525" y="2382"/>
                  </a:cubicBezTo>
                  <a:cubicBezTo>
                    <a:pt x="4573" y="2453"/>
                    <a:pt x="4620" y="2525"/>
                    <a:pt x="4692" y="2572"/>
                  </a:cubicBezTo>
                  <a:lnTo>
                    <a:pt x="4739" y="2596"/>
                  </a:lnTo>
                  <a:cubicBezTo>
                    <a:pt x="4763" y="2691"/>
                    <a:pt x="4811" y="2787"/>
                    <a:pt x="4811" y="2882"/>
                  </a:cubicBezTo>
                  <a:lnTo>
                    <a:pt x="4811" y="2906"/>
                  </a:lnTo>
                  <a:cubicBezTo>
                    <a:pt x="4811" y="2953"/>
                    <a:pt x="4811" y="2977"/>
                    <a:pt x="4811" y="3025"/>
                  </a:cubicBezTo>
                  <a:cubicBezTo>
                    <a:pt x="4763" y="3120"/>
                    <a:pt x="4692" y="3239"/>
                    <a:pt x="4620" y="3334"/>
                  </a:cubicBezTo>
                  <a:cubicBezTo>
                    <a:pt x="4573" y="3382"/>
                    <a:pt x="4763" y="3430"/>
                    <a:pt x="4739" y="3477"/>
                  </a:cubicBezTo>
                  <a:cubicBezTo>
                    <a:pt x="4752" y="3452"/>
                    <a:pt x="4758" y="3442"/>
                    <a:pt x="4759" y="3442"/>
                  </a:cubicBezTo>
                  <a:lnTo>
                    <a:pt x="4759" y="3442"/>
                  </a:lnTo>
                  <a:cubicBezTo>
                    <a:pt x="4764" y="3442"/>
                    <a:pt x="4664" y="3672"/>
                    <a:pt x="4644" y="3691"/>
                  </a:cubicBezTo>
                  <a:cubicBezTo>
                    <a:pt x="4596" y="3715"/>
                    <a:pt x="4477" y="3811"/>
                    <a:pt x="4454" y="3858"/>
                  </a:cubicBezTo>
                  <a:cubicBezTo>
                    <a:pt x="4406" y="3906"/>
                    <a:pt x="4340" y="3906"/>
                    <a:pt x="4275" y="3906"/>
                  </a:cubicBezTo>
                  <a:cubicBezTo>
                    <a:pt x="4209" y="3906"/>
                    <a:pt x="4144" y="3906"/>
                    <a:pt x="4096" y="3953"/>
                  </a:cubicBezTo>
                  <a:cubicBezTo>
                    <a:pt x="4049" y="4025"/>
                    <a:pt x="3977" y="4073"/>
                    <a:pt x="3930" y="4120"/>
                  </a:cubicBezTo>
                  <a:lnTo>
                    <a:pt x="3882" y="4144"/>
                  </a:lnTo>
                  <a:lnTo>
                    <a:pt x="3787" y="4168"/>
                  </a:lnTo>
                  <a:cubicBezTo>
                    <a:pt x="3692" y="4168"/>
                    <a:pt x="3787" y="4025"/>
                    <a:pt x="3692" y="4025"/>
                  </a:cubicBezTo>
                  <a:cubicBezTo>
                    <a:pt x="3668" y="4001"/>
                    <a:pt x="3525" y="4001"/>
                    <a:pt x="3525" y="3977"/>
                  </a:cubicBezTo>
                  <a:cubicBezTo>
                    <a:pt x="3501" y="3953"/>
                    <a:pt x="3310" y="3644"/>
                    <a:pt x="3287" y="3620"/>
                  </a:cubicBezTo>
                  <a:cubicBezTo>
                    <a:pt x="3215" y="3334"/>
                    <a:pt x="3239" y="3453"/>
                    <a:pt x="3168" y="3168"/>
                  </a:cubicBezTo>
                  <a:cubicBezTo>
                    <a:pt x="3168" y="3144"/>
                    <a:pt x="3168" y="3144"/>
                    <a:pt x="3144" y="3120"/>
                  </a:cubicBezTo>
                  <a:lnTo>
                    <a:pt x="3168" y="3096"/>
                  </a:lnTo>
                  <a:cubicBezTo>
                    <a:pt x="3215" y="3072"/>
                    <a:pt x="3239" y="3048"/>
                    <a:pt x="3287" y="3025"/>
                  </a:cubicBezTo>
                  <a:cubicBezTo>
                    <a:pt x="3287" y="3025"/>
                    <a:pt x="3453" y="2667"/>
                    <a:pt x="3453" y="2667"/>
                  </a:cubicBezTo>
                  <a:cubicBezTo>
                    <a:pt x="3620" y="2548"/>
                    <a:pt x="3811" y="2453"/>
                    <a:pt x="4025" y="2382"/>
                  </a:cubicBezTo>
                  <a:cubicBezTo>
                    <a:pt x="4055" y="2372"/>
                    <a:pt x="4088" y="2368"/>
                    <a:pt x="4124" y="2368"/>
                  </a:cubicBezTo>
                  <a:close/>
                  <a:moveTo>
                    <a:pt x="6549" y="0"/>
                  </a:moveTo>
                  <a:cubicBezTo>
                    <a:pt x="5144" y="119"/>
                    <a:pt x="3811" y="619"/>
                    <a:pt x="2691" y="1453"/>
                  </a:cubicBezTo>
                  <a:cubicBezTo>
                    <a:pt x="2120" y="1882"/>
                    <a:pt x="1548" y="2358"/>
                    <a:pt x="1024" y="2858"/>
                  </a:cubicBezTo>
                  <a:cubicBezTo>
                    <a:pt x="786" y="3096"/>
                    <a:pt x="548" y="3334"/>
                    <a:pt x="334" y="3596"/>
                  </a:cubicBezTo>
                  <a:cubicBezTo>
                    <a:pt x="143" y="3787"/>
                    <a:pt x="24" y="4049"/>
                    <a:pt x="0" y="4334"/>
                  </a:cubicBezTo>
                  <a:cubicBezTo>
                    <a:pt x="24" y="4525"/>
                    <a:pt x="96" y="4715"/>
                    <a:pt x="238" y="4858"/>
                  </a:cubicBezTo>
                  <a:cubicBezTo>
                    <a:pt x="286" y="4930"/>
                    <a:pt x="357" y="5001"/>
                    <a:pt x="429" y="5049"/>
                  </a:cubicBezTo>
                  <a:lnTo>
                    <a:pt x="2167" y="6883"/>
                  </a:lnTo>
                  <a:cubicBezTo>
                    <a:pt x="2286" y="6990"/>
                    <a:pt x="2435" y="7043"/>
                    <a:pt x="2584" y="7043"/>
                  </a:cubicBezTo>
                  <a:cubicBezTo>
                    <a:pt x="2733" y="7043"/>
                    <a:pt x="2882" y="6990"/>
                    <a:pt x="3001" y="6883"/>
                  </a:cubicBezTo>
                  <a:cubicBezTo>
                    <a:pt x="3692" y="6240"/>
                    <a:pt x="4358" y="5573"/>
                    <a:pt x="5025" y="4882"/>
                  </a:cubicBezTo>
                  <a:cubicBezTo>
                    <a:pt x="5359" y="4549"/>
                    <a:pt x="5692" y="4168"/>
                    <a:pt x="5978" y="3811"/>
                  </a:cubicBezTo>
                  <a:cubicBezTo>
                    <a:pt x="6263" y="3406"/>
                    <a:pt x="6502" y="2977"/>
                    <a:pt x="6668" y="2501"/>
                  </a:cubicBezTo>
                  <a:lnTo>
                    <a:pt x="7311" y="1000"/>
                  </a:lnTo>
                  <a:cubicBezTo>
                    <a:pt x="7359" y="786"/>
                    <a:pt x="7311" y="572"/>
                    <a:pt x="7145" y="429"/>
                  </a:cubicBezTo>
                  <a:lnTo>
                    <a:pt x="7168" y="429"/>
                  </a:lnTo>
                  <a:cubicBezTo>
                    <a:pt x="7121" y="405"/>
                    <a:pt x="7097" y="381"/>
                    <a:pt x="7073" y="357"/>
                  </a:cubicBezTo>
                  <a:cubicBezTo>
                    <a:pt x="6978" y="143"/>
                    <a:pt x="6764" y="0"/>
                    <a:pt x="6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a:off x="1655675" y="3382875"/>
              <a:ext cx="89325" cy="89675"/>
            </a:xfrm>
            <a:custGeom>
              <a:avLst/>
              <a:gdLst/>
              <a:ahLst/>
              <a:cxnLst/>
              <a:rect l="l" t="t" r="r" b="b"/>
              <a:pathLst>
                <a:path w="3573" h="3587" extrusionOk="0">
                  <a:moveTo>
                    <a:pt x="1795" y="0"/>
                  </a:moveTo>
                  <a:cubicBezTo>
                    <a:pt x="1698" y="0"/>
                    <a:pt x="1601" y="26"/>
                    <a:pt x="1524" y="73"/>
                  </a:cubicBezTo>
                  <a:cubicBezTo>
                    <a:pt x="1286" y="239"/>
                    <a:pt x="1096" y="430"/>
                    <a:pt x="929" y="668"/>
                  </a:cubicBezTo>
                  <a:cubicBezTo>
                    <a:pt x="786" y="882"/>
                    <a:pt x="691" y="1097"/>
                    <a:pt x="596" y="1335"/>
                  </a:cubicBezTo>
                  <a:cubicBezTo>
                    <a:pt x="453" y="1740"/>
                    <a:pt x="381" y="2168"/>
                    <a:pt x="215" y="2573"/>
                  </a:cubicBezTo>
                  <a:cubicBezTo>
                    <a:pt x="191" y="2621"/>
                    <a:pt x="167" y="2668"/>
                    <a:pt x="143" y="2716"/>
                  </a:cubicBezTo>
                  <a:cubicBezTo>
                    <a:pt x="0" y="2954"/>
                    <a:pt x="48" y="3240"/>
                    <a:pt x="238" y="3430"/>
                  </a:cubicBezTo>
                  <a:cubicBezTo>
                    <a:pt x="337" y="3529"/>
                    <a:pt x="479" y="3586"/>
                    <a:pt x="627" y="3586"/>
                  </a:cubicBezTo>
                  <a:cubicBezTo>
                    <a:pt x="728" y="3586"/>
                    <a:pt x="832" y="3560"/>
                    <a:pt x="929" y="3502"/>
                  </a:cubicBezTo>
                  <a:lnTo>
                    <a:pt x="977" y="3478"/>
                  </a:lnTo>
                  <a:cubicBezTo>
                    <a:pt x="1810" y="3145"/>
                    <a:pt x="2810" y="3073"/>
                    <a:pt x="3406" y="2311"/>
                  </a:cubicBezTo>
                  <a:cubicBezTo>
                    <a:pt x="3499" y="2195"/>
                    <a:pt x="3569" y="2056"/>
                    <a:pt x="3572" y="1917"/>
                  </a:cubicBezTo>
                  <a:lnTo>
                    <a:pt x="3572" y="1917"/>
                  </a:lnTo>
                  <a:cubicBezTo>
                    <a:pt x="3572" y="1921"/>
                    <a:pt x="3572" y="1926"/>
                    <a:pt x="3572" y="1930"/>
                  </a:cubicBezTo>
                  <a:lnTo>
                    <a:pt x="3572" y="1906"/>
                  </a:lnTo>
                  <a:cubicBezTo>
                    <a:pt x="3572" y="1910"/>
                    <a:pt x="3572" y="1913"/>
                    <a:pt x="3572" y="1917"/>
                  </a:cubicBezTo>
                  <a:lnTo>
                    <a:pt x="3572" y="1917"/>
                  </a:lnTo>
                  <a:cubicBezTo>
                    <a:pt x="3570" y="1780"/>
                    <a:pt x="3523" y="1665"/>
                    <a:pt x="3453" y="1573"/>
                  </a:cubicBezTo>
                  <a:cubicBezTo>
                    <a:pt x="3330" y="1435"/>
                    <a:pt x="3158" y="1356"/>
                    <a:pt x="2987" y="1356"/>
                  </a:cubicBezTo>
                  <a:cubicBezTo>
                    <a:pt x="2893" y="1356"/>
                    <a:pt x="2800" y="1379"/>
                    <a:pt x="2715" y="1430"/>
                  </a:cubicBezTo>
                  <a:cubicBezTo>
                    <a:pt x="2596" y="1501"/>
                    <a:pt x="2477" y="1573"/>
                    <a:pt x="2358" y="1621"/>
                  </a:cubicBezTo>
                  <a:cubicBezTo>
                    <a:pt x="2406" y="1335"/>
                    <a:pt x="2429" y="1025"/>
                    <a:pt x="2406" y="739"/>
                  </a:cubicBezTo>
                  <a:cubicBezTo>
                    <a:pt x="2406" y="692"/>
                    <a:pt x="2382" y="644"/>
                    <a:pt x="2382" y="597"/>
                  </a:cubicBezTo>
                  <a:cubicBezTo>
                    <a:pt x="2382" y="501"/>
                    <a:pt x="2358" y="382"/>
                    <a:pt x="2310" y="287"/>
                  </a:cubicBezTo>
                  <a:cubicBezTo>
                    <a:pt x="2215" y="144"/>
                    <a:pt x="2096" y="49"/>
                    <a:pt x="1953" y="25"/>
                  </a:cubicBezTo>
                  <a:cubicBezTo>
                    <a:pt x="1902" y="8"/>
                    <a:pt x="1849" y="0"/>
                    <a:pt x="1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1767225" y="3300400"/>
              <a:ext cx="70875" cy="51525"/>
            </a:xfrm>
            <a:custGeom>
              <a:avLst/>
              <a:gdLst/>
              <a:ahLst/>
              <a:cxnLst/>
              <a:rect l="l" t="t" r="r" b="b"/>
              <a:pathLst>
                <a:path w="2835" h="2061" extrusionOk="0">
                  <a:moveTo>
                    <a:pt x="1316" y="471"/>
                  </a:moveTo>
                  <a:cubicBezTo>
                    <a:pt x="1762" y="471"/>
                    <a:pt x="2169" y="1041"/>
                    <a:pt x="1825" y="1443"/>
                  </a:cubicBezTo>
                  <a:cubicBezTo>
                    <a:pt x="1702" y="1575"/>
                    <a:pt x="1542" y="1636"/>
                    <a:pt x="1384" y="1636"/>
                  </a:cubicBezTo>
                  <a:cubicBezTo>
                    <a:pt x="1144" y="1636"/>
                    <a:pt x="911" y="1496"/>
                    <a:pt x="825" y="1252"/>
                  </a:cubicBezTo>
                  <a:cubicBezTo>
                    <a:pt x="730" y="1014"/>
                    <a:pt x="801" y="752"/>
                    <a:pt x="992" y="585"/>
                  </a:cubicBezTo>
                  <a:cubicBezTo>
                    <a:pt x="1095" y="505"/>
                    <a:pt x="1207" y="471"/>
                    <a:pt x="1316" y="471"/>
                  </a:cubicBezTo>
                  <a:close/>
                  <a:moveTo>
                    <a:pt x="1485" y="0"/>
                  </a:moveTo>
                  <a:cubicBezTo>
                    <a:pt x="1233" y="0"/>
                    <a:pt x="973" y="103"/>
                    <a:pt x="754" y="347"/>
                  </a:cubicBezTo>
                  <a:cubicBezTo>
                    <a:pt x="0" y="1118"/>
                    <a:pt x="736" y="2060"/>
                    <a:pt x="1502" y="2060"/>
                  </a:cubicBezTo>
                  <a:cubicBezTo>
                    <a:pt x="1801" y="2060"/>
                    <a:pt x="2105" y="1916"/>
                    <a:pt x="2325" y="1562"/>
                  </a:cubicBezTo>
                  <a:cubicBezTo>
                    <a:pt x="2834" y="807"/>
                    <a:pt x="2192" y="0"/>
                    <a:pt x="1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a:off x="1824100" y="3275800"/>
              <a:ext cx="33050" cy="23475"/>
            </a:xfrm>
            <a:custGeom>
              <a:avLst/>
              <a:gdLst/>
              <a:ahLst/>
              <a:cxnLst/>
              <a:rect l="l" t="t" r="r" b="b"/>
              <a:pathLst>
                <a:path w="1322" h="939" extrusionOk="0">
                  <a:moveTo>
                    <a:pt x="652" y="0"/>
                  </a:moveTo>
                  <a:cubicBezTo>
                    <a:pt x="537" y="0"/>
                    <a:pt x="417" y="48"/>
                    <a:pt x="312" y="164"/>
                  </a:cubicBezTo>
                  <a:cubicBezTo>
                    <a:pt x="0" y="495"/>
                    <a:pt x="311" y="939"/>
                    <a:pt x="667" y="939"/>
                  </a:cubicBezTo>
                  <a:cubicBezTo>
                    <a:pt x="772" y="939"/>
                    <a:pt x="881" y="900"/>
                    <a:pt x="979" y="807"/>
                  </a:cubicBezTo>
                  <a:cubicBezTo>
                    <a:pt x="1321" y="465"/>
                    <a:pt x="101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a:off x="1652700" y="3233600"/>
              <a:ext cx="243525" cy="236925"/>
            </a:xfrm>
            <a:custGeom>
              <a:avLst/>
              <a:gdLst/>
              <a:ahLst/>
              <a:cxnLst/>
              <a:rect l="l" t="t" r="r" b="b"/>
              <a:pathLst>
                <a:path w="9741" h="9477" extrusionOk="0">
                  <a:moveTo>
                    <a:pt x="3930" y="2448"/>
                  </a:moveTo>
                  <a:lnTo>
                    <a:pt x="3930" y="2448"/>
                  </a:lnTo>
                  <a:cubicBezTo>
                    <a:pt x="3644" y="2733"/>
                    <a:pt x="3382" y="3043"/>
                    <a:pt x="3120" y="3353"/>
                  </a:cubicBezTo>
                  <a:cubicBezTo>
                    <a:pt x="2858" y="3638"/>
                    <a:pt x="2596" y="3924"/>
                    <a:pt x="2334" y="4186"/>
                  </a:cubicBezTo>
                  <a:cubicBezTo>
                    <a:pt x="2239" y="4305"/>
                    <a:pt x="2120" y="4424"/>
                    <a:pt x="2001" y="4520"/>
                  </a:cubicBezTo>
                  <a:cubicBezTo>
                    <a:pt x="1667" y="4186"/>
                    <a:pt x="1310" y="3829"/>
                    <a:pt x="953" y="3519"/>
                  </a:cubicBezTo>
                  <a:cubicBezTo>
                    <a:pt x="1953" y="3210"/>
                    <a:pt x="2953" y="2805"/>
                    <a:pt x="3930" y="2448"/>
                  </a:cubicBezTo>
                  <a:close/>
                  <a:moveTo>
                    <a:pt x="2763" y="6282"/>
                  </a:moveTo>
                  <a:cubicBezTo>
                    <a:pt x="3025" y="6377"/>
                    <a:pt x="3239" y="6568"/>
                    <a:pt x="3358" y="6806"/>
                  </a:cubicBezTo>
                  <a:cubicBezTo>
                    <a:pt x="3310" y="7020"/>
                    <a:pt x="3168" y="7163"/>
                    <a:pt x="2977" y="7234"/>
                  </a:cubicBezTo>
                  <a:cubicBezTo>
                    <a:pt x="2739" y="7306"/>
                    <a:pt x="2477" y="7353"/>
                    <a:pt x="2239" y="7377"/>
                  </a:cubicBezTo>
                  <a:cubicBezTo>
                    <a:pt x="2239" y="7044"/>
                    <a:pt x="2310" y="6734"/>
                    <a:pt x="2453" y="6472"/>
                  </a:cubicBezTo>
                  <a:lnTo>
                    <a:pt x="2429" y="6472"/>
                  </a:lnTo>
                  <a:cubicBezTo>
                    <a:pt x="2525" y="6377"/>
                    <a:pt x="2644" y="6306"/>
                    <a:pt x="2763" y="6282"/>
                  </a:cubicBezTo>
                  <a:close/>
                  <a:moveTo>
                    <a:pt x="7049" y="5925"/>
                  </a:moveTo>
                  <a:lnTo>
                    <a:pt x="7049" y="5925"/>
                  </a:lnTo>
                  <a:cubicBezTo>
                    <a:pt x="6930" y="6282"/>
                    <a:pt x="6787" y="6687"/>
                    <a:pt x="6692" y="7044"/>
                  </a:cubicBezTo>
                  <a:cubicBezTo>
                    <a:pt x="6549" y="7639"/>
                    <a:pt x="6454" y="8235"/>
                    <a:pt x="6311" y="8806"/>
                  </a:cubicBezTo>
                  <a:cubicBezTo>
                    <a:pt x="5906" y="8425"/>
                    <a:pt x="5501" y="8068"/>
                    <a:pt x="5097" y="7711"/>
                  </a:cubicBezTo>
                  <a:cubicBezTo>
                    <a:pt x="5263" y="7568"/>
                    <a:pt x="5430" y="7425"/>
                    <a:pt x="5573" y="7258"/>
                  </a:cubicBezTo>
                  <a:cubicBezTo>
                    <a:pt x="5859" y="6996"/>
                    <a:pt x="6287" y="6591"/>
                    <a:pt x="6597" y="6329"/>
                  </a:cubicBezTo>
                  <a:lnTo>
                    <a:pt x="7049" y="5925"/>
                  </a:lnTo>
                  <a:close/>
                  <a:moveTo>
                    <a:pt x="2263" y="6187"/>
                  </a:moveTo>
                  <a:lnTo>
                    <a:pt x="2215" y="6210"/>
                  </a:lnTo>
                  <a:cubicBezTo>
                    <a:pt x="1882" y="6615"/>
                    <a:pt x="1667" y="7115"/>
                    <a:pt x="1620" y="7663"/>
                  </a:cubicBezTo>
                  <a:cubicBezTo>
                    <a:pt x="1620" y="7887"/>
                    <a:pt x="1810" y="7965"/>
                    <a:pt x="1996" y="7965"/>
                  </a:cubicBezTo>
                  <a:cubicBezTo>
                    <a:pt x="2047" y="7965"/>
                    <a:pt x="2097" y="7959"/>
                    <a:pt x="2144" y="7949"/>
                  </a:cubicBezTo>
                  <a:cubicBezTo>
                    <a:pt x="2644" y="7925"/>
                    <a:pt x="3120" y="7734"/>
                    <a:pt x="3477" y="7401"/>
                  </a:cubicBezTo>
                  <a:cubicBezTo>
                    <a:pt x="3477" y="7449"/>
                    <a:pt x="3477" y="7472"/>
                    <a:pt x="3477" y="7496"/>
                  </a:cubicBezTo>
                  <a:cubicBezTo>
                    <a:pt x="3310" y="8639"/>
                    <a:pt x="2024" y="8973"/>
                    <a:pt x="1048" y="9068"/>
                  </a:cubicBezTo>
                  <a:lnTo>
                    <a:pt x="1024" y="9068"/>
                  </a:lnTo>
                  <a:lnTo>
                    <a:pt x="548" y="9116"/>
                  </a:lnTo>
                  <a:cubicBezTo>
                    <a:pt x="596" y="8616"/>
                    <a:pt x="667" y="8139"/>
                    <a:pt x="810" y="7639"/>
                  </a:cubicBezTo>
                  <a:cubicBezTo>
                    <a:pt x="953" y="7187"/>
                    <a:pt x="1096" y="6639"/>
                    <a:pt x="1548" y="6377"/>
                  </a:cubicBezTo>
                  <a:cubicBezTo>
                    <a:pt x="1762" y="6258"/>
                    <a:pt x="2001" y="6187"/>
                    <a:pt x="2263" y="6187"/>
                  </a:cubicBezTo>
                  <a:close/>
                  <a:moveTo>
                    <a:pt x="8660" y="1"/>
                  </a:moveTo>
                  <a:cubicBezTo>
                    <a:pt x="8579" y="1"/>
                    <a:pt x="8502" y="7"/>
                    <a:pt x="8431" y="19"/>
                  </a:cubicBezTo>
                  <a:cubicBezTo>
                    <a:pt x="8216" y="42"/>
                    <a:pt x="8026" y="90"/>
                    <a:pt x="7835" y="138"/>
                  </a:cubicBezTo>
                  <a:cubicBezTo>
                    <a:pt x="6930" y="352"/>
                    <a:pt x="6097" y="733"/>
                    <a:pt x="5335" y="1257"/>
                  </a:cubicBezTo>
                  <a:cubicBezTo>
                    <a:pt x="5025" y="1447"/>
                    <a:pt x="4739" y="1686"/>
                    <a:pt x="4477" y="1924"/>
                  </a:cubicBezTo>
                  <a:lnTo>
                    <a:pt x="4454" y="1924"/>
                  </a:lnTo>
                  <a:cubicBezTo>
                    <a:pt x="3549" y="2114"/>
                    <a:pt x="2667" y="2376"/>
                    <a:pt x="1810" y="2662"/>
                  </a:cubicBezTo>
                  <a:lnTo>
                    <a:pt x="762" y="2995"/>
                  </a:lnTo>
                  <a:cubicBezTo>
                    <a:pt x="548" y="3091"/>
                    <a:pt x="262" y="3067"/>
                    <a:pt x="95" y="3257"/>
                  </a:cubicBezTo>
                  <a:cubicBezTo>
                    <a:pt x="0" y="3376"/>
                    <a:pt x="24" y="3543"/>
                    <a:pt x="143" y="3638"/>
                  </a:cubicBezTo>
                  <a:cubicBezTo>
                    <a:pt x="572" y="3972"/>
                    <a:pt x="953" y="4305"/>
                    <a:pt x="1334" y="4662"/>
                  </a:cubicBezTo>
                  <a:cubicBezTo>
                    <a:pt x="1667" y="4996"/>
                    <a:pt x="2001" y="5329"/>
                    <a:pt x="2334" y="5663"/>
                  </a:cubicBezTo>
                  <a:cubicBezTo>
                    <a:pt x="2264" y="5653"/>
                    <a:pt x="2193" y="5648"/>
                    <a:pt x="2122" y="5648"/>
                  </a:cubicBezTo>
                  <a:cubicBezTo>
                    <a:pt x="1689" y="5648"/>
                    <a:pt x="1256" y="5829"/>
                    <a:pt x="929" y="6115"/>
                  </a:cubicBezTo>
                  <a:cubicBezTo>
                    <a:pt x="167" y="6901"/>
                    <a:pt x="119" y="8282"/>
                    <a:pt x="191" y="9306"/>
                  </a:cubicBezTo>
                  <a:cubicBezTo>
                    <a:pt x="169" y="9391"/>
                    <a:pt x="243" y="9477"/>
                    <a:pt x="327" y="9477"/>
                  </a:cubicBezTo>
                  <a:cubicBezTo>
                    <a:pt x="337" y="9477"/>
                    <a:pt x="347" y="9475"/>
                    <a:pt x="357" y="9473"/>
                  </a:cubicBezTo>
                  <a:lnTo>
                    <a:pt x="691" y="9449"/>
                  </a:lnTo>
                  <a:cubicBezTo>
                    <a:pt x="1524" y="9354"/>
                    <a:pt x="2382" y="9282"/>
                    <a:pt x="3072" y="8782"/>
                  </a:cubicBezTo>
                  <a:cubicBezTo>
                    <a:pt x="3596" y="8425"/>
                    <a:pt x="3906" y="7806"/>
                    <a:pt x="3882" y="7163"/>
                  </a:cubicBezTo>
                  <a:lnTo>
                    <a:pt x="3882" y="7163"/>
                  </a:lnTo>
                  <a:cubicBezTo>
                    <a:pt x="4406" y="7711"/>
                    <a:pt x="5001" y="8163"/>
                    <a:pt x="5573" y="8639"/>
                  </a:cubicBezTo>
                  <a:cubicBezTo>
                    <a:pt x="5835" y="8878"/>
                    <a:pt x="6073" y="9116"/>
                    <a:pt x="6311" y="9354"/>
                  </a:cubicBezTo>
                  <a:cubicBezTo>
                    <a:pt x="6339" y="9382"/>
                    <a:pt x="6375" y="9395"/>
                    <a:pt x="6411" y="9395"/>
                  </a:cubicBezTo>
                  <a:cubicBezTo>
                    <a:pt x="6465" y="9395"/>
                    <a:pt x="6520" y="9364"/>
                    <a:pt x="6549" y="9306"/>
                  </a:cubicBezTo>
                  <a:cubicBezTo>
                    <a:pt x="6835" y="8211"/>
                    <a:pt x="6954" y="7068"/>
                    <a:pt x="7359" y="6020"/>
                  </a:cubicBezTo>
                  <a:cubicBezTo>
                    <a:pt x="7430" y="5829"/>
                    <a:pt x="7502" y="5639"/>
                    <a:pt x="7549" y="5472"/>
                  </a:cubicBezTo>
                  <a:lnTo>
                    <a:pt x="7645" y="5401"/>
                  </a:lnTo>
                  <a:cubicBezTo>
                    <a:pt x="7758" y="5174"/>
                    <a:pt x="7586" y="4946"/>
                    <a:pt x="7379" y="4946"/>
                  </a:cubicBezTo>
                  <a:cubicBezTo>
                    <a:pt x="7326" y="4946"/>
                    <a:pt x="7270" y="4962"/>
                    <a:pt x="7216" y="4996"/>
                  </a:cubicBezTo>
                  <a:cubicBezTo>
                    <a:pt x="6430" y="5829"/>
                    <a:pt x="5597" y="6663"/>
                    <a:pt x="4882" y="7544"/>
                  </a:cubicBezTo>
                  <a:cubicBezTo>
                    <a:pt x="4525" y="7234"/>
                    <a:pt x="4215" y="6925"/>
                    <a:pt x="3906" y="6568"/>
                  </a:cubicBezTo>
                  <a:cubicBezTo>
                    <a:pt x="3334" y="5972"/>
                    <a:pt x="2787" y="5353"/>
                    <a:pt x="2215" y="4758"/>
                  </a:cubicBezTo>
                  <a:lnTo>
                    <a:pt x="2572" y="4424"/>
                  </a:lnTo>
                  <a:cubicBezTo>
                    <a:pt x="2929" y="4067"/>
                    <a:pt x="3287" y="3686"/>
                    <a:pt x="3620" y="3305"/>
                  </a:cubicBezTo>
                  <a:cubicBezTo>
                    <a:pt x="4787" y="1971"/>
                    <a:pt x="6168" y="995"/>
                    <a:pt x="7930" y="662"/>
                  </a:cubicBezTo>
                  <a:cubicBezTo>
                    <a:pt x="8145" y="638"/>
                    <a:pt x="8383" y="590"/>
                    <a:pt x="8597" y="566"/>
                  </a:cubicBezTo>
                  <a:cubicBezTo>
                    <a:pt x="8907" y="566"/>
                    <a:pt x="9145" y="876"/>
                    <a:pt x="9050" y="1162"/>
                  </a:cubicBezTo>
                  <a:cubicBezTo>
                    <a:pt x="8954" y="1971"/>
                    <a:pt x="8764" y="2757"/>
                    <a:pt x="8478" y="3495"/>
                  </a:cubicBezTo>
                  <a:cubicBezTo>
                    <a:pt x="8413" y="3627"/>
                    <a:pt x="8527" y="3746"/>
                    <a:pt x="8644" y="3746"/>
                  </a:cubicBezTo>
                  <a:cubicBezTo>
                    <a:pt x="8697" y="3746"/>
                    <a:pt x="8751" y="3722"/>
                    <a:pt x="8788" y="3662"/>
                  </a:cubicBezTo>
                  <a:cubicBezTo>
                    <a:pt x="9026" y="3257"/>
                    <a:pt x="9216" y="2829"/>
                    <a:pt x="9359" y="2400"/>
                  </a:cubicBezTo>
                  <a:cubicBezTo>
                    <a:pt x="9478" y="2019"/>
                    <a:pt x="9550" y="1638"/>
                    <a:pt x="9621" y="1257"/>
                  </a:cubicBezTo>
                  <a:cubicBezTo>
                    <a:pt x="9740" y="709"/>
                    <a:pt x="9431" y="185"/>
                    <a:pt x="8907" y="19"/>
                  </a:cubicBezTo>
                  <a:cubicBezTo>
                    <a:pt x="8823" y="7"/>
                    <a:pt x="8740" y="1"/>
                    <a:pt x="8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p:cNvSpPr/>
          <p:nvPr/>
        </p:nvSpPr>
        <p:spPr>
          <a:xfrm>
            <a:off x="3379485" y="506849"/>
            <a:ext cx="2396810" cy="400110"/>
          </a:xfrm>
          <a:prstGeom prst="rect">
            <a:avLst/>
          </a:prstGeom>
        </p:spPr>
        <p:txBody>
          <a:bodyPr wrap="none">
            <a:spAutoFit/>
          </a:bodyPr>
          <a:lstStyle/>
          <a:p>
            <a:pPr lvl="0" algn="ctr"/>
            <a:r>
              <a:rPr lang="ru-RU" sz="2000" b="1" dirty="0">
                <a:solidFill>
                  <a:schemeClr val="tx1"/>
                </a:solidFill>
                <a:latin typeface="Bahnschrift Light" pitchFamily="34" charset="0"/>
              </a:rPr>
              <a:t>Смысловой выбор</a:t>
            </a:r>
          </a:p>
        </p:txBody>
      </p:sp>
      <p:sp>
        <p:nvSpPr>
          <p:cNvPr id="7" name="Прямоугольник 6"/>
          <p:cNvSpPr/>
          <p:nvPr/>
        </p:nvSpPr>
        <p:spPr>
          <a:xfrm>
            <a:off x="1899217" y="957011"/>
            <a:ext cx="6323462" cy="3693319"/>
          </a:xfrm>
          <a:prstGeom prst="rect">
            <a:avLst/>
          </a:prstGeom>
        </p:spPr>
        <p:txBody>
          <a:bodyPr wrap="square">
            <a:spAutoFit/>
          </a:bodyPr>
          <a:lstStyle/>
          <a:p>
            <a:r>
              <a:rPr lang="ru-RU" sz="1800" b="1" dirty="0">
                <a:solidFill>
                  <a:schemeClr val="tx1"/>
                </a:solidFill>
                <a:latin typeface="Bahnschrift Light" pitchFamily="34" charset="0"/>
              </a:rPr>
              <a:t>- выбрать подходящее заглавие из данных</a:t>
            </a:r>
          </a:p>
          <a:p>
            <a:r>
              <a:rPr lang="ru-RU" sz="1800" b="1" dirty="0">
                <a:solidFill>
                  <a:schemeClr val="tx1"/>
                </a:solidFill>
                <a:latin typeface="Bahnschrift Light" pitchFamily="34" charset="0"/>
              </a:rPr>
              <a:t>- выбрать в соответствии с содержанием правильный ответ из предложенных</a:t>
            </a:r>
          </a:p>
          <a:p>
            <a:r>
              <a:rPr lang="ru-RU" sz="1800" b="1" dirty="0">
                <a:solidFill>
                  <a:schemeClr val="tx1"/>
                </a:solidFill>
                <a:latin typeface="Bahnschrift Light" pitchFamily="34" charset="0"/>
              </a:rPr>
              <a:t>- выбрать по одной фразе из абзацев, передающей смысл</a:t>
            </a:r>
          </a:p>
          <a:p>
            <a:r>
              <a:rPr lang="ru-RU" sz="1800" b="1" dirty="0">
                <a:solidFill>
                  <a:schemeClr val="tx1"/>
                </a:solidFill>
                <a:latin typeface="Bahnschrift Light" pitchFamily="34" charset="0"/>
              </a:rPr>
              <a:t>- выделить смысловые куски текста и озаглавить их</a:t>
            </a:r>
          </a:p>
          <a:p>
            <a:r>
              <a:rPr lang="ru-RU" sz="1800" b="1" dirty="0">
                <a:solidFill>
                  <a:schemeClr val="tx1"/>
                </a:solidFill>
                <a:latin typeface="Bahnschrift Light" pitchFamily="34" charset="0"/>
              </a:rPr>
              <a:t>- дать характеристику обстоятельств, при которых происходят действия героев</a:t>
            </a:r>
          </a:p>
          <a:p>
            <a:r>
              <a:rPr lang="ru-RU" sz="1800" b="1" dirty="0">
                <a:solidFill>
                  <a:schemeClr val="tx1"/>
                </a:solidFill>
                <a:latin typeface="Bahnschrift Light" pitchFamily="34" charset="0"/>
              </a:rPr>
              <a:t>- кратко изложить суть текста в письменной форме</a:t>
            </a:r>
          </a:p>
          <a:p>
            <a:r>
              <a:rPr lang="ru-RU" sz="1800" b="1" dirty="0">
                <a:solidFill>
                  <a:schemeClr val="tx1"/>
                </a:solidFill>
                <a:latin typeface="Bahnschrift Light" pitchFamily="34" charset="0"/>
              </a:rPr>
              <a:t>- сократить число предложений за счёт удаления малоинформативных, оставив те предложения, которые передают смысл текста</a:t>
            </a:r>
          </a:p>
          <a:p>
            <a:r>
              <a:rPr lang="ru-RU" sz="1800" b="1" dirty="0">
                <a:solidFill>
                  <a:schemeClr val="tx1"/>
                </a:solidFill>
                <a:latin typeface="Bahnschrift Light" pitchFamily="34" charset="0"/>
              </a:rPr>
              <a:t>- своими словами передать основной смысл текста</a:t>
            </a:r>
            <a:endParaRPr lang="ru-RU" sz="1800" b="1" dirty="0">
              <a:solidFill>
                <a:schemeClr val="tx1"/>
              </a:solidFill>
              <a:effectLst/>
              <a:latin typeface="Bahnschrift Light" pitchFamily="34" charset="0"/>
            </a:endParaRPr>
          </a:p>
        </p:txBody>
      </p:sp>
    </p:spTree>
    <p:extLst>
      <p:ext uri="{BB962C8B-B14F-4D97-AF65-F5344CB8AC3E}">
        <p14:creationId xmlns:p14="http://schemas.microsoft.com/office/powerpoint/2010/main" val="3224097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33" name="Google Shape;542;p59"/>
          <p:cNvSpPr/>
          <p:nvPr/>
        </p:nvSpPr>
        <p:spPr>
          <a:xfrm rot="-129175">
            <a:off x="1593296" y="1263954"/>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4"/>
          <p:cNvSpPr/>
          <p:nvPr/>
        </p:nvSpPr>
        <p:spPr>
          <a:xfrm>
            <a:off x="6787886" y="1153087"/>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64"/>
          <p:cNvGrpSpPr/>
          <p:nvPr/>
        </p:nvGrpSpPr>
        <p:grpSpPr>
          <a:xfrm>
            <a:off x="8222679" y="3854469"/>
            <a:ext cx="681297" cy="853241"/>
            <a:chOff x="5936575" y="4424950"/>
            <a:chExt cx="599100" cy="750300"/>
          </a:xfrm>
        </p:grpSpPr>
        <p:sp>
          <p:nvSpPr>
            <p:cNvPr id="668" name="Google Shape;668;p64"/>
            <p:cNvSpPr/>
            <p:nvPr/>
          </p:nvSpPr>
          <p:spPr>
            <a:xfrm>
              <a:off x="5936575" y="4424950"/>
              <a:ext cx="599100" cy="630550"/>
            </a:xfrm>
            <a:custGeom>
              <a:avLst/>
              <a:gdLst/>
              <a:ahLst/>
              <a:cxnLst/>
              <a:rect l="l" t="t" r="r" b="b"/>
              <a:pathLst>
                <a:path w="23964" h="25222" extrusionOk="0">
                  <a:moveTo>
                    <a:pt x="10680" y="712"/>
                  </a:moveTo>
                  <a:cubicBezTo>
                    <a:pt x="12738" y="712"/>
                    <a:pt x="14770" y="1100"/>
                    <a:pt x="16379" y="1750"/>
                  </a:cubicBezTo>
                  <a:cubicBezTo>
                    <a:pt x="20829" y="3546"/>
                    <a:pt x="23963" y="8226"/>
                    <a:pt x="21390" y="12862"/>
                  </a:cubicBezTo>
                  <a:lnTo>
                    <a:pt x="21387" y="12862"/>
                  </a:lnTo>
                  <a:cubicBezTo>
                    <a:pt x="20935" y="13684"/>
                    <a:pt x="20330" y="14418"/>
                    <a:pt x="19605" y="15019"/>
                  </a:cubicBezTo>
                  <a:cubicBezTo>
                    <a:pt x="18714" y="15750"/>
                    <a:pt x="17703" y="15974"/>
                    <a:pt x="16705" y="16481"/>
                  </a:cubicBezTo>
                  <a:cubicBezTo>
                    <a:pt x="14969" y="17366"/>
                    <a:pt x="15459" y="19423"/>
                    <a:pt x="15479" y="21091"/>
                  </a:cubicBezTo>
                  <a:cubicBezTo>
                    <a:pt x="15029" y="21240"/>
                    <a:pt x="14582" y="21375"/>
                    <a:pt x="14138" y="21489"/>
                  </a:cubicBezTo>
                  <a:cubicBezTo>
                    <a:pt x="13946" y="18197"/>
                    <a:pt x="14124" y="15014"/>
                    <a:pt x="14854" y="11850"/>
                  </a:cubicBezTo>
                  <a:cubicBezTo>
                    <a:pt x="15241" y="11951"/>
                    <a:pt x="15629" y="12025"/>
                    <a:pt x="16032" y="12025"/>
                  </a:cubicBezTo>
                  <a:cubicBezTo>
                    <a:pt x="16285" y="12025"/>
                    <a:pt x="16544" y="11996"/>
                    <a:pt x="16814" y="11925"/>
                  </a:cubicBezTo>
                  <a:cubicBezTo>
                    <a:pt x="17161" y="11832"/>
                    <a:pt x="17053" y="11332"/>
                    <a:pt x="16737" y="11332"/>
                  </a:cubicBezTo>
                  <a:cubicBezTo>
                    <a:pt x="16711" y="11332"/>
                    <a:pt x="16683" y="11336"/>
                    <a:pt x="16654" y="11343"/>
                  </a:cubicBezTo>
                  <a:cubicBezTo>
                    <a:pt x="16427" y="11400"/>
                    <a:pt x="16203" y="11424"/>
                    <a:pt x="15981" y="11424"/>
                  </a:cubicBezTo>
                  <a:cubicBezTo>
                    <a:pt x="15645" y="11424"/>
                    <a:pt x="15314" y="11369"/>
                    <a:pt x="14986" y="11292"/>
                  </a:cubicBezTo>
                  <a:cubicBezTo>
                    <a:pt x="15147" y="10655"/>
                    <a:pt x="15324" y="10022"/>
                    <a:pt x="15533" y="9386"/>
                  </a:cubicBezTo>
                  <a:cubicBezTo>
                    <a:pt x="15613" y="9137"/>
                    <a:pt x="15409" y="8974"/>
                    <a:pt x="15207" y="8974"/>
                  </a:cubicBezTo>
                  <a:cubicBezTo>
                    <a:pt x="15074" y="8974"/>
                    <a:pt x="14941" y="9044"/>
                    <a:pt x="14889" y="9206"/>
                  </a:cubicBezTo>
                  <a:cubicBezTo>
                    <a:pt x="14682" y="9833"/>
                    <a:pt x="14499" y="10469"/>
                    <a:pt x="14333" y="11114"/>
                  </a:cubicBezTo>
                  <a:cubicBezTo>
                    <a:pt x="13860" y="10976"/>
                    <a:pt x="13384" y="10833"/>
                    <a:pt x="12897" y="10776"/>
                  </a:cubicBezTo>
                  <a:cubicBezTo>
                    <a:pt x="12630" y="10746"/>
                    <a:pt x="12362" y="10732"/>
                    <a:pt x="12095" y="10732"/>
                  </a:cubicBezTo>
                  <a:cubicBezTo>
                    <a:pt x="11425" y="10732"/>
                    <a:pt x="10757" y="10824"/>
                    <a:pt x="10112" y="11008"/>
                  </a:cubicBezTo>
                  <a:cubicBezTo>
                    <a:pt x="9628" y="11143"/>
                    <a:pt x="9075" y="11337"/>
                    <a:pt x="8576" y="11610"/>
                  </a:cubicBezTo>
                  <a:cubicBezTo>
                    <a:pt x="8470" y="11340"/>
                    <a:pt x="8361" y="11074"/>
                    <a:pt x="8233" y="10807"/>
                  </a:cubicBezTo>
                  <a:cubicBezTo>
                    <a:pt x="8174" y="10685"/>
                    <a:pt x="8078" y="10634"/>
                    <a:pt x="7979" y="10634"/>
                  </a:cubicBezTo>
                  <a:cubicBezTo>
                    <a:pt x="7761" y="10634"/>
                    <a:pt x="7528" y="10880"/>
                    <a:pt x="7654" y="11148"/>
                  </a:cubicBezTo>
                  <a:cubicBezTo>
                    <a:pt x="7780" y="11423"/>
                    <a:pt x="7889" y="11701"/>
                    <a:pt x="7995" y="11985"/>
                  </a:cubicBezTo>
                  <a:cubicBezTo>
                    <a:pt x="7516" y="12360"/>
                    <a:pt x="7161" y="12847"/>
                    <a:pt x="7112" y="13478"/>
                  </a:cubicBezTo>
                  <a:cubicBezTo>
                    <a:pt x="7104" y="13587"/>
                    <a:pt x="7199" y="13648"/>
                    <a:pt x="7291" y="13648"/>
                  </a:cubicBezTo>
                  <a:cubicBezTo>
                    <a:pt x="7364" y="13648"/>
                    <a:pt x="7435" y="13610"/>
                    <a:pt x="7453" y="13526"/>
                  </a:cubicBezTo>
                  <a:cubicBezTo>
                    <a:pt x="7542" y="13105"/>
                    <a:pt x="7814" y="12759"/>
                    <a:pt x="8167" y="12478"/>
                  </a:cubicBezTo>
                  <a:cubicBezTo>
                    <a:pt x="8637" y="13931"/>
                    <a:pt x="8834" y="15441"/>
                    <a:pt x="8897" y="16996"/>
                  </a:cubicBezTo>
                  <a:cubicBezTo>
                    <a:pt x="8957" y="18481"/>
                    <a:pt x="8786" y="20039"/>
                    <a:pt x="8986" y="21518"/>
                  </a:cubicBezTo>
                  <a:cubicBezTo>
                    <a:pt x="8445" y="21395"/>
                    <a:pt x="7903" y="21266"/>
                    <a:pt x="7347" y="21168"/>
                  </a:cubicBezTo>
                  <a:cubicBezTo>
                    <a:pt x="7424" y="19911"/>
                    <a:pt x="7447" y="18653"/>
                    <a:pt x="7459" y="17392"/>
                  </a:cubicBezTo>
                  <a:cubicBezTo>
                    <a:pt x="7459" y="17254"/>
                    <a:pt x="7350" y="17074"/>
                    <a:pt x="7201" y="17051"/>
                  </a:cubicBezTo>
                  <a:cubicBezTo>
                    <a:pt x="4330" y="16627"/>
                    <a:pt x="2310" y="14446"/>
                    <a:pt x="1516" y="11727"/>
                  </a:cubicBezTo>
                  <a:cubicBezTo>
                    <a:pt x="846" y="9415"/>
                    <a:pt x="768" y="6317"/>
                    <a:pt x="2204" y="4266"/>
                  </a:cubicBezTo>
                  <a:cubicBezTo>
                    <a:pt x="3984" y="1720"/>
                    <a:pt x="7365" y="712"/>
                    <a:pt x="10680" y="712"/>
                  </a:cubicBezTo>
                  <a:close/>
                  <a:moveTo>
                    <a:pt x="12038" y="11312"/>
                  </a:moveTo>
                  <a:cubicBezTo>
                    <a:pt x="12464" y="11312"/>
                    <a:pt x="12891" y="11352"/>
                    <a:pt x="13313" y="11438"/>
                  </a:cubicBezTo>
                  <a:cubicBezTo>
                    <a:pt x="13617" y="11501"/>
                    <a:pt x="13909" y="11581"/>
                    <a:pt x="14195" y="11664"/>
                  </a:cubicBezTo>
                  <a:cubicBezTo>
                    <a:pt x="13425" y="14910"/>
                    <a:pt x="13195" y="18300"/>
                    <a:pt x="13688" y="21595"/>
                  </a:cubicBezTo>
                  <a:cubicBezTo>
                    <a:pt x="12949" y="21760"/>
                    <a:pt x="12202" y="21862"/>
                    <a:pt x="11420" y="21862"/>
                  </a:cubicBezTo>
                  <a:cubicBezTo>
                    <a:pt x="11398" y="21862"/>
                    <a:pt x="11377" y="21862"/>
                    <a:pt x="11356" y="21862"/>
                  </a:cubicBezTo>
                  <a:cubicBezTo>
                    <a:pt x="10685" y="21853"/>
                    <a:pt x="10049" y="21747"/>
                    <a:pt x="9425" y="21615"/>
                  </a:cubicBezTo>
                  <a:cubicBezTo>
                    <a:pt x="9745" y="19807"/>
                    <a:pt x="9608" y="17753"/>
                    <a:pt x="9488" y="15951"/>
                  </a:cubicBezTo>
                  <a:cubicBezTo>
                    <a:pt x="9402" y="14627"/>
                    <a:pt x="9178" y="13335"/>
                    <a:pt x="8757" y="12094"/>
                  </a:cubicBezTo>
                  <a:cubicBezTo>
                    <a:pt x="9261" y="11824"/>
                    <a:pt x="9820" y="11644"/>
                    <a:pt x="10258" y="11535"/>
                  </a:cubicBezTo>
                  <a:cubicBezTo>
                    <a:pt x="10841" y="11391"/>
                    <a:pt x="11439" y="11312"/>
                    <a:pt x="12038" y="11312"/>
                  </a:cubicBezTo>
                  <a:close/>
                  <a:moveTo>
                    <a:pt x="6935" y="21415"/>
                  </a:moveTo>
                  <a:cubicBezTo>
                    <a:pt x="6959" y="21510"/>
                    <a:pt x="7043" y="21568"/>
                    <a:pt x="7131" y="21568"/>
                  </a:cubicBezTo>
                  <a:cubicBezTo>
                    <a:pt x="7168" y="21568"/>
                    <a:pt x="7206" y="21557"/>
                    <a:pt x="7241" y="21535"/>
                  </a:cubicBezTo>
                  <a:cubicBezTo>
                    <a:pt x="8348" y="22276"/>
                    <a:pt x="9781" y="22581"/>
                    <a:pt x="11240" y="22581"/>
                  </a:cubicBezTo>
                  <a:cubicBezTo>
                    <a:pt x="12869" y="22581"/>
                    <a:pt x="14530" y="22200"/>
                    <a:pt x="15806" y="21621"/>
                  </a:cubicBezTo>
                  <a:cubicBezTo>
                    <a:pt x="15860" y="21595"/>
                    <a:pt x="15903" y="21552"/>
                    <a:pt x="15929" y="21498"/>
                  </a:cubicBezTo>
                  <a:cubicBezTo>
                    <a:pt x="15946" y="21492"/>
                    <a:pt x="15960" y="21486"/>
                    <a:pt x="15978" y="21481"/>
                  </a:cubicBezTo>
                  <a:lnTo>
                    <a:pt x="15978" y="21481"/>
                  </a:lnTo>
                  <a:cubicBezTo>
                    <a:pt x="16574" y="22787"/>
                    <a:pt x="15433" y="24008"/>
                    <a:pt x="14198" y="24406"/>
                  </a:cubicBezTo>
                  <a:cubicBezTo>
                    <a:pt x="13600" y="24599"/>
                    <a:pt x="12944" y="24641"/>
                    <a:pt x="12300" y="24641"/>
                  </a:cubicBezTo>
                  <a:cubicBezTo>
                    <a:pt x="12034" y="24641"/>
                    <a:pt x="11770" y="24634"/>
                    <a:pt x="11513" y="24627"/>
                  </a:cubicBezTo>
                  <a:cubicBezTo>
                    <a:pt x="10826" y="24613"/>
                    <a:pt x="10132" y="24575"/>
                    <a:pt x="9447" y="24498"/>
                  </a:cubicBezTo>
                  <a:cubicBezTo>
                    <a:pt x="8221" y="24360"/>
                    <a:pt x="5121" y="23114"/>
                    <a:pt x="6935" y="21415"/>
                  </a:cubicBezTo>
                  <a:close/>
                  <a:moveTo>
                    <a:pt x="11002" y="0"/>
                  </a:moveTo>
                  <a:cubicBezTo>
                    <a:pt x="9279" y="0"/>
                    <a:pt x="7562" y="279"/>
                    <a:pt x="5980" y="824"/>
                  </a:cubicBezTo>
                  <a:cubicBezTo>
                    <a:pt x="1857" y="2251"/>
                    <a:pt x="0" y="5532"/>
                    <a:pt x="424" y="9824"/>
                  </a:cubicBezTo>
                  <a:cubicBezTo>
                    <a:pt x="651" y="12137"/>
                    <a:pt x="1528" y="14441"/>
                    <a:pt x="3293" y="16014"/>
                  </a:cubicBezTo>
                  <a:cubicBezTo>
                    <a:pt x="4043" y="16676"/>
                    <a:pt x="4914" y="17194"/>
                    <a:pt x="5871" y="17495"/>
                  </a:cubicBezTo>
                  <a:cubicBezTo>
                    <a:pt x="6714" y="17753"/>
                    <a:pt x="6765" y="17922"/>
                    <a:pt x="6791" y="18810"/>
                  </a:cubicBezTo>
                  <a:cubicBezTo>
                    <a:pt x="6814" y="19598"/>
                    <a:pt x="6851" y="20380"/>
                    <a:pt x="6909" y="21166"/>
                  </a:cubicBezTo>
                  <a:cubicBezTo>
                    <a:pt x="6892" y="21157"/>
                    <a:pt x="6874" y="21152"/>
                    <a:pt x="6857" y="21152"/>
                  </a:cubicBezTo>
                  <a:cubicBezTo>
                    <a:pt x="6834" y="21152"/>
                    <a:pt x="6812" y="21160"/>
                    <a:pt x="6794" y="21174"/>
                  </a:cubicBezTo>
                  <a:cubicBezTo>
                    <a:pt x="5932" y="21736"/>
                    <a:pt x="5757" y="22767"/>
                    <a:pt x="6307" y="23656"/>
                  </a:cubicBezTo>
                  <a:cubicBezTo>
                    <a:pt x="6361" y="23744"/>
                    <a:pt x="6424" y="23830"/>
                    <a:pt x="6490" y="23911"/>
                  </a:cubicBezTo>
                  <a:cubicBezTo>
                    <a:pt x="7450" y="25060"/>
                    <a:pt x="9399" y="25088"/>
                    <a:pt x="10740" y="25163"/>
                  </a:cubicBezTo>
                  <a:cubicBezTo>
                    <a:pt x="11228" y="25190"/>
                    <a:pt x="11755" y="25222"/>
                    <a:pt x="12289" y="25222"/>
                  </a:cubicBezTo>
                  <a:cubicBezTo>
                    <a:pt x="13534" y="25222"/>
                    <a:pt x="14819" y="25050"/>
                    <a:pt x="15751" y="24252"/>
                  </a:cubicBezTo>
                  <a:cubicBezTo>
                    <a:pt x="15783" y="24223"/>
                    <a:pt x="15811" y="24194"/>
                    <a:pt x="15843" y="24163"/>
                  </a:cubicBezTo>
                  <a:lnTo>
                    <a:pt x="16009" y="23997"/>
                  </a:lnTo>
                  <a:cubicBezTo>
                    <a:pt x="16777" y="23163"/>
                    <a:pt x="16983" y="21985"/>
                    <a:pt x="16382" y="20974"/>
                  </a:cubicBezTo>
                  <a:cubicBezTo>
                    <a:pt x="16344" y="20908"/>
                    <a:pt x="16278" y="20859"/>
                    <a:pt x="16204" y="20842"/>
                  </a:cubicBezTo>
                  <a:cubicBezTo>
                    <a:pt x="16181" y="19197"/>
                    <a:pt x="15975" y="17759"/>
                    <a:pt x="17817" y="16859"/>
                  </a:cubicBezTo>
                  <a:cubicBezTo>
                    <a:pt x="18574" y="16486"/>
                    <a:pt x="19296" y="16203"/>
                    <a:pt x="19966" y="15667"/>
                  </a:cubicBezTo>
                  <a:cubicBezTo>
                    <a:pt x="21373" y="14552"/>
                    <a:pt x="22390" y="12953"/>
                    <a:pt x="22837" y="11217"/>
                  </a:cubicBezTo>
                  <a:cubicBezTo>
                    <a:pt x="23763" y="7587"/>
                    <a:pt x="21866" y="4188"/>
                    <a:pt x="18849" y="2214"/>
                  </a:cubicBezTo>
                  <a:cubicBezTo>
                    <a:pt x="16570" y="722"/>
                    <a:pt x="13777" y="0"/>
                    <a:pt x="110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4"/>
            <p:cNvSpPr/>
            <p:nvPr/>
          </p:nvSpPr>
          <p:spPr>
            <a:xfrm>
              <a:off x="5955775" y="4442750"/>
              <a:ext cx="579900" cy="520100"/>
            </a:xfrm>
            <a:custGeom>
              <a:avLst/>
              <a:gdLst/>
              <a:ahLst/>
              <a:cxnLst/>
              <a:rect l="l" t="t" r="r" b="b"/>
              <a:pathLst>
                <a:path w="23196" h="20804" extrusionOk="0">
                  <a:moveTo>
                    <a:pt x="9907" y="1"/>
                  </a:moveTo>
                  <a:cubicBezTo>
                    <a:pt x="6594" y="1"/>
                    <a:pt x="3216" y="1009"/>
                    <a:pt x="1436" y="3554"/>
                  </a:cubicBezTo>
                  <a:cubicBezTo>
                    <a:pt x="0" y="5605"/>
                    <a:pt x="81" y="8703"/>
                    <a:pt x="751" y="11015"/>
                  </a:cubicBezTo>
                  <a:cubicBezTo>
                    <a:pt x="1542" y="13734"/>
                    <a:pt x="3562" y="15915"/>
                    <a:pt x="6433" y="16339"/>
                  </a:cubicBezTo>
                  <a:cubicBezTo>
                    <a:pt x="6585" y="16359"/>
                    <a:pt x="6691" y="16542"/>
                    <a:pt x="6691" y="16680"/>
                  </a:cubicBezTo>
                  <a:cubicBezTo>
                    <a:pt x="6679" y="17941"/>
                    <a:pt x="6656" y="19199"/>
                    <a:pt x="6579" y="20454"/>
                  </a:cubicBezTo>
                  <a:cubicBezTo>
                    <a:pt x="7135" y="20551"/>
                    <a:pt x="7679" y="20683"/>
                    <a:pt x="8218" y="20803"/>
                  </a:cubicBezTo>
                  <a:cubicBezTo>
                    <a:pt x="8018" y="19325"/>
                    <a:pt x="8189" y="17769"/>
                    <a:pt x="8129" y="16282"/>
                  </a:cubicBezTo>
                  <a:cubicBezTo>
                    <a:pt x="8069" y="14729"/>
                    <a:pt x="7869" y="13219"/>
                    <a:pt x="7401" y="11763"/>
                  </a:cubicBezTo>
                  <a:cubicBezTo>
                    <a:pt x="7049" y="12044"/>
                    <a:pt x="6777" y="12390"/>
                    <a:pt x="6685" y="12812"/>
                  </a:cubicBezTo>
                  <a:cubicBezTo>
                    <a:pt x="6667" y="12896"/>
                    <a:pt x="6596" y="12935"/>
                    <a:pt x="6523" y="12935"/>
                  </a:cubicBezTo>
                  <a:cubicBezTo>
                    <a:pt x="6431" y="12935"/>
                    <a:pt x="6336" y="12873"/>
                    <a:pt x="6344" y="12766"/>
                  </a:cubicBezTo>
                  <a:cubicBezTo>
                    <a:pt x="6396" y="12135"/>
                    <a:pt x="6748" y="11648"/>
                    <a:pt x="7230" y="11270"/>
                  </a:cubicBezTo>
                  <a:cubicBezTo>
                    <a:pt x="7124" y="10989"/>
                    <a:pt x="7015" y="10708"/>
                    <a:pt x="6886" y="10433"/>
                  </a:cubicBezTo>
                  <a:cubicBezTo>
                    <a:pt x="6762" y="10166"/>
                    <a:pt x="6993" y="9920"/>
                    <a:pt x="7210" y="9920"/>
                  </a:cubicBezTo>
                  <a:cubicBezTo>
                    <a:pt x="7310" y="9920"/>
                    <a:pt x="7406" y="9971"/>
                    <a:pt x="7465" y="10095"/>
                  </a:cubicBezTo>
                  <a:cubicBezTo>
                    <a:pt x="7593" y="10359"/>
                    <a:pt x="7702" y="10628"/>
                    <a:pt x="7808" y="10898"/>
                  </a:cubicBezTo>
                  <a:cubicBezTo>
                    <a:pt x="8310" y="10625"/>
                    <a:pt x="8860" y="10431"/>
                    <a:pt x="9344" y="10293"/>
                  </a:cubicBezTo>
                  <a:cubicBezTo>
                    <a:pt x="9990" y="10111"/>
                    <a:pt x="10655" y="10018"/>
                    <a:pt x="11324" y="10018"/>
                  </a:cubicBezTo>
                  <a:cubicBezTo>
                    <a:pt x="11593" y="10018"/>
                    <a:pt x="11863" y="10033"/>
                    <a:pt x="12132" y="10064"/>
                  </a:cubicBezTo>
                  <a:cubicBezTo>
                    <a:pt x="12619" y="10118"/>
                    <a:pt x="13092" y="10261"/>
                    <a:pt x="13568" y="10399"/>
                  </a:cubicBezTo>
                  <a:cubicBezTo>
                    <a:pt x="13731" y="9757"/>
                    <a:pt x="13917" y="9121"/>
                    <a:pt x="14121" y="8494"/>
                  </a:cubicBezTo>
                  <a:cubicBezTo>
                    <a:pt x="14173" y="8332"/>
                    <a:pt x="14306" y="8262"/>
                    <a:pt x="14439" y="8262"/>
                  </a:cubicBezTo>
                  <a:cubicBezTo>
                    <a:pt x="14642" y="8262"/>
                    <a:pt x="14845" y="8424"/>
                    <a:pt x="14765" y="8671"/>
                  </a:cubicBezTo>
                  <a:cubicBezTo>
                    <a:pt x="14556" y="9307"/>
                    <a:pt x="14379" y="9943"/>
                    <a:pt x="14221" y="10580"/>
                  </a:cubicBezTo>
                  <a:cubicBezTo>
                    <a:pt x="14546" y="10655"/>
                    <a:pt x="14876" y="10709"/>
                    <a:pt x="15211" y="10709"/>
                  </a:cubicBezTo>
                  <a:cubicBezTo>
                    <a:pt x="15433" y="10709"/>
                    <a:pt x="15658" y="10685"/>
                    <a:pt x="15886" y="10628"/>
                  </a:cubicBezTo>
                  <a:cubicBezTo>
                    <a:pt x="15915" y="10621"/>
                    <a:pt x="15943" y="10617"/>
                    <a:pt x="15969" y="10617"/>
                  </a:cubicBezTo>
                  <a:cubicBezTo>
                    <a:pt x="16286" y="10617"/>
                    <a:pt x="16395" y="11120"/>
                    <a:pt x="16046" y="11213"/>
                  </a:cubicBezTo>
                  <a:cubicBezTo>
                    <a:pt x="15778" y="11283"/>
                    <a:pt x="15520" y="11312"/>
                    <a:pt x="15268" y="11312"/>
                  </a:cubicBezTo>
                  <a:cubicBezTo>
                    <a:pt x="14864" y="11312"/>
                    <a:pt x="14475" y="11237"/>
                    <a:pt x="14086" y="11138"/>
                  </a:cubicBezTo>
                  <a:cubicBezTo>
                    <a:pt x="13359" y="14302"/>
                    <a:pt x="13181" y="17485"/>
                    <a:pt x="13370" y="20777"/>
                  </a:cubicBezTo>
                  <a:cubicBezTo>
                    <a:pt x="13817" y="20663"/>
                    <a:pt x="14261" y="20528"/>
                    <a:pt x="14711" y="20379"/>
                  </a:cubicBezTo>
                  <a:cubicBezTo>
                    <a:pt x="14694" y="18711"/>
                    <a:pt x="14204" y="16651"/>
                    <a:pt x="15937" y="15769"/>
                  </a:cubicBezTo>
                  <a:cubicBezTo>
                    <a:pt x="16935" y="15259"/>
                    <a:pt x="17946" y="15038"/>
                    <a:pt x="18840" y="14304"/>
                  </a:cubicBezTo>
                  <a:cubicBezTo>
                    <a:pt x="19562" y="13703"/>
                    <a:pt x="20167" y="12972"/>
                    <a:pt x="20622" y="12150"/>
                  </a:cubicBezTo>
                  <a:cubicBezTo>
                    <a:pt x="23195" y="7514"/>
                    <a:pt x="20061" y="2834"/>
                    <a:pt x="15611" y="1041"/>
                  </a:cubicBezTo>
                  <a:cubicBezTo>
                    <a:pt x="14000" y="390"/>
                    <a:pt x="11966" y="1"/>
                    <a:pt x="990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p:nvPr/>
          </p:nvSpPr>
          <p:spPr>
            <a:xfrm>
              <a:off x="6078275" y="5024075"/>
              <a:ext cx="272725" cy="151175"/>
            </a:xfrm>
            <a:custGeom>
              <a:avLst/>
              <a:gdLst/>
              <a:ahLst/>
              <a:cxnLst/>
              <a:rect l="l" t="t" r="r" b="b"/>
              <a:pathLst>
                <a:path w="10909" h="6047" extrusionOk="0">
                  <a:moveTo>
                    <a:pt x="1095" y="2711"/>
                  </a:moveTo>
                  <a:cubicBezTo>
                    <a:pt x="2206" y="3519"/>
                    <a:pt x="4089" y="3851"/>
                    <a:pt x="5166" y="3966"/>
                  </a:cubicBezTo>
                  <a:cubicBezTo>
                    <a:pt x="5443" y="3995"/>
                    <a:pt x="5734" y="4011"/>
                    <a:pt x="6032" y="4011"/>
                  </a:cubicBezTo>
                  <a:cubicBezTo>
                    <a:pt x="7172" y="4011"/>
                    <a:pt x="8414" y="3780"/>
                    <a:pt x="9338" y="3212"/>
                  </a:cubicBezTo>
                  <a:lnTo>
                    <a:pt x="9338" y="3212"/>
                  </a:lnTo>
                  <a:cubicBezTo>
                    <a:pt x="8386" y="4775"/>
                    <a:pt x="6951" y="5483"/>
                    <a:pt x="5505" y="5483"/>
                  </a:cubicBezTo>
                  <a:cubicBezTo>
                    <a:pt x="3782" y="5483"/>
                    <a:pt x="2045" y="4477"/>
                    <a:pt x="1095" y="2711"/>
                  </a:cubicBezTo>
                  <a:close/>
                  <a:moveTo>
                    <a:pt x="604" y="1"/>
                  </a:moveTo>
                  <a:cubicBezTo>
                    <a:pt x="561" y="1"/>
                    <a:pt x="519" y="21"/>
                    <a:pt x="493" y="69"/>
                  </a:cubicBezTo>
                  <a:cubicBezTo>
                    <a:pt x="0" y="1029"/>
                    <a:pt x="155" y="1759"/>
                    <a:pt x="650" y="2318"/>
                  </a:cubicBezTo>
                  <a:cubicBezTo>
                    <a:pt x="610" y="2352"/>
                    <a:pt x="593" y="2410"/>
                    <a:pt x="607" y="2464"/>
                  </a:cubicBezTo>
                  <a:cubicBezTo>
                    <a:pt x="1235" y="4868"/>
                    <a:pt x="3223" y="6046"/>
                    <a:pt x="5273" y="6046"/>
                  </a:cubicBezTo>
                  <a:cubicBezTo>
                    <a:pt x="7051" y="6046"/>
                    <a:pt x="8876" y="5160"/>
                    <a:pt x="9900" y="3418"/>
                  </a:cubicBezTo>
                  <a:cubicBezTo>
                    <a:pt x="10020" y="3206"/>
                    <a:pt x="9854" y="3012"/>
                    <a:pt x="9665" y="2989"/>
                  </a:cubicBezTo>
                  <a:cubicBezTo>
                    <a:pt x="10441" y="2387"/>
                    <a:pt x="10908" y="1490"/>
                    <a:pt x="10725" y="215"/>
                  </a:cubicBezTo>
                  <a:cubicBezTo>
                    <a:pt x="10706" y="74"/>
                    <a:pt x="10590" y="10"/>
                    <a:pt x="10467" y="10"/>
                  </a:cubicBezTo>
                  <a:cubicBezTo>
                    <a:pt x="10422" y="10"/>
                    <a:pt x="10377" y="18"/>
                    <a:pt x="10335" y="34"/>
                  </a:cubicBezTo>
                  <a:lnTo>
                    <a:pt x="10169" y="201"/>
                  </a:lnTo>
                  <a:cubicBezTo>
                    <a:pt x="10161" y="229"/>
                    <a:pt x="10158" y="258"/>
                    <a:pt x="10158" y="289"/>
                  </a:cubicBezTo>
                  <a:cubicBezTo>
                    <a:pt x="10361" y="2662"/>
                    <a:pt x="8112" y="3455"/>
                    <a:pt x="6174" y="3455"/>
                  </a:cubicBezTo>
                  <a:cubicBezTo>
                    <a:pt x="6012" y="3455"/>
                    <a:pt x="5852" y="3449"/>
                    <a:pt x="5696" y="3438"/>
                  </a:cubicBezTo>
                  <a:cubicBezTo>
                    <a:pt x="3874" y="3315"/>
                    <a:pt x="6" y="2923"/>
                    <a:pt x="754" y="181"/>
                  </a:cubicBezTo>
                  <a:cubicBezTo>
                    <a:pt x="768" y="129"/>
                    <a:pt x="751" y="75"/>
                    <a:pt x="708" y="43"/>
                  </a:cubicBezTo>
                  <a:cubicBezTo>
                    <a:pt x="680" y="16"/>
                    <a:pt x="642" y="1"/>
                    <a:pt x="6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a:off x="6064575" y="4960300"/>
              <a:ext cx="286350" cy="80700"/>
            </a:xfrm>
            <a:custGeom>
              <a:avLst/>
              <a:gdLst/>
              <a:ahLst/>
              <a:cxnLst/>
              <a:rect l="l" t="t" r="r" b="b"/>
              <a:pathLst>
                <a:path w="11454" h="3228" extrusionOk="0">
                  <a:moveTo>
                    <a:pt x="1815" y="1"/>
                  </a:moveTo>
                  <a:lnTo>
                    <a:pt x="1815" y="1"/>
                  </a:lnTo>
                  <a:cubicBezTo>
                    <a:pt x="1" y="1700"/>
                    <a:pt x="3098" y="2946"/>
                    <a:pt x="4325" y="3084"/>
                  </a:cubicBezTo>
                  <a:cubicBezTo>
                    <a:pt x="5012" y="3161"/>
                    <a:pt x="5706" y="3199"/>
                    <a:pt x="6390" y="3216"/>
                  </a:cubicBezTo>
                  <a:cubicBezTo>
                    <a:pt x="6640" y="3221"/>
                    <a:pt x="6897" y="3228"/>
                    <a:pt x="7155" y="3228"/>
                  </a:cubicBezTo>
                  <a:cubicBezTo>
                    <a:pt x="7807" y="3228"/>
                    <a:pt x="8473" y="3187"/>
                    <a:pt x="9078" y="2992"/>
                  </a:cubicBezTo>
                  <a:cubicBezTo>
                    <a:pt x="10310" y="2594"/>
                    <a:pt x="11454" y="1373"/>
                    <a:pt x="10858" y="67"/>
                  </a:cubicBezTo>
                  <a:lnTo>
                    <a:pt x="10858" y="67"/>
                  </a:lnTo>
                  <a:cubicBezTo>
                    <a:pt x="10840" y="72"/>
                    <a:pt x="10823" y="78"/>
                    <a:pt x="10806" y="84"/>
                  </a:cubicBezTo>
                  <a:cubicBezTo>
                    <a:pt x="10783" y="138"/>
                    <a:pt x="10740" y="181"/>
                    <a:pt x="10686" y="207"/>
                  </a:cubicBezTo>
                  <a:cubicBezTo>
                    <a:pt x="9410" y="786"/>
                    <a:pt x="7748" y="1167"/>
                    <a:pt x="6118" y="1167"/>
                  </a:cubicBezTo>
                  <a:cubicBezTo>
                    <a:pt x="4659" y="1167"/>
                    <a:pt x="3225" y="862"/>
                    <a:pt x="2118" y="121"/>
                  </a:cubicBezTo>
                  <a:cubicBezTo>
                    <a:pt x="2084" y="143"/>
                    <a:pt x="2047" y="154"/>
                    <a:pt x="2010" y="154"/>
                  </a:cubicBezTo>
                  <a:cubicBezTo>
                    <a:pt x="1923" y="154"/>
                    <a:pt x="1839" y="96"/>
                    <a:pt x="1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a:off x="6078475" y="5022625"/>
              <a:ext cx="258925" cy="87825"/>
            </a:xfrm>
            <a:custGeom>
              <a:avLst/>
              <a:gdLst/>
              <a:ahLst/>
              <a:cxnLst/>
              <a:rect l="l" t="t" r="r" b="b"/>
              <a:pathLst>
                <a:path w="10357" h="3513" extrusionOk="0">
                  <a:moveTo>
                    <a:pt x="812" y="1"/>
                  </a:moveTo>
                  <a:lnTo>
                    <a:pt x="703" y="98"/>
                  </a:lnTo>
                  <a:cubicBezTo>
                    <a:pt x="743" y="133"/>
                    <a:pt x="760" y="187"/>
                    <a:pt x="746" y="236"/>
                  </a:cubicBezTo>
                  <a:cubicBezTo>
                    <a:pt x="1" y="2981"/>
                    <a:pt x="3866" y="3373"/>
                    <a:pt x="5688" y="3496"/>
                  </a:cubicBezTo>
                  <a:cubicBezTo>
                    <a:pt x="5844" y="3507"/>
                    <a:pt x="6003" y="3513"/>
                    <a:pt x="6165" y="3513"/>
                  </a:cubicBezTo>
                  <a:cubicBezTo>
                    <a:pt x="8106" y="3513"/>
                    <a:pt x="10356" y="2717"/>
                    <a:pt x="10150" y="347"/>
                  </a:cubicBezTo>
                  <a:cubicBezTo>
                    <a:pt x="10150" y="316"/>
                    <a:pt x="10153" y="284"/>
                    <a:pt x="10164" y="256"/>
                  </a:cubicBezTo>
                  <a:lnTo>
                    <a:pt x="10164" y="256"/>
                  </a:lnTo>
                  <a:cubicBezTo>
                    <a:pt x="10133" y="287"/>
                    <a:pt x="10104" y="316"/>
                    <a:pt x="10072" y="345"/>
                  </a:cubicBezTo>
                  <a:cubicBezTo>
                    <a:pt x="9142" y="1141"/>
                    <a:pt x="7860" y="1313"/>
                    <a:pt x="6618" y="1313"/>
                  </a:cubicBezTo>
                  <a:cubicBezTo>
                    <a:pt x="6081" y="1313"/>
                    <a:pt x="5551" y="1281"/>
                    <a:pt x="5061" y="1253"/>
                  </a:cubicBezTo>
                  <a:cubicBezTo>
                    <a:pt x="3720" y="1178"/>
                    <a:pt x="1771" y="1150"/>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4"/>
            <p:cNvSpPr/>
            <p:nvPr/>
          </p:nvSpPr>
          <p:spPr>
            <a:xfrm>
              <a:off x="6155425" y="4707725"/>
              <a:ext cx="136050" cy="263725"/>
            </a:xfrm>
            <a:custGeom>
              <a:avLst/>
              <a:gdLst/>
              <a:ahLst/>
              <a:cxnLst/>
              <a:rect l="l" t="t" r="r" b="b"/>
              <a:pathLst>
                <a:path w="5442" h="10549" extrusionOk="0">
                  <a:moveTo>
                    <a:pt x="3283" y="1"/>
                  </a:moveTo>
                  <a:cubicBezTo>
                    <a:pt x="2685" y="1"/>
                    <a:pt x="2086" y="80"/>
                    <a:pt x="1501" y="224"/>
                  </a:cubicBezTo>
                  <a:cubicBezTo>
                    <a:pt x="1066" y="333"/>
                    <a:pt x="507" y="513"/>
                    <a:pt x="0" y="783"/>
                  </a:cubicBezTo>
                  <a:cubicBezTo>
                    <a:pt x="421" y="2024"/>
                    <a:pt x="645" y="3316"/>
                    <a:pt x="731" y="4640"/>
                  </a:cubicBezTo>
                  <a:cubicBezTo>
                    <a:pt x="854" y="6442"/>
                    <a:pt x="991" y="8496"/>
                    <a:pt x="668" y="10302"/>
                  </a:cubicBezTo>
                  <a:cubicBezTo>
                    <a:pt x="1292" y="10436"/>
                    <a:pt x="1928" y="10542"/>
                    <a:pt x="2602" y="10548"/>
                  </a:cubicBezTo>
                  <a:cubicBezTo>
                    <a:pt x="2633" y="10548"/>
                    <a:pt x="2664" y="10548"/>
                    <a:pt x="2695" y="10548"/>
                  </a:cubicBezTo>
                  <a:cubicBezTo>
                    <a:pt x="3466" y="10548"/>
                    <a:pt x="4204" y="10447"/>
                    <a:pt x="4931" y="10284"/>
                  </a:cubicBezTo>
                  <a:cubicBezTo>
                    <a:pt x="4441" y="6989"/>
                    <a:pt x="4671" y="3599"/>
                    <a:pt x="5441" y="353"/>
                  </a:cubicBezTo>
                  <a:cubicBezTo>
                    <a:pt x="5152" y="270"/>
                    <a:pt x="4860" y="190"/>
                    <a:pt x="4556" y="127"/>
                  </a:cubicBezTo>
                  <a:cubicBezTo>
                    <a:pt x="4135" y="41"/>
                    <a:pt x="3710" y="1"/>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p:nvPr/>
          </p:nvSpPr>
          <p:spPr>
            <a:xfrm>
              <a:off x="6105625" y="5091825"/>
              <a:ext cx="206125" cy="69350"/>
            </a:xfrm>
            <a:custGeom>
              <a:avLst/>
              <a:gdLst/>
              <a:ahLst/>
              <a:cxnLst/>
              <a:rect l="l" t="t" r="r" b="b"/>
              <a:pathLst>
                <a:path w="8245" h="2774" extrusionOk="0">
                  <a:moveTo>
                    <a:pt x="1" y="1"/>
                  </a:moveTo>
                  <a:lnTo>
                    <a:pt x="1" y="1"/>
                  </a:lnTo>
                  <a:cubicBezTo>
                    <a:pt x="951" y="1767"/>
                    <a:pt x="2688" y="2773"/>
                    <a:pt x="4411" y="2773"/>
                  </a:cubicBezTo>
                  <a:cubicBezTo>
                    <a:pt x="5857" y="2773"/>
                    <a:pt x="7292" y="2065"/>
                    <a:pt x="8244" y="502"/>
                  </a:cubicBezTo>
                  <a:lnTo>
                    <a:pt x="8244" y="502"/>
                  </a:lnTo>
                  <a:cubicBezTo>
                    <a:pt x="7320" y="1070"/>
                    <a:pt x="6078" y="1301"/>
                    <a:pt x="4938" y="1301"/>
                  </a:cubicBezTo>
                  <a:cubicBezTo>
                    <a:pt x="4640" y="1301"/>
                    <a:pt x="4349" y="1285"/>
                    <a:pt x="4072" y="1256"/>
                  </a:cubicBezTo>
                  <a:cubicBezTo>
                    <a:pt x="2995" y="1141"/>
                    <a:pt x="1112" y="80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64"/>
          <p:cNvGrpSpPr/>
          <p:nvPr/>
        </p:nvGrpSpPr>
        <p:grpSpPr>
          <a:xfrm>
            <a:off x="1310565" y="1507195"/>
            <a:ext cx="681341" cy="750292"/>
            <a:chOff x="3640200" y="4397100"/>
            <a:chExt cx="755200" cy="831625"/>
          </a:xfrm>
        </p:grpSpPr>
        <p:sp>
          <p:nvSpPr>
            <p:cNvPr id="676" name="Google Shape;676;p64"/>
            <p:cNvSpPr/>
            <p:nvPr/>
          </p:nvSpPr>
          <p:spPr>
            <a:xfrm>
              <a:off x="3640200" y="4397100"/>
              <a:ext cx="755200" cy="831625"/>
            </a:xfrm>
            <a:custGeom>
              <a:avLst/>
              <a:gdLst/>
              <a:ahLst/>
              <a:cxnLst/>
              <a:rect l="l" t="t" r="r" b="b"/>
              <a:pathLst>
                <a:path w="30208" h="33265" extrusionOk="0">
                  <a:moveTo>
                    <a:pt x="19705" y="1161"/>
                  </a:moveTo>
                  <a:cubicBezTo>
                    <a:pt x="19978" y="1161"/>
                    <a:pt x="20259" y="1209"/>
                    <a:pt x="20562" y="1319"/>
                  </a:cubicBezTo>
                  <a:cubicBezTo>
                    <a:pt x="21720" y="1741"/>
                    <a:pt x="22588" y="3531"/>
                    <a:pt x="21746" y="4629"/>
                  </a:cubicBezTo>
                  <a:cubicBezTo>
                    <a:pt x="21576" y="4847"/>
                    <a:pt x="21806" y="5180"/>
                    <a:pt x="22057" y="5180"/>
                  </a:cubicBezTo>
                  <a:cubicBezTo>
                    <a:pt x="22090" y="5180"/>
                    <a:pt x="22123" y="5174"/>
                    <a:pt x="22156" y="5162"/>
                  </a:cubicBezTo>
                  <a:cubicBezTo>
                    <a:pt x="22668" y="4966"/>
                    <a:pt x="23090" y="4862"/>
                    <a:pt x="23516" y="4862"/>
                  </a:cubicBezTo>
                  <a:cubicBezTo>
                    <a:pt x="23921" y="4862"/>
                    <a:pt x="24330" y="4956"/>
                    <a:pt x="24826" y="5156"/>
                  </a:cubicBezTo>
                  <a:cubicBezTo>
                    <a:pt x="25941" y="5603"/>
                    <a:pt x="27637" y="7451"/>
                    <a:pt x="25978" y="8615"/>
                  </a:cubicBezTo>
                  <a:cubicBezTo>
                    <a:pt x="25568" y="8635"/>
                    <a:pt x="25167" y="8744"/>
                    <a:pt x="24800" y="8933"/>
                  </a:cubicBezTo>
                  <a:cubicBezTo>
                    <a:pt x="24565" y="9056"/>
                    <a:pt x="24603" y="9360"/>
                    <a:pt x="24766" y="9511"/>
                  </a:cubicBezTo>
                  <a:cubicBezTo>
                    <a:pt x="24797" y="9658"/>
                    <a:pt x="24908" y="9784"/>
                    <a:pt x="25074" y="9784"/>
                  </a:cubicBezTo>
                  <a:cubicBezTo>
                    <a:pt x="25108" y="9784"/>
                    <a:pt x="25145" y="9778"/>
                    <a:pt x="25184" y="9767"/>
                  </a:cubicBezTo>
                  <a:cubicBezTo>
                    <a:pt x="25456" y="9678"/>
                    <a:pt x="25717" y="9554"/>
                    <a:pt x="25958" y="9397"/>
                  </a:cubicBezTo>
                  <a:cubicBezTo>
                    <a:pt x="26026" y="9392"/>
                    <a:pt x="26093" y="9390"/>
                    <a:pt x="26159" y="9390"/>
                  </a:cubicBezTo>
                  <a:cubicBezTo>
                    <a:pt x="29325" y="9390"/>
                    <a:pt x="29502" y="14956"/>
                    <a:pt x="26749" y="16050"/>
                  </a:cubicBezTo>
                  <a:cubicBezTo>
                    <a:pt x="26608" y="16042"/>
                    <a:pt x="26471" y="16033"/>
                    <a:pt x="26330" y="16033"/>
                  </a:cubicBezTo>
                  <a:cubicBezTo>
                    <a:pt x="26328" y="16033"/>
                    <a:pt x="26325" y="16033"/>
                    <a:pt x="26323" y="16033"/>
                  </a:cubicBezTo>
                  <a:cubicBezTo>
                    <a:pt x="26194" y="16033"/>
                    <a:pt x="26077" y="16107"/>
                    <a:pt x="26018" y="16222"/>
                  </a:cubicBezTo>
                  <a:cubicBezTo>
                    <a:pt x="25987" y="16228"/>
                    <a:pt x="25955" y="16234"/>
                    <a:pt x="25921" y="16234"/>
                  </a:cubicBezTo>
                  <a:cubicBezTo>
                    <a:pt x="25647" y="16251"/>
                    <a:pt x="25643" y="16664"/>
                    <a:pt x="25915" y="16664"/>
                  </a:cubicBezTo>
                  <a:cubicBezTo>
                    <a:pt x="25917" y="16664"/>
                    <a:pt x="25919" y="16663"/>
                    <a:pt x="25921" y="16663"/>
                  </a:cubicBezTo>
                  <a:cubicBezTo>
                    <a:pt x="25975" y="16663"/>
                    <a:pt x="26027" y="16655"/>
                    <a:pt x="26084" y="16652"/>
                  </a:cubicBezTo>
                  <a:cubicBezTo>
                    <a:pt x="26150" y="16721"/>
                    <a:pt x="26236" y="16761"/>
                    <a:pt x="26330" y="16769"/>
                  </a:cubicBezTo>
                  <a:cubicBezTo>
                    <a:pt x="27729" y="16878"/>
                    <a:pt x="29674" y="17437"/>
                    <a:pt x="29199" y="19282"/>
                  </a:cubicBezTo>
                  <a:cubicBezTo>
                    <a:pt x="28806" y="20818"/>
                    <a:pt x="27196" y="21380"/>
                    <a:pt x="25780" y="21578"/>
                  </a:cubicBezTo>
                  <a:cubicBezTo>
                    <a:pt x="25687" y="21566"/>
                    <a:pt x="25596" y="21560"/>
                    <a:pt x="25504" y="21560"/>
                  </a:cubicBezTo>
                  <a:cubicBezTo>
                    <a:pt x="25485" y="21560"/>
                    <a:pt x="25466" y="21560"/>
                    <a:pt x="25448" y="21560"/>
                  </a:cubicBezTo>
                  <a:cubicBezTo>
                    <a:pt x="25439" y="21085"/>
                    <a:pt x="25259" y="20618"/>
                    <a:pt x="24892" y="20449"/>
                  </a:cubicBezTo>
                  <a:cubicBezTo>
                    <a:pt x="24850" y="20429"/>
                    <a:pt x="24805" y="20420"/>
                    <a:pt x="24759" y="20420"/>
                  </a:cubicBezTo>
                  <a:cubicBezTo>
                    <a:pt x="24575" y="20420"/>
                    <a:pt x="24389" y="20567"/>
                    <a:pt x="24462" y="20781"/>
                  </a:cubicBezTo>
                  <a:cubicBezTo>
                    <a:pt x="24560" y="21073"/>
                    <a:pt x="24780" y="21277"/>
                    <a:pt x="24829" y="21598"/>
                  </a:cubicBezTo>
                  <a:cubicBezTo>
                    <a:pt x="24883" y="21936"/>
                    <a:pt x="24734" y="22199"/>
                    <a:pt x="24668" y="22517"/>
                  </a:cubicBezTo>
                  <a:cubicBezTo>
                    <a:pt x="24643" y="22645"/>
                    <a:pt x="24745" y="22772"/>
                    <a:pt x="24865" y="22772"/>
                  </a:cubicBezTo>
                  <a:cubicBezTo>
                    <a:pt x="24896" y="22772"/>
                    <a:pt x="24929" y="22763"/>
                    <a:pt x="24961" y="22744"/>
                  </a:cubicBezTo>
                  <a:cubicBezTo>
                    <a:pt x="25124" y="22641"/>
                    <a:pt x="25250" y="22466"/>
                    <a:pt x="25333" y="22260"/>
                  </a:cubicBezTo>
                  <a:cubicBezTo>
                    <a:pt x="26422" y="22460"/>
                    <a:pt x="27459" y="22893"/>
                    <a:pt x="27852" y="24047"/>
                  </a:cubicBezTo>
                  <a:cubicBezTo>
                    <a:pt x="28362" y="25546"/>
                    <a:pt x="27210" y="26967"/>
                    <a:pt x="25706" y="27108"/>
                  </a:cubicBezTo>
                  <a:cubicBezTo>
                    <a:pt x="25646" y="27108"/>
                    <a:pt x="25588" y="27133"/>
                    <a:pt x="25551" y="27182"/>
                  </a:cubicBezTo>
                  <a:cubicBezTo>
                    <a:pt x="25550" y="27182"/>
                    <a:pt x="25548" y="27182"/>
                    <a:pt x="25547" y="27182"/>
                  </a:cubicBezTo>
                  <a:cubicBezTo>
                    <a:pt x="25306" y="27182"/>
                    <a:pt x="25153" y="27438"/>
                    <a:pt x="25264" y="27652"/>
                  </a:cubicBezTo>
                  <a:cubicBezTo>
                    <a:pt x="25548" y="28234"/>
                    <a:pt x="25689" y="28913"/>
                    <a:pt x="25153" y="29423"/>
                  </a:cubicBezTo>
                  <a:cubicBezTo>
                    <a:pt x="24902" y="29660"/>
                    <a:pt x="24607" y="29756"/>
                    <a:pt x="24306" y="29756"/>
                  </a:cubicBezTo>
                  <a:cubicBezTo>
                    <a:pt x="23962" y="29756"/>
                    <a:pt x="23610" y="29632"/>
                    <a:pt x="23305" y="29452"/>
                  </a:cubicBezTo>
                  <a:cubicBezTo>
                    <a:pt x="23280" y="29436"/>
                    <a:pt x="23253" y="29429"/>
                    <a:pt x="23226" y="29429"/>
                  </a:cubicBezTo>
                  <a:cubicBezTo>
                    <a:pt x="23102" y="29429"/>
                    <a:pt x="22977" y="29572"/>
                    <a:pt x="23067" y="29689"/>
                  </a:cubicBezTo>
                  <a:cubicBezTo>
                    <a:pt x="23090" y="29712"/>
                    <a:pt x="23113" y="29732"/>
                    <a:pt x="23133" y="29758"/>
                  </a:cubicBezTo>
                  <a:cubicBezTo>
                    <a:pt x="23129" y="29758"/>
                    <a:pt x="23126" y="29758"/>
                    <a:pt x="23122" y="29758"/>
                  </a:cubicBezTo>
                  <a:cubicBezTo>
                    <a:pt x="22931" y="29758"/>
                    <a:pt x="22733" y="29917"/>
                    <a:pt x="22817" y="30142"/>
                  </a:cubicBezTo>
                  <a:cubicBezTo>
                    <a:pt x="23166" y="31098"/>
                    <a:pt x="22312" y="31673"/>
                    <a:pt x="21410" y="31673"/>
                  </a:cubicBezTo>
                  <a:cubicBezTo>
                    <a:pt x="21326" y="31673"/>
                    <a:pt x="21240" y="31668"/>
                    <a:pt x="21156" y="31658"/>
                  </a:cubicBezTo>
                  <a:cubicBezTo>
                    <a:pt x="20697" y="31601"/>
                    <a:pt x="20264" y="31409"/>
                    <a:pt x="19860" y="31199"/>
                  </a:cubicBezTo>
                  <a:cubicBezTo>
                    <a:pt x="19176" y="30853"/>
                    <a:pt x="18562" y="30357"/>
                    <a:pt x="18041" y="29790"/>
                  </a:cubicBezTo>
                  <a:cubicBezTo>
                    <a:pt x="17115" y="28778"/>
                    <a:pt x="16525" y="27546"/>
                    <a:pt x="16219" y="26222"/>
                  </a:cubicBezTo>
                  <a:cubicBezTo>
                    <a:pt x="16276" y="25729"/>
                    <a:pt x="16304" y="25234"/>
                    <a:pt x="16313" y="24747"/>
                  </a:cubicBezTo>
                  <a:cubicBezTo>
                    <a:pt x="16365" y="20970"/>
                    <a:pt x="15645" y="17182"/>
                    <a:pt x="15600" y="13391"/>
                  </a:cubicBezTo>
                  <a:cubicBezTo>
                    <a:pt x="15580" y="11474"/>
                    <a:pt x="16047" y="8102"/>
                    <a:pt x="15683" y="5222"/>
                  </a:cubicBezTo>
                  <a:cubicBezTo>
                    <a:pt x="15671" y="3603"/>
                    <a:pt x="16812" y="2142"/>
                    <a:pt x="18296" y="1511"/>
                  </a:cubicBezTo>
                  <a:cubicBezTo>
                    <a:pt x="18789" y="1303"/>
                    <a:pt x="19235" y="1161"/>
                    <a:pt x="19705" y="1161"/>
                  </a:cubicBezTo>
                  <a:close/>
                  <a:moveTo>
                    <a:pt x="11099" y="1"/>
                  </a:moveTo>
                  <a:cubicBezTo>
                    <a:pt x="9656" y="1"/>
                    <a:pt x="8159" y="814"/>
                    <a:pt x="7952" y="2365"/>
                  </a:cubicBezTo>
                  <a:cubicBezTo>
                    <a:pt x="7846" y="3170"/>
                    <a:pt x="8101" y="3915"/>
                    <a:pt x="8582" y="4454"/>
                  </a:cubicBezTo>
                  <a:cubicBezTo>
                    <a:pt x="8256" y="4402"/>
                    <a:pt x="7925" y="4374"/>
                    <a:pt x="7596" y="4374"/>
                  </a:cubicBezTo>
                  <a:cubicBezTo>
                    <a:pt x="6298" y="4374"/>
                    <a:pt x="5029" y="4809"/>
                    <a:pt x="4213" y="5913"/>
                  </a:cubicBezTo>
                  <a:cubicBezTo>
                    <a:pt x="3322" y="7128"/>
                    <a:pt x="3579" y="8801"/>
                    <a:pt x="4648" y="9669"/>
                  </a:cubicBezTo>
                  <a:cubicBezTo>
                    <a:pt x="2892" y="9996"/>
                    <a:pt x="981" y="10726"/>
                    <a:pt x="789" y="12726"/>
                  </a:cubicBezTo>
                  <a:cubicBezTo>
                    <a:pt x="593" y="14781"/>
                    <a:pt x="2500" y="16059"/>
                    <a:pt x="4327" y="16059"/>
                  </a:cubicBezTo>
                  <a:cubicBezTo>
                    <a:pt x="4347" y="16059"/>
                    <a:pt x="4367" y="16059"/>
                    <a:pt x="4387" y="16059"/>
                  </a:cubicBezTo>
                  <a:lnTo>
                    <a:pt x="4387" y="16059"/>
                  </a:lnTo>
                  <a:cubicBezTo>
                    <a:pt x="4350" y="16219"/>
                    <a:pt x="4339" y="16383"/>
                    <a:pt x="4350" y="16543"/>
                  </a:cubicBezTo>
                  <a:cubicBezTo>
                    <a:pt x="4379" y="16970"/>
                    <a:pt x="4574" y="17374"/>
                    <a:pt x="4969" y="17600"/>
                  </a:cubicBezTo>
                  <a:cubicBezTo>
                    <a:pt x="5013" y="17627"/>
                    <a:pt x="5057" y="17638"/>
                    <a:pt x="5097" y="17638"/>
                  </a:cubicBezTo>
                  <a:cubicBezTo>
                    <a:pt x="5284" y="17638"/>
                    <a:pt x="5408" y="17389"/>
                    <a:pt x="5264" y="17216"/>
                  </a:cubicBezTo>
                  <a:cubicBezTo>
                    <a:pt x="4920" y="16807"/>
                    <a:pt x="4820" y="16237"/>
                    <a:pt x="5201" y="15807"/>
                  </a:cubicBezTo>
                  <a:cubicBezTo>
                    <a:pt x="5412" y="15572"/>
                    <a:pt x="5202" y="15251"/>
                    <a:pt x="4963" y="15251"/>
                  </a:cubicBezTo>
                  <a:cubicBezTo>
                    <a:pt x="4891" y="15251"/>
                    <a:pt x="4815" y="15280"/>
                    <a:pt x="4749" y="15351"/>
                  </a:cubicBezTo>
                  <a:cubicBezTo>
                    <a:pt x="4665" y="15440"/>
                    <a:pt x="4597" y="15540"/>
                    <a:pt x="4539" y="15646"/>
                  </a:cubicBezTo>
                  <a:cubicBezTo>
                    <a:pt x="4529" y="15646"/>
                    <a:pt x="4519" y="15646"/>
                    <a:pt x="4508" y="15646"/>
                  </a:cubicBezTo>
                  <a:cubicBezTo>
                    <a:pt x="3892" y="15646"/>
                    <a:pt x="3284" y="15478"/>
                    <a:pt x="2757" y="15153"/>
                  </a:cubicBezTo>
                  <a:cubicBezTo>
                    <a:pt x="1233" y="13067"/>
                    <a:pt x="1259" y="11692"/>
                    <a:pt x="2834" y="11033"/>
                  </a:cubicBezTo>
                  <a:cubicBezTo>
                    <a:pt x="3740" y="10405"/>
                    <a:pt x="4714" y="10317"/>
                    <a:pt x="5789" y="10191"/>
                  </a:cubicBezTo>
                  <a:cubicBezTo>
                    <a:pt x="6144" y="10148"/>
                    <a:pt x="6293" y="9609"/>
                    <a:pt x="5877" y="9514"/>
                  </a:cubicBezTo>
                  <a:cubicBezTo>
                    <a:pt x="3198" y="8904"/>
                    <a:pt x="4539" y="5875"/>
                    <a:pt x="6359" y="5262"/>
                  </a:cubicBezTo>
                  <a:cubicBezTo>
                    <a:pt x="6801" y="5111"/>
                    <a:pt x="7249" y="5045"/>
                    <a:pt x="7696" y="5045"/>
                  </a:cubicBezTo>
                  <a:cubicBezTo>
                    <a:pt x="8456" y="5045"/>
                    <a:pt x="9212" y="5237"/>
                    <a:pt x="9926" y="5534"/>
                  </a:cubicBezTo>
                  <a:cubicBezTo>
                    <a:pt x="9866" y="5683"/>
                    <a:pt x="9835" y="5838"/>
                    <a:pt x="9835" y="5999"/>
                  </a:cubicBezTo>
                  <a:cubicBezTo>
                    <a:pt x="9839" y="6163"/>
                    <a:pt x="9977" y="6257"/>
                    <a:pt x="10111" y="6257"/>
                  </a:cubicBezTo>
                  <a:cubicBezTo>
                    <a:pt x="10217" y="6257"/>
                    <a:pt x="10322" y="6198"/>
                    <a:pt x="10356" y="6067"/>
                  </a:cubicBezTo>
                  <a:cubicBezTo>
                    <a:pt x="10496" y="5560"/>
                    <a:pt x="10835" y="5208"/>
                    <a:pt x="11376" y="5159"/>
                  </a:cubicBezTo>
                  <a:cubicBezTo>
                    <a:pt x="11794" y="5122"/>
                    <a:pt x="11812" y="4503"/>
                    <a:pt x="11376" y="4500"/>
                  </a:cubicBezTo>
                  <a:cubicBezTo>
                    <a:pt x="11370" y="4500"/>
                    <a:pt x="11364" y="4500"/>
                    <a:pt x="11357" y="4500"/>
                  </a:cubicBezTo>
                  <a:cubicBezTo>
                    <a:pt x="10994" y="4500"/>
                    <a:pt x="10635" y="4662"/>
                    <a:pt x="10356" y="4913"/>
                  </a:cubicBezTo>
                  <a:cubicBezTo>
                    <a:pt x="10330" y="4861"/>
                    <a:pt x="10282" y="4821"/>
                    <a:pt x="10224" y="4809"/>
                  </a:cubicBezTo>
                  <a:cubicBezTo>
                    <a:pt x="8674" y="4457"/>
                    <a:pt x="8124" y="2546"/>
                    <a:pt x="9161" y="1411"/>
                  </a:cubicBezTo>
                  <a:cubicBezTo>
                    <a:pt x="9620" y="910"/>
                    <a:pt x="10307" y="698"/>
                    <a:pt x="11000" y="698"/>
                  </a:cubicBezTo>
                  <a:cubicBezTo>
                    <a:pt x="11548" y="698"/>
                    <a:pt x="12100" y="831"/>
                    <a:pt x="12545" y="1059"/>
                  </a:cubicBezTo>
                  <a:cubicBezTo>
                    <a:pt x="14325" y="1967"/>
                    <a:pt x="14895" y="4185"/>
                    <a:pt x="15006" y="6007"/>
                  </a:cubicBezTo>
                  <a:cubicBezTo>
                    <a:pt x="15201" y="9228"/>
                    <a:pt x="14772" y="12497"/>
                    <a:pt x="14903" y="15732"/>
                  </a:cubicBezTo>
                  <a:cubicBezTo>
                    <a:pt x="15035" y="18858"/>
                    <a:pt x="15663" y="22013"/>
                    <a:pt x="15539" y="25139"/>
                  </a:cubicBezTo>
                  <a:cubicBezTo>
                    <a:pt x="15471" y="26944"/>
                    <a:pt x="15084" y="28704"/>
                    <a:pt x="14004" y="30182"/>
                  </a:cubicBezTo>
                  <a:cubicBezTo>
                    <a:pt x="13376" y="31042"/>
                    <a:pt x="12643" y="31641"/>
                    <a:pt x="11643" y="32042"/>
                  </a:cubicBezTo>
                  <a:cubicBezTo>
                    <a:pt x="11088" y="32318"/>
                    <a:pt x="10475" y="32461"/>
                    <a:pt x="9855" y="32461"/>
                  </a:cubicBezTo>
                  <a:cubicBezTo>
                    <a:pt x="9831" y="32461"/>
                    <a:pt x="9807" y="32461"/>
                    <a:pt x="9783" y="32460"/>
                  </a:cubicBezTo>
                  <a:cubicBezTo>
                    <a:pt x="9691" y="32468"/>
                    <a:pt x="9603" y="32472"/>
                    <a:pt x="9517" y="32472"/>
                  </a:cubicBezTo>
                  <a:cubicBezTo>
                    <a:pt x="8244" y="32472"/>
                    <a:pt x="7621" y="31574"/>
                    <a:pt x="7648" y="29772"/>
                  </a:cubicBezTo>
                  <a:cubicBezTo>
                    <a:pt x="7825" y="29533"/>
                    <a:pt x="7562" y="29232"/>
                    <a:pt x="7315" y="29232"/>
                  </a:cubicBezTo>
                  <a:cubicBezTo>
                    <a:pt x="7234" y="29232"/>
                    <a:pt x="7154" y="29265"/>
                    <a:pt x="7092" y="29343"/>
                  </a:cubicBezTo>
                  <a:cubicBezTo>
                    <a:pt x="7081" y="29357"/>
                    <a:pt x="7069" y="29368"/>
                    <a:pt x="7064" y="29383"/>
                  </a:cubicBezTo>
                  <a:cubicBezTo>
                    <a:pt x="7001" y="29383"/>
                    <a:pt x="6941" y="29411"/>
                    <a:pt x="6903" y="29463"/>
                  </a:cubicBezTo>
                  <a:cubicBezTo>
                    <a:pt x="6643" y="29816"/>
                    <a:pt x="6167" y="30035"/>
                    <a:pt x="5707" y="30035"/>
                  </a:cubicBezTo>
                  <a:cubicBezTo>
                    <a:pt x="5347" y="30035"/>
                    <a:pt x="4996" y="29900"/>
                    <a:pt x="4769" y="29592"/>
                  </a:cubicBezTo>
                  <a:cubicBezTo>
                    <a:pt x="4505" y="29237"/>
                    <a:pt x="4562" y="28761"/>
                    <a:pt x="4780" y="28397"/>
                  </a:cubicBezTo>
                  <a:cubicBezTo>
                    <a:pt x="5024" y="27990"/>
                    <a:pt x="5339" y="27884"/>
                    <a:pt x="5734" y="27775"/>
                  </a:cubicBezTo>
                  <a:cubicBezTo>
                    <a:pt x="6072" y="27718"/>
                    <a:pt x="6402" y="27626"/>
                    <a:pt x="6717" y="27500"/>
                  </a:cubicBezTo>
                  <a:cubicBezTo>
                    <a:pt x="6900" y="27427"/>
                    <a:pt x="6903" y="27122"/>
                    <a:pt x="6681" y="27122"/>
                  </a:cubicBezTo>
                  <a:cubicBezTo>
                    <a:pt x="6677" y="27122"/>
                    <a:pt x="6672" y="27122"/>
                    <a:pt x="6668" y="27122"/>
                  </a:cubicBezTo>
                  <a:cubicBezTo>
                    <a:pt x="6445" y="27139"/>
                    <a:pt x="6201" y="27151"/>
                    <a:pt x="5958" y="27165"/>
                  </a:cubicBezTo>
                  <a:cubicBezTo>
                    <a:pt x="5943" y="27154"/>
                    <a:pt x="5929" y="27145"/>
                    <a:pt x="5915" y="27139"/>
                  </a:cubicBezTo>
                  <a:cubicBezTo>
                    <a:pt x="5808" y="27099"/>
                    <a:pt x="5699" y="27081"/>
                    <a:pt x="5590" y="27081"/>
                  </a:cubicBezTo>
                  <a:cubicBezTo>
                    <a:pt x="5441" y="27081"/>
                    <a:pt x="5291" y="27115"/>
                    <a:pt x="5144" y="27171"/>
                  </a:cubicBezTo>
                  <a:cubicBezTo>
                    <a:pt x="3992" y="27131"/>
                    <a:pt x="2846" y="26844"/>
                    <a:pt x="2387" y="25689"/>
                  </a:cubicBezTo>
                  <a:cubicBezTo>
                    <a:pt x="1843" y="25133"/>
                    <a:pt x="1892" y="24555"/>
                    <a:pt x="2531" y="23947"/>
                  </a:cubicBezTo>
                  <a:cubicBezTo>
                    <a:pt x="2568" y="23239"/>
                    <a:pt x="2880" y="22804"/>
                    <a:pt x="3462" y="22632"/>
                  </a:cubicBezTo>
                  <a:cubicBezTo>
                    <a:pt x="3866" y="22371"/>
                    <a:pt x="4419" y="22248"/>
                    <a:pt x="4880" y="22113"/>
                  </a:cubicBezTo>
                  <a:cubicBezTo>
                    <a:pt x="5310" y="21982"/>
                    <a:pt x="5196" y="21400"/>
                    <a:pt x="4777" y="21360"/>
                  </a:cubicBezTo>
                  <a:cubicBezTo>
                    <a:pt x="3766" y="21259"/>
                    <a:pt x="2812" y="20916"/>
                    <a:pt x="2064" y="20199"/>
                  </a:cubicBezTo>
                  <a:cubicBezTo>
                    <a:pt x="1852" y="19941"/>
                    <a:pt x="1642" y="19684"/>
                    <a:pt x="1430" y="19420"/>
                  </a:cubicBezTo>
                  <a:cubicBezTo>
                    <a:pt x="1574" y="17756"/>
                    <a:pt x="2307" y="16925"/>
                    <a:pt x="3627" y="16925"/>
                  </a:cubicBezTo>
                  <a:cubicBezTo>
                    <a:pt x="3734" y="16925"/>
                    <a:pt x="3845" y="16930"/>
                    <a:pt x="3961" y="16941"/>
                  </a:cubicBezTo>
                  <a:cubicBezTo>
                    <a:pt x="4161" y="16918"/>
                    <a:pt x="4310" y="16749"/>
                    <a:pt x="4304" y="16549"/>
                  </a:cubicBezTo>
                  <a:cubicBezTo>
                    <a:pt x="4304" y="16380"/>
                    <a:pt x="4197" y="16224"/>
                    <a:pt x="3983" y="16224"/>
                  </a:cubicBezTo>
                  <a:cubicBezTo>
                    <a:pt x="3976" y="16224"/>
                    <a:pt x="3968" y="16225"/>
                    <a:pt x="3961" y="16225"/>
                  </a:cubicBezTo>
                  <a:cubicBezTo>
                    <a:pt x="2367" y="16317"/>
                    <a:pt x="1" y="16927"/>
                    <a:pt x="450" y="19036"/>
                  </a:cubicBezTo>
                  <a:cubicBezTo>
                    <a:pt x="754" y="20463"/>
                    <a:pt x="2058" y="21388"/>
                    <a:pt x="3422" y="21835"/>
                  </a:cubicBezTo>
                  <a:cubicBezTo>
                    <a:pt x="2029" y="22460"/>
                    <a:pt x="875" y="23477"/>
                    <a:pt x="1287" y="25260"/>
                  </a:cubicBezTo>
                  <a:cubicBezTo>
                    <a:pt x="1642" y="26815"/>
                    <a:pt x="2909" y="27629"/>
                    <a:pt x="4316" y="27807"/>
                  </a:cubicBezTo>
                  <a:cubicBezTo>
                    <a:pt x="4270" y="27864"/>
                    <a:pt x="4224" y="27921"/>
                    <a:pt x="4187" y="27979"/>
                  </a:cubicBezTo>
                  <a:cubicBezTo>
                    <a:pt x="3806" y="28586"/>
                    <a:pt x="3734" y="29397"/>
                    <a:pt x="4175" y="29996"/>
                  </a:cubicBezTo>
                  <a:cubicBezTo>
                    <a:pt x="4506" y="30446"/>
                    <a:pt x="5052" y="30664"/>
                    <a:pt x="5598" y="30664"/>
                  </a:cubicBezTo>
                  <a:cubicBezTo>
                    <a:pt x="5947" y="30664"/>
                    <a:pt x="6296" y="30575"/>
                    <a:pt x="6588" y="30400"/>
                  </a:cubicBezTo>
                  <a:lnTo>
                    <a:pt x="6588" y="30400"/>
                  </a:lnTo>
                  <a:cubicBezTo>
                    <a:pt x="6387" y="31400"/>
                    <a:pt x="6920" y="32400"/>
                    <a:pt x="8018" y="32907"/>
                  </a:cubicBezTo>
                  <a:cubicBezTo>
                    <a:pt x="8551" y="33154"/>
                    <a:pt x="9132" y="33264"/>
                    <a:pt x="9724" y="33264"/>
                  </a:cubicBezTo>
                  <a:cubicBezTo>
                    <a:pt x="11202" y="33264"/>
                    <a:pt x="12745" y="32577"/>
                    <a:pt x="13769" y="31638"/>
                  </a:cubicBezTo>
                  <a:cubicBezTo>
                    <a:pt x="15027" y="30483"/>
                    <a:pt x="15717" y="28924"/>
                    <a:pt x="16052" y="27288"/>
                  </a:cubicBezTo>
                  <a:cubicBezTo>
                    <a:pt x="16560" y="29340"/>
                    <a:pt x="17966" y="31056"/>
                    <a:pt x="19883" y="31953"/>
                  </a:cubicBezTo>
                  <a:cubicBezTo>
                    <a:pt x="20418" y="32203"/>
                    <a:pt x="21056" y="32413"/>
                    <a:pt x="21672" y="32413"/>
                  </a:cubicBezTo>
                  <a:cubicBezTo>
                    <a:pt x="22115" y="32413"/>
                    <a:pt x="22547" y="32304"/>
                    <a:pt x="22921" y="32022"/>
                  </a:cubicBezTo>
                  <a:cubicBezTo>
                    <a:pt x="23557" y="31543"/>
                    <a:pt x="23803" y="30732"/>
                    <a:pt x="23471" y="30036"/>
                  </a:cubicBezTo>
                  <a:lnTo>
                    <a:pt x="23471" y="30036"/>
                  </a:lnTo>
                  <a:cubicBezTo>
                    <a:pt x="23744" y="30205"/>
                    <a:pt x="24069" y="30288"/>
                    <a:pt x="24395" y="30288"/>
                  </a:cubicBezTo>
                  <a:cubicBezTo>
                    <a:pt x="24808" y="30288"/>
                    <a:pt x="25224" y="30155"/>
                    <a:pt x="25540" y="29896"/>
                  </a:cubicBezTo>
                  <a:cubicBezTo>
                    <a:pt x="26179" y="29377"/>
                    <a:pt x="26428" y="28283"/>
                    <a:pt x="25989" y="27558"/>
                  </a:cubicBezTo>
                  <a:cubicBezTo>
                    <a:pt x="27545" y="27549"/>
                    <a:pt x="28820" y="26013"/>
                    <a:pt x="28691" y="24469"/>
                  </a:cubicBezTo>
                  <a:cubicBezTo>
                    <a:pt x="28600" y="23374"/>
                    <a:pt x="27800" y="22366"/>
                    <a:pt x="26789" y="21876"/>
                  </a:cubicBezTo>
                  <a:cubicBezTo>
                    <a:pt x="28310" y="21580"/>
                    <a:pt x="29743" y="20798"/>
                    <a:pt x="29981" y="19093"/>
                  </a:cubicBezTo>
                  <a:cubicBezTo>
                    <a:pt x="30207" y="17463"/>
                    <a:pt x="28935" y="16503"/>
                    <a:pt x="27531" y="16173"/>
                  </a:cubicBezTo>
                  <a:cubicBezTo>
                    <a:pt x="28949" y="15239"/>
                    <a:pt x="29714" y="13179"/>
                    <a:pt x="29445" y="11566"/>
                  </a:cubicBezTo>
                  <a:cubicBezTo>
                    <a:pt x="29207" y="10145"/>
                    <a:pt x="28058" y="8950"/>
                    <a:pt x="26714" y="8669"/>
                  </a:cubicBezTo>
                  <a:cubicBezTo>
                    <a:pt x="27247" y="7933"/>
                    <a:pt x="27388" y="6958"/>
                    <a:pt x="26941" y="5981"/>
                  </a:cubicBezTo>
                  <a:cubicBezTo>
                    <a:pt x="26336" y="4647"/>
                    <a:pt x="25106" y="4111"/>
                    <a:pt x="23810" y="4111"/>
                  </a:cubicBezTo>
                  <a:cubicBezTo>
                    <a:pt x="23467" y="4111"/>
                    <a:pt x="23119" y="4149"/>
                    <a:pt x="22777" y="4219"/>
                  </a:cubicBezTo>
                  <a:cubicBezTo>
                    <a:pt x="23425" y="2483"/>
                    <a:pt x="22201" y="649"/>
                    <a:pt x="20153" y="448"/>
                  </a:cubicBezTo>
                  <a:cubicBezTo>
                    <a:pt x="20035" y="437"/>
                    <a:pt x="19917" y="431"/>
                    <a:pt x="19799" y="431"/>
                  </a:cubicBezTo>
                  <a:cubicBezTo>
                    <a:pt x="17930" y="431"/>
                    <a:pt x="15934" y="1860"/>
                    <a:pt x="15373" y="3646"/>
                  </a:cubicBezTo>
                  <a:cubicBezTo>
                    <a:pt x="14835" y="1718"/>
                    <a:pt x="13720" y="251"/>
                    <a:pt x="11494" y="21"/>
                  </a:cubicBezTo>
                  <a:cubicBezTo>
                    <a:pt x="11363" y="8"/>
                    <a:pt x="11231" y="1"/>
                    <a:pt x="110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a:off x="4029750" y="4426100"/>
              <a:ext cx="352325" cy="762850"/>
            </a:xfrm>
            <a:custGeom>
              <a:avLst/>
              <a:gdLst/>
              <a:ahLst/>
              <a:cxnLst/>
              <a:rect l="l" t="t" r="r" b="b"/>
              <a:pathLst>
                <a:path w="14093" h="30514" extrusionOk="0">
                  <a:moveTo>
                    <a:pt x="4257" y="6211"/>
                  </a:moveTo>
                  <a:cubicBezTo>
                    <a:pt x="4422" y="6211"/>
                    <a:pt x="4496" y="6479"/>
                    <a:pt x="4341" y="6575"/>
                  </a:cubicBezTo>
                  <a:cubicBezTo>
                    <a:pt x="2726" y="7531"/>
                    <a:pt x="3139" y="9846"/>
                    <a:pt x="5064" y="9846"/>
                  </a:cubicBezTo>
                  <a:cubicBezTo>
                    <a:pt x="5147" y="9846"/>
                    <a:pt x="5233" y="9842"/>
                    <a:pt x="5321" y="9833"/>
                  </a:cubicBezTo>
                  <a:cubicBezTo>
                    <a:pt x="5334" y="9832"/>
                    <a:pt x="5347" y="9831"/>
                    <a:pt x="5359" y="9831"/>
                  </a:cubicBezTo>
                  <a:cubicBezTo>
                    <a:pt x="5698" y="9831"/>
                    <a:pt x="5751" y="10320"/>
                    <a:pt x="5496" y="10486"/>
                  </a:cubicBezTo>
                  <a:cubicBezTo>
                    <a:pt x="4717" y="11002"/>
                    <a:pt x="4379" y="11403"/>
                    <a:pt x="4221" y="12309"/>
                  </a:cubicBezTo>
                  <a:cubicBezTo>
                    <a:pt x="4043" y="13358"/>
                    <a:pt x="4679" y="14121"/>
                    <a:pt x="5725" y="14121"/>
                  </a:cubicBezTo>
                  <a:cubicBezTo>
                    <a:pt x="5756" y="14121"/>
                    <a:pt x="5786" y="14121"/>
                    <a:pt x="5817" y="14119"/>
                  </a:cubicBezTo>
                  <a:cubicBezTo>
                    <a:pt x="5823" y="14119"/>
                    <a:pt x="5829" y="14119"/>
                    <a:pt x="5834" y="14119"/>
                  </a:cubicBezTo>
                  <a:cubicBezTo>
                    <a:pt x="5863" y="14119"/>
                    <a:pt x="5891" y="14125"/>
                    <a:pt x="5917" y="14137"/>
                  </a:cubicBezTo>
                  <a:cubicBezTo>
                    <a:pt x="5886" y="13842"/>
                    <a:pt x="5880" y="13544"/>
                    <a:pt x="5906" y="13246"/>
                  </a:cubicBezTo>
                  <a:cubicBezTo>
                    <a:pt x="5924" y="13016"/>
                    <a:pt x="6088" y="12913"/>
                    <a:pt x="6253" y="12913"/>
                  </a:cubicBezTo>
                  <a:cubicBezTo>
                    <a:pt x="6457" y="12913"/>
                    <a:pt x="6663" y="13070"/>
                    <a:pt x="6599" y="13340"/>
                  </a:cubicBezTo>
                  <a:cubicBezTo>
                    <a:pt x="6459" y="13910"/>
                    <a:pt x="6511" y="14472"/>
                    <a:pt x="6634" y="15036"/>
                  </a:cubicBezTo>
                  <a:cubicBezTo>
                    <a:pt x="6670" y="15206"/>
                    <a:pt x="6518" y="15346"/>
                    <a:pt x="6378" y="15346"/>
                  </a:cubicBezTo>
                  <a:cubicBezTo>
                    <a:pt x="6308" y="15346"/>
                    <a:pt x="6240" y="15309"/>
                    <a:pt x="6201" y="15223"/>
                  </a:cubicBezTo>
                  <a:lnTo>
                    <a:pt x="6201" y="15220"/>
                  </a:lnTo>
                  <a:cubicBezTo>
                    <a:pt x="6118" y="15034"/>
                    <a:pt x="6052" y="14839"/>
                    <a:pt x="6003" y="14638"/>
                  </a:cubicBezTo>
                  <a:cubicBezTo>
                    <a:pt x="5995" y="14647"/>
                    <a:pt x="5978" y="14650"/>
                    <a:pt x="5972" y="14658"/>
                  </a:cubicBezTo>
                  <a:cubicBezTo>
                    <a:pt x="4708" y="15770"/>
                    <a:pt x="3402" y="18564"/>
                    <a:pt x="6012" y="19068"/>
                  </a:cubicBezTo>
                  <a:cubicBezTo>
                    <a:pt x="6396" y="19142"/>
                    <a:pt x="6330" y="19678"/>
                    <a:pt x="6012" y="19787"/>
                  </a:cubicBezTo>
                  <a:cubicBezTo>
                    <a:pt x="4247" y="21120"/>
                    <a:pt x="4284" y="22197"/>
                    <a:pt x="6121" y="23019"/>
                  </a:cubicBezTo>
                  <a:cubicBezTo>
                    <a:pt x="6507" y="23142"/>
                    <a:pt x="6391" y="23682"/>
                    <a:pt x="6030" y="23682"/>
                  </a:cubicBezTo>
                  <a:cubicBezTo>
                    <a:pt x="6002" y="23682"/>
                    <a:pt x="5973" y="23679"/>
                    <a:pt x="5943" y="23673"/>
                  </a:cubicBezTo>
                  <a:cubicBezTo>
                    <a:pt x="5702" y="23618"/>
                    <a:pt x="5470" y="23535"/>
                    <a:pt x="5250" y="23420"/>
                  </a:cubicBezTo>
                  <a:cubicBezTo>
                    <a:pt x="4740" y="23547"/>
                    <a:pt x="4290" y="23913"/>
                    <a:pt x="4218" y="24475"/>
                  </a:cubicBezTo>
                  <a:cubicBezTo>
                    <a:pt x="4124" y="25151"/>
                    <a:pt x="4582" y="25489"/>
                    <a:pt x="5046" y="25867"/>
                  </a:cubicBezTo>
                  <a:cubicBezTo>
                    <a:pt x="5228" y="26016"/>
                    <a:pt x="5095" y="26374"/>
                    <a:pt x="4866" y="26374"/>
                  </a:cubicBezTo>
                  <a:cubicBezTo>
                    <a:pt x="4856" y="26374"/>
                    <a:pt x="4847" y="26373"/>
                    <a:pt x="4837" y="26372"/>
                  </a:cubicBezTo>
                  <a:cubicBezTo>
                    <a:pt x="3915" y="26251"/>
                    <a:pt x="3361" y="25125"/>
                    <a:pt x="3591" y="24271"/>
                  </a:cubicBezTo>
                  <a:cubicBezTo>
                    <a:pt x="3751" y="23687"/>
                    <a:pt x="4235" y="23257"/>
                    <a:pt x="4797" y="23108"/>
                  </a:cubicBezTo>
                  <a:cubicBezTo>
                    <a:pt x="3694" y="22163"/>
                    <a:pt x="3800" y="20423"/>
                    <a:pt x="5012" y="19495"/>
                  </a:cubicBezTo>
                  <a:cubicBezTo>
                    <a:pt x="4233" y="19062"/>
                    <a:pt x="3731" y="18251"/>
                    <a:pt x="3731" y="17283"/>
                  </a:cubicBezTo>
                  <a:cubicBezTo>
                    <a:pt x="3731" y="16183"/>
                    <a:pt x="4361" y="15372"/>
                    <a:pt x="5184" y="14767"/>
                  </a:cubicBezTo>
                  <a:cubicBezTo>
                    <a:pt x="4359" y="14687"/>
                    <a:pt x="3637" y="14056"/>
                    <a:pt x="3416" y="13191"/>
                  </a:cubicBezTo>
                  <a:cubicBezTo>
                    <a:pt x="3138" y="12125"/>
                    <a:pt x="3657" y="11177"/>
                    <a:pt x="4399" y="10469"/>
                  </a:cubicBezTo>
                  <a:cubicBezTo>
                    <a:pt x="2410" y="9962"/>
                    <a:pt x="1940" y="7137"/>
                    <a:pt x="4190" y="6225"/>
                  </a:cubicBezTo>
                  <a:cubicBezTo>
                    <a:pt x="4213" y="6216"/>
                    <a:pt x="4236" y="6211"/>
                    <a:pt x="4257" y="6211"/>
                  </a:cubicBezTo>
                  <a:close/>
                  <a:moveTo>
                    <a:pt x="4127" y="0"/>
                  </a:moveTo>
                  <a:cubicBezTo>
                    <a:pt x="3656" y="0"/>
                    <a:pt x="3209" y="142"/>
                    <a:pt x="2717" y="349"/>
                  </a:cubicBezTo>
                  <a:cubicBezTo>
                    <a:pt x="1233" y="982"/>
                    <a:pt x="89" y="2443"/>
                    <a:pt x="101" y="4062"/>
                  </a:cubicBezTo>
                  <a:cubicBezTo>
                    <a:pt x="467" y="6942"/>
                    <a:pt x="0" y="10314"/>
                    <a:pt x="20" y="12231"/>
                  </a:cubicBezTo>
                  <a:cubicBezTo>
                    <a:pt x="63" y="16019"/>
                    <a:pt x="786" y="19810"/>
                    <a:pt x="734" y="23587"/>
                  </a:cubicBezTo>
                  <a:cubicBezTo>
                    <a:pt x="725" y="24074"/>
                    <a:pt x="697" y="24569"/>
                    <a:pt x="639" y="25062"/>
                  </a:cubicBezTo>
                  <a:cubicBezTo>
                    <a:pt x="946" y="26386"/>
                    <a:pt x="1536" y="27618"/>
                    <a:pt x="2462" y="28630"/>
                  </a:cubicBezTo>
                  <a:cubicBezTo>
                    <a:pt x="2980" y="29194"/>
                    <a:pt x="3596" y="29690"/>
                    <a:pt x="4281" y="30039"/>
                  </a:cubicBezTo>
                  <a:cubicBezTo>
                    <a:pt x="4685" y="30249"/>
                    <a:pt x="5115" y="30441"/>
                    <a:pt x="5574" y="30498"/>
                  </a:cubicBezTo>
                  <a:cubicBezTo>
                    <a:pt x="5659" y="30508"/>
                    <a:pt x="5744" y="30513"/>
                    <a:pt x="5829" y="30513"/>
                  </a:cubicBezTo>
                  <a:cubicBezTo>
                    <a:pt x="6733" y="30513"/>
                    <a:pt x="7587" y="29938"/>
                    <a:pt x="7238" y="28982"/>
                  </a:cubicBezTo>
                  <a:cubicBezTo>
                    <a:pt x="7154" y="28757"/>
                    <a:pt x="7349" y="28598"/>
                    <a:pt x="7543" y="28598"/>
                  </a:cubicBezTo>
                  <a:cubicBezTo>
                    <a:pt x="7547" y="28598"/>
                    <a:pt x="7550" y="28598"/>
                    <a:pt x="7554" y="28598"/>
                  </a:cubicBezTo>
                  <a:cubicBezTo>
                    <a:pt x="7533" y="28572"/>
                    <a:pt x="7508" y="28552"/>
                    <a:pt x="7488" y="28527"/>
                  </a:cubicBezTo>
                  <a:cubicBezTo>
                    <a:pt x="7398" y="28409"/>
                    <a:pt x="7523" y="28266"/>
                    <a:pt x="7647" y="28266"/>
                  </a:cubicBezTo>
                  <a:cubicBezTo>
                    <a:pt x="7674" y="28266"/>
                    <a:pt x="7701" y="28273"/>
                    <a:pt x="7725" y="28289"/>
                  </a:cubicBezTo>
                  <a:cubicBezTo>
                    <a:pt x="8030" y="28470"/>
                    <a:pt x="8383" y="28595"/>
                    <a:pt x="8727" y="28595"/>
                  </a:cubicBezTo>
                  <a:cubicBezTo>
                    <a:pt x="9029" y="28595"/>
                    <a:pt x="9324" y="28499"/>
                    <a:pt x="9574" y="28260"/>
                  </a:cubicBezTo>
                  <a:cubicBezTo>
                    <a:pt x="10107" y="27753"/>
                    <a:pt x="9966" y="27074"/>
                    <a:pt x="9685" y="26492"/>
                  </a:cubicBezTo>
                  <a:cubicBezTo>
                    <a:pt x="9574" y="26277"/>
                    <a:pt x="9728" y="26019"/>
                    <a:pt x="9972" y="26019"/>
                  </a:cubicBezTo>
                  <a:cubicBezTo>
                    <a:pt x="10009" y="25973"/>
                    <a:pt x="10066" y="25948"/>
                    <a:pt x="10127" y="25948"/>
                  </a:cubicBezTo>
                  <a:cubicBezTo>
                    <a:pt x="11628" y="25807"/>
                    <a:pt x="12780" y="24386"/>
                    <a:pt x="12273" y="22887"/>
                  </a:cubicBezTo>
                  <a:cubicBezTo>
                    <a:pt x="11880" y="21730"/>
                    <a:pt x="10843" y="21300"/>
                    <a:pt x="9754" y="21100"/>
                  </a:cubicBezTo>
                  <a:cubicBezTo>
                    <a:pt x="9671" y="21306"/>
                    <a:pt x="9545" y="21481"/>
                    <a:pt x="9382" y="21584"/>
                  </a:cubicBezTo>
                  <a:cubicBezTo>
                    <a:pt x="9349" y="21603"/>
                    <a:pt x="9316" y="21612"/>
                    <a:pt x="9285" y="21612"/>
                  </a:cubicBezTo>
                  <a:cubicBezTo>
                    <a:pt x="9164" y="21612"/>
                    <a:pt x="9064" y="21485"/>
                    <a:pt x="9089" y="21357"/>
                  </a:cubicBezTo>
                  <a:cubicBezTo>
                    <a:pt x="9155" y="21039"/>
                    <a:pt x="9304" y="20776"/>
                    <a:pt x="9250" y="20438"/>
                  </a:cubicBezTo>
                  <a:cubicBezTo>
                    <a:pt x="9201" y="20117"/>
                    <a:pt x="8980" y="19913"/>
                    <a:pt x="8880" y="19621"/>
                  </a:cubicBezTo>
                  <a:cubicBezTo>
                    <a:pt x="8809" y="19407"/>
                    <a:pt x="8994" y="19260"/>
                    <a:pt x="9177" y="19260"/>
                  </a:cubicBezTo>
                  <a:cubicBezTo>
                    <a:pt x="9223" y="19260"/>
                    <a:pt x="9268" y="19269"/>
                    <a:pt x="9310" y="19289"/>
                  </a:cubicBezTo>
                  <a:cubicBezTo>
                    <a:pt x="9680" y="19458"/>
                    <a:pt x="9860" y="19925"/>
                    <a:pt x="9869" y="20400"/>
                  </a:cubicBezTo>
                  <a:cubicBezTo>
                    <a:pt x="9887" y="20400"/>
                    <a:pt x="9905" y="20400"/>
                    <a:pt x="9923" y="20400"/>
                  </a:cubicBezTo>
                  <a:cubicBezTo>
                    <a:pt x="10015" y="20400"/>
                    <a:pt x="10108" y="20406"/>
                    <a:pt x="10201" y="20418"/>
                  </a:cubicBezTo>
                  <a:cubicBezTo>
                    <a:pt x="11614" y="20220"/>
                    <a:pt x="13221" y="19658"/>
                    <a:pt x="13617" y="18122"/>
                  </a:cubicBezTo>
                  <a:cubicBezTo>
                    <a:pt x="14092" y="16277"/>
                    <a:pt x="12147" y="15718"/>
                    <a:pt x="10748" y="15609"/>
                  </a:cubicBezTo>
                  <a:cubicBezTo>
                    <a:pt x="10657" y="15601"/>
                    <a:pt x="10568" y="15558"/>
                    <a:pt x="10505" y="15492"/>
                  </a:cubicBezTo>
                  <a:cubicBezTo>
                    <a:pt x="10448" y="15495"/>
                    <a:pt x="10393" y="15503"/>
                    <a:pt x="10341" y="15503"/>
                  </a:cubicBezTo>
                  <a:cubicBezTo>
                    <a:pt x="10340" y="15503"/>
                    <a:pt x="10338" y="15504"/>
                    <a:pt x="10336" y="15504"/>
                  </a:cubicBezTo>
                  <a:cubicBezTo>
                    <a:pt x="10064" y="15504"/>
                    <a:pt x="10068" y="15091"/>
                    <a:pt x="10341" y="15074"/>
                  </a:cubicBezTo>
                  <a:cubicBezTo>
                    <a:pt x="10373" y="15071"/>
                    <a:pt x="10407" y="15068"/>
                    <a:pt x="10439" y="15062"/>
                  </a:cubicBezTo>
                  <a:cubicBezTo>
                    <a:pt x="10498" y="14947"/>
                    <a:pt x="10615" y="14873"/>
                    <a:pt x="10744" y="14873"/>
                  </a:cubicBezTo>
                  <a:cubicBezTo>
                    <a:pt x="10746" y="14873"/>
                    <a:pt x="10749" y="14873"/>
                    <a:pt x="10751" y="14873"/>
                  </a:cubicBezTo>
                  <a:cubicBezTo>
                    <a:pt x="10889" y="14873"/>
                    <a:pt x="11029" y="14882"/>
                    <a:pt x="11170" y="14890"/>
                  </a:cubicBezTo>
                  <a:cubicBezTo>
                    <a:pt x="13920" y="13793"/>
                    <a:pt x="13746" y="8229"/>
                    <a:pt x="10582" y="8229"/>
                  </a:cubicBezTo>
                  <a:cubicBezTo>
                    <a:pt x="10516" y="8229"/>
                    <a:pt x="10448" y="8232"/>
                    <a:pt x="10379" y="8237"/>
                  </a:cubicBezTo>
                  <a:cubicBezTo>
                    <a:pt x="10138" y="8394"/>
                    <a:pt x="9877" y="8518"/>
                    <a:pt x="9602" y="8604"/>
                  </a:cubicBezTo>
                  <a:cubicBezTo>
                    <a:pt x="9564" y="8616"/>
                    <a:pt x="9527" y="8621"/>
                    <a:pt x="9492" y="8621"/>
                  </a:cubicBezTo>
                  <a:cubicBezTo>
                    <a:pt x="9328" y="8621"/>
                    <a:pt x="9215" y="8496"/>
                    <a:pt x="9187" y="8351"/>
                  </a:cubicBezTo>
                  <a:cubicBezTo>
                    <a:pt x="9021" y="8200"/>
                    <a:pt x="8983" y="7896"/>
                    <a:pt x="9221" y="7773"/>
                  </a:cubicBezTo>
                  <a:cubicBezTo>
                    <a:pt x="9585" y="7584"/>
                    <a:pt x="9986" y="7475"/>
                    <a:pt x="10396" y="7455"/>
                  </a:cubicBezTo>
                  <a:cubicBezTo>
                    <a:pt x="12055" y="6291"/>
                    <a:pt x="10362" y="4443"/>
                    <a:pt x="9247" y="3996"/>
                  </a:cubicBezTo>
                  <a:cubicBezTo>
                    <a:pt x="8749" y="3796"/>
                    <a:pt x="8338" y="3701"/>
                    <a:pt x="7931" y="3701"/>
                  </a:cubicBezTo>
                  <a:cubicBezTo>
                    <a:pt x="7506" y="3701"/>
                    <a:pt x="7086" y="3804"/>
                    <a:pt x="6576" y="3999"/>
                  </a:cubicBezTo>
                  <a:cubicBezTo>
                    <a:pt x="6543" y="4012"/>
                    <a:pt x="6510" y="4018"/>
                    <a:pt x="6476" y="4018"/>
                  </a:cubicBezTo>
                  <a:cubicBezTo>
                    <a:pt x="6225" y="4018"/>
                    <a:pt x="5995" y="3684"/>
                    <a:pt x="6167" y="3469"/>
                  </a:cubicBezTo>
                  <a:cubicBezTo>
                    <a:pt x="7009" y="2369"/>
                    <a:pt x="6141" y="581"/>
                    <a:pt x="4980" y="157"/>
                  </a:cubicBezTo>
                  <a:cubicBezTo>
                    <a:pt x="4679" y="47"/>
                    <a:pt x="4399"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p:nvPr/>
          </p:nvSpPr>
          <p:spPr>
            <a:xfrm>
              <a:off x="4078250" y="4581300"/>
              <a:ext cx="118275" cy="504075"/>
            </a:xfrm>
            <a:custGeom>
              <a:avLst/>
              <a:gdLst/>
              <a:ahLst/>
              <a:cxnLst/>
              <a:rect l="l" t="t" r="r" b="b"/>
              <a:pathLst>
                <a:path w="4731" h="20163" extrusionOk="0">
                  <a:moveTo>
                    <a:pt x="2317" y="0"/>
                  </a:moveTo>
                  <a:cubicBezTo>
                    <a:pt x="2296" y="0"/>
                    <a:pt x="2273" y="5"/>
                    <a:pt x="2250" y="15"/>
                  </a:cubicBezTo>
                  <a:cubicBezTo>
                    <a:pt x="0" y="926"/>
                    <a:pt x="473" y="3751"/>
                    <a:pt x="2459" y="4261"/>
                  </a:cubicBezTo>
                  <a:cubicBezTo>
                    <a:pt x="1719" y="4966"/>
                    <a:pt x="1198" y="5917"/>
                    <a:pt x="1476" y="6983"/>
                  </a:cubicBezTo>
                  <a:cubicBezTo>
                    <a:pt x="1697" y="7846"/>
                    <a:pt x="2419" y="8476"/>
                    <a:pt x="3247" y="8559"/>
                  </a:cubicBezTo>
                  <a:cubicBezTo>
                    <a:pt x="2421" y="9161"/>
                    <a:pt x="1791" y="9972"/>
                    <a:pt x="1791" y="11072"/>
                  </a:cubicBezTo>
                  <a:cubicBezTo>
                    <a:pt x="1791" y="12040"/>
                    <a:pt x="2293" y="12851"/>
                    <a:pt x="3075" y="13284"/>
                  </a:cubicBezTo>
                  <a:cubicBezTo>
                    <a:pt x="1863" y="14212"/>
                    <a:pt x="1754" y="15952"/>
                    <a:pt x="2857" y="16897"/>
                  </a:cubicBezTo>
                  <a:cubicBezTo>
                    <a:pt x="2295" y="17046"/>
                    <a:pt x="1814" y="17476"/>
                    <a:pt x="1654" y="18061"/>
                  </a:cubicBezTo>
                  <a:cubicBezTo>
                    <a:pt x="1424" y="18914"/>
                    <a:pt x="1977" y="20041"/>
                    <a:pt x="2897" y="20161"/>
                  </a:cubicBezTo>
                  <a:cubicBezTo>
                    <a:pt x="2907" y="20162"/>
                    <a:pt x="2916" y="20163"/>
                    <a:pt x="2926" y="20163"/>
                  </a:cubicBezTo>
                  <a:cubicBezTo>
                    <a:pt x="3155" y="20163"/>
                    <a:pt x="3288" y="19805"/>
                    <a:pt x="3106" y="19657"/>
                  </a:cubicBezTo>
                  <a:cubicBezTo>
                    <a:pt x="2645" y="19278"/>
                    <a:pt x="2187" y="18940"/>
                    <a:pt x="2281" y="18264"/>
                  </a:cubicBezTo>
                  <a:cubicBezTo>
                    <a:pt x="2353" y="17702"/>
                    <a:pt x="2800" y="17336"/>
                    <a:pt x="3313" y="17210"/>
                  </a:cubicBezTo>
                  <a:cubicBezTo>
                    <a:pt x="3530" y="17324"/>
                    <a:pt x="3762" y="17407"/>
                    <a:pt x="4003" y="17462"/>
                  </a:cubicBezTo>
                  <a:cubicBezTo>
                    <a:pt x="4033" y="17468"/>
                    <a:pt x="4062" y="17472"/>
                    <a:pt x="4090" y="17472"/>
                  </a:cubicBezTo>
                  <a:cubicBezTo>
                    <a:pt x="4451" y="17472"/>
                    <a:pt x="4567" y="16931"/>
                    <a:pt x="4184" y="16808"/>
                  </a:cubicBezTo>
                  <a:cubicBezTo>
                    <a:pt x="2344" y="15986"/>
                    <a:pt x="2307" y="14909"/>
                    <a:pt x="4072" y="13576"/>
                  </a:cubicBezTo>
                  <a:cubicBezTo>
                    <a:pt x="4393" y="13465"/>
                    <a:pt x="4459" y="12934"/>
                    <a:pt x="4072" y="12857"/>
                  </a:cubicBezTo>
                  <a:cubicBezTo>
                    <a:pt x="1464" y="12353"/>
                    <a:pt x="2771" y="9559"/>
                    <a:pt x="4032" y="8447"/>
                  </a:cubicBezTo>
                  <a:cubicBezTo>
                    <a:pt x="4040" y="8439"/>
                    <a:pt x="4058" y="8436"/>
                    <a:pt x="4063" y="8427"/>
                  </a:cubicBezTo>
                  <a:cubicBezTo>
                    <a:pt x="4112" y="8628"/>
                    <a:pt x="4178" y="8826"/>
                    <a:pt x="4261" y="9015"/>
                  </a:cubicBezTo>
                  <a:cubicBezTo>
                    <a:pt x="4300" y="9101"/>
                    <a:pt x="4368" y="9138"/>
                    <a:pt x="4439" y="9138"/>
                  </a:cubicBezTo>
                  <a:cubicBezTo>
                    <a:pt x="4578" y="9138"/>
                    <a:pt x="4731" y="8998"/>
                    <a:pt x="4697" y="8828"/>
                  </a:cubicBezTo>
                  <a:cubicBezTo>
                    <a:pt x="4573" y="8264"/>
                    <a:pt x="4519" y="7702"/>
                    <a:pt x="4659" y="7129"/>
                  </a:cubicBezTo>
                  <a:cubicBezTo>
                    <a:pt x="4723" y="6858"/>
                    <a:pt x="4517" y="6701"/>
                    <a:pt x="4314" y="6701"/>
                  </a:cubicBezTo>
                  <a:cubicBezTo>
                    <a:pt x="4149" y="6701"/>
                    <a:pt x="3985" y="6804"/>
                    <a:pt x="3966" y="7035"/>
                  </a:cubicBezTo>
                  <a:cubicBezTo>
                    <a:pt x="3943" y="7333"/>
                    <a:pt x="3946" y="7631"/>
                    <a:pt x="3980" y="7926"/>
                  </a:cubicBezTo>
                  <a:cubicBezTo>
                    <a:pt x="3952" y="7914"/>
                    <a:pt x="3923" y="7908"/>
                    <a:pt x="3894" y="7908"/>
                  </a:cubicBezTo>
                  <a:cubicBezTo>
                    <a:pt x="3889" y="7908"/>
                    <a:pt x="3883" y="7908"/>
                    <a:pt x="3877" y="7909"/>
                  </a:cubicBezTo>
                  <a:cubicBezTo>
                    <a:pt x="3846" y="7910"/>
                    <a:pt x="3816" y="7911"/>
                    <a:pt x="3786" y="7911"/>
                  </a:cubicBezTo>
                  <a:cubicBezTo>
                    <a:pt x="2742" y="7911"/>
                    <a:pt x="2103" y="7148"/>
                    <a:pt x="2284" y="6098"/>
                  </a:cubicBezTo>
                  <a:cubicBezTo>
                    <a:pt x="2439" y="5192"/>
                    <a:pt x="2780" y="4791"/>
                    <a:pt x="3556" y="4275"/>
                  </a:cubicBezTo>
                  <a:cubicBezTo>
                    <a:pt x="3811" y="4109"/>
                    <a:pt x="3758" y="3620"/>
                    <a:pt x="3416" y="3620"/>
                  </a:cubicBezTo>
                  <a:cubicBezTo>
                    <a:pt x="3405" y="3620"/>
                    <a:pt x="3393" y="3621"/>
                    <a:pt x="3381" y="3622"/>
                  </a:cubicBezTo>
                  <a:cubicBezTo>
                    <a:pt x="3293" y="3631"/>
                    <a:pt x="3207" y="3635"/>
                    <a:pt x="3124" y="3635"/>
                  </a:cubicBezTo>
                  <a:cubicBezTo>
                    <a:pt x="1199" y="3635"/>
                    <a:pt x="789" y="1323"/>
                    <a:pt x="2401" y="364"/>
                  </a:cubicBezTo>
                  <a:cubicBezTo>
                    <a:pt x="2559" y="270"/>
                    <a:pt x="2482" y="0"/>
                    <a:pt x="23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4"/>
            <p:cNvSpPr/>
            <p:nvPr/>
          </p:nvSpPr>
          <p:spPr>
            <a:xfrm>
              <a:off x="3671075" y="4414600"/>
              <a:ext cx="360700" cy="794375"/>
            </a:xfrm>
            <a:custGeom>
              <a:avLst/>
              <a:gdLst/>
              <a:ahLst/>
              <a:cxnLst/>
              <a:rect l="l" t="t" r="r" b="b"/>
              <a:pathLst>
                <a:path w="14428" h="31775" extrusionOk="0">
                  <a:moveTo>
                    <a:pt x="9050" y="8453"/>
                  </a:moveTo>
                  <a:cubicBezTo>
                    <a:pt x="10011" y="8453"/>
                    <a:pt x="10908" y="9628"/>
                    <a:pt x="10963" y="10525"/>
                  </a:cubicBezTo>
                  <a:cubicBezTo>
                    <a:pt x="11058" y="12041"/>
                    <a:pt x="9554" y="13138"/>
                    <a:pt x="8216" y="13416"/>
                  </a:cubicBezTo>
                  <a:cubicBezTo>
                    <a:pt x="9657" y="13433"/>
                    <a:pt x="11055" y="14482"/>
                    <a:pt x="11067" y="16055"/>
                  </a:cubicBezTo>
                  <a:cubicBezTo>
                    <a:pt x="11078" y="17155"/>
                    <a:pt x="10428" y="17972"/>
                    <a:pt x="9554" y="18402"/>
                  </a:cubicBezTo>
                  <a:cubicBezTo>
                    <a:pt x="10459" y="18849"/>
                    <a:pt x="11147" y="19671"/>
                    <a:pt x="11115" y="20786"/>
                  </a:cubicBezTo>
                  <a:cubicBezTo>
                    <a:pt x="11071" y="22159"/>
                    <a:pt x="9935" y="23109"/>
                    <a:pt x="8674" y="23109"/>
                  </a:cubicBezTo>
                  <a:cubicBezTo>
                    <a:pt x="8474" y="23109"/>
                    <a:pt x="8272" y="23085"/>
                    <a:pt x="8069" y="23035"/>
                  </a:cubicBezTo>
                  <a:cubicBezTo>
                    <a:pt x="8009" y="23021"/>
                    <a:pt x="7961" y="22984"/>
                    <a:pt x="7929" y="22932"/>
                  </a:cubicBezTo>
                  <a:cubicBezTo>
                    <a:pt x="7926" y="23049"/>
                    <a:pt x="7918" y="23170"/>
                    <a:pt x="7906" y="23287"/>
                  </a:cubicBezTo>
                  <a:cubicBezTo>
                    <a:pt x="8078" y="23251"/>
                    <a:pt x="8249" y="23233"/>
                    <a:pt x="8417" y="23233"/>
                  </a:cubicBezTo>
                  <a:cubicBezTo>
                    <a:pt x="9797" y="23233"/>
                    <a:pt x="11015" y="24401"/>
                    <a:pt x="11058" y="25820"/>
                  </a:cubicBezTo>
                  <a:cubicBezTo>
                    <a:pt x="11089" y="26987"/>
                    <a:pt x="10205" y="28198"/>
                    <a:pt x="9065" y="28198"/>
                  </a:cubicBezTo>
                  <a:cubicBezTo>
                    <a:pt x="8845" y="28198"/>
                    <a:pt x="8614" y="28152"/>
                    <a:pt x="8379" y="28052"/>
                  </a:cubicBezTo>
                  <a:cubicBezTo>
                    <a:pt x="8216" y="27985"/>
                    <a:pt x="8308" y="27737"/>
                    <a:pt x="8456" y="27737"/>
                  </a:cubicBezTo>
                  <a:cubicBezTo>
                    <a:pt x="8472" y="27737"/>
                    <a:pt x="8488" y="27740"/>
                    <a:pt x="8505" y="27746"/>
                  </a:cubicBezTo>
                  <a:cubicBezTo>
                    <a:pt x="8666" y="27800"/>
                    <a:pt x="8818" y="27824"/>
                    <a:pt x="8961" y="27824"/>
                  </a:cubicBezTo>
                  <a:cubicBezTo>
                    <a:pt x="10047" y="27824"/>
                    <a:pt x="10605" y="26401"/>
                    <a:pt x="10342" y="25416"/>
                  </a:cubicBezTo>
                  <a:cubicBezTo>
                    <a:pt x="10049" y="24339"/>
                    <a:pt x="9113" y="23944"/>
                    <a:pt x="8112" y="23944"/>
                  </a:cubicBezTo>
                  <a:cubicBezTo>
                    <a:pt x="8045" y="23944"/>
                    <a:pt x="7979" y="23946"/>
                    <a:pt x="7912" y="23949"/>
                  </a:cubicBezTo>
                  <a:cubicBezTo>
                    <a:pt x="7869" y="23949"/>
                    <a:pt x="7826" y="23941"/>
                    <a:pt x="7783" y="23929"/>
                  </a:cubicBezTo>
                  <a:cubicBezTo>
                    <a:pt x="7760" y="24027"/>
                    <a:pt x="7731" y="24121"/>
                    <a:pt x="7694" y="24216"/>
                  </a:cubicBezTo>
                  <a:cubicBezTo>
                    <a:pt x="7666" y="24289"/>
                    <a:pt x="7605" y="24321"/>
                    <a:pt x="7545" y="24321"/>
                  </a:cubicBezTo>
                  <a:cubicBezTo>
                    <a:pt x="7456" y="24321"/>
                    <a:pt x="7370" y="24250"/>
                    <a:pt x="7399" y="24133"/>
                  </a:cubicBezTo>
                  <a:cubicBezTo>
                    <a:pt x="7522" y="23654"/>
                    <a:pt x="7597" y="23061"/>
                    <a:pt x="7399" y="22588"/>
                  </a:cubicBezTo>
                  <a:cubicBezTo>
                    <a:pt x="7309" y="22377"/>
                    <a:pt x="7505" y="22243"/>
                    <a:pt x="7689" y="22243"/>
                  </a:cubicBezTo>
                  <a:cubicBezTo>
                    <a:pt x="7832" y="22243"/>
                    <a:pt x="7967" y="22324"/>
                    <a:pt x="7955" y="22514"/>
                  </a:cubicBezTo>
                  <a:cubicBezTo>
                    <a:pt x="7952" y="22588"/>
                    <a:pt x="7949" y="22663"/>
                    <a:pt x="7943" y="22731"/>
                  </a:cubicBezTo>
                  <a:cubicBezTo>
                    <a:pt x="7983" y="22652"/>
                    <a:pt x="8064" y="22605"/>
                    <a:pt x="8150" y="22605"/>
                  </a:cubicBezTo>
                  <a:cubicBezTo>
                    <a:pt x="8163" y="22605"/>
                    <a:pt x="8176" y="22606"/>
                    <a:pt x="8190" y="22608"/>
                  </a:cubicBezTo>
                  <a:cubicBezTo>
                    <a:pt x="8362" y="22637"/>
                    <a:pt x="8523" y="22651"/>
                    <a:pt x="8672" y="22651"/>
                  </a:cubicBezTo>
                  <a:cubicBezTo>
                    <a:pt x="10563" y="22651"/>
                    <a:pt x="10575" y="20440"/>
                    <a:pt x="9789" y="19462"/>
                  </a:cubicBezTo>
                  <a:cubicBezTo>
                    <a:pt x="9399" y="18981"/>
                    <a:pt x="8869" y="18783"/>
                    <a:pt x="8302" y="18734"/>
                  </a:cubicBezTo>
                  <a:cubicBezTo>
                    <a:pt x="8250" y="18737"/>
                    <a:pt x="8199" y="18738"/>
                    <a:pt x="8147" y="18738"/>
                  </a:cubicBezTo>
                  <a:cubicBezTo>
                    <a:pt x="8033" y="18738"/>
                    <a:pt x="7919" y="18732"/>
                    <a:pt x="7806" y="18720"/>
                  </a:cubicBezTo>
                  <a:lnTo>
                    <a:pt x="7760" y="18720"/>
                  </a:lnTo>
                  <a:lnTo>
                    <a:pt x="7760" y="18717"/>
                  </a:lnTo>
                  <a:cubicBezTo>
                    <a:pt x="7726" y="18714"/>
                    <a:pt x="7697" y="18714"/>
                    <a:pt x="7665" y="18708"/>
                  </a:cubicBezTo>
                  <a:cubicBezTo>
                    <a:pt x="7256" y="18657"/>
                    <a:pt x="7387" y="18038"/>
                    <a:pt x="7760" y="18021"/>
                  </a:cubicBezTo>
                  <a:cubicBezTo>
                    <a:pt x="7807" y="18019"/>
                    <a:pt x="7855" y="18018"/>
                    <a:pt x="7902" y="18018"/>
                  </a:cubicBezTo>
                  <a:cubicBezTo>
                    <a:pt x="8017" y="18018"/>
                    <a:pt x="8131" y="18024"/>
                    <a:pt x="8247" y="18038"/>
                  </a:cubicBezTo>
                  <a:cubicBezTo>
                    <a:pt x="9327" y="17966"/>
                    <a:pt x="10161" y="17181"/>
                    <a:pt x="10345" y="16055"/>
                  </a:cubicBezTo>
                  <a:cubicBezTo>
                    <a:pt x="10568" y="14677"/>
                    <a:pt x="9006" y="14131"/>
                    <a:pt x="7981" y="14131"/>
                  </a:cubicBezTo>
                  <a:cubicBezTo>
                    <a:pt x="7902" y="14131"/>
                    <a:pt x="7826" y="14135"/>
                    <a:pt x="7754" y="14141"/>
                  </a:cubicBezTo>
                  <a:cubicBezTo>
                    <a:pt x="7614" y="14430"/>
                    <a:pt x="7408" y="14683"/>
                    <a:pt x="7153" y="14877"/>
                  </a:cubicBezTo>
                  <a:cubicBezTo>
                    <a:pt x="7115" y="14906"/>
                    <a:pt x="7078" y="14918"/>
                    <a:pt x="7043" y="14918"/>
                  </a:cubicBezTo>
                  <a:cubicBezTo>
                    <a:pt x="6889" y="14918"/>
                    <a:pt x="6777" y="14684"/>
                    <a:pt x="6900" y="14551"/>
                  </a:cubicBezTo>
                  <a:cubicBezTo>
                    <a:pt x="7327" y="14081"/>
                    <a:pt x="7516" y="13425"/>
                    <a:pt x="7256" y="12823"/>
                  </a:cubicBezTo>
                  <a:cubicBezTo>
                    <a:pt x="7134" y="12537"/>
                    <a:pt x="7354" y="12328"/>
                    <a:pt x="7568" y="12328"/>
                  </a:cubicBezTo>
                  <a:cubicBezTo>
                    <a:pt x="7692" y="12328"/>
                    <a:pt x="7814" y="12399"/>
                    <a:pt x="7866" y="12565"/>
                  </a:cubicBezTo>
                  <a:cubicBezTo>
                    <a:pt x="7912" y="12714"/>
                    <a:pt x="7940" y="12866"/>
                    <a:pt x="7952" y="13024"/>
                  </a:cubicBezTo>
                  <a:cubicBezTo>
                    <a:pt x="7975" y="13001"/>
                    <a:pt x="8004" y="12986"/>
                    <a:pt x="8035" y="12978"/>
                  </a:cubicBezTo>
                  <a:cubicBezTo>
                    <a:pt x="8961" y="12665"/>
                    <a:pt x="9975" y="12138"/>
                    <a:pt x="10256" y="11110"/>
                  </a:cubicBezTo>
                  <a:cubicBezTo>
                    <a:pt x="10402" y="10565"/>
                    <a:pt x="10221" y="9983"/>
                    <a:pt x="9829" y="9577"/>
                  </a:cubicBezTo>
                  <a:cubicBezTo>
                    <a:pt x="9436" y="9173"/>
                    <a:pt x="9038" y="9187"/>
                    <a:pt x="8531" y="9181"/>
                  </a:cubicBezTo>
                  <a:cubicBezTo>
                    <a:pt x="8244" y="9173"/>
                    <a:pt x="8158" y="8806"/>
                    <a:pt x="8387" y="8657"/>
                  </a:cubicBezTo>
                  <a:cubicBezTo>
                    <a:pt x="8605" y="8515"/>
                    <a:pt x="8830" y="8453"/>
                    <a:pt x="9050" y="8453"/>
                  </a:cubicBezTo>
                  <a:close/>
                  <a:moveTo>
                    <a:pt x="9766" y="1"/>
                  </a:moveTo>
                  <a:cubicBezTo>
                    <a:pt x="9074" y="1"/>
                    <a:pt x="8387" y="213"/>
                    <a:pt x="7926" y="714"/>
                  </a:cubicBezTo>
                  <a:cubicBezTo>
                    <a:pt x="6889" y="1849"/>
                    <a:pt x="7439" y="3763"/>
                    <a:pt x="8992" y="4115"/>
                  </a:cubicBezTo>
                  <a:cubicBezTo>
                    <a:pt x="9049" y="4127"/>
                    <a:pt x="9098" y="4164"/>
                    <a:pt x="9124" y="4215"/>
                  </a:cubicBezTo>
                  <a:cubicBezTo>
                    <a:pt x="9402" y="3965"/>
                    <a:pt x="9768" y="3803"/>
                    <a:pt x="10134" y="3803"/>
                  </a:cubicBezTo>
                  <a:cubicBezTo>
                    <a:pt x="10138" y="3803"/>
                    <a:pt x="10141" y="3803"/>
                    <a:pt x="10144" y="3803"/>
                  </a:cubicBezTo>
                  <a:cubicBezTo>
                    <a:pt x="10577" y="3806"/>
                    <a:pt x="10562" y="4427"/>
                    <a:pt x="10144" y="4462"/>
                  </a:cubicBezTo>
                  <a:cubicBezTo>
                    <a:pt x="9602" y="4513"/>
                    <a:pt x="9261" y="4863"/>
                    <a:pt x="9124" y="5373"/>
                  </a:cubicBezTo>
                  <a:cubicBezTo>
                    <a:pt x="9090" y="5502"/>
                    <a:pt x="8986" y="5561"/>
                    <a:pt x="8880" y="5561"/>
                  </a:cubicBezTo>
                  <a:cubicBezTo>
                    <a:pt x="8745" y="5561"/>
                    <a:pt x="8607" y="5466"/>
                    <a:pt x="8602" y="5301"/>
                  </a:cubicBezTo>
                  <a:cubicBezTo>
                    <a:pt x="8602" y="5144"/>
                    <a:pt x="8631" y="4986"/>
                    <a:pt x="8694" y="4840"/>
                  </a:cubicBezTo>
                  <a:cubicBezTo>
                    <a:pt x="7979" y="4541"/>
                    <a:pt x="7222" y="4348"/>
                    <a:pt x="6461" y="4348"/>
                  </a:cubicBezTo>
                  <a:cubicBezTo>
                    <a:pt x="6013" y="4348"/>
                    <a:pt x="5565" y="4414"/>
                    <a:pt x="5124" y="4565"/>
                  </a:cubicBezTo>
                  <a:cubicBezTo>
                    <a:pt x="3304" y="5178"/>
                    <a:pt x="1966" y="8207"/>
                    <a:pt x="4645" y="8817"/>
                  </a:cubicBezTo>
                  <a:cubicBezTo>
                    <a:pt x="5058" y="8912"/>
                    <a:pt x="4915" y="9453"/>
                    <a:pt x="4556" y="9493"/>
                  </a:cubicBezTo>
                  <a:cubicBezTo>
                    <a:pt x="3482" y="9620"/>
                    <a:pt x="2508" y="9711"/>
                    <a:pt x="1602" y="10336"/>
                  </a:cubicBezTo>
                  <a:cubicBezTo>
                    <a:pt x="26" y="10995"/>
                    <a:pt x="1" y="12370"/>
                    <a:pt x="1525" y="14459"/>
                  </a:cubicBezTo>
                  <a:cubicBezTo>
                    <a:pt x="2052" y="14780"/>
                    <a:pt x="2657" y="14949"/>
                    <a:pt x="3273" y="14949"/>
                  </a:cubicBezTo>
                  <a:cubicBezTo>
                    <a:pt x="3284" y="14949"/>
                    <a:pt x="3294" y="14949"/>
                    <a:pt x="3304" y="14949"/>
                  </a:cubicBezTo>
                  <a:cubicBezTo>
                    <a:pt x="3362" y="14843"/>
                    <a:pt x="3433" y="14743"/>
                    <a:pt x="3514" y="14654"/>
                  </a:cubicBezTo>
                  <a:cubicBezTo>
                    <a:pt x="3580" y="14584"/>
                    <a:pt x="3655" y="14555"/>
                    <a:pt x="3728" y="14555"/>
                  </a:cubicBezTo>
                  <a:cubicBezTo>
                    <a:pt x="3968" y="14555"/>
                    <a:pt x="4180" y="14874"/>
                    <a:pt x="3969" y="15110"/>
                  </a:cubicBezTo>
                  <a:cubicBezTo>
                    <a:pt x="3588" y="15539"/>
                    <a:pt x="3685" y="16110"/>
                    <a:pt x="4032" y="16519"/>
                  </a:cubicBezTo>
                  <a:cubicBezTo>
                    <a:pt x="4176" y="16691"/>
                    <a:pt x="4052" y="16941"/>
                    <a:pt x="3865" y="16941"/>
                  </a:cubicBezTo>
                  <a:cubicBezTo>
                    <a:pt x="3824" y="16941"/>
                    <a:pt x="3781" y="16930"/>
                    <a:pt x="3737" y="16903"/>
                  </a:cubicBezTo>
                  <a:cubicBezTo>
                    <a:pt x="3342" y="16680"/>
                    <a:pt x="3147" y="16273"/>
                    <a:pt x="3118" y="15846"/>
                  </a:cubicBezTo>
                  <a:lnTo>
                    <a:pt x="3072" y="15852"/>
                  </a:lnTo>
                  <a:cubicBezTo>
                    <a:pt x="3075" y="16052"/>
                    <a:pt x="2926" y="16221"/>
                    <a:pt x="2728" y="16244"/>
                  </a:cubicBezTo>
                  <a:cubicBezTo>
                    <a:pt x="2613" y="16233"/>
                    <a:pt x="2502" y="16228"/>
                    <a:pt x="2395" y="16228"/>
                  </a:cubicBezTo>
                  <a:cubicBezTo>
                    <a:pt x="1073" y="16228"/>
                    <a:pt x="339" y="17061"/>
                    <a:pt x="195" y="18723"/>
                  </a:cubicBezTo>
                  <a:cubicBezTo>
                    <a:pt x="410" y="18986"/>
                    <a:pt x="617" y="19244"/>
                    <a:pt x="832" y="19502"/>
                  </a:cubicBezTo>
                  <a:cubicBezTo>
                    <a:pt x="1577" y="20219"/>
                    <a:pt x="2531" y="20562"/>
                    <a:pt x="3542" y="20663"/>
                  </a:cubicBezTo>
                  <a:cubicBezTo>
                    <a:pt x="3961" y="20703"/>
                    <a:pt x="4075" y="21284"/>
                    <a:pt x="3645" y="21416"/>
                  </a:cubicBezTo>
                  <a:cubicBezTo>
                    <a:pt x="3187" y="21551"/>
                    <a:pt x="2634" y="21674"/>
                    <a:pt x="2227" y="21935"/>
                  </a:cubicBezTo>
                  <a:cubicBezTo>
                    <a:pt x="1645" y="22107"/>
                    <a:pt x="1333" y="22542"/>
                    <a:pt x="1296" y="23250"/>
                  </a:cubicBezTo>
                  <a:cubicBezTo>
                    <a:pt x="657" y="23858"/>
                    <a:pt x="608" y="24439"/>
                    <a:pt x="1152" y="24992"/>
                  </a:cubicBezTo>
                  <a:cubicBezTo>
                    <a:pt x="1614" y="26147"/>
                    <a:pt x="2760" y="26433"/>
                    <a:pt x="3912" y="26474"/>
                  </a:cubicBezTo>
                  <a:cubicBezTo>
                    <a:pt x="4059" y="26417"/>
                    <a:pt x="4208" y="26384"/>
                    <a:pt x="4357" y="26384"/>
                  </a:cubicBezTo>
                  <a:cubicBezTo>
                    <a:pt x="4466" y="26384"/>
                    <a:pt x="4575" y="26402"/>
                    <a:pt x="4683" y="26442"/>
                  </a:cubicBezTo>
                  <a:cubicBezTo>
                    <a:pt x="4697" y="26448"/>
                    <a:pt x="4708" y="26456"/>
                    <a:pt x="4723" y="26468"/>
                  </a:cubicBezTo>
                  <a:cubicBezTo>
                    <a:pt x="4969" y="26454"/>
                    <a:pt x="5210" y="26442"/>
                    <a:pt x="5436" y="26425"/>
                  </a:cubicBezTo>
                  <a:cubicBezTo>
                    <a:pt x="5440" y="26425"/>
                    <a:pt x="5444" y="26425"/>
                    <a:pt x="5448" y="26425"/>
                  </a:cubicBezTo>
                  <a:cubicBezTo>
                    <a:pt x="5668" y="26425"/>
                    <a:pt x="5665" y="26730"/>
                    <a:pt x="5485" y="26803"/>
                  </a:cubicBezTo>
                  <a:cubicBezTo>
                    <a:pt x="5167" y="26929"/>
                    <a:pt x="4837" y="27021"/>
                    <a:pt x="4502" y="27078"/>
                  </a:cubicBezTo>
                  <a:cubicBezTo>
                    <a:pt x="4104" y="27187"/>
                    <a:pt x="3789" y="27293"/>
                    <a:pt x="3548" y="27700"/>
                  </a:cubicBezTo>
                  <a:cubicBezTo>
                    <a:pt x="3330" y="28064"/>
                    <a:pt x="3273" y="28540"/>
                    <a:pt x="3534" y="28895"/>
                  </a:cubicBezTo>
                  <a:cubicBezTo>
                    <a:pt x="3763" y="29203"/>
                    <a:pt x="4114" y="29338"/>
                    <a:pt x="4474" y="29338"/>
                  </a:cubicBezTo>
                  <a:cubicBezTo>
                    <a:pt x="4934" y="29338"/>
                    <a:pt x="5410" y="29119"/>
                    <a:pt x="5668" y="28766"/>
                  </a:cubicBezTo>
                  <a:cubicBezTo>
                    <a:pt x="5706" y="28714"/>
                    <a:pt x="5766" y="28686"/>
                    <a:pt x="5829" y="28686"/>
                  </a:cubicBezTo>
                  <a:cubicBezTo>
                    <a:pt x="5837" y="28671"/>
                    <a:pt x="5846" y="28660"/>
                    <a:pt x="5857" y="28646"/>
                  </a:cubicBezTo>
                  <a:cubicBezTo>
                    <a:pt x="5919" y="28568"/>
                    <a:pt x="5999" y="28535"/>
                    <a:pt x="6080" y="28535"/>
                  </a:cubicBezTo>
                  <a:cubicBezTo>
                    <a:pt x="6327" y="28535"/>
                    <a:pt x="6591" y="28836"/>
                    <a:pt x="6416" y="29075"/>
                  </a:cubicBezTo>
                  <a:cubicBezTo>
                    <a:pt x="6389" y="30877"/>
                    <a:pt x="7013" y="31775"/>
                    <a:pt x="8288" y="31775"/>
                  </a:cubicBezTo>
                  <a:cubicBezTo>
                    <a:pt x="8372" y="31775"/>
                    <a:pt x="8458" y="31771"/>
                    <a:pt x="8548" y="31763"/>
                  </a:cubicBezTo>
                  <a:cubicBezTo>
                    <a:pt x="8572" y="31763"/>
                    <a:pt x="8596" y="31764"/>
                    <a:pt x="8620" y="31764"/>
                  </a:cubicBezTo>
                  <a:cubicBezTo>
                    <a:pt x="9240" y="31764"/>
                    <a:pt x="9853" y="31621"/>
                    <a:pt x="10410" y="31345"/>
                  </a:cubicBezTo>
                  <a:cubicBezTo>
                    <a:pt x="11408" y="30944"/>
                    <a:pt x="12141" y="30345"/>
                    <a:pt x="12769" y="29485"/>
                  </a:cubicBezTo>
                  <a:cubicBezTo>
                    <a:pt x="13849" y="28007"/>
                    <a:pt x="14236" y="26247"/>
                    <a:pt x="14304" y="24442"/>
                  </a:cubicBezTo>
                  <a:cubicBezTo>
                    <a:pt x="14428" y="21316"/>
                    <a:pt x="13800" y="18161"/>
                    <a:pt x="13671" y="15035"/>
                  </a:cubicBezTo>
                  <a:cubicBezTo>
                    <a:pt x="13539" y="11797"/>
                    <a:pt x="13969" y="8528"/>
                    <a:pt x="13771" y="5310"/>
                  </a:cubicBezTo>
                  <a:cubicBezTo>
                    <a:pt x="13663" y="3488"/>
                    <a:pt x="13092" y="1270"/>
                    <a:pt x="11310" y="362"/>
                  </a:cubicBezTo>
                  <a:cubicBezTo>
                    <a:pt x="10865" y="134"/>
                    <a:pt x="10314" y="1"/>
                    <a:pt x="9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a:off x="3840475" y="4625825"/>
              <a:ext cx="109275" cy="493650"/>
            </a:xfrm>
            <a:custGeom>
              <a:avLst/>
              <a:gdLst/>
              <a:ahLst/>
              <a:cxnLst/>
              <a:rect l="l" t="t" r="r" b="b"/>
              <a:pathLst>
                <a:path w="4371" h="19746" extrusionOk="0">
                  <a:moveTo>
                    <a:pt x="2274" y="1"/>
                  </a:moveTo>
                  <a:cubicBezTo>
                    <a:pt x="2054" y="1"/>
                    <a:pt x="1829" y="63"/>
                    <a:pt x="1611" y="205"/>
                  </a:cubicBezTo>
                  <a:cubicBezTo>
                    <a:pt x="1382" y="354"/>
                    <a:pt x="1468" y="721"/>
                    <a:pt x="1755" y="729"/>
                  </a:cubicBezTo>
                  <a:cubicBezTo>
                    <a:pt x="2262" y="735"/>
                    <a:pt x="2660" y="724"/>
                    <a:pt x="3053" y="1125"/>
                  </a:cubicBezTo>
                  <a:cubicBezTo>
                    <a:pt x="3445" y="1526"/>
                    <a:pt x="3626" y="2113"/>
                    <a:pt x="3480" y="2658"/>
                  </a:cubicBezTo>
                  <a:cubicBezTo>
                    <a:pt x="3199" y="3686"/>
                    <a:pt x="2185" y="4214"/>
                    <a:pt x="1259" y="4526"/>
                  </a:cubicBezTo>
                  <a:cubicBezTo>
                    <a:pt x="1228" y="4534"/>
                    <a:pt x="1199" y="4549"/>
                    <a:pt x="1176" y="4572"/>
                  </a:cubicBezTo>
                  <a:cubicBezTo>
                    <a:pt x="1164" y="4414"/>
                    <a:pt x="1136" y="4262"/>
                    <a:pt x="1090" y="4113"/>
                  </a:cubicBezTo>
                  <a:cubicBezTo>
                    <a:pt x="1038" y="3947"/>
                    <a:pt x="916" y="3876"/>
                    <a:pt x="792" y="3876"/>
                  </a:cubicBezTo>
                  <a:cubicBezTo>
                    <a:pt x="578" y="3876"/>
                    <a:pt x="358" y="4085"/>
                    <a:pt x="480" y="4371"/>
                  </a:cubicBezTo>
                  <a:cubicBezTo>
                    <a:pt x="740" y="4973"/>
                    <a:pt x="548" y="5629"/>
                    <a:pt x="124" y="6099"/>
                  </a:cubicBezTo>
                  <a:cubicBezTo>
                    <a:pt x="1" y="6232"/>
                    <a:pt x="113" y="6466"/>
                    <a:pt x="267" y="6466"/>
                  </a:cubicBezTo>
                  <a:cubicBezTo>
                    <a:pt x="302" y="6466"/>
                    <a:pt x="339" y="6454"/>
                    <a:pt x="377" y="6426"/>
                  </a:cubicBezTo>
                  <a:cubicBezTo>
                    <a:pt x="632" y="6231"/>
                    <a:pt x="838" y="5979"/>
                    <a:pt x="978" y="5689"/>
                  </a:cubicBezTo>
                  <a:cubicBezTo>
                    <a:pt x="1050" y="5683"/>
                    <a:pt x="1126" y="5680"/>
                    <a:pt x="1205" y="5680"/>
                  </a:cubicBezTo>
                  <a:cubicBezTo>
                    <a:pt x="2230" y="5680"/>
                    <a:pt x="3792" y="6225"/>
                    <a:pt x="3569" y="7603"/>
                  </a:cubicBezTo>
                  <a:cubicBezTo>
                    <a:pt x="3385" y="8729"/>
                    <a:pt x="2551" y="9514"/>
                    <a:pt x="1471" y="9586"/>
                  </a:cubicBezTo>
                  <a:cubicBezTo>
                    <a:pt x="1355" y="9572"/>
                    <a:pt x="1241" y="9566"/>
                    <a:pt x="1126" y="9566"/>
                  </a:cubicBezTo>
                  <a:cubicBezTo>
                    <a:pt x="1079" y="9566"/>
                    <a:pt x="1031" y="9567"/>
                    <a:pt x="984" y="9569"/>
                  </a:cubicBezTo>
                  <a:cubicBezTo>
                    <a:pt x="611" y="9586"/>
                    <a:pt x="480" y="10205"/>
                    <a:pt x="889" y="10257"/>
                  </a:cubicBezTo>
                  <a:cubicBezTo>
                    <a:pt x="921" y="10262"/>
                    <a:pt x="950" y="10262"/>
                    <a:pt x="984" y="10265"/>
                  </a:cubicBezTo>
                  <a:lnTo>
                    <a:pt x="984" y="10268"/>
                  </a:lnTo>
                  <a:lnTo>
                    <a:pt x="1030" y="10268"/>
                  </a:lnTo>
                  <a:cubicBezTo>
                    <a:pt x="1143" y="10280"/>
                    <a:pt x="1257" y="10286"/>
                    <a:pt x="1371" y="10286"/>
                  </a:cubicBezTo>
                  <a:cubicBezTo>
                    <a:pt x="1423" y="10286"/>
                    <a:pt x="1474" y="10285"/>
                    <a:pt x="1526" y="10282"/>
                  </a:cubicBezTo>
                  <a:cubicBezTo>
                    <a:pt x="2093" y="10331"/>
                    <a:pt x="2623" y="10529"/>
                    <a:pt x="3013" y="11010"/>
                  </a:cubicBezTo>
                  <a:cubicBezTo>
                    <a:pt x="3799" y="11988"/>
                    <a:pt x="3787" y="14199"/>
                    <a:pt x="1896" y="14199"/>
                  </a:cubicBezTo>
                  <a:cubicBezTo>
                    <a:pt x="1747" y="14199"/>
                    <a:pt x="1586" y="14185"/>
                    <a:pt x="1414" y="14156"/>
                  </a:cubicBezTo>
                  <a:cubicBezTo>
                    <a:pt x="1400" y="14154"/>
                    <a:pt x="1387" y="14153"/>
                    <a:pt x="1374" y="14153"/>
                  </a:cubicBezTo>
                  <a:cubicBezTo>
                    <a:pt x="1288" y="14153"/>
                    <a:pt x="1207" y="14200"/>
                    <a:pt x="1167" y="14280"/>
                  </a:cubicBezTo>
                  <a:cubicBezTo>
                    <a:pt x="1173" y="14211"/>
                    <a:pt x="1176" y="14136"/>
                    <a:pt x="1179" y="14062"/>
                  </a:cubicBezTo>
                  <a:cubicBezTo>
                    <a:pt x="1191" y="13872"/>
                    <a:pt x="1056" y="13791"/>
                    <a:pt x="913" y="13791"/>
                  </a:cubicBezTo>
                  <a:cubicBezTo>
                    <a:pt x="729" y="13791"/>
                    <a:pt x="533" y="13925"/>
                    <a:pt x="623" y="14136"/>
                  </a:cubicBezTo>
                  <a:cubicBezTo>
                    <a:pt x="821" y="14606"/>
                    <a:pt x="746" y="15202"/>
                    <a:pt x="623" y="15681"/>
                  </a:cubicBezTo>
                  <a:cubicBezTo>
                    <a:pt x="594" y="15798"/>
                    <a:pt x="680" y="15868"/>
                    <a:pt x="768" y="15868"/>
                  </a:cubicBezTo>
                  <a:cubicBezTo>
                    <a:pt x="828" y="15868"/>
                    <a:pt x="890" y="15836"/>
                    <a:pt x="918" y="15764"/>
                  </a:cubicBezTo>
                  <a:cubicBezTo>
                    <a:pt x="955" y="15669"/>
                    <a:pt x="984" y="15575"/>
                    <a:pt x="1007" y="15477"/>
                  </a:cubicBezTo>
                  <a:cubicBezTo>
                    <a:pt x="1050" y="15489"/>
                    <a:pt x="1093" y="15497"/>
                    <a:pt x="1136" y="15497"/>
                  </a:cubicBezTo>
                  <a:cubicBezTo>
                    <a:pt x="1199" y="15494"/>
                    <a:pt x="1263" y="15493"/>
                    <a:pt x="1326" y="15493"/>
                  </a:cubicBezTo>
                  <a:cubicBezTo>
                    <a:pt x="2329" y="15493"/>
                    <a:pt x="3272" y="15886"/>
                    <a:pt x="3563" y="16964"/>
                  </a:cubicBezTo>
                  <a:cubicBezTo>
                    <a:pt x="3829" y="17952"/>
                    <a:pt x="3271" y="19373"/>
                    <a:pt x="2186" y="19373"/>
                  </a:cubicBezTo>
                  <a:cubicBezTo>
                    <a:pt x="2043" y="19373"/>
                    <a:pt x="1890" y="19348"/>
                    <a:pt x="1729" y="19294"/>
                  </a:cubicBezTo>
                  <a:cubicBezTo>
                    <a:pt x="1712" y="19288"/>
                    <a:pt x="1696" y="19285"/>
                    <a:pt x="1680" y="19285"/>
                  </a:cubicBezTo>
                  <a:cubicBezTo>
                    <a:pt x="1532" y="19285"/>
                    <a:pt x="1440" y="19533"/>
                    <a:pt x="1603" y="19601"/>
                  </a:cubicBezTo>
                  <a:cubicBezTo>
                    <a:pt x="1838" y="19701"/>
                    <a:pt x="2068" y="19746"/>
                    <a:pt x="2289" y="19746"/>
                  </a:cubicBezTo>
                  <a:cubicBezTo>
                    <a:pt x="3429" y="19746"/>
                    <a:pt x="4311" y="18535"/>
                    <a:pt x="4282" y="17368"/>
                  </a:cubicBezTo>
                  <a:cubicBezTo>
                    <a:pt x="4236" y="15949"/>
                    <a:pt x="3018" y="14782"/>
                    <a:pt x="1640" y="14782"/>
                  </a:cubicBezTo>
                  <a:cubicBezTo>
                    <a:pt x="1472" y="14782"/>
                    <a:pt x="1301" y="14799"/>
                    <a:pt x="1130" y="14835"/>
                  </a:cubicBezTo>
                  <a:cubicBezTo>
                    <a:pt x="1142" y="14718"/>
                    <a:pt x="1150" y="14598"/>
                    <a:pt x="1153" y="14480"/>
                  </a:cubicBezTo>
                  <a:cubicBezTo>
                    <a:pt x="1185" y="14532"/>
                    <a:pt x="1233" y="14569"/>
                    <a:pt x="1293" y="14583"/>
                  </a:cubicBezTo>
                  <a:cubicBezTo>
                    <a:pt x="1498" y="14634"/>
                    <a:pt x="1703" y="14659"/>
                    <a:pt x="1904" y="14659"/>
                  </a:cubicBezTo>
                  <a:cubicBezTo>
                    <a:pt x="3163" y="14659"/>
                    <a:pt x="4294" y="13707"/>
                    <a:pt x="4336" y="12337"/>
                  </a:cubicBezTo>
                  <a:cubicBezTo>
                    <a:pt x="4371" y="11222"/>
                    <a:pt x="3683" y="10400"/>
                    <a:pt x="2778" y="9953"/>
                  </a:cubicBezTo>
                  <a:cubicBezTo>
                    <a:pt x="3649" y="9523"/>
                    <a:pt x="4302" y="8706"/>
                    <a:pt x="4291" y="7603"/>
                  </a:cubicBezTo>
                  <a:cubicBezTo>
                    <a:pt x="4279" y="6030"/>
                    <a:pt x="2881" y="4981"/>
                    <a:pt x="1440" y="4964"/>
                  </a:cubicBezTo>
                  <a:cubicBezTo>
                    <a:pt x="2778" y="4686"/>
                    <a:pt x="4282" y="3589"/>
                    <a:pt x="4187" y="2073"/>
                  </a:cubicBezTo>
                  <a:cubicBezTo>
                    <a:pt x="4132" y="1176"/>
                    <a:pt x="3235" y="1"/>
                    <a:pt x="22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a:off x="318947" y="30073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rot="-1177723">
            <a:off x="8729965" y="3419073"/>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64"/>
          <p:cNvGrpSpPr/>
          <p:nvPr/>
        </p:nvGrpSpPr>
        <p:grpSpPr>
          <a:xfrm>
            <a:off x="7080855" y="1346312"/>
            <a:ext cx="394851" cy="387434"/>
            <a:chOff x="1652700" y="3233600"/>
            <a:chExt cx="243525" cy="238950"/>
          </a:xfrm>
        </p:grpSpPr>
        <p:sp>
          <p:nvSpPr>
            <p:cNvPr id="684" name="Google Shape;684;p64"/>
            <p:cNvSpPr/>
            <p:nvPr/>
          </p:nvSpPr>
          <p:spPr>
            <a:xfrm>
              <a:off x="1703900" y="3244775"/>
              <a:ext cx="183975" cy="176100"/>
            </a:xfrm>
            <a:custGeom>
              <a:avLst/>
              <a:gdLst/>
              <a:ahLst/>
              <a:cxnLst/>
              <a:rect l="l" t="t" r="r" b="b"/>
              <a:pathLst>
                <a:path w="7359" h="7044" extrusionOk="0">
                  <a:moveTo>
                    <a:pt x="4124" y="2368"/>
                  </a:moveTo>
                  <a:cubicBezTo>
                    <a:pt x="4220" y="2368"/>
                    <a:pt x="4330" y="2395"/>
                    <a:pt x="4426" y="2395"/>
                  </a:cubicBezTo>
                  <a:cubicBezTo>
                    <a:pt x="4461" y="2395"/>
                    <a:pt x="4495" y="2392"/>
                    <a:pt x="4525" y="2382"/>
                  </a:cubicBezTo>
                  <a:cubicBezTo>
                    <a:pt x="4573" y="2453"/>
                    <a:pt x="4620" y="2525"/>
                    <a:pt x="4692" y="2572"/>
                  </a:cubicBezTo>
                  <a:lnTo>
                    <a:pt x="4739" y="2596"/>
                  </a:lnTo>
                  <a:cubicBezTo>
                    <a:pt x="4763" y="2691"/>
                    <a:pt x="4811" y="2787"/>
                    <a:pt x="4811" y="2882"/>
                  </a:cubicBezTo>
                  <a:lnTo>
                    <a:pt x="4811" y="2906"/>
                  </a:lnTo>
                  <a:cubicBezTo>
                    <a:pt x="4811" y="2953"/>
                    <a:pt x="4811" y="2977"/>
                    <a:pt x="4811" y="3025"/>
                  </a:cubicBezTo>
                  <a:cubicBezTo>
                    <a:pt x="4763" y="3120"/>
                    <a:pt x="4692" y="3239"/>
                    <a:pt x="4620" y="3334"/>
                  </a:cubicBezTo>
                  <a:cubicBezTo>
                    <a:pt x="4573" y="3382"/>
                    <a:pt x="4763" y="3430"/>
                    <a:pt x="4739" y="3477"/>
                  </a:cubicBezTo>
                  <a:cubicBezTo>
                    <a:pt x="4752" y="3452"/>
                    <a:pt x="4758" y="3442"/>
                    <a:pt x="4759" y="3442"/>
                  </a:cubicBezTo>
                  <a:lnTo>
                    <a:pt x="4759" y="3442"/>
                  </a:lnTo>
                  <a:cubicBezTo>
                    <a:pt x="4764" y="3442"/>
                    <a:pt x="4664" y="3672"/>
                    <a:pt x="4644" y="3691"/>
                  </a:cubicBezTo>
                  <a:cubicBezTo>
                    <a:pt x="4596" y="3715"/>
                    <a:pt x="4477" y="3811"/>
                    <a:pt x="4454" y="3858"/>
                  </a:cubicBezTo>
                  <a:cubicBezTo>
                    <a:pt x="4406" y="3906"/>
                    <a:pt x="4340" y="3906"/>
                    <a:pt x="4275" y="3906"/>
                  </a:cubicBezTo>
                  <a:cubicBezTo>
                    <a:pt x="4209" y="3906"/>
                    <a:pt x="4144" y="3906"/>
                    <a:pt x="4096" y="3953"/>
                  </a:cubicBezTo>
                  <a:cubicBezTo>
                    <a:pt x="4049" y="4025"/>
                    <a:pt x="3977" y="4073"/>
                    <a:pt x="3930" y="4120"/>
                  </a:cubicBezTo>
                  <a:lnTo>
                    <a:pt x="3882" y="4144"/>
                  </a:lnTo>
                  <a:lnTo>
                    <a:pt x="3787" y="4168"/>
                  </a:lnTo>
                  <a:cubicBezTo>
                    <a:pt x="3692" y="4168"/>
                    <a:pt x="3787" y="4025"/>
                    <a:pt x="3692" y="4025"/>
                  </a:cubicBezTo>
                  <a:cubicBezTo>
                    <a:pt x="3668" y="4001"/>
                    <a:pt x="3525" y="4001"/>
                    <a:pt x="3525" y="3977"/>
                  </a:cubicBezTo>
                  <a:cubicBezTo>
                    <a:pt x="3501" y="3953"/>
                    <a:pt x="3310" y="3644"/>
                    <a:pt x="3287" y="3620"/>
                  </a:cubicBezTo>
                  <a:cubicBezTo>
                    <a:pt x="3215" y="3334"/>
                    <a:pt x="3239" y="3453"/>
                    <a:pt x="3168" y="3168"/>
                  </a:cubicBezTo>
                  <a:cubicBezTo>
                    <a:pt x="3168" y="3144"/>
                    <a:pt x="3168" y="3144"/>
                    <a:pt x="3144" y="3120"/>
                  </a:cubicBezTo>
                  <a:lnTo>
                    <a:pt x="3168" y="3096"/>
                  </a:lnTo>
                  <a:cubicBezTo>
                    <a:pt x="3215" y="3072"/>
                    <a:pt x="3239" y="3048"/>
                    <a:pt x="3287" y="3025"/>
                  </a:cubicBezTo>
                  <a:cubicBezTo>
                    <a:pt x="3287" y="3025"/>
                    <a:pt x="3453" y="2667"/>
                    <a:pt x="3453" y="2667"/>
                  </a:cubicBezTo>
                  <a:cubicBezTo>
                    <a:pt x="3620" y="2548"/>
                    <a:pt x="3811" y="2453"/>
                    <a:pt x="4025" y="2382"/>
                  </a:cubicBezTo>
                  <a:cubicBezTo>
                    <a:pt x="4055" y="2372"/>
                    <a:pt x="4088" y="2368"/>
                    <a:pt x="4124" y="2368"/>
                  </a:cubicBezTo>
                  <a:close/>
                  <a:moveTo>
                    <a:pt x="6549" y="0"/>
                  </a:moveTo>
                  <a:cubicBezTo>
                    <a:pt x="5144" y="119"/>
                    <a:pt x="3811" y="619"/>
                    <a:pt x="2691" y="1453"/>
                  </a:cubicBezTo>
                  <a:cubicBezTo>
                    <a:pt x="2120" y="1882"/>
                    <a:pt x="1548" y="2358"/>
                    <a:pt x="1024" y="2858"/>
                  </a:cubicBezTo>
                  <a:cubicBezTo>
                    <a:pt x="786" y="3096"/>
                    <a:pt x="548" y="3334"/>
                    <a:pt x="334" y="3596"/>
                  </a:cubicBezTo>
                  <a:cubicBezTo>
                    <a:pt x="143" y="3787"/>
                    <a:pt x="24" y="4049"/>
                    <a:pt x="0" y="4334"/>
                  </a:cubicBezTo>
                  <a:cubicBezTo>
                    <a:pt x="24" y="4525"/>
                    <a:pt x="96" y="4715"/>
                    <a:pt x="238" y="4858"/>
                  </a:cubicBezTo>
                  <a:cubicBezTo>
                    <a:pt x="286" y="4930"/>
                    <a:pt x="357" y="5001"/>
                    <a:pt x="429" y="5049"/>
                  </a:cubicBezTo>
                  <a:lnTo>
                    <a:pt x="2167" y="6883"/>
                  </a:lnTo>
                  <a:cubicBezTo>
                    <a:pt x="2286" y="6990"/>
                    <a:pt x="2435" y="7043"/>
                    <a:pt x="2584" y="7043"/>
                  </a:cubicBezTo>
                  <a:cubicBezTo>
                    <a:pt x="2733" y="7043"/>
                    <a:pt x="2882" y="6990"/>
                    <a:pt x="3001" y="6883"/>
                  </a:cubicBezTo>
                  <a:cubicBezTo>
                    <a:pt x="3692" y="6240"/>
                    <a:pt x="4358" y="5573"/>
                    <a:pt x="5025" y="4882"/>
                  </a:cubicBezTo>
                  <a:cubicBezTo>
                    <a:pt x="5359" y="4549"/>
                    <a:pt x="5692" y="4168"/>
                    <a:pt x="5978" y="3811"/>
                  </a:cubicBezTo>
                  <a:cubicBezTo>
                    <a:pt x="6263" y="3406"/>
                    <a:pt x="6502" y="2977"/>
                    <a:pt x="6668" y="2501"/>
                  </a:cubicBezTo>
                  <a:lnTo>
                    <a:pt x="7311" y="1000"/>
                  </a:lnTo>
                  <a:cubicBezTo>
                    <a:pt x="7359" y="786"/>
                    <a:pt x="7311" y="572"/>
                    <a:pt x="7145" y="429"/>
                  </a:cubicBezTo>
                  <a:lnTo>
                    <a:pt x="7168" y="429"/>
                  </a:lnTo>
                  <a:cubicBezTo>
                    <a:pt x="7121" y="405"/>
                    <a:pt x="7097" y="381"/>
                    <a:pt x="7073" y="357"/>
                  </a:cubicBezTo>
                  <a:cubicBezTo>
                    <a:pt x="6978" y="143"/>
                    <a:pt x="6764" y="0"/>
                    <a:pt x="6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a:off x="1655675" y="3382875"/>
              <a:ext cx="89325" cy="89675"/>
            </a:xfrm>
            <a:custGeom>
              <a:avLst/>
              <a:gdLst/>
              <a:ahLst/>
              <a:cxnLst/>
              <a:rect l="l" t="t" r="r" b="b"/>
              <a:pathLst>
                <a:path w="3573" h="3587" extrusionOk="0">
                  <a:moveTo>
                    <a:pt x="1795" y="0"/>
                  </a:moveTo>
                  <a:cubicBezTo>
                    <a:pt x="1698" y="0"/>
                    <a:pt x="1601" y="26"/>
                    <a:pt x="1524" y="73"/>
                  </a:cubicBezTo>
                  <a:cubicBezTo>
                    <a:pt x="1286" y="239"/>
                    <a:pt x="1096" y="430"/>
                    <a:pt x="929" y="668"/>
                  </a:cubicBezTo>
                  <a:cubicBezTo>
                    <a:pt x="786" y="882"/>
                    <a:pt x="691" y="1097"/>
                    <a:pt x="596" y="1335"/>
                  </a:cubicBezTo>
                  <a:cubicBezTo>
                    <a:pt x="453" y="1740"/>
                    <a:pt x="381" y="2168"/>
                    <a:pt x="215" y="2573"/>
                  </a:cubicBezTo>
                  <a:cubicBezTo>
                    <a:pt x="191" y="2621"/>
                    <a:pt x="167" y="2668"/>
                    <a:pt x="143" y="2716"/>
                  </a:cubicBezTo>
                  <a:cubicBezTo>
                    <a:pt x="0" y="2954"/>
                    <a:pt x="48" y="3240"/>
                    <a:pt x="238" y="3430"/>
                  </a:cubicBezTo>
                  <a:cubicBezTo>
                    <a:pt x="337" y="3529"/>
                    <a:pt x="479" y="3586"/>
                    <a:pt x="627" y="3586"/>
                  </a:cubicBezTo>
                  <a:cubicBezTo>
                    <a:pt x="728" y="3586"/>
                    <a:pt x="832" y="3560"/>
                    <a:pt x="929" y="3502"/>
                  </a:cubicBezTo>
                  <a:lnTo>
                    <a:pt x="977" y="3478"/>
                  </a:lnTo>
                  <a:cubicBezTo>
                    <a:pt x="1810" y="3145"/>
                    <a:pt x="2810" y="3073"/>
                    <a:pt x="3406" y="2311"/>
                  </a:cubicBezTo>
                  <a:cubicBezTo>
                    <a:pt x="3499" y="2195"/>
                    <a:pt x="3569" y="2056"/>
                    <a:pt x="3572" y="1917"/>
                  </a:cubicBezTo>
                  <a:lnTo>
                    <a:pt x="3572" y="1917"/>
                  </a:lnTo>
                  <a:cubicBezTo>
                    <a:pt x="3572" y="1921"/>
                    <a:pt x="3572" y="1926"/>
                    <a:pt x="3572" y="1930"/>
                  </a:cubicBezTo>
                  <a:lnTo>
                    <a:pt x="3572" y="1906"/>
                  </a:lnTo>
                  <a:cubicBezTo>
                    <a:pt x="3572" y="1910"/>
                    <a:pt x="3572" y="1913"/>
                    <a:pt x="3572" y="1917"/>
                  </a:cubicBezTo>
                  <a:lnTo>
                    <a:pt x="3572" y="1917"/>
                  </a:lnTo>
                  <a:cubicBezTo>
                    <a:pt x="3570" y="1780"/>
                    <a:pt x="3523" y="1665"/>
                    <a:pt x="3453" y="1573"/>
                  </a:cubicBezTo>
                  <a:cubicBezTo>
                    <a:pt x="3330" y="1435"/>
                    <a:pt x="3158" y="1356"/>
                    <a:pt x="2987" y="1356"/>
                  </a:cubicBezTo>
                  <a:cubicBezTo>
                    <a:pt x="2893" y="1356"/>
                    <a:pt x="2800" y="1379"/>
                    <a:pt x="2715" y="1430"/>
                  </a:cubicBezTo>
                  <a:cubicBezTo>
                    <a:pt x="2596" y="1501"/>
                    <a:pt x="2477" y="1573"/>
                    <a:pt x="2358" y="1621"/>
                  </a:cubicBezTo>
                  <a:cubicBezTo>
                    <a:pt x="2406" y="1335"/>
                    <a:pt x="2429" y="1025"/>
                    <a:pt x="2406" y="739"/>
                  </a:cubicBezTo>
                  <a:cubicBezTo>
                    <a:pt x="2406" y="692"/>
                    <a:pt x="2382" y="644"/>
                    <a:pt x="2382" y="597"/>
                  </a:cubicBezTo>
                  <a:cubicBezTo>
                    <a:pt x="2382" y="501"/>
                    <a:pt x="2358" y="382"/>
                    <a:pt x="2310" y="287"/>
                  </a:cubicBezTo>
                  <a:cubicBezTo>
                    <a:pt x="2215" y="144"/>
                    <a:pt x="2096" y="49"/>
                    <a:pt x="1953" y="25"/>
                  </a:cubicBezTo>
                  <a:cubicBezTo>
                    <a:pt x="1902" y="8"/>
                    <a:pt x="1849" y="0"/>
                    <a:pt x="1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1767225" y="3300400"/>
              <a:ext cx="70875" cy="51525"/>
            </a:xfrm>
            <a:custGeom>
              <a:avLst/>
              <a:gdLst/>
              <a:ahLst/>
              <a:cxnLst/>
              <a:rect l="l" t="t" r="r" b="b"/>
              <a:pathLst>
                <a:path w="2835" h="2061" extrusionOk="0">
                  <a:moveTo>
                    <a:pt x="1316" y="471"/>
                  </a:moveTo>
                  <a:cubicBezTo>
                    <a:pt x="1762" y="471"/>
                    <a:pt x="2169" y="1041"/>
                    <a:pt x="1825" y="1443"/>
                  </a:cubicBezTo>
                  <a:cubicBezTo>
                    <a:pt x="1702" y="1575"/>
                    <a:pt x="1542" y="1636"/>
                    <a:pt x="1384" y="1636"/>
                  </a:cubicBezTo>
                  <a:cubicBezTo>
                    <a:pt x="1144" y="1636"/>
                    <a:pt x="911" y="1496"/>
                    <a:pt x="825" y="1252"/>
                  </a:cubicBezTo>
                  <a:cubicBezTo>
                    <a:pt x="730" y="1014"/>
                    <a:pt x="801" y="752"/>
                    <a:pt x="992" y="585"/>
                  </a:cubicBezTo>
                  <a:cubicBezTo>
                    <a:pt x="1095" y="505"/>
                    <a:pt x="1207" y="471"/>
                    <a:pt x="1316" y="471"/>
                  </a:cubicBezTo>
                  <a:close/>
                  <a:moveTo>
                    <a:pt x="1485" y="0"/>
                  </a:moveTo>
                  <a:cubicBezTo>
                    <a:pt x="1233" y="0"/>
                    <a:pt x="973" y="103"/>
                    <a:pt x="754" y="347"/>
                  </a:cubicBezTo>
                  <a:cubicBezTo>
                    <a:pt x="0" y="1118"/>
                    <a:pt x="736" y="2060"/>
                    <a:pt x="1502" y="2060"/>
                  </a:cubicBezTo>
                  <a:cubicBezTo>
                    <a:pt x="1801" y="2060"/>
                    <a:pt x="2105" y="1916"/>
                    <a:pt x="2325" y="1562"/>
                  </a:cubicBezTo>
                  <a:cubicBezTo>
                    <a:pt x="2834" y="807"/>
                    <a:pt x="2192" y="0"/>
                    <a:pt x="1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a:off x="1824100" y="3275800"/>
              <a:ext cx="33050" cy="23475"/>
            </a:xfrm>
            <a:custGeom>
              <a:avLst/>
              <a:gdLst/>
              <a:ahLst/>
              <a:cxnLst/>
              <a:rect l="l" t="t" r="r" b="b"/>
              <a:pathLst>
                <a:path w="1322" h="939" extrusionOk="0">
                  <a:moveTo>
                    <a:pt x="652" y="0"/>
                  </a:moveTo>
                  <a:cubicBezTo>
                    <a:pt x="537" y="0"/>
                    <a:pt x="417" y="48"/>
                    <a:pt x="312" y="164"/>
                  </a:cubicBezTo>
                  <a:cubicBezTo>
                    <a:pt x="0" y="495"/>
                    <a:pt x="311" y="939"/>
                    <a:pt x="667" y="939"/>
                  </a:cubicBezTo>
                  <a:cubicBezTo>
                    <a:pt x="772" y="939"/>
                    <a:pt x="881" y="900"/>
                    <a:pt x="979" y="807"/>
                  </a:cubicBezTo>
                  <a:cubicBezTo>
                    <a:pt x="1321" y="465"/>
                    <a:pt x="101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a:off x="1652700" y="3233600"/>
              <a:ext cx="243525" cy="236925"/>
            </a:xfrm>
            <a:custGeom>
              <a:avLst/>
              <a:gdLst/>
              <a:ahLst/>
              <a:cxnLst/>
              <a:rect l="l" t="t" r="r" b="b"/>
              <a:pathLst>
                <a:path w="9741" h="9477" extrusionOk="0">
                  <a:moveTo>
                    <a:pt x="3930" y="2448"/>
                  </a:moveTo>
                  <a:lnTo>
                    <a:pt x="3930" y="2448"/>
                  </a:lnTo>
                  <a:cubicBezTo>
                    <a:pt x="3644" y="2733"/>
                    <a:pt x="3382" y="3043"/>
                    <a:pt x="3120" y="3353"/>
                  </a:cubicBezTo>
                  <a:cubicBezTo>
                    <a:pt x="2858" y="3638"/>
                    <a:pt x="2596" y="3924"/>
                    <a:pt x="2334" y="4186"/>
                  </a:cubicBezTo>
                  <a:cubicBezTo>
                    <a:pt x="2239" y="4305"/>
                    <a:pt x="2120" y="4424"/>
                    <a:pt x="2001" y="4520"/>
                  </a:cubicBezTo>
                  <a:cubicBezTo>
                    <a:pt x="1667" y="4186"/>
                    <a:pt x="1310" y="3829"/>
                    <a:pt x="953" y="3519"/>
                  </a:cubicBezTo>
                  <a:cubicBezTo>
                    <a:pt x="1953" y="3210"/>
                    <a:pt x="2953" y="2805"/>
                    <a:pt x="3930" y="2448"/>
                  </a:cubicBezTo>
                  <a:close/>
                  <a:moveTo>
                    <a:pt x="2763" y="6282"/>
                  </a:moveTo>
                  <a:cubicBezTo>
                    <a:pt x="3025" y="6377"/>
                    <a:pt x="3239" y="6568"/>
                    <a:pt x="3358" y="6806"/>
                  </a:cubicBezTo>
                  <a:cubicBezTo>
                    <a:pt x="3310" y="7020"/>
                    <a:pt x="3168" y="7163"/>
                    <a:pt x="2977" y="7234"/>
                  </a:cubicBezTo>
                  <a:cubicBezTo>
                    <a:pt x="2739" y="7306"/>
                    <a:pt x="2477" y="7353"/>
                    <a:pt x="2239" y="7377"/>
                  </a:cubicBezTo>
                  <a:cubicBezTo>
                    <a:pt x="2239" y="7044"/>
                    <a:pt x="2310" y="6734"/>
                    <a:pt x="2453" y="6472"/>
                  </a:cubicBezTo>
                  <a:lnTo>
                    <a:pt x="2429" y="6472"/>
                  </a:lnTo>
                  <a:cubicBezTo>
                    <a:pt x="2525" y="6377"/>
                    <a:pt x="2644" y="6306"/>
                    <a:pt x="2763" y="6282"/>
                  </a:cubicBezTo>
                  <a:close/>
                  <a:moveTo>
                    <a:pt x="7049" y="5925"/>
                  </a:moveTo>
                  <a:lnTo>
                    <a:pt x="7049" y="5925"/>
                  </a:lnTo>
                  <a:cubicBezTo>
                    <a:pt x="6930" y="6282"/>
                    <a:pt x="6787" y="6687"/>
                    <a:pt x="6692" y="7044"/>
                  </a:cubicBezTo>
                  <a:cubicBezTo>
                    <a:pt x="6549" y="7639"/>
                    <a:pt x="6454" y="8235"/>
                    <a:pt x="6311" y="8806"/>
                  </a:cubicBezTo>
                  <a:cubicBezTo>
                    <a:pt x="5906" y="8425"/>
                    <a:pt x="5501" y="8068"/>
                    <a:pt x="5097" y="7711"/>
                  </a:cubicBezTo>
                  <a:cubicBezTo>
                    <a:pt x="5263" y="7568"/>
                    <a:pt x="5430" y="7425"/>
                    <a:pt x="5573" y="7258"/>
                  </a:cubicBezTo>
                  <a:cubicBezTo>
                    <a:pt x="5859" y="6996"/>
                    <a:pt x="6287" y="6591"/>
                    <a:pt x="6597" y="6329"/>
                  </a:cubicBezTo>
                  <a:lnTo>
                    <a:pt x="7049" y="5925"/>
                  </a:lnTo>
                  <a:close/>
                  <a:moveTo>
                    <a:pt x="2263" y="6187"/>
                  </a:moveTo>
                  <a:lnTo>
                    <a:pt x="2215" y="6210"/>
                  </a:lnTo>
                  <a:cubicBezTo>
                    <a:pt x="1882" y="6615"/>
                    <a:pt x="1667" y="7115"/>
                    <a:pt x="1620" y="7663"/>
                  </a:cubicBezTo>
                  <a:cubicBezTo>
                    <a:pt x="1620" y="7887"/>
                    <a:pt x="1810" y="7965"/>
                    <a:pt x="1996" y="7965"/>
                  </a:cubicBezTo>
                  <a:cubicBezTo>
                    <a:pt x="2047" y="7965"/>
                    <a:pt x="2097" y="7959"/>
                    <a:pt x="2144" y="7949"/>
                  </a:cubicBezTo>
                  <a:cubicBezTo>
                    <a:pt x="2644" y="7925"/>
                    <a:pt x="3120" y="7734"/>
                    <a:pt x="3477" y="7401"/>
                  </a:cubicBezTo>
                  <a:cubicBezTo>
                    <a:pt x="3477" y="7449"/>
                    <a:pt x="3477" y="7472"/>
                    <a:pt x="3477" y="7496"/>
                  </a:cubicBezTo>
                  <a:cubicBezTo>
                    <a:pt x="3310" y="8639"/>
                    <a:pt x="2024" y="8973"/>
                    <a:pt x="1048" y="9068"/>
                  </a:cubicBezTo>
                  <a:lnTo>
                    <a:pt x="1024" y="9068"/>
                  </a:lnTo>
                  <a:lnTo>
                    <a:pt x="548" y="9116"/>
                  </a:lnTo>
                  <a:cubicBezTo>
                    <a:pt x="596" y="8616"/>
                    <a:pt x="667" y="8139"/>
                    <a:pt x="810" y="7639"/>
                  </a:cubicBezTo>
                  <a:cubicBezTo>
                    <a:pt x="953" y="7187"/>
                    <a:pt x="1096" y="6639"/>
                    <a:pt x="1548" y="6377"/>
                  </a:cubicBezTo>
                  <a:cubicBezTo>
                    <a:pt x="1762" y="6258"/>
                    <a:pt x="2001" y="6187"/>
                    <a:pt x="2263" y="6187"/>
                  </a:cubicBezTo>
                  <a:close/>
                  <a:moveTo>
                    <a:pt x="8660" y="1"/>
                  </a:moveTo>
                  <a:cubicBezTo>
                    <a:pt x="8579" y="1"/>
                    <a:pt x="8502" y="7"/>
                    <a:pt x="8431" y="19"/>
                  </a:cubicBezTo>
                  <a:cubicBezTo>
                    <a:pt x="8216" y="42"/>
                    <a:pt x="8026" y="90"/>
                    <a:pt x="7835" y="138"/>
                  </a:cubicBezTo>
                  <a:cubicBezTo>
                    <a:pt x="6930" y="352"/>
                    <a:pt x="6097" y="733"/>
                    <a:pt x="5335" y="1257"/>
                  </a:cubicBezTo>
                  <a:cubicBezTo>
                    <a:pt x="5025" y="1447"/>
                    <a:pt x="4739" y="1686"/>
                    <a:pt x="4477" y="1924"/>
                  </a:cubicBezTo>
                  <a:lnTo>
                    <a:pt x="4454" y="1924"/>
                  </a:lnTo>
                  <a:cubicBezTo>
                    <a:pt x="3549" y="2114"/>
                    <a:pt x="2667" y="2376"/>
                    <a:pt x="1810" y="2662"/>
                  </a:cubicBezTo>
                  <a:lnTo>
                    <a:pt x="762" y="2995"/>
                  </a:lnTo>
                  <a:cubicBezTo>
                    <a:pt x="548" y="3091"/>
                    <a:pt x="262" y="3067"/>
                    <a:pt x="95" y="3257"/>
                  </a:cubicBezTo>
                  <a:cubicBezTo>
                    <a:pt x="0" y="3376"/>
                    <a:pt x="24" y="3543"/>
                    <a:pt x="143" y="3638"/>
                  </a:cubicBezTo>
                  <a:cubicBezTo>
                    <a:pt x="572" y="3972"/>
                    <a:pt x="953" y="4305"/>
                    <a:pt x="1334" y="4662"/>
                  </a:cubicBezTo>
                  <a:cubicBezTo>
                    <a:pt x="1667" y="4996"/>
                    <a:pt x="2001" y="5329"/>
                    <a:pt x="2334" y="5663"/>
                  </a:cubicBezTo>
                  <a:cubicBezTo>
                    <a:pt x="2264" y="5653"/>
                    <a:pt x="2193" y="5648"/>
                    <a:pt x="2122" y="5648"/>
                  </a:cubicBezTo>
                  <a:cubicBezTo>
                    <a:pt x="1689" y="5648"/>
                    <a:pt x="1256" y="5829"/>
                    <a:pt x="929" y="6115"/>
                  </a:cubicBezTo>
                  <a:cubicBezTo>
                    <a:pt x="167" y="6901"/>
                    <a:pt x="119" y="8282"/>
                    <a:pt x="191" y="9306"/>
                  </a:cubicBezTo>
                  <a:cubicBezTo>
                    <a:pt x="169" y="9391"/>
                    <a:pt x="243" y="9477"/>
                    <a:pt x="327" y="9477"/>
                  </a:cubicBezTo>
                  <a:cubicBezTo>
                    <a:pt x="337" y="9477"/>
                    <a:pt x="347" y="9475"/>
                    <a:pt x="357" y="9473"/>
                  </a:cubicBezTo>
                  <a:lnTo>
                    <a:pt x="691" y="9449"/>
                  </a:lnTo>
                  <a:cubicBezTo>
                    <a:pt x="1524" y="9354"/>
                    <a:pt x="2382" y="9282"/>
                    <a:pt x="3072" y="8782"/>
                  </a:cubicBezTo>
                  <a:cubicBezTo>
                    <a:pt x="3596" y="8425"/>
                    <a:pt x="3906" y="7806"/>
                    <a:pt x="3882" y="7163"/>
                  </a:cubicBezTo>
                  <a:lnTo>
                    <a:pt x="3882" y="7163"/>
                  </a:lnTo>
                  <a:cubicBezTo>
                    <a:pt x="4406" y="7711"/>
                    <a:pt x="5001" y="8163"/>
                    <a:pt x="5573" y="8639"/>
                  </a:cubicBezTo>
                  <a:cubicBezTo>
                    <a:pt x="5835" y="8878"/>
                    <a:pt x="6073" y="9116"/>
                    <a:pt x="6311" y="9354"/>
                  </a:cubicBezTo>
                  <a:cubicBezTo>
                    <a:pt x="6339" y="9382"/>
                    <a:pt x="6375" y="9395"/>
                    <a:pt x="6411" y="9395"/>
                  </a:cubicBezTo>
                  <a:cubicBezTo>
                    <a:pt x="6465" y="9395"/>
                    <a:pt x="6520" y="9364"/>
                    <a:pt x="6549" y="9306"/>
                  </a:cubicBezTo>
                  <a:cubicBezTo>
                    <a:pt x="6835" y="8211"/>
                    <a:pt x="6954" y="7068"/>
                    <a:pt x="7359" y="6020"/>
                  </a:cubicBezTo>
                  <a:cubicBezTo>
                    <a:pt x="7430" y="5829"/>
                    <a:pt x="7502" y="5639"/>
                    <a:pt x="7549" y="5472"/>
                  </a:cubicBezTo>
                  <a:lnTo>
                    <a:pt x="7645" y="5401"/>
                  </a:lnTo>
                  <a:cubicBezTo>
                    <a:pt x="7758" y="5174"/>
                    <a:pt x="7586" y="4946"/>
                    <a:pt x="7379" y="4946"/>
                  </a:cubicBezTo>
                  <a:cubicBezTo>
                    <a:pt x="7326" y="4946"/>
                    <a:pt x="7270" y="4962"/>
                    <a:pt x="7216" y="4996"/>
                  </a:cubicBezTo>
                  <a:cubicBezTo>
                    <a:pt x="6430" y="5829"/>
                    <a:pt x="5597" y="6663"/>
                    <a:pt x="4882" y="7544"/>
                  </a:cubicBezTo>
                  <a:cubicBezTo>
                    <a:pt x="4525" y="7234"/>
                    <a:pt x="4215" y="6925"/>
                    <a:pt x="3906" y="6568"/>
                  </a:cubicBezTo>
                  <a:cubicBezTo>
                    <a:pt x="3334" y="5972"/>
                    <a:pt x="2787" y="5353"/>
                    <a:pt x="2215" y="4758"/>
                  </a:cubicBezTo>
                  <a:lnTo>
                    <a:pt x="2572" y="4424"/>
                  </a:lnTo>
                  <a:cubicBezTo>
                    <a:pt x="2929" y="4067"/>
                    <a:pt x="3287" y="3686"/>
                    <a:pt x="3620" y="3305"/>
                  </a:cubicBezTo>
                  <a:cubicBezTo>
                    <a:pt x="4787" y="1971"/>
                    <a:pt x="6168" y="995"/>
                    <a:pt x="7930" y="662"/>
                  </a:cubicBezTo>
                  <a:cubicBezTo>
                    <a:pt x="8145" y="638"/>
                    <a:pt x="8383" y="590"/>
                    <a:pt x="8597" y="566"/>
                  </a:cubicBezTo>
                  <a:cubicBezTo>
                    <a:pt x="8907" y="566"/>
                    <a:pt x="9145" y="876"/>
                    <a:pt x="9050" y="1162"/>
                  </a:cubicBezTo>
                  <a:cubicBezTo>
                    <a:pt x="8954" y="1971"/>
                    <a:pt x="8764" y="2757"/>
                    <a:pt x="8478" y="3495"/>
                  </a:cubicBezTo>
                  <a:cubicBezTo>
                    <a:pt x="8413" y="3627"/>
                    <a:pt x="8527" y="3746"/>
                    <a:pt x="8644" y="3746"/>
                  </a:cubicBezTo>
                  <a:cubicBezTo>
                    <a:pt x="8697" y="3746"/>
                    <a:pt x="8751" y="3722"/>
                    <a:pt x="8788" y="3662"/>
                  </a:cubicBezTo>
                  <a:cubicBezTo>
                    <a:pt x="9026" y="3257"/>
                    <a:pt x="9216" y="2829"/>
                    <a:pt x="9359" y="2400"/>
                  </a:cubicBezTo>
                  <a:cubicBezTo>
                    <a:pt x="9478" y="2019"/>
                    <a:pt x="9550" y="1638"/>
                    <a:pt x="9621" y="1257"/>
                  </a:cubicBezTo>
                  <a:cubicBezTo>
                    <a:pt x="9740" y="709"/>
                    <a:pt x="9431" y="185"/>
                    <a:pt x="8907" y="19"/>
                  </a:cubicBezTo>
                  <a:cubicBezTo>
                    <a:pt x="8823" y="7"/>
                    <a:pt x="8740" y="1"/>
                    <a:pt x="8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Прямоугольник 3"/>
          <p:cNvSpPr/>
          <p:nvPr/>
        </p:nvSpPr>
        <p:spPr>
          <a:xfrm>
            <a:off x="1989438" y="1664248"/>
            <a:ext cx="4572000" cy="1938992"/>
          </a:xfrm>
          <a:prstGeom prst="rect">
            <a:avLst/>
          </a:prstGeom>
        </p:spPr>
        <p:txBody>
          <a:bodyPr>
            <a:spAutoFit/>
          </a:bodyPr>
          <a:lstStyle/>
          <a:p>
            <a:pPr marL="342900" lvl="0" indent="-342900" algn="ctr">
              <a:buFont typeface="Arial" pitchFamily="34" charset="0"/>
              <a:buChar char="•"/>
            </a:pPr>
            <a:r>
              <a:rPr lang="ru-RU" sz="2000" b="1" dirty="0">
                <a:solidFill>
                  <a:schemeClr val="tx1"/>
                </a:solidFill>
                <a:latin typeface="Bahnschrift Light" pitchFamily="34" charset="0"/>
              </a:rPr>
              <a:t>многократное, коммуникативно-оправданное обращение к тексту</a:t>
            </a:r>
          </a:p>
          <a:p>
            <a:pPr marL="342900" lvl="0" indent="-342900" algn="ctr">
              <a:buFont typeface="Arial" pitchFamily="34" charset="0"/>
              <a:buChar char="•"/>
            </a:pPr>
            <a:r>
              <a:rPr lang="ru-RU" sz="2000" b="1" dirty="0">
                <a:solidFill>
                  <a:schemeClr val="tx1"/>
                </a:solidFill>
                <a:latin typeface="Bahnschrift Light" pitchFamily="34" charset="0"/>
              </a:rPr>
              <a:t>последовательное выполнение трёх групп упражнений</a:t>
            </a:r>
          </a:p>
          <a:p>
            <a:pPr marL="342900" lvl="0" indent="-342900" algn="ctr">
              <a:buFont typeface="Arial" pitchFamily="34" charset="0"/>
              <a:buChar char="•"/>
            </a:pPr>
            <a:r>
              <a:rPr lang="ru-RU" sz="2000" b="1" dirty="0">
                <a:solidFill>
                  <a:schemeClr val="tx1"/>
                </a:solidFill>
                <a:latin typeface="Bahnschrift Light" pitchFamily="34" charset="0"/>
              </a:rPr>
              <a:t>отсутствие необходимости в открытом контроле</a:t>
            </a:r>
          </a:p>
        </p:txBody>
      </p:sp>
    </p:spTree>
    <p:extLst>
      <p:ext uri="{BB962C8B-B14F-4D97-AF65-F5344CB8AC3E}">
        <p14:creationId xmlns:p14="http://schemas.microsoft.com/office/powerpoint/2010/main" val="2369818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49" name="Google Shape;849;p68"/>
          <p:cNvGrpSpPr/>
          <p:nvPr/>
        </p:nvGrpSpPr>
        <p:grpSpPr>
          <a:xfrm flipH="1">
            <a:off x="5291652" y="3577780"/>
            <a:ext cx="2278925" cy="1104031"/>
            <a:chOff x="3125625" y="1375925"/>
            <a:chExt cx="2278925" cy="1587392"/>
          </a:xfrm>
        </p:grpSpPr>
        <p:sp>
          <p:nvSpPr>
            <p:cNvPr id="850" name="Google Shape;850;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8"/>
          <p:cNvGrpSpPr/>
          <p:nvPr/>
        </p:nvGrpSpPr>
        <p:grpSpPr>
          <a:xfrm flipH="1">
            <a:off x="5446477" y="2336042"/>
            <a:ext cx="2271250" cy="1066244"/>
            <a:chOff x="2992175" y="1375925"/>
            <a:chExt cx="2271250" cy="1533061"/>
          </a:xfrm>
        </p:grpSpPr>
        <p:sp>
          <p:nvSpPr>
            <p:cNvPr id="853" name="Google Shape;853;p68"/>
            <p:cNvSpPr/>
            <p:nvPr/>
          </p:nvSpPr>
          <p:spPr>
            <a:xfrm rot="10800000">
              <a:off x="2992175" y="1591386"/>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68"/>
          <p:cNvGrpSpPr/>
          <p:nvPr/>
        </p:nvGrpSpPr>
        <p:grpSpPr>
          <a:xfrm flipH="1">
            <a:off x="5291639" y="1100904"/>
            <a:ext cx="2278925" cy="1104031"/>
            <a:chOff x="3125625" y="1375925"/>
            <a:chExt cx="2278925" cy="1587392"/>
          </a:xfrm>
        </p:grpSpPr>
        <p:sp>
          <p:nvSpPr>
            <p:cNvPr id="856" name="Google Shape;856;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68"/>
          <p:cNvGrpSpPr/>
          <p:nvPr/>
        </p:nvGrpSpPr>
        <p:grpSpPr>
          <a:xfrm>
            <a:off x="1791438" y="2337743"/>
            <a:ext cx="2271250" cy="1066244"/>
            <a:chOff x="2992175" y="1375925"/>
            <a:chExt cx="2271250" cy="1533061"/>
          </a:xfrm>
        </p:grpSpPr>
        <p:sp>
          <p:nvSpPr>
            <p:cNvPr id="862" name="Google Shape;862;p68"/>
            <p:cNvSpPr/>
            <p:nvPr/>
          </p:nvSpPr>
          <p:spPr>
            <a:xfrm rot="10800000">
              <a:off x="2992175" y="1591386"/>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68"/>
          <p:cNvGrpSpPr/>
          <p:nvPr/>
        </p:nvGrpSpPr>
        <p:grpSpPr>
          <a:xfrm>
            <a:off x="1588588" y="698158"/>
            <a:ext cx="3014304" cy="1508480"/>
            <a:chOff x="3125625" y="1375925"/>
            <a:chExt cx="2278925" cy="1587392"/>
          </a:xfrm>
        </p:grpSpPr>
        <p:sp>
          <p:nvSpPr>
            <p:cNvPr id="865" name="Google Shape;865;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68"/>
          <p:cNvSpPr txBox="1">
            <a:spLocks noGrp="1"/>
          </p:cNvSpPr>
          <p:nvPr>
            <p:ph type="title"/>
          </p:nvPr>
        </p:nvSpPr>
        <p:spPr>
          <a:xfrm>
            <a:off x="740531" y="-3321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latin typeface="Bahnschrift Light" pitchFamily="34" charset="0"/>
              </a:rPr>
              <a:t>TWEE</a:t>
            </a:r>
            <a:endParaRPr sz="3200" dirty="0">
              <a:latin typeface="Bahnschrift Light" pitchFamily="34" charset="0"/>
            </a:endParaRPr>
          </a:p>
        </p:txBody>
      </p:sp>
      <p:sp>
        <p:nvSpPr>
          <p:cNvPr id="868" name="Google Shape;868;p68"/>
          <p:cNvSpPr/>
          <p:nvPr/>
        </p:nvSpPr>
        <p:spPr>
          <a:xfrm rot="-5400000">
            <a:off x="-433429" y="2774020"/>
            <a:ext cx="3428986" cy="9632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8"/>
          <p:cNvSpPr/>
          <p:nvPr/>
        </p:nvSpPr>
        <p:spPr>
          <a:xfrm>
            <a:off x="1150379" y="1496141"/>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0" name="Google Shape;870;p68"/>
          <p:cNvSpPr/>
          <p:nvPr/>
        </p:nvSpPr>
        <p:spPr>
          <a:xfrm>
            <a:off x="1150379" y="2707556"/>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1" name="Google Shape;871;p68"/>
          <p:cNvSpPr/>
          <p:nvPr/>
        </p:nvSpPr>
        <p:spPr>
          <a:xfrm>
            <a:off x="1150379" y="395856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3" name="Google Shape;873;p68"/>
          <p:cNvSpPr txBox="1"/>
          <p:nvPr/>
        </p:nvSpPr>
        <p:spPr>
          <a:xfrm>
            <a:off x="1363907" y="648344"/>
            <a:ext cx="3287161" cy="640200"/>
          </a:xfrm>
          <a:prstGeom prst="rect">
            <a:avLst/>
          </a:prstGeom>
          <a:noFill/>
          <a:ln>
            <a:noFill/>
          </a:ln>
        </p:spPr>
        <p:txBody>
          <a:bodyPr spcFirstLastPara="1" wrap="square" lIns="91425" tIns="91425" rIns="91425" bIns="91425" anchor="t" anchorCtr="0">
            <a:noAutofit/>
          </a:bodyPr>
          <a:lstStyle/>
          <a:p>
            <a:pPr lvl="0" algn="ctr"/>
            <a:r>
              <a:rPr lang="ru-RU" sz="1600" dirty="0">
                <a:solidFill>
                  <a:schemeClr val="tx1"/>
                </a:solidFill>
                <a:latin typeface="Bahnschrift Light" pitchFamily="34" charset="0"/>
              </a:rPr>
              <a:t>вопросы, диалоги, истории, письма, статьи, вопросы с несколькими вариантами ответов, верные/ложные утверждения </a:t>
            </a:r>
          </a:p>
        </p:txBody>
      </p:sp>
      <p:sp>
        <p:nvSpPr>
          <p:cNvPr id="875" name="Google Shape;875;p68"/>
          <p:cNvSpPr txBox="1"/>
          <p:nvPr/>
        </p:nvSpPr>
        <p:spPr>
          <a:xfrm>
            <a:off x="5338301" y="1008855"/>
            <a:ext cx="2326726" cy="640200"/>
          </a:xfrm>
          <a:prstGeom prst="rect">
            <a:avLst/>
          </a:prstGeom>
          <a:noFill/>
          <a:ln>
            <a:noFill/>
          </a:ln>
        </p:spPr>
        <p:txBody>
          <a:bodyPr spcFirstLastPara="1" wrap="square" lIns="91425" tIns="91425" rIns="91425" bIns="91425" anchor="t" anchorCtr="0">
            <a:noAutofit/>
          </a:bodyPr>
          <a:lstStyle/>
          <a:p>
            <a:pPr lvl="0" algn="ctr"/>
            <a:r>
              <a:rPr lang="ru-RU" sz="1600" dirty="0">
                <a:solidFill>
                  <a:schemeClr val="tx1"/>
                </a:solidFill>
                <a:latin typeface="Bahnschrift Light" pitchFamily="34" charset="0"/>
              </a:rPr>
              <a:t>генерация вопросов для обсуждения, фактов и </a:t>
            </a:r>
            <a:r>
              <a:rPr lang="ru-RU" sz="1600" dirty="0" smtClean="0">
                <a:solidFill>
                  <a:schemeClr val="tx1"/>
                </a:solidFill>
                <a:latin typeface="Bahnschrift Light" pitchFamily="34" charset="0"/>
              </a:rPr>
              <a:t>цитат</a:t>
            </a:r>
            <a:r>
              <a:rPr lang="en-US" sz="1600" dirty="0" smtClean="0">
                <a:solidFill>
                  <a:schemeClr val="tx1"/>
                </a:solidFill>
                <a:latin typeface="Bahnschrift Light" pitchFamily="34" charset="0"/>
              </a:rPr>
              <a:t> </a:t>
            </a:r>
            <a:r>
              <a:rPr lang="ru-RU" sz="1600" dirty="0" smtClean="0">
                <a:solidFill>
                  <a:schemeClr val="tx1"/>
                </a:solidFill>
                <a:latin typeface="Bahnschrift Light" pitchFamily="34" charset="0"/>
              </a:rPr>
              <a:t>известных людей </a:t>
            </a:r>
            <a:endParaRPr sz="1600" dirty="0">
              <a:solidFill>
                <a:schemeClr val="tx1"/>
              </a:solidFill>
              <a:latin typeface="Bahnschrift Light" pitchFamily="34" charset="0"/>
              <a:ea typeface="Baloo 2"/>
              <a:cs typeface="Baloo 2"/>
              <a:sym typeface="Baloo 2"/>
            </a:endParaRPr>
          </a:p>
        </p:txBody>
      </p:sp>
      <p:sp>
        <p:nvSpPr>
          <p:cNvPr id="877" name="Google Shape;877;p68"/>
          <p:cNvSpPr txBox="1"/>
          <p:nvPr/>
        </p:nvSpPr>
        <p:spPr>
          <a:xfrm>
            <a:off x="5254463" y="2261864"/>
            <a:ext cx="2549950" cy="640200"/>
          </a:xfrm>
          <a:prstGeom prst="rect">
            <a:avLst/>
          </a:prstGeom>
          <a:noFill/>
          <a:ln>
            <a:noFill/>
          </a:ln>
        </p:spPr>
        <p:txBody>
          <a:bodyPr spcFirstLastPara="1" wrap="square" lIns="91425" tIns="91425" rIns="91425" bIns="91425" anchor="t" anchorCtr="0">
            <a:noAutofit/>
          </a:bodyPr>
          <a:lstStyle/>
          <a:p>
            <a:pPr lvl="0" algn="ctr"/>
            <a:r>
              <a:rPr lang="ru-RU" sz="1600" dirty="0">
                <a:solidFill>
                  <a:schemeClr val="tx1"/>
                </a:solidFill>
                <a:latin typeface="Bahnschrift Light" pitchFamily="34" charset="0"/>
              </a:rPr>
              <a:t>функции для чтения, письма, </a:t>
            </a:r>
            <a:r>
              <a:rPr lang="ru-RU" sz="1600" dirty="0" err="1">
                <a:solidFill>
                  <a:schemeClr val="tx1"/>
                </a:solidFill>
                <a:latin typeface="Bahnschrift Light" pitchFamily="34" charset="0"/>
              </a:rPr>
              <a:t>аудирования</a:t>
            </a:r>
            <a:r>
              <a:rPr lang="ru-RU" sz="1600" dirty="0">
                <a:solidFill>
                  <a:schemeClr val="tx1"/>
                </a:solidFill>
                <a:latin typeface="Bahnschrift Light" pitchFamily="34" charset="0"/>
              </a:rPr>
              <a:t>, разговорной речи и грамматики</a:t>
            </a:r>
          </a:p>
        </p:txBody>
      </p:sp>
      <p:sp>
        <p:nvSpPr>
          <p:cNvPr id="879" name="Google Shape;879;p68"/>
          <p:cNvSpPr txBox="1"/>
          <p:nvPr/>
        </p:nvSpPr>
        <p:spPr>
          <a:xfrm>
            <a:off x="1992588" y="2322961"/>
            <a:ext cx="2029800" cy="640200"/>
          </a:xfrm>
          <a:prstGeom prst="rect">
            <a:avLst/>
          </a:prstGeom>
          <a:noFill/>
          <a:ln>
            <a:noFill/>
          </a:ln>
        </p:spPr>
        <p:txBody>
          <a:bodyPr spcFirstLastPara="1" wrap="square" lIns="91425" tIns="91425" rIns="91425" bIns="91425" anchor="t" anchorCtr="0">
            <a:noAutofit/>
          </a:bodyPr>
          <a:lstStyle/>
          <a:p>
            <a:pPr lvl="0" algn="ctr"/>
            <a:r>
              <a:rPr lang="ru-RU" sz="1800" dirty="0">
                <a:solidFill>
                  <a:schemeClr val="tx1"/>
                </a:solidFill>
                <a:latin typeface="Bahnschrift Light" pitchFamily="34" charset="0"/>
              </a:rPr>
              <a:t>мозговой штурм словарного запаса</a:t>
            </a:r>
          </a:p>
        </p:txBody>
      </p:sp>
      <p:sp>
        <p:nvSpPr>
          <p:cNvPr id="883" name="Google Shape;883;p68"/>
          <p:cNvSpPr txBox="1"/>
          <p:nvPr/>
        </p:nvSpPr>
        <p:spPr>
          <a:xfrm>
            <a:off x="5486777" y="3597358"/>
            <a:ext cx="2029800" cy="640200"/>
          </a:xfrm>
          <a:prstGeom prst="rect">
            <a:avLst/>
          </a:prstGeom>
          <a:noFill/>
          <a:ln>
            <a:noFill/>
          </a:ln>
        </p:spPr>
        <p:txBody>
          <a:bodyPr spcFirstLastPara="1" wrap="square" lIns="91425" tIns="91425" rIns="91425" bIns="91425" anchor="t" anchorCtr="0">
            <a:noAutofit/>
          </a:bodyPr>
          <a:lstStyle/>
          <a:p>
            <a:pPr lvl="0" algn="ctr"/>
            <a:r>
              <a:rPr lang="ru-RU" sz="1600" dirty="0">
                <a:solidFill>
                  <a:schemeClr val="tx1"/>
                </a:solidFill>
                <a:latin typeface="Bahnschrift Light" pitchFamily="34" charset="0"/>
              </a:rPr>
              <a:t>создание текстов, эссе, </a:t>
            </a:r>
            <a:r>
              <a:rPr lang="ru-RU" sz="1600" dirty="0" err="1">
                <a:solidFill>
                  <a:schemeClr val="tx1"/>
                </a:solidFill>
                <a:latin typeface="Bahnschrift Light" pitchFamily="34" charset="0"/>
              </a:rPr>
              <a:t>видеотранскрипты</a:t>
            </a:r>
            <a:endParaRPr lang="ru-RU" sz="1600" dirty="0">
              <a:solidFill>
                <a:schemeClr val="tx1"/>
              </a:solidFill>
              <a:latin typeface="Bahnschrift Light" pitchFamily="34" charset="0"/>
            </a:endParaRPr>
          </a:p>
        </p:txBody>
      </p:sp>
      <p:cxnSp>
        <p:nvCxnSpPr>
          <p:cNvPr id="884" name="Google Shape;884;p68"/>
          <p:cNvCxnSpPr>
            <a:endCxn id="866" idx="1"/>
          </p:cNvCxnSpPr>
          <p:nvPr/>
        </p:nvCxnSpPr>
        <p:spPr>
          <a:xfrm flipV="1">
            <a:off x="1271400" y="1368539"/>
            <a:ext cx="317188" cy="224708"/>
          </a:xfrm>
          <a:prstGeom prst="straightConnector1">
            <a:avLst/>
          </a:prstGeom>
          <a:noFill/>
          <a:ln w="19050" cap="flat" cmpd="sng">
            <a:solidFill>
              <a:schemeClr val="dk1"/>
            </a:solidFill>
            <a:prstDash val="dash"/>
            <a:round/>
            <a:headEnd type="none" w="med" len="med"/>
            <a:tailEnd type="none" w="med" len="med"/>
          </a:ln>
        </p:spPr>
      </p:cxnSp>
      <p:cxnSp>
        <p:nvCxnSpPr>
          <p:cNvPr id="885" name="Google Shape;885;p68"/>
          <p:cNvCxnSpPr>
            <a:endCxn id="863" idx="1"/>
          </p:cNvCxnSpPr>
          <p:nvPr/>
        </p:nvCxnSpPr>
        <p:spPr>
          <a:xfrm>
            <a:off x="1252288" y="2828384"/>
            <a:ext cx="672600" cy="0"/>
          </a:xfrm>
          <a:prstGeom prst="straightConnector1">
            <a:avLst/>
          </a:prstGeom>
          <a:noFill/>
          <a:ln w="19050" cap="flat" cmpd="sng">
            <a:solidFill>
              <a:schemeClr val="dk1"/>
            </a:solidFill>
            <a:prstDash val="dash"/>
            <a:round/>
            <a:headEnd type="none" w="med" len="med"/>
            <a:tailEnd type="none" w="med" len="med"/>
          </a:ln>
        </p:spPr>
      </p:cxnSp>
      <p:cxnSp>
        <p:nvCxnSpPr>
          <p:cNvPr id="886" name="Google Shape;886;p68"/>
          <p:cNvCxnSpPr>
            <a:stCxn id="860" idx="1"/>
          </p:cNvCxnSpPr>
          <p:nvPr/>
        </p:nvCxnSpPr>
        <p:spPr>
          <a:xfrm rot="10800000">
            <a:off x="1280988" y="4070122"/>
            <a:ext cx="657600" cy="0"/>
          </a:xfrm>
          <a:prstGeom prst="straightConnector1">
            <a:avLst/>
          </a:prstGeom>
          <a:noFill/>
          <a:ln w="19050" cap="flat" cmpd="sng">
            <a:solidFill>
              <a:schemeClr val="dk1"/>
            </a:solidFill>
            <a:prstDash val="dash"/>
            <a:round/>
            <a:headEnd type="none" w="med" len="med"/>
            <a:tailEnd type="none" w="med" len="med"/>
          </a:ln>
        </p:spPr>
      </p:cxnSp>
      <p:sp>
        <p:nvSpPr>
          <p:cNvPr id="887" name="Google Shape;887;p68"/>
          <p:cNvSpPr/>
          <p:nvPr/>
        </p:nvSpPr>
        <p:spPr>
          <a:xfrm rot="-5400000">
            <a:off x="3074421" y="2774020"/>
            <a:ext cx="3428986" cy="9632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8"/>
          <p:cNvSpPr/>
          <p:nvPr/>
        </p:nvSpPr>
        <p:spPr>
          <a:xfrm>
            <a:off x="4658229" y="1496141"/>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9" name="Google Shape;889;p68"/>
          <p:cNvSpPr/>
          <p:nvPr/>
        </p:nvSpPr>
        <p:spPr>
          <a:xfrm>
            <a:off x="4658229" y="2707556"/>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0" name="Google Shape;890;p68"/>
          <p:cNvSpPr/>
          <p:nvPr/>
        </p:nvSpPr>
        <p:spPr>
          <a:xfrm>
            <a:off x="4658229" y="395856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91" name="Google Shape;891;p68"/>
          <p:cNvCxnSpPr>
            <a:endCxn id="857" idx="3"/>
          </p:cNvCxnSpPr>
          <p:nvPr/>
        </p:nvCxnSpPr>
        <p:spPr>
          <a:xfrm rot="10800000" flipH="1">
            <a:off x="4779364" y="1591545"/>
            <a:ext cx="653400" cy="1800"/>
          </a:xfrm>
          <a:prstGeom prst="straightConnector1">
            <a:avLst/>
          </a:prstGeom>
          <a:noFill/>
          <a:ln w="19050" cap="flat" cmpd="sng">
            <a:solidFill>
              <a:schemeClr val="dk1"/>
            </a:solidFill>
            <a:prstDash val="dash"/>
            <a:round/>
            <a:headEnd type="none" w="med" len="med"/>
            <a:tailEnd type="none" w="med" len="med"/>
          </a:ln>
        </p:spPr>
      </p:cxnSp>
      <p:cxnSp>
        <p:nvCxnSpPr>
          <p:cNvPr id="892" name="Google Shape;892;p68"/>
          <p:cNvCxnSpPr>
            <a:endCxn id="854" idx="3"/>
          </p:cNvCxnSpPr>
          <p:nvPr/>
        </p:nvCxnSpPr>
        <p:spPr>
          <a:xfrm rot="10800000" flipH="1">
            <a:off x="4760077" y="2826682"/>
            <a:ext cx="686400" cy="1800"/>
          </a:xfrm>
          <a:prstGeom prst="straightConnector1">
            <a:avLst/>
          </a:prstGeom>
          <a:noFill/>
          <a:ln w="19050" cap="flat" cmpd="sng">
            <a:solidFill>
              <a:schemeClr val="dk1"/>
            </a:solidFill>
            <a:prstDash val="dash"/>
            <a:round/>
            <a:headEnd type="none" w="med" len="med"/>
            <a:tailEnd type="none" w="med" len="med"/>
          </a:ln>
        </p:spPr>
      </p:cxnSp>
      <p:cxnSp>
        <p:nvCxnSpPr>
          <p:cNvPr id="893" name="Google Shape;893;p68"/>
          <p:cNvCxnSpPr>
            <a:stCxn id="851" idx="3"/>
          </p:cNvCxnSpPr>
          <p:nvPr/>
        </p:nvCxnSpPr>
        <p:spPr>
          <a:xfrm flipH="1">
            <a:off x="4788977" y="4068420"/>
            <a:ext cx="643800" cy="1800"/>
          </a:xfrm>
          <a:prstGeom prst="straightConnector1">
            <a:avLst/>
          </a:prstGeom>
          <a:noFill/>
          <a:ln w="19050" cap="flat" cmpd="sng">
            <a:solidFill>
              <a:schemeClr val="dk1"/>
            </a:solidFill>
            <a:prstDash val="dash"/>
            <a:round/>
            <a:headEnd type="none" w="med" len="med"/>
            <a:tailEnd type="none" w="med" len="med"/>
          </a:ln>
        </p:spPr>
      </p:cxnSp>
      <p:sp>
        <p:nvSpPr>
          <p:cNvPr id="894" name="Google Shape;894;p68"/>
          <p:cNvSpPr/>
          <p:nvPr/>
        </p:nvSpPr>
        <p:spPr>
          <a:xfrm rot="9814724" flipH="1">
            <a:off x="7890344" y="628959"/>
            <a:ext cx="736044" cy="714137"/>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8"/>
          <p:cNvSpPr/>
          <p:nvPr/>
        </p:nvSpPr>
        <p:spPr>
          <a:xfrm rot="-1177723">
            <a:off x="8314871" y="15740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8"/>
          <p:cNvSpPr/>
          <p:nvPr/>
        </p:nvSpPr>
        <p:spPr>
          <a:xfrm rot="-1177723">
            <a:off x="510971" y="364676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8"/>
          <p:cNvSpPr/>
          <p:nvPr/>
        </p:nvSpPr>
        <p:spPr>
          <a:xfrm>
            <a:off x="7922350" y="3685550"/>
            <a:ext cx="921100" cy="359150"/>
          </a:xfrm>
          <a:custGeom>
            <a:avLst/>
            <a:gdLst/>
            <a:ahLst/>
            <a:cxnLst/>
            <a:rect l="l" t="t" r="r" b="b"/>
            <a:pathLst>
              <a:path w="36844" h="14366" extrusionOk="0">
                <a:moveTo>
                  <a:pt x="14704" y="1"/>
                </a:moveTo>
                <a:cubicBezTo>
                  <a:pt x="9728" y="1"/>
                  <a:pt x="4596" y="3440"/>
                  <a:pt x="5717" y="8969"/>
                </a:cubicBezTo>
                <a:cubicBezTo>
                  <a:pt x="5797" y="9021"/>
                  <a:pt x="5874" y="9075"/>
                  <a:pt x="5946" y="9130"/>
                </a:cubicBezTo>
                <a:cubicBezTo>
                  <a:pt x="6130" y="9266"/>
                  <a:pt x="6027" y="9541"/>
                  <a:pt x="5844" y="9541"/>
                </a:cubicBezTo>
                <a:cubicBezTo>
                  <a:pt x="5808" y="9541"/>
                  <a:pt x="5769" y="9530"/>
                  <a:pt x="5728" y="9505"/>
                </a:cubicBezTo>
                <a:lnTo>
                  <a:pt x="5582" y="9422"/>
                </a:lnTo>
                <a:cubicBezTo>
                  <a:pt x="5580" y="9422"/>
                  <a:pt x="5577" y="9422"/>
                  <a:pt x="5575" y="9422"/>
                </a:cubicBezTo>
                <a:cubicBezTo>
                  <a:pt x="5518" y="9422"/>
                  <a:pt x="5466" y="9391"/>
                  <a:pt x="5439" y="9342"/>
                </a:cubicBezTo>
                <a:cubicBezTo>
                  <a:pt x="4732" y="8961"/>
                  <a:pt x="3891" y="8664"/>
                  <a:pt x="3072" y="8664"/>
                </a:cubicBezTo>
                <a:cubicBezTo>
                  <a:pt x="2753" y="8664"/>
                  <a:pt x="2436" y="8709"/>
                  <a:pt x="2132" y="8812"/>
                </a:cubicBezTo>
                <a:cubicBezTo>
                  <a:pt x="1" y="9537"/>
                  <a:pt x="66" y="12124"/>
                  <a:pt x="1829" y="13253"/>
                </a:cubicBezTo>
                <a:cubicBezTo>
                  <a:pt x="2960" y="13976"/>
                  <a:pt x="4438" y="14102"/>
                  <a:pt x="5886" y="14102"/>
                </a:cubicBezTo>
                <a:cubicBezTo>
                  <a:pt x="6658" y="14102"/>
                  <a:pt x="7421" y="14066"/>
                  <a:pt x="8118" y="14066"/>
                </a:cubicBezTo>
                <a:cubicBezTo>
                  <a:pt x="8187" y="14066"/>
                  <a:pt x="8254" y="14066"/>
                  <a:pt x="8322" y="14067"/>
                </a:cubicBezTo>
                <a:lnTo>
                  <a:pt x="20952" y="14210"/>
                </a:lnTo>
                <a:cubicBezTo>
                  <a:pt x="25319" y="14262"/>
                  <a:pt x="29686" y="14313"/>
                  <a:pt x="34050" y="14365"/>
                </a:cubicBezTo>
                <a:cubicBezTo>
                  <a:pt x="34094" y="14365"/>
                  <a:pt x="34137" y="14366"/>
                  <a:pt x="34180" y="14366"/>
                </a:cubicBezTo>
                <a:cubicBezTo>
                  <a:pt x="35774" y="14366"/>
                  <a:pt x="36663" y="13989"/>
                  <a:pt x="36783" y="12179"/>
                </a:cubicBezTo>
                <a:cubicBezTo>
                  <a:pt x="36843" y="11199"/>
                  <a:pt x="36614" y="10181"/>
                  <a:pt x="36113" y="9336"/>
                </a:cubicBezTo>
                <a:cubicBezTo>
                  <a:pt x="35249" y="7890"/>
                  <a:pt x="33710" y="7157"/>
                  <a:pt x="32131" y="7157"/>
                </a:cubicBezTo>
                <a:cubicBezTo>
                  <a:pt x="31536" y="7157"/>
                  <a:pt x="30935" y="7261"/>
                  <a:pt x="30362" y="7471"/>
                </a:cubicBezTo>
                <a:cubicBezTo>
                  <a:pt x="30339" y="7701"/>
                  <a:pt x="30149" y="7816"/>
                  <a:pt x="29969" y="7816"/>
                </a:cubicBezTo>
                <a:cubicBezTo>
                  <a:pt x="29812" y="7816"/>
                  <a:pt x="29664" y="7730"/>
                  <a:pt x="29637" y="7557"/>
                </a:cubicBezTo>
                <a:cubicBezTo>
                  <a:pt x="29454" y="7414"/>
                  <a:pt x="29393" y="7127"/>
                  <a:pt x="29646" y="6998"/>
                </a:cubicBezTo>
                <a:cubicBezTo>
                  <a:pt x="29628" y="4515"/>
                  <a:pt x="27681" y="2806"/>
                  <a:pt x="25552" y="2806"/>
                </a:cubicBezTo>
                <a:cubicBezTo>
                  <a:pt x="24570" y="2806"/>
                  <a:pt x="23550" y="3169"/>
                  <a:pt x="22663" y="3987"/>
                </a:cubicBezTo>
                <a:cubicBezTo>
                  <a:pt x="22583" y="4060"/>
                  <a:pt x="22480" y="4097"/>
                  <a:pt x="22379" y="4097"/>
                </a:cubicBezTo>
                <a:cubicBezTo>
                  <a:pt x="22249" y="4097"/>
                  <a:pt x="22123" y="4036"/>
                  <a:pt x="22052" y="3909"/>
                </a:cubicBezTo>
                <a:cubicBezTo>
                  <a:pt x="20548" y="1210"/>
                  <a:pt x="17654" y="1"/>
                  <a:pt x="14704" y="1"/>
                </a:cubicBezTo>
                <a:close/>
              </a:path>
            </a:pathLst>
          </a:cu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861;p68"/>
          <p:cNvGrpSpPr/>
          <p:nvPr/>
        </p:nvGrpSpPr>
        <p:grpSpPr>
          <a:xfrm>
            <a:off x="1791437" y="3594877"/>
            <a:ext cx="2271250" cy="1066244"/>
            <a:chOff x="2992175" y="1375925"/>
            <a:chExt cx="2271250" cy="1533061"/>
          </a:xfrm>
        </p:grpSpPr>
        <p:sp>
          <p:nvSpPr>
            <p:cNvPr id="55" name="Google Shape;862;p68"/>
            <p:cNvSpPr/>
            <p:nvPr/>
          </p:nvSpPr>
          <p:spPr>
            <a:xfrm rot="10800000">
              <a:off x="2992175" y="1591386"/>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3;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68"/>
          <p:cNvSpPr txBox="1"/>
          <p:nvPr/>
        </p:nvSpPr>
        <p:spPr>
          <a:xfrm>
            <a:off x="1962148" y="3476724"/>
            <a:ext cx="2161645" cy="640200"/>
          </a:xfrm>
          <a:prstGeom prst="rect">
            <a:avLst/>
          </a:prstGeom>
          <a:noFill/>
          <a:ln>
            <a:noFill/>
          </a:ln>
        </p:spPr>
        <p:txBody>
          <a:bodyPr spcFirstLastPara="1" wrap="square" lIns="91425" tIns="91425" rIns="91425" bIns="91425" anchor="t" anchorCtr="0">
            <a:noAutofit/>
          </a:bodyPr>
          <a:lstStyle/>
          <a:p>
            <a:pPr lvl="0" algn="ctr"/>
            <a:r>
              <a:rPr lang="ru-RU" sz="1600" dirty="0">
                <a:solidFill>
                  <a:schemeClr val="tx1"/>
                </a:solidFill>
                <a:latin typeface="Bahnschrift Light" pitchFamily="34" charset="0"/>
              </a:rPr>
              <a:t>упражнения на заполнение пробелов и раскрытие </a:t>
            </a:r>
            <a:r>
              <a:rPr lang="ru-RU" sz="1600" dirty="0" smtClean="0">
                <a:solidFill>
                  <a:schemeClr val="tx1"/>
                </a:solidFill>
                <a:latin typeface="Bahnschrift Light" pitchFamily="34" charset="0"/>
              </a:rPr>
              <a:t>скобок</a:t>
            </a:r>
            <a:endParaRPr lang="ru-RU" sz="1600" dirty="0">
              <a:solidFill>
                <a:schemeClr val="tx1"/>
              </a:solidFill>
              <a:latin typeface="Bahnschrift Light"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07128" y="812205"/>
            <a:ext cx="6041232" cy="3052755"/>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3169508" y="3601995"/>
            <a:ext cx="2663842" cy="84025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9"/>
          <p:cNvSpPr txBox="1">
            <a:spLocks noGrp="1"/>
          </p:cNvSpPr>
          <p:nvPr>
            <p:ph type="title"/>
          </p:nvPr>
        </p:nvSpPr>
        <p:spPr>
          <a:xfrm>
            <a:off x="3240079" y="3756633"/>
            <a:ext cx="2522700" cy="448200"/>
          </a:xfrm>
          <a:prstGeom prst="rect">
            <a:avLst/>
          </a:prstGeom>
        </p:spPr>
        <p:txBody>
          <a:bodyPr spcFirstLastPara="1" wrap="square" lIns="91425" tIns="91425" rIns="91425" bIns="91425" anchor="ctr" anchorCtr="0">
            <a:noAutofit/>
          </a:bodyPr>
          <a:lstStyle/>
          <a:p>
            <a:r>
              <a:rPr lang="ru-RU" dirty="0">
                <a:latin typeface="Bahnschrift Light" pitchFamily="34" charset="0"/>
              </a:rPr>
              <a:t>Проблема урока</a:t>
            </a:r>
            <a:r>
              <a:rPr lang="en-US" dirty="0">
                <a:latin typeface="Bahnschrift Light" pitchFamily="34" charset="0"/>
              </a:rPr>
              <a:t>: </a:t>
            </a:r>
            <a:r>
              <a:rPr lang="ru-RU" dirty="0" smtClean="0">
                <a:latin typeface="Bahnschrift Light" pitchFamily="34" charset="0"/>
              </a:rPr>
              <a:t/>
            </a:r>
            <a:br>
              <a:rPr lang="ru-RU" dirty="0" smtClean="0">
                <a:latin typeface="Bahnschrift Light" pitchFamily="34" charset="0"/>
              </a:rPr>
            </a:br>
            <a:r>
              <a:rPr lang="en-US" dirty="0" smtClean="0">
                <a:latin typeface="Bahnschrift Light" pitchFamily="34" charset="0"/>
              </a:rPr>
              <a:t>The </a:t>
            </a:r>
            <a:r>
              <a:rPr lang="en-US" dirty="0">
                <a:latin typeface="Bahnschrift Light" pitchFamily="34" charset="0"/>
              </a:rPr>
              <a:t>first letter to a </a:t>
            </a:r>
            <a:r>
              <a:rPr lang="en-US" dirty="0" smtClean="0">
                <a:latin typeface="Bahnschrift Light" pitchFamily="34" charset="0"/>
              </a:rPr>
              <a:t>pen-friend.</a:t>
            </a:r>
            <a:endParaRPr lang="ru-RU" dirty="0">
              <a:latin typeface="Bahnschrift Light" pitchFamily="34" charset="0"/>
            </a:endParaRPr>
          </a:p>
        </p:txBody>
      </p:sp>
      <p:sp>
        <p:nvSpPr>
          <p:cNvPr id="547" name="Google Shape;547;p59"/>
          <p:cNvSpPr txBox="1">
            <a:spLocks noGrp="1"/>
          </p:cNvSpPr>
          <p:nvPr>
            <p:ph type="subTitle" idx="1"/>
          </p:nvPr>
        </p:nvSpPr>
        <p:spPr>
          <a:xfrm>
            <a:off x="1689175" y="982486"/>
            <a:ext cx="4892100" cy="1984200"/>
          </a:xfrm>
          <a:prstGeom prst="rect">
            <a:avLst/>
          </a:prstGeom>
        </p:spPr>
        <p:txBody>
          <a:bodyPr spcFirstLastPara="1" wrap="square" lIns="91425" tIns="91425" rIns="91425" bIns="91425" anchor="t" anchorCtr="0">
            <a:noAutofit/>
          </a:bodyPr>
          <a:lstStyle/>
          <a:p>
            <a:pPr marL="0" indent="0" algn="l"/>
            <a:r>
              <a:rPr lang="ru-RU" dirty="0">
                <a:solidFill>
                  <a:schemeClr val="tx1"/>
                </a:solidFill>
                <a:latin typeface="Bahnschrift Light" pitchFamily="34" charset="0"/>
              </a:rPr>
              <a:t>Речевая подготовка</a:t>
            </a:r>
            <a:r>
              <a:rPr lang="en-US" dirty="0">
                <a:solidFill>
                  <a:schemeClr val="tx1"/>
                </a:solidFill>
                <a:latin typeface="Bahnschrift Light" pitchFamily="34" charset="0"/>
              </a:rPr>
              <a:t>: </a:t>
            </a:r>
            <a:endParaRPr lang="ru-RU" dirty="0">
              <a:solidFill>
                <a:schemeClr val="tx1"/>
              </a:solidFill>
              <a:latin typeface="Bahnschrift Light" pitchFamily="34" charset="0"/>
            </a:endParaRPr>
          </a:p>
          <a:p>
            <a:pPr marL="0" lvl="0" indent="0" algn="ctr" rtl="0">
              <a:spcBef>
                <a:spcPts val="0"/>
              </a:spcBef>
              <a:spcAft>
                <a:spcPts val="0"/>
              </a:spcAft>
              <a:buNone/>
            </a:pPr>
            <a:endParaRPr dirty="0"/>
          </a:p>
        </p:txBody>
      </p:sp>
      <p:sp>
        <p:nvSpPr>
          <p:cNvPr id="2" name="TextBox 1"/>
          <p:cNvSpPr txBox="1"/>
          <p:nvPr/>
        </p:nvSpPr>
        <p:spPr>
          <a:xfrm>
            <a:off x="3237470" y="284205"/>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LESSON 1</a:t>
            </a:r>
            <a:endParaRPr lang="ru-RU" sz="2800" b="1" dirty="0">
              <a:solidFill>
                <a:schemeClr val="tx1"/>
              </a:solidFill>
              <a:latin typeface="Bahnschrift Light" pitchFamily="34" charset="0"/>
            </a:endParaRPr>
          </a:p>
        </p:txBody>
      </p:sp>
      <p:sp>
        <p:nvSpPr>
          <p:cNvPr id="3" name="TextBox 2"/>
          <p:cNvSpPr txBox="1"/>
          <p:nvPr/>
        </p:nvSpPr>
        <p:spPr>
          <a:xfrm>
            <a:off x="1689175" y="1457968"/>
            <a:ext cx="5624507" cy="2308324"/>
          </a:xfrm>
          <a:prstGeom prst="rect">
            <a:avLst/>
          </a:prstGeom>
          <a:noFill/>
        </p:spPr>
        <p:txBody>
          <a:bodyPr wrap="square" rtlCol="0">
            <a:spAutoFit/>
          </a:bodyPr>
          <a:lstStyle/>
          <a:p>
            <a:r>
              <a:rPr lang="en-US" sz="1800" b="1" dirty="0">
                <a:solidFill>
                  <a:schemeClr val="tx1"/>
                </a:solidFill>
                <a:latin typeface="Bahnschrift Light" pitchFamily="34" charset="0"/>
              </a:rPr>
              <a:t>Many children live in small families. They haven’t got any sisters or brothers. But they have friends. </a:t>
            </a:r>
            <a:endParaRPr lang="ru-RU" sz="1800" b="1" dirty="0">
              <a:solidFill>
                <a:schemeClr val="tx1"/>
              </a:solidFill>
              <a:latin typeface="Bahnschrift Light" pitchFamily="34" charset="0"/>
            </a:endParaRPr>
          </a:p>
          <a:p>
            <a:pPr marL="285750" lvl="0" indent="-285750">
              <a:buFont typeface="Arial" pitchFamily="34" charset="0"/>
              <a:buChar char="•"/>
            </a:pPr>
            <a:r>
              <a:rPr lang="en-US" sz="1800" b="1" dirty="0">
                <a:solidFill>
                  <a:schemeClr val="tx1"/>
                </a:solidFill>
                <a:latin typeface="Bahnschrift Light" pitchFamily="34" charset="0"/>
              </a:rPr>
              <a:t>Is your family big or small?</a:t>
            </a:r>
            <a:endParaRPr lang="ru-RU" sz="1800" b="1" dirty="0">
              <a:solidFill>
                <a:schemeClr val="tx1"/>
              </a:solidFill>
              <a:latin typeface="Bahnschrift Light" pitchFamily="34" charset="0"/>
            </a:endParaRPr>
          </a:p>
          <a:p>
            <a:pPr marL="285750" lvl="0" indent="-285750">
              <a:buFont typeface="Arial" pitchFamily="34" charset="0"/>
              <a:buChar char="•"/>
            </a:pPr>
            <a:r>
              <a:rPr lang="en-US" sz="1800" b="1" dirty="0">
                <a:solidFill>
                  <a:schemeClr val="tx1"/>
                </a:solidFill>
                <a:latin typeface="Bahnschrift Light" pitchFamily="34" charset="0"/>
              </a:rPr>
              <a:t>Have you got any sisters or brothers?</a:t>
            </a:r>
            <a:endParaRPr lang="ru-RU" sz="1800" b="1" dirty="0">
              <a:solidFill>
                <a:schemeClr val="tx1"/>
              </a:solidFill>
              <a:latin typeface="Bahnschrift Light" pitchFamily="34" charset="0"/>
            </a:endParaRPr>
          </a:p>
          <a:p>
            <a:pPr marL="285750" lvl="0" indent="-285750">
              <a:buFont typeface="Arial" pitchFamily="34" charset="0"/>
              <a:buChar char="•"/>
            </a:pPr>
            <a:r>
              <a:rPr lang="en-US" sz="1800" b="1" dirty="0">
                <a:solidFill>
                  <a:schemeClr val="tx1"/>
                </a:solidFill>
                <a:latin typeface="Bahnschrift Light" pitchFamily="34" charset="0"/>
              </a:rPr>
              <a:t>Have you got many friends?</a:t>
            </a:r>
            <a:endParaRPr lang="ru-RU" sz="1800" b="1" dirty="0">
              <a:solidFill>
                <a:schemeClr val="tx1"/>
              </a:solidFill>
              <a:latin typeface="Bahnschrift Light" pitchFamily="34" charset="0"/>
            </a:endParaRPr>
          </a:p>
          <a:p>
            <a:pPr marL="285750" lvl="0" indent="-285750">
              <a:buFont typeface="Arial" pitchFamily="34" charset="0"/>
              <a:buChar char="•"/>
            </a:pPr>
            <a:r>
              <a:rPr lang="en-US" sz="1800" b="1" dirty="0">
                <a:solidFill>
                  <a:schemeClr val="tx1"/>
                </a:solidFill>
                <a:latin typeface="Bahnschrift Light" pitchFamily="34" charset="0"/>
              </a:rPr>
              <a:t>How much time do you spend with your friends?</a:t>
            </a:r>
            <a:endParaRPr lang="ru-RU" sz="1800" b="1" dirty="0">
              <a:solidFill>
                <a:schemeClr val="tx1"/>
              </a:solidFill>
              <a:latin typeface="Bahnschrift Light" pitchFamily="34" charset="0"/>
            </a:endParaRPr>
          </a:p>
          <a:p>
            <a:pPr marL="285750" lvl="0" indent="-285750">
              <a:buFont typeface="Arial" pitchFamily="34" charset="0"/>
              <a:buChar char="•"/>
            </a:pPr>
            <a:r>
              <a:rPr lang="en-US" sz="1800" b="1" dirty="0">
                <a:solidFill>
                  <a:schemeClr val="tx1"/>
                </a:solidFill>
                <a:latin typeface="Bahnschrift Light" pitchFamily="34" charset="0"/>
              </a:rPr>
              <a:t>Would you like to have pen-friends?</a:t>
            </a:r>
            <a:endParaRPr lang="ru-RU" sz="1800" b="1" dirty="0">
              <a:solidFill>
                <a:schemeClr val="tx1"/>
              </a:solidFill>
              <a:latin typeface="Bahnschrift Light" pitchFamily="34" charset="0"/>
            </a:endParaRPr>
          </a:p>
          <a:p>
            <a:endParaRPr lang="ru-RU" sz="1800" b="1" dirty="0">
              <a:solidFill>
                <a:schemeClr val="tx1"/>
              </a:solidFill>
              <a:latin typeface="Bahnschrift Ligh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4732150" y="3281361"/>
            <a:ext cx="4381479" cy="1699245"/>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V</a:t>
            </a:r>
            <a:endParaRPr dirty="0"/>
          </a:p>
        </p:txBody>
      </p:sp>
      <p:sp>
        <p:nvSpPr>
          <p:cNvPr id="542" name="Google Shape;542;p59"/>
          <p:cNvSpPr/>
          <p:nvPr/>
        </p:nvSpPr>
        <p:spPr>
          <a:xfrm rot="-129175">
            <a:off x="639233" y="834518"/>
            <a:ext cx="4875202"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237470" y="284205"/>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1</a:t>
            </a:r>
            <a:endParaRPr lang="ru-RU" sz="2800" b="1" dirty="0">
              <a:solidFill>
                <a:schemeClr val="tx1"/>
              </a:solidFill>
              <a:latin typeface="Bahnschrift Light" pitchFamily="34" charset="0"/>
            </a:endParaRPr>
          </a:p>
        </p:txBody>
      </p:sp>
      <p:sp>
        <p:nvSpPr>
          <p:cNvPr id="5" name="Прямоугольник 4"/>
          <p:cNvSpPr/>
          <p:nvPr/>
        </p:nvSpPr>
        <p:spPr>
          <a:xfrm>
            <a:off x="735259" y="977603"/>
            <a:ext cx="4572000" cy="2031325"/>
          </a:xfrm>
          <a:prstGeom prst="rect">
            <a:avLst/>
          </a:prstGeom>
        </p:spPr>
        <p:txBody>
          <a:bodyPr>
            <a:spAutoFit/>
          </a:bodyPr>
          <a:lstStyle/>
          <a:p>
            <a:r>
              <a:rPr lang="en-US" sz="1800" dirty="0">
                <a:solidFill>
                  <a:schemeClr val="tx1"/>
                </a:solidFill>
                <a:latin typeface="Bahnschrift Light" pitchFamily="34" charset="0"/>
              </a:rPr>
              <a:t>Susan, from the USA, wants to find out a pen-friend in Russia. She wrote a letter and put a photo of her family. Read the letter and complete the information about Susan’s family members. </a:t>
            </a:r>
            <a:endParaRPr lang="en-US" sz="1800" dirty="0" smtClean="0">
              <a:solidFill>
                <a:schemeClr val="tx1"/>
              </a:solidFill>
              <a:latin typeface="Bahnschrift Light" pitchFamily="34" charset="0"/>
            </a:endParaRPr>
          </a:p>
          <a:p>
            <a:endParaRPr lang="ru-RU" sz="1800" dirty="0" smtClean="0">
              <a:solidFill>
                <a:schemeClr val="tx1"/>
              </a:solidFill>
              <a:latin typeface="Bahnschrift Light" pitchFamily="34" charset="0"/>
            </a:endParaRPr>
          </a:p>
          <a:p>
            <a:r>
              <a:rPr lang="en-US" sz="1800" dirty="0">
                <a:solidFill>
                  <a:schemeClr val="tx1"/>
                </a:solidFill>
                <a:latin typeface="Bahnschrift Light" pitchFamily="34" charset="0"/>
              </a:rPr>
              <a:t> </a:t>
            </a:r>
            <a:endParaRPr lang="ru-RU" sz="1800" dirty="0">
              <a:solidFill>
                <a:schemeClr val="tx1"/>
              </a:solidFill>
              <a:effectLst/>
              <a:latin typeface="Bahnschrift Light" pitchFamily="34" charset="0"/>
            </a:endParaRPr>
          </a:p>
        </p:txBody>
      </p:sp>
      <p:sp>
        <p:nvSpPr>
          <p:cNvPr id="15" name="Google Shape;542;p59"/>
          <p:cNvSpPr/>
          <p:nvPr/>
        </p:nvSpPr>
        <p:spPr>
          <a:xfrm rot="-129175">
            <a:off x="3961141" y="2984062"/>
            <a:ext cx="4875202"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p:cNvSpPr txBox="1"/>
          <p:nvPr/>
        </p:nvSpPr>
        <p:spPr>
          <a:xfrm>
            <a:off x="3000563" y="3008928"/>
            <a:ext cx="5665573" cy="1754326"/>
          </a:xfrm>
          <a:prstGeom prst="rect">
            <a:avLst/>
          </a:prstGeom>
          <a:noFill/>
        </p:spPr>
        <p:txBody>
          <a:bodyPr wrap="square" rtlCol="0">
            <a:spAutoFit/>
          </a:bodyPr>
          <a:lstStyle/>
          <a:p>
            <a:pPr lvl="0" algn="r"/>
            <a:r>
              <a:rPr lang="en-US" sz="1800" dirty="0">
                <a:solidFill>
                  <a:schemeClr val="tx1"/>
                </a:solidFill>
                <a:latin typeface="Bahnschrift Light" pitchFamily="34" charset="0"/>
              </a:rPr>
              <a:t>Tony is Susan</a:t>
            </a:r>
            <a:r>
              <a:rPr lang="ru-RU" sz="1800" dirty="0">
                <a:solidFill>
                  <a:schemeClr val="tx1"/>
                </a:solidFill>
                <a:latin typeface="Bahnschrift Light" pitchFamily="34" charset="0"/>
              </a:rPr>
              <a:t>’</a:t>
            </a:r>
            <a:r>
              <a:rPr lang="en-US" sz="1800" dirty="0">
                <a:solidFill>
                  <a:schemeClr val="tx1"/>
                </a:solidFill>
                <a:latin typeface="Bahnschrift Light" pitchFamily="34" charset="0"/>
              </a:rPr>
              <a:t>s</a:t>
            </a:r>
            <a:r>
              <a:rPr lang="ru-RU" sz="1800" dirty="0">
                <a:solidFill>
                  <a:schemeClr val="tx1"/>
                </a:solidFill>
                <a:latin typeface="Bahnschrift Light" pitchFamily="34" charset="0"/>
              </a:rPr>
              <a:t> ……….</a:t>
            </a:r>
            <a:r>
              <a:rPr lang="en-US" sz="1800" dirty="0">
                <a:solidFill>
                  <a:schemeClr val="tx1"/>
                </a:solidFill>
                <a:latin typeface="Bahnschrift Light" pitchFamily="34" charset="0"/>
              </a:rPr>
              <a:t>..</a:t>
            </a:r>
            <a:endParaRPr lang="ru-RU" sz="1800" dirty="0">
              <a:solidFill>
                <a:schemeClr val="tx1"/>
              </a:solidFill>
              <a:latin typeface="Bahnschrift Light" pitchFamily="34" charset="0"/>
            </a:endParaRPr>
          </a:p>
          <a:p>
            <a:pPr lvl="0" algn="r"/>
            <a:r>
              <a:rPr lang="ru-RU" sz="1800" dirty="0">
                <a:solidFill>
                  <a:schemeClr val="tx1"/>
                </a:solidFill>
                <a:latin typeface="Bahnschrift Light" pitchFamily="34" charset="0"/>
              </a:rPr>
              <a:t>…………… </a:t>
            </a:r>
            <a:r>
              <a:rPr lang="en-US" sz="1800" dirty="0">
                <a:solidFill>
                  <a:schemeClr val="tx1"/>
                </a:solidFill>
                <a:latin typeface="Bahnschrift Light" pitchFamily="34" charset="0"/>
              </a:rPr>
              <a:t>is her mother.</a:t>
            </a:r>
            <a:endParaRPr lang="ru-RU" sz="1800" dirty="0">
              <a:solidFill>
                <a:schemeClr val="tx1"/>
              </a:solidFill>
              <a:latin typeface="Bahnschrift Light" pitchFamily="34" charset="0"/>
            </a:endParaRPr>
          </a:p>
          <a:p>
            <a:pPr lvl="0" algn="r"/>
            <a:r>
              <a:rPr lang="ru-RU" sz="1800" dirty="0">
                <a:solidFill>
                  <a:schemeClr val="tx1"/>
                </a:solidFill>
                <a:latin typeface="Bahnschrift Light" pitchFamily="34" charset="0"/>
              </a:rPr>
              <a:t>…………… </a:t>
            </a:r>
            <a:r>
              <a:rPr lang="en-US" sz="1800" dirty="0">
                <a:solidFill>
                  <a:schemeClr val="tx1"/>
                </a:solidFill>
                <a:latin typeface="Bahnschrift Light" pitchFamily="34" charset="0"/>
              </a:rPr>
              <a:t>and</a:t>
            </a:r>
            <a:r>
              <a:rPr lang="ru-RU" sz="1800" dirty="0">
                <a:solidFill>
                  <a:schemeClr val="tx1"/>
                </a:solidFill>
                <a:latin typeface="Bahnschrift Light" pitchFamily="34" charset="0"/>
              </a:rPr>
              <a:t> …………… </a:t>
            </a:r>
            <a:r>
              <a:rPr lang="en-US" sz="1800" dirty="0">
                <a:solidFill>
                  <a:schemeClr val="tx1"/>
                </a:solidFill>
                <a:latin typeface="Bahnschrift Light" pitchFamily="34" charset="0"/>
              </a:rPr>
              <a:t>are Tony</a:t>
            </a:r>
            <a:r>
              <a:rPr lang="ru-RU" sz="1800" dirty="0">
                <a:solidFill>
                  <a:schemeClr val="tx1"/>
                </a:solidFill>
                <a:latin typeface="Bahnschrift Light" pitchFamily="34" charset="0"/>
              </a:rPr>
              <a:t>’</a:t>
            </a:r>
            <a:r>
              <a:rPr lang="en-US" sz="1800" dirty="0">
                <a:solidFill>
                  <a:schemeClr val="tx1"/>
                </a:solidFill>
                <a:latin typeface="Bahnschrift Light" pitchFamily="34" charset="0"/>
              </a:rPr>
              <a:t>s</a:t>
            </a:r>
            <a:r>
              <a:rPr lang="ru-RU" sz="1800" dirty="0">
                <a:solidFill>
                  <a:schemeClr val="tx1"/>
                </a:solidFill>
                <a:latin typeface="Bahnschrift Light" pitchFamily="34" charset="0"/>
              </a:rPr>
              <a:t> ……………</a:t>
            </a:r>
          </a:p>
          <a:p>
            <a:pPr lvl="0" algn="r"/>
            <a:r>
              <a:rPr lang="en-US" sz="1800" dirty="0">
                <a:solidFill>
                  <a:schemeClr val="tx1"/>
                </a:solidFill>
                <a:latin typeface="Bahnschrift Light" pitchFamily="34" charset="0"/>
              </a:rPr>
              <a:t>Jack is children</a:t>
            </a:r>
            <a:r>
              <a:rPr lang="ru-RU" sz="1800" dirty="0">
                <a:solidFill>
                  <a:schemeClr val="tx1"/>
                </a:solidFill>
                <a:latin typeface="Bahnschrift Light" pitchFamily="34" charset="0"/>
              </a:rPr>
              <a:t>’</a:t>
            </a:r>
            <a:r>
              <a:rPr lang="en-US" sz="1800" dirty="0">
                <a:solidFill>
                  <a:schemeClr val="tx1"/>
                </a:solidFill>
                <a:latin typeface="Bahnschrift Light" pitchFamily="34" charset="0"/>
              </a:rPr>
              <a:t>s</a:t>
            </a:r>
            <a:r>
              <a:rPr lang="ru-RU" sz="1800" dirty="0">
                <a:solidFill>
                  <a:schemeClr val="tx1"/>
                </a:solidFill>
                <a:latin typeface="Bahnschrift Light" pitchFamily="34" charset="0"/>
              </a:rPr>
              <a:t> …………….</a:t>
            </a:r>
          </a:p>
          <a:p>
            <a:pPr lvl="0" algn="r"/>
            <a:r>
              <a:rPr lang="ru-RU" sz="1800" dirty="0">
                <a:solidFill>
                  <a:schemeClr val="tx1"/>
                </a:solidFill>
                <a:latin typeface="Bahnschrift Light" pitchFamily="34" charset="0"/>
              </a:rPr>
              <a:t>……………. </a:t>
            </a:r>
            <a:r>
              <a:rPr lang="en-US" sz="1800" dirty="0">
                <a:solidFill>
                  <a:schemeClr val="tx1"/>
                </a:solidFill>
                <a:latin typeface="Bahnschrift Light" pitchFamily="34" charset="0"/>
              </a:rPr>
              <a:t>Is Susan</a:t>
            </a:r>
            <a:r>
              <a:rPr lang="ru-RU" sz="1800" dirty="0">
                <a:solidFill>
                  <a:schemeClr val="tx1"/>
                </a:solidFill>
                <a:latin typeface="Bahnschrift Light" pitchFamily="34" charset="0"/>
              </a:rPr>
              <a:t>’</a:t>
            </a:r>
            <a:r>
              <a:rPr lang="en-US" sz="1800" dirty="0">
                <a:solidFill>
                  <a:schemeClr val="tx1"/>
                </a:solidFill>
                <a:latin typeface="Bahnschrift Light" pitchFamily="34" charset="0"/>
              </a:rPr>
              <a:t>s sister.</a:t>
            </a:r>
            <a:endParaRPr lang="ru-RU" sz="1800" dirty="0">
              <a:solidFill>
                <a:schemeClr val="tx1"/>
              </a:solidFill>
              <a:latin typeface="Bahnschrift Light" pitchFamily="34" charset="0"/>
            </a:endParaRPr>
          </a:p>
          <a:p>
            <a:pPr algn="r"/>
            <a:endParaRPr lang="ru-RU" sz="1800" dirty="0">
              <a:solidFill>
                <a:schemeClr val="tx1"/>
              </a:solidFill>
              <a:latin typeface="Bahnschrift Light" pitchFamily="34" charset="0"/>
            </a:endParaRPr>
          </a:p>
        </p:txBody>
      </p:sp>
    </p:spTree>
    <p:extLst>
      <p:ext uri="{BB962C8B-B14F-4D97-AF65-F5344CB8AC3E}">
        <p14:creationId xmlns:p14="http://schemas.microsoft.com/office/powerpoint/2010/main" val="111798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70" name="Google Shape;570;p60"/>
          <p:cNvGrpSpPr/>
          <p:nvPr/>
        </p:nvGrpSpPr>
        <p:grpSpPr>
          <a:xfrm rot="535505">
            <a:off x="168832" y="82195"/>
            <a:ext cx="245347" cy="1050377"/>
            <a:chOff x="3869150" y="2093000"/>
            <a:chExt cx="108475" cy="464425"/>
          </a:xfrm>
        </p:grpSpPr>
        <p:sp>
          <p:nvSpPr>
            <p:cNvPr id="571" name="Google Shape;571;p60"/>
            <p:cNvSpPr/>
            <p:nvPr/>
          </p:nvSpPr>
          <p:spPr>
            <a:xfrm>
              <a:off x="3885775" y="2093000"/>
              <a:ext cx="91850" cy="297525"/>
            </a:xfrm>
            <a:custGeom>
              <a:avLst/>
              <a:gdLst/>
              <a:ahLst/>
              <a:cxnLst/>
              <a:rect l="l" t="t" r="r" b="b"/>
              <a:pathLst>
                <a:path w="3674" h="11901" extrusionOk="0">
                  <a:moveTo>
                    <a:pt x="3673" y="12"/>
                  </a:moveTo>
                  <a:cubicBezTo>
                    <a:pt x="3456" y="1906"/>
                    <a:pt x="3244" y="3717"/>
                    <a:pt x="3040" y="5531"/>
                  </a:cubicBezTo>
                  <a:cubicBezTo>
                    <a:pt x="2825" y="7454"/>
                    <a:pt x="2622" y="9379"/>
                    <a:pt x="2401" y="11302"/>
                  </a:cubicBezTo>
                  <a:cubicBezTo>
                    <a:pt x="2335" y="11892"/>
                    <a:pt x="2321" y="11901"/>
                    <a:pt x="1714" y="11901"/>
                  </a:cubicBezTo>
                  <a:cubicBezTo>
                    <a:pt x="1275" y="11901"/>
                    <a:pt x="834" y="11849"/>
                    <a:pt x="395" y="11861"/>
                  </a:cubicBezTo>
                  <a:cubicBezTo>
                    <a:pt x="49" y="11872"/>
                    <a:pt x="0" y="11706"/>
                    <a:pt x="9" y="11416"/>
                  </a:cubicBezTo>
                  <a:cubicBezTo>
                    <a:pt x="34" y="10626"/>
                    <a:pt x="40" y="9832"/>
                    <a:pt x="52" y="9041"/>
                  </a:cubicBezTo>
                  <a:cubicBezTo>
                    <a:pt x="89" y="6531"/>
                    <a:pt x="126" y="4021"/>
                    <a:pt x="163" y="1514"/>
                  </a:cubicBezTo>
                  <a:cubicBezTo>
                    <a:pt x="166" y="1250"/>
                    <a:pt x="203" y="986"/>
                    <a:pt x="229" y="726"/>
                  </a:cubicBezTo>
                  <a:cubicBezTo>
                    <a:pt x="298" y="41"/>
                    <a:pt x="301" y="29"/>
                    <a:pt x="1006" y="15"/>
                  </a:cubicBezTo>
                  <a:cubicBezTo>
                    <a:pt x="1883" y="1"/>
                    <a:pt x="2757" y="12"/>
                    <a:pt x="3673" y="12"/>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0"/>
            <p:cNvSpPr/>
            <p:nvPr/>
          </p:nvSpPr>
          <p:spPr>
            <a:xfrm>
              <a:off x="3869150" y="2476675"/>
              <a:ext cx="78900" cy="80750"/>
            </a:xfrm>
            <a:custGeom>
              <a:avLst/>
              <a:gdLst/>
              <a:ahLst/>
              <a:cxnLst/>
              <a:rect l="l" t="t" r="r" b="b"/>
              <a:pathLst>
                <a:path w="3156" h="3230" extrusionOk="0">
                  <a:moveTo>
                    <a:pt x="3135" y="1528"/>
                  </a:moveTo>
                  <a:cubicBezTo>
                    <a:pt x="3155" y="2453"/>
                    <a:pt x="2485" y="3227"/>
                    <a:pt x="1665" y="3230"/>
                  </a:cubicBezTo>
                  <a:cubicBezTo>
                    <a:pt x="900" y="3230"/>
                    <a:pt x="69" y="2359"/>
                    <a:pt x="32" y="1516"/>
                  </a:cubicBezTo>
                  <a:cubicBezTo>
                    <a:pt x="0" y="757"/>
                    <a:pt x="791" y="24"/>
                    <a:pt x="1659" y="12"/>
                  </a:cubicBezTo>
                  <a:cubicBezTo>
                    <a:pt x="2350" y="1"/>
                    <a:pt x="3121" y="794"/>
                    <a:pt x="3135" y="1528"/>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542;p59"/>
          <p:cNvSpPr/>
          <p:nvPr/>
        </p:nvSpPr>
        <p:spPr>
          <a:xfrm>
            <a:off x="602386" y="271848"/>
            <a:ext cx="8319192" cy="4652319"/>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565;p60"/>
          <p:cNvSpPr txBox="1">
            <a:spLocks noGrp="1"/>
          </p:cNvSpPr>
          <p:nvPr>
            <p:ph type="subTitle" idx="1"/>
          </p:nvPr>
        </p:nvSpPr>
        <p:spPr>
          <a:xfrm>
            <a:off x="648986" y="1349312"/>
            <a:ext cx="8254057" cy="2220300"/>
          </a:xfrm>
          <a:prstGeom prst="rect">
            <a:avLst/>
          </a:prstGeom>
        </p:spPr>
        <p:txBody>
          <a:bodyPr spcFirstLastPara="1" wrap="square" lIns="91425" tIns="91425" rIns="91425" bIns="91425" anchor="ctr" anchorCtr="0">
            <a:noAutofit/>
          </a:bodyPr>
          <a:lstStyle/>
          <a:p>
            <a:pPr algn="just"/>
            <a:r>
              <a:rPr lang="en-US" sz="1400" b="1" dirty="0">
                <a:latin typeface="Bahnschrift Light" pitchFamily="34" charset="0"/>
              </a:rPr>
              <a:t>Hello, guys!</a:t>
            </a:r>
            <a:endParaRPr lang="ru-RU" sz="1400" b="1" dirty="0">
              <a:latin typeface="Bahnschrift Light" pitchFamily="34" charset="0"/>
            </a:endParaRPr>
          </a:p>
          <a:p>
            <a:pPr algn="just"/>
            <a:r>
              <a:rPr lang="en-US" sz="1400" b="1" dirty="0">
                <a:latin typeface="Bahnschrift Light" pitchFamily="34" charset="0"/>
              </a:rPr>
              <a:t>It's great to have a pen friend. My name is Susan. I'm really happy to write to you and tell you about my family.</a:t>
            </a:r>
            <a:endParaRPr lang="ru-RU" sz="1400" b="1" dirty="0">
              <a:latin typeface="Bahnschrift Light" pitchFamily="34" charset="0"/>
            </a:endParaRPr>
          </a:p>
          <a:p>
            <a:pPr algn="just"/>
            <a:r>
              <a:rPr lang="en-US" sz="1400" b="1" dirty="0">
                <a:latin typeface="Bahnschrift Light" pitchFamily="34" charset="0"/>
              </a:rPr>
              <a:t>I'm a student and I live with my family in Maryland, USA. I'm short and slim with long brown hair and green eyes. My brother's name is Tony. He's six years old. He's got short fair hair and blue eyes. He's too noisy. Louise, my sister, is tall with blonde hair and blue eyes. She is an attractive girl of seventeen. </a:t>
            </a:r>
            <a:endParaRPr lang="ru-RU" sz="1400" b="1" dirty="0">
              <a:latin typeface="Bahnschrift Light" pitchFamily="34" charset="0"/>
            </a:endParaRPr>
          </a:p>
          <a:p>
            <a:pPr algn="just"/>
            <a:r>
              <a:rPr lang="en-US" sz="1400" b="1" dirty="0">
                <a:latin typeface="Bahnschrift Light" pitchFamily="34" charset="0"/>
              </a:rPr>
              <a:t>My mother's name is Rose. She's thirty-nine years old and she's a dentist. She's not tall, she's very pretty, kind and friendly. She's got curly brown hair and brown eyes.</a:t>
            </a:r>
            <a:endParaRPr lang="ru-RU" sz="1400" b="1" dirty="0">
              <a:latin typeface="Bahnschrift Light" pitchFamily="34" charset="0"/>
            </a:endParaRPr>
          </a:p>
          <a:p>
            <a:pPr algn="just"/>
            <a:r>
              <a:rPr lang="en-US" sz="1400" b="1" dirty="0">
                <a:latin typeface="Bahnschrift Light" pitchFamily="34" charset="0"/>
              </a:rPr>
              <a:t>My dad's name is Jack. He's forty-two years old and he's a teacher of English. He's quite tall and he's got short fair hair and green eyes. He's very clever. </a:t>
            </a:r>
            <a:endParaRPr lang="ru-RU" sz="1400" b="1" dirty="0">
              <a:latin typeface="Bahnschrift Light" pitchFamily="34" charset="0"/>
            </a:endParaRPr>
          </a:p>
          <a:p>
            <a:pPr algn="just"/>
            <a:r>
              <a:rPr lang="en-US" sz="1400" b="1" dirty="0">
                <a:latin typeface="Bahnschrift Light" pitchFamily="34" charset="0"/>
              </a:rPr>
              <a:t>This is a picture of all of us in the garden.  There's my dad, my mum and my sister in the </a:t>
            </a:r>
            <a:r>
              <a:rPr lang="en-US" sz="1400" b="1" dirty="0" err="1">
                <a:latin typeface="Bahnschrift Light" pitchFamily="34" charset="0"/>
              </a:rPr>
              <a:t>centre</a:t>
            </a:r>
            <a:r>
              <a:rPr lang="en-US" sz="1400" b="1" dirty="0">
                <a:latin typeface="Bahnschrift Light" pitchFamily="34" charset="0"/>
              </a:rPr>
              <a:t>.  My brother and me are sitting on the bench.</a:t>
            </a:r>
            <a:endParaRPr lang="ru-RU" sz="1400" b="1" dirty="0">
              <a:latin typeface="Bahnschrift Light" pitchFamily="34" charset="0"/>
            </a:endParaRPr>
          </a:p>
          <a:p>
            <a:pPr algn="just"/>
            <a:r>
              <a:rPr lang="en-US" sz="1400" b="1" dirty="0">
                <a:latin typeface="Bahnschrift Light" pitchFamily="34" charset="0"/>
              </a:rPr>
              <a:t>Please write me soon, tell me about your family and send me a photo of all of you. Have you got any brothers or sisters? What about your family members’ occupations? Have you got any pets? What's your </a:t>
            </a:r>
            <a:r>
              <a:rPr lang="en-US" sz="1400" b="1" dirty="0" err="1">
                <a:latin typeface="Bahnschrift Light" pitchFamily="34" charset="0"/>
              </a:rPr>
              <a:t>favourite</a:t>
            </a:r>
            <a:r>
              <a:rPr lang="en-US" sz="1400" b="1" dirty="0">
                <a:latin typeface="Bahnschrift Light" pitchFamily="34" charset="0"/>
              </a:rPr>
              <a:t> sport? What's your </a:t>
            </a:r>
            <a:r>
              <a:rPr lang="en-US" sz="1400" b="1" dirty="0" err="1">
                <a:latin typeface="Bahnschrift Light" pitchFamily="34" charset="0"/>
              </a:rPr>
              <a:t>favourite</a:t>
            </a:r>
            <a:r>
              <a:rPr lang="en-US" sz="1400" b="1" dirty="0">
                <a:latin typeface="Bahnschrift Light" pitchFamily="34" charset="0"/>
              </a:rPr>
              <a:t> music? </a:t>
            </a:r>
            <a:endParaRPr lang="ru-RU" sz="1400" b="1" dirty="0">
              <a:latin typeface="Bahnschrift Light" pitchFamily="34" charset="0"/>
            </a:endParaRPr>
          </a:p>
          <a:p>
            <a:pPr algn="just"/>
            <a:r>
              <a:rPr lang="ru-RU" sz="1400" b="1" dirty="0" err="1">
                <a:latin typeface="Bahnschrift Light" pitchFamily="34" charset="0"/>
              </a:rPr>
              <a:t>Susan</a:t>
            </a:r>
            <a:r>
              <a:rPr lang="ru-RU" sz="1400" b="1" dirty="0">
                <a:latin typeface="Bahnschrift Light" pitchFamily="34" charset="0"/>
              </a:rPr>
              <a:t>.</a:t>
            </a:r>
            <a:endParaRPr lang="ru-RU" sz="1400" b="1" dirty="0">
              <a:effectLst/>
              <a:latin typeface="Bahnschrift Light"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4732150" y="3281361"/>
            <a:ext cx="4381479" cy="1699245"/>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V</a:t>
            </a:r>
            <a:endParaRPr dirty="0"/>
          </a:p>
        </p:txBody>
      </p:sp>
      <p:sp>
        <p:nvSpPr>
          <p:cNvPr id="542" name="Google Shape;542;p59"/>
          <p:cNvSpPr/>
          <p:nvPr/>
        </p:nvSpPr>
        <p:spPr>
          <a:xfrm rot="-129175">
            <a:off x="639233" y="834518"/>
            <a:ext cx="4875202"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Прямоугольник 4"/>
          <p:cNvSpPr/>
          <p:nvPr/>
        </p:nvSpPr>
        <p:spPr>
          <a:xfrm>
            <a:off x="1143032" y="1020852"/>
            <a:ext cx="4572000" cy="2031325"/>
          </a:xfrm>
          <a:prstGeom prst="rect">
            <a:avLst/>
          </a:prstGeom>
        </p:spPr>
        <p:txBody>
          <a:bodyPr>
            <a:spAutoFit/>
          </a:bodyPr>
          <a:lstStyle/>
          <a:p>
            <a:r>
              <a:rPr lang="en-US" sz="1800" dirty="0">
                <a:solidFill>
                  <a:schemeClr val="tx1"/>
                </a:solidFill>
                <a:latin typeface="Bahnschrift Light" pitchFamily="34" charset="0"/>
              </a:rPr>
              <a:t>In her letter Susan finds describes the appearance of her family members. Look through the letter again and find the sentences which describe Susan, her mother, father, sister and brother. </a:t>
            </a:r>
            <a:endParaRPr lang="ru-RU" sz="1800" dirty="0">
              <a:solidFill>
                <a:schemeClr val="tx1"/>
              </a:solidFill>
              <a:latin typeface="Bahnschrift Light" pitchFamily="34" charset="0"/>
            </a:endParaRPr>
          </a:p>
          <a:p>
            <a:endParaRPr lang="ru-RU" sz="1800" dirty="0" smtClean="0">
              <a:solidFill>
                <a:schemeClr val="tx1"/>
              </a:solidFill>
              <a:latin typeface="Bahnschrift Light" pitchFamily="34" charset="0"/>
            </a:endParaRPr>
          </a:p>
          <a:p>
            <a:r>
              <a:rPr lang="en-US" sz="1800" dirty="0">
                <a:solidFill>
                  <a:schemeClr val="tx1"/>
                </a:solidFill>
                <a:latin typeface="Bahnschrift Light" pitchFamily="34" charset="0"/>
              </a:rPr>
              <a:t> </a:t>
            </a:r>
            <a:endParaRPr lang="ru-RU" sz="1800" dirty="0">
              <a:solidFill>
                <a:schemeClr val="tx1"/>
              </a:solidFill>
              <a:effectLst/>
              <a:latin typeface="Bahnschrift Light" pitchFamily="34" charset="0"/>
            </a:endParaRPr>
          </a:p>
        </p:txBody>
      </p:sp>
      <p:sp>
        <p:nvSpPr>
          <p:cNvPr id="15" name="Google Shape;542;p59"/>
          <p:cNvSpPr/>
          <p:nvPr/>
        </p:nvSpPr>
        <p:spPr>
          <a:xfrm rot="-129175">
            <a:off x="2423142" y="3012961"/>
            <a:ext cx="6413744"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p:cNvSpPr txBox="1"/>
          <p:nvPr/>
        </p:nvSpPr>
        <p:spPr>
          <a:xfrm>
            <a:off x="2679866" y="3189624"/>
            <a:ext cx="5665573" cy="1477328"/>
          </a:xfrm>
          <a:prstGeom prst="rect">
            <a:avLst/>
          </a:prstGeom>
          <a:noFill/>
        </p:spPr>
        <p:txBody>
          <a:bodyPr wrap="square" rtlCol="0">
            <a:spAutoFit/>
          </a:bodyPr>
          <a:lstStyle/>
          <a:p>
            <a:pPr lvl="0"/>
            <a:r>
              <a:rPr lang="en-US" sz="1800" dirty="0" smtClean="0">
                <a:solidFill>
                  <a:schemeClr val="tx1"/>
                </a:solidFill>
                <a:latin typeface="Bahnschrift Light" pitchFamily="34" charset="0"/>
              </a:rPr>
              <a:t>a) Susan’s </a:t>
            </a:r>
            <a:r>
              <a:rPr lang="en-US" sz="1800" dirty="0">
                <a:solidFill>
                  <a:schemeClr val="tx1"/>
                </a:solidFill>
                <a:latin typeface="Bahnschrift Light" pitchFamily="34" charset="0"/>
              </a:rPr>
              <a:t>family members have got different occupations. Look at these pictures and try to guess who these things belong to. Why do you think so? </a:t>
            </a:r>
            <a:endParaRPr lang="en-US" sz="1800" dirty="0" smtClean="0">
              <a:solidFill>
                <a:schemeClr val="tx1"/>
              </a:solidFill>
              <a:latin typeface="Bahnschrift Light" pitchFamily="34" charset="0"/>
            </a:endParaRPr>
          </a:p>
          <a:p>
            <a:pPr lvl="0"/>
            <a:r>
              <a:rPr lang="en-US" sz="1800" dirty="0" smtClean="0">
                <a:solidFill>
                  <a:schemeClr val="tx1"/>
                </a:solidFill>
                <a:latin typeface="Bahnschrift Light" pitchFamily="34" charset="0"/>
              </a:rPr>
              <a:t>Use </a:t>
            </a:r>
            <a:r>
              <a:rPr lang="en-US" sz="1800" dirty="0">
                <a:solidFill>
                  <a:schemeClr val="tx1"/>
                </a:solidFill>
                <a:latin typeface="Bahnschrift Light" pitchFamily="34" charset="0"/>
              </a:rPr>
              <a:t>the example: </a:t>
            </a:r>
            <a:r>
              <a:rPr lang="en-US" sz="1800" b="1" dirty="0">
                <a:solidFill>
                  <a:schemeClr val="tx1"/>
                </a:solidFill>
                <a:latin typeface="Bahnschrift Light" pitchFamily="34" charset="0"/>
              </a:rPr>
              <a:t> I think these things belong to……..., because ……...</a:t>
            </a:r>
            <a:endParaRPr lang="ru-RU" sz="1800" dirty="0">
              <a:solidFill>
                <a:schemeClr val="tx1"/>
              </a:solidFill>
              <a:effectLst/>
              <a:latin typeface="Bahnschrift Light" pitchFamily="34" charset="0"/>
            </a:endParaRPr>
          </a:p>
        </p:txBody>
      </p:sp>
      <p:sp>
        <p:nvSpPr>
          <p:cNvPr id="11" name="Google Shape;578;p61"/>
          <p:cNvSpPr/>
          <p:nvPr/>
        </p:nvSpPr>
        <p:spPr>
          <a:xfrm>
            <a:off x="61784" y="253124"/>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638606" y="589064"/>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2</a:t>
            </a:r>
            <a:endParaRPr lang="ru-RU" sz="2800" b="1" dirty="0">
              <a:solidFill>
                <a:schemeClr val="tx1"/>
              </a:solidFill>
              <a:latin typeface="Bahnschrift Light" pitchFamily="34" charset="0"/>
            </a:endParaRPr>
          </a:p>
        </p:txBody>
      </p:sp>
      <p:sp>
        <p:nvSpPr>
          <p:cNvPr id="12" name="Google Shape;578;p61"/>
          <p:cNvSpPr/>
          <p:nvPr/>
        </p:nvSpPr>
        <p:spPr>
          <a:xfrm>
            <a:off x="7957446" y="2166362"/>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7257056" y="2454432"/>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3</a:t>
            </a:r>
            <a:endParaRPr lang="ru-RU" sz="2800" b="1" dirty="0">
              <a:solidFill>
                <a:schemeClr val="tx1"/>
              </a:solidFill>
              <a:latin typeface="Bahnschrift Light" pitchFamily="34" charset="0"/>
            </a:endParaRPr>
          </a:p>
        </p:txBody>
      </p:sp>
    </p:spTree>
    <p:extLst>
      <p:ext uri="{BB962C8B-B14F-4D97-AF65-F5344CB8AC3E}">
        <p14:creationId xmlns:p14="http://schemas.microsoft.com/office/powerpoint/2010/main" val="3911357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82" name="Google Shape;582;p61"/>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1"/>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61"/>
          <p:cNvGrpSpPr/>
          <p:nvPr/>
        </p:nvGrpSpPr>
        <p:grpSpPr>
          <a:xfrm>
            <a:off x="6118060" y="369734"/>
            <a:ext cx="843483" cy="1025071"/>
            <a:chOff x="2537500" y="2379600"/>
            <a:chExt cx="272100" cy="330700"/>
          </a:xfrm>
        </p:grpSpPr>
        <p:sp>
          <p:nvSpPr>
            <p:cNvPr id="585" name="Google Shape;585;p61"/>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1"/>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1"/>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1"/>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1"/>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1"/>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Рисунок 18"/>
          <p:cNvPicPr/>
          <p:nvPr/>
        </p:nvPicPr>
        <p:blipFill>
          <a:blip r:embed="rId3">
            <a:extLst>
              <a:ext uri="{28A0092B-C50C-407E-A947-70E740481C1C}">
                <a14:useLocalDpi xmlns:a14="http://schemas.microsoft.com/office/drawing/2010/main" val="0"/>
              </a:ext>
            </a:extLst>
          </a:blip>
          <a:stretch>
            <a:fillRect/>
          </a:stretch>
        </p:blipFill>
        <p:spPr>
          <a:xfrm>
            <a:off x="636373" y="527509"/>
            <a:ext cx="1692876" cy="1809335"/>
          </a:xfrm>
          <a:prstGeom prst="rect">
            <a:avLst/>
          </a:prstGeom>
          <a:ln>
            <a:noFill/>
          </a:ln>
          <a:effectLst>
            <a:softEdge rad="112500"/>
          </a:effectLst>
        </p:spPr>
      </p:pic>
      <p:pic>
        <p:nvPicPr>
          <p:cNvPr id="20" name="Рисунок 19"/>
          <p:cNvPicPr/>
          <p:nvPr/>
        </p:nvPicPr>
        <p:blipFill>
          <a:blip r:embed="rId4"/>
          <a:stretch>
            <a:fillRect/>
          </a:stretch>
        </p:blipFill>
        <p:spPr>
          <a:xfrm>
            <a:off x="1902939" y="2553320"/>
            <a:ext cx="2352675" cy="2286000"/>
          </a:xfrm>
          <a:prstGeom prst="rect">
            <a:avLst/>
          </a:prstGeom>
          <a:ln>
            <a:noFill/>
          </a:ln>
          <a:effectLst>
            <a:softEdge rad="112500"/>
          </a:effectLst>
        </p:spPr>
      </p:pic>
      <p:pic>
        <p:nvPicPr>
          <p:cNvPr id="21" name="Рисунок 20"/>
          <p:cNvPicPr/>
          <p:nvPr/>
        </p:nvPicPr>
        <p:blipFill>
          <a:blip r:embed="rId5"/>
          <a:stretch>
            <a:fillRect/>
          </a:stretch>
        </p:blipFill>
        <p:spPr>
          <a:xfrm>
            <a:off x="3015048" y="244535"/>
            <a:ext cx="2656703" cy="2300539"/>
          </a:xfrm>
          <a:prstGeom prst="rect">
            <a:avLst/>
          </a:prstGeom>
          <a:ln>
            <a:noFill/>
          </a:ln>
          <a:effectLst>
            <a:softEdge rad="112500"/>
          </a:effectLst>
        </p:spPr>
      </p:pic>
      <p:pic>
        <p:nvPicPr>
          <p:cNvPr id="22" name="Рисунок 21"/>
          <p:cNvPicPr/>
          <p:nvPr/>
        </p:nvPicPr>
        <p:blipFill>
          <a:blip r:embed="rId6">
            <a:extLst>
              <a:ext uri="{28A0092B-C50C-407E-A947-70E740481C1C}">
                <a14:useLocalDpi xmlns:a14="http://schemas.microsoft.com/office/drawing/2010/main" val="0"/>
              </a:ext>
            </a:extLst>
          </a:blip>
          <a:stretch>
            <a:fillRect/>
          </a:stretch>
        </p:blipFill>
        <p:spPr>
          <a:xfrm>
            <a:off x="7274012" y="305395"/>
            <a:ext cx="1676400" cy="3486150"/>
          </a:xfrm>
          <a:prstGeom prst="rect">
            <a:avLst/>
          </a:prstGeom>
          <a:ln>
            <a:noFill/>
          </a:ln>
          <a:effectLst>
            <a:softEdge rad="112500"/>
          </a:effectLst>
        </p:spPr>
      </p:pic>
      <p:pic>
        <p:nvPicPr>
          <p:cNvPr id="23" name="Рисунок 22"/>
          <p:cNvPicPr/>
          <p:nvPr/>
        </p:nvPicPr>
        <p:blipFill>
          <a:blip r:embed="rId7"/>
          <a:stretch>
            <a:fillRect/>
          </a:stretch>
        </p:blipFill>
        <p:spPr>
          <a:xfrm>
            <a:off x="4756926" y="2683090"/>
            <a:ext cx="2362200" cy="1895475"/>
          </a:xfrm>
          <a:prstGeom prst="rect">
            <a:avLst/>
          </a:prstGeom>
          <a:ln>
            <a:noFill/>
          </a:ln>
          <a:effectLst>
            <a:softEdge rad="112500"/>
          </a:effectLst>
        </p:spPr>
      </p:pic>
      <p:sp>
        <p:nvSpPr>
          <p:cNvPr id="24" name="Google Shape;361;p54"/>
          <p:cNvSpPr/>
          <p:nvPr/>
        </p:nvSpPr>
        <p:spPr>
          <a:xfrm>
            <a:off x="679621" y="2351392"/>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solidFill>
            <a:schemeClr val="bg1"/>
          </a:solidFill>
          <a:ln w="285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1;p54"/>
          <p:cNvSpPr/>
          <p:nvPr/>
        </p:nvSpPr>
        <p:spPr>
          <a:xfrm>
            <a:off x="3567471" y="2494483"/>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solidFill>
            <a:schemeClr val="bg1"/>
          </a:solidFill>
          <a:ln w="285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54"/>
          <p:cNvSpPr/>
          <p:nvPr/>
        </p:nvSpPr>
        <p:spPr>
          <a:xfrm>
            <a:off x="2359163" y="4780483"/>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solidFill>
            <a:schemeClr val="bg1"/>
          </a:solidFill>
          <a:ln w="285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1;p54"/>
          <p:cNvSpPr/>
          <p:nvPr/>
        </p:nvSpPr>
        <p:spPr>
          <a:xfrm>
            <a:off x="5119326" y="4560166"/>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solidFill>
            <a:schemeClr val="bg1"/>
          </a:solidFill>
          <a:ln w="285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1;p54"/>
          <p:cNvSpPr/>
          <p:nvPr/>
        </p:nvSpPr>
        <p:spPr>
          <a:xfrm>
            <a:off x="7398557" y="3769872"/>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solidFill>
            <a:schemeClr val="bg1"/>
          </a:solidFill>
          <a:ln w="28575" cap="flat" cmpd="sng">
            <a:solidFill>
              <a:schemeClr val="bg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17" name="Google Shape;542;p59"/>
          <p:cNvSpPr/>
          <p:nvPr/>
        </p:nvSpPr>
        <p:spPr>
          <a:xfrm rot="-129175">
            <a:off x="429166" y="648042"/>
            <a:ext cx="4875202"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extBox 1"/>
          <p:cNvSpPr txBox="1"/>
          <p:nvPr/>
        </p:nvSpPr>
        <p:spPr>
          <a:xfrm>
            <a:off x="1081216" y="848775"/>
            <a:ext cx="3991233" cy="1754326"/>
          </a:xfrm>
          <a:prstGeom prst="rect">
            <a:avLst/>
          </a:prstGeom>
          <a:noFill/>
        </p:spPr>
        <p:txBody>
          <a:bodyPr wrap="square" rtlCol="0">
            <a:spAutoFit/>
          </a:bodyPr>
          <a:lstStyle/>
          <a:p>
            <a:r>
              <a:rPr lang="en-US" sz="1800" dirty="0">
                <a:solidFill>
                  <a:schemeClr val="tx1"/>
                </a:solidFill>
                <a:latin typeface="Bahnschrift Light" pitchFamily="34" charset="0"/>
              </a:rPr>
              <a:t>What do you know about Susan’s family? To check yourself scan the letter, find and read out the sentences which are close in meaning to the following ones. </a:t>
            </a:r>
            <a:endParaRPr lang="ru-RU" sz="1800" dirty="0">
              <a:solidFill>
                <a:schemeClr val="tx1"/>
              </a:solidFill>
              <a:latin typeface="Bahnschrift Light" pitchFamily="34" charset="0"/>
            </a:endParaRPr>
          </a:p>
          <a:p>
            <a:endParaRPr lang="ru-RU" sz="1800" dirty="0">
              <a:solidFill>
                <a:schemeClr val="tx1"/>
              </a:solidFill>
              <a:latin typeface="Bahnschrift Light" pitchFamily="34" charset="0"/>
            </a:endParaRPr>
          </a:p>
        </p:txBody>
      </p:sp>
      <p:sp>
        <p:nvSpPr>
          <p:cNvPr id="578" name="Google Shape;578;p61"/>
          <p:cNvSpPr/>
          <p:nvPr/>
        </p:nvSpPr>
        <p:spPr>
          <a:xfrm>
            <a:off x="96182" y="0"/>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1"/>
          <p:cNvSpPr txBox="1">
            <a:spLocks noGrp="1"/>
          </p:cNvSpPr>
          <p:nvPr>
            <p:ph type="title" idx="2"/>
          </p:nvPr>
        </p:nvSpPr>
        <p:spPr>
          <a:xfrm>
            <a:off x="174209" y="242979"/>
            <a:ext cx="1039045"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Bahnschrift Light" pitchFamily="34" charset="0"/>
              </a:rPr>
              <a:t>EX. 4</a:t>
            </a:r>
            <a:endParaRPr dirty="0">
              <a:latin typeface="Bahnschrift Light" pitchFamily="34" charset="0"/>
            </a:endParaRPr>
          </a:p>
        </p:txBody>
      </p:sp>
      <p:sp>
        <p:nvSpPr>
          <p:cNvPr id="21" name="Google Shape;542;p59"/>
          <p:cNvSpPr/>
          <p:nvPr/>
        </p:nvSpPr>
        <p:spPr>
          <a:xfrm rot="16200000">
            <a:off x="4851326" y="825292"/>
            <a:ext cx="4875202" cy="3555618"/>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Прямоугольник 4"/>
          <p:cNvSpPr/>
          <p:nvPr/>
        </p:nvSpPr>
        <p:spPr>
          <a:xfrm>
            <a:off x="5469395" y="342186"/>
            <a:ext cx="3639064" cy="4801314"/>
          </a:xfrm>
          <a:prstGeom prst="rect">
            <a:avLst/>
          </a:prstGeom>
        </p:spPr>
        <p:txBody>
          <a:bodyPr wrap="square">
            <a:spAutoFit/>
          </a:bodyPr>
          <a:lstStyle/>
          <a:p>
            <a:pPr marL="285750" lvl="0" indent="-285750" algn="ctr">
              <a:buFont typeface="Arial" pitchFamily="34" charset="0"/>
              <a:buChar char="•"/>
            </a:pPr>
            <a:r>
              <a:rPr lang="en-US" sz="1800" dirty="0">
                <a:solidFill>
                  <a:schemeClr val="tx1"/>
                </a:solidFill>
                <a:latin typeface="Bahnschrift Light" pitchFamily="34" charset="0"/>
              </a:rPr>
              <a:t>Susan is not tall and not fat.</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Her father teaches students.</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Her mother is Rose.</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Susan’s brother is six.</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Susan’s hair is not short.</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Her eyes are green.</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She doesn’t work, but study.</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Tony’s her brother.</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His hair is blond and his eyes are blue.</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Tony likes to make noise.</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Susan’s sister is beautiful.</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Her mother’s hair is not straight.</a:t>
            </a:r>
            <a:endParaRPr lang="ru-RU" sz="1800" dirty="0">
              <a:solidFill>
                <a:schemeClr val="tx1"/>
              </a:solidFill>
              <a:latin typeface="Bahnschrift Light" pitchFamily="34" charset="0"/>
            </a:endParaRPr>
          </a:p>
          <a:p>
            <a:pPr marL="285750" lvl="0" indent="-285750" algn="ctr">
              <a:buFont typeface="Arial" pitchFamily="34" charset="0"/>
              <a:buChar char="•"/>
            </a:pPr>
            <a:r>
              <a:rPr lang="en-US" sz="1800" dirty="0">
                <a:solidFill>
                  <a:schemeClr val="tx1"/>
                </a:solidFill>
                <a:latin typeface="Bahnschrift Light" pitchFamily="34" charset="0"/>
              </a:rPr>
              <a:t>The picture of Susan’s family is taken in the garden.</a:t>
            </a:r>
            <a:endParaRPr lang="ru-RU" sz="1800" dirty="0">
              <a:solidFill>
                <a:schemeClr val="tx1"/>
              </a:solidFill>
              <a:latin typeface="Bahnschrift Light" pitchFamily="34" charset="0"/>
            </a:endParaRPr>
          </a:p>
          <a:p>
            <a:pPr marL="285750" indent="-285750" algn="ctr">
              <a:buFont typeface="Arial" pitchFamily="34" charset="0"/>
              <a:buChar char="•"/>
            </a:pPr>
            <a:r>
              <a:rPr lang="en-US" sz="1800" b="1" dirty="0">
                <a:solidFill>
                  <a:schemeClr val="tx1"/>
                </a:solidFill>
                <a:latin typeface="Bahnschrift Light" pitchFamily="34" charset="0"/>
              </a:rPr>
              <a:t> </a:t>
            </a:r>
            <a:endParaRPr lang="ru-RU" sz="1800" dirty="0">
              <a:solidFill>
                <a:schemeClr val="tx1"/>
              </a:solidFill>
              <a:effectLst/>
              <a:latin typeface="Bahnschrift Light" pitchFamily="34" charset="0"/>
            </a:endParaRPr>
          </a:p>
        </p:txBody>
      </p:sp>
      <p:sp>
        <p:nvSpPr>
          <p:cNvPr id="6" name="Прямоугольник 5"/>
          <p:cNvSpPr/>
          <p:nvPr/>
        </p:nvSpPr>
        <p:spPr>
          <a:xfrm>
            <a:off x="1381285" y="2898889"/>
            <a:ext cx="2069757" cy="1631216"/>
          </a:xfrm>
          <a:prstGeom prst="rect">
            <a:avLst/>
          </a:prstGeom>
        </p:spPr>
        <p:txBody>
          <a:bodyPr wrap="square">
            <a:spAutoFit/>
          </a:bodyPr>
          <a:lstStyle/>
          <a:p>
            <a:pPr algn="ctr"/>
            <a:r>
              <a:rPr lang="en-US" sz="2000" b="1" dirty="0" smtClean="0">
                <a:solidFill>
                  <a:schemeClr val="tx1"/>
                </a:solidFill>
                <a:latin typeface="Bahnschrift Light" pitchFamily="34" charset="0"/>
              </a:rPr>
              <a:t>Homework:</a:t>
            </a:r>
          </a:p>
          <a:p>
            <a:pPr algn="ctr"/>
            <a:r>
              <a:rPr lang="en-US" sz="2000" b="1" dirty="0" smtClean="0">
                <a:solidFill>
                  <a:schemeClr val="tx1"/>
                </a:solidFill>
                <a:latin typeface="Bahnschrift Light" pitchFamily="34" charset="0"/>
              </a:rPr>
              <a:t>Answer </a:t>
            </a:r>
            <a:r>
              <a:rPr lang="en-US" sz="2000" b="1" dirty="0">
                <a:solidFill>
                  <a:schemeClr val="tx1"/>
                </a:solidFill>
                <a:latin typeface="Bahnschrift Light" pitchFamily="34" charset="0"/>
              </a:rPr>
              <a:t>the questions from Susan’s letter.</a:t>
            </a:r>
            <a:endParaRPr lang="ru-RU" sz="2000" b="1" dirty="0">
              <a:solidFill>
                <a:schemeClr val="tx1"/>
              </a:solidFill>
              <a:latin typeface="Bahnschrift Light" pitchFamily="34" charset="0"/>
            </a:endParaRPr>
          </a:p>
          <a:p>
            <a:r>
              <a:rPr lang="en-US" sz="2000" b="1" dirty="0">
                <a:solidFill>
                  <a:schemeClr val="tx1"/>
                </a:solidFill>
                <a:latin typeface="Bahnschrift Light" pitchFamily="34" charset="0"/>
              </a:rPr>
              <a:t> </a:t>
            </a:r>
            <a:endParaRPr lang="ru-RU" sz="2000" b="1" dirty="0">
              <a:solidFill>
                <a:schemeClr val="tx1"/>
              </a:solidFill>
              <a:latin typeface="Bahnschrift Light" pitchFamily="34" charset="0"/>
            </a:endParaRPr>
          </a:p>
        </p:txBody>
      </p:sp>
      <p:cxnSp>
        <p:nvCxnSpPr>
          <p:cNvPr id="8" name="Прямая соединительная линия 7"/>
          <p:cNvCxnSpPr/>
          <p:nvPr/>
        </p:nvCxnSpPr>
        <p:spPr>
          <a:xfrm>
            <a:off x="1279342" y="4213654"/>
            <a:ext cx="22736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172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07128" y="812205"/>
            <a:ext cx="6041232" cy="3052755"/>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237470" y="284205"/>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LESSON 2</a:t>
            </a:r>
            <a:endParaRPr lang="ru-RU" sz="2800" b="1" dirty="0">
              <a:solidFill>
                <a:schemeClr val="tx1"/>
              </a:solidFill>
              <a:latin typeface="Bahnschrift Light" pitchFamily="34" charset="0"/>
            </a:endParaRPr>
          </a:p>
        </p:txBody>
      </p:sp>
      <p:sp>
        <p:nvSpPr>
          <p:cNvPr id="3" name="TextBox 2"/>
          <p:cNvSpPr txBox="1"/>
          <p:nvPr/>
        </p:nvSpPr>
        <p:spPr>
          <a:xfrm>
            <a:off x="1689175" y="1184420"/>
            <a:ext cx="5624507" cy="2031325"/>
          </a:xfrm>
          <a:prstGeom prst="rect">
            <a:avLst/>
          </a:prstGeom>
          <a:noFill/>
        </p:spPr>
        <p:txBody>
          <a:bodyPr wrap="square" rtlCol="0">
            <a:spAutoFit/>
          </a:bodyPr>
          <a:lstStyle/>
          <a:p>
            <a:r>
              <a:rPr lang="en-US" sz="1800" b="1" dirty="0">
                <a:solidFill>
                  <a:schemeClr val="tx1"/>
                </a:solidFill>
                <a:latin typeface="Bahnschrift Light" pitchFamily="34" charset="0"/>
              </a:rPr>
              <a:t>Let’s start our lesson with checking your home task</a:t>
            </a:r>
            <a:r>
              <a:rPr lang="en-US" sz="1800" dirty="0">
                <a:solidFill>
                  <a:schemeClr val="tx1"/>
                </a:solidFill>
                <a:latin typeface="Bahnschrift Light" pitchFamily="34" charset="0"/>
              </a:rPr>
              <a:t>. </a:t>
            </a:r>
            <a:endParaRPr lang="en-US" sz="1800" dirty="0" smtClean="0">
              <a:solidFill>
                <a:schemeClr val="tx1"/>
              </a:solidFill>
              <a:latin typeface="Bahnschrift Light" pitchFamily="34" charset="0"/>
            </a:endParaRPr>
          </a:p>
          <a:p>
            <a:r>
              <a:rPr lang="en-US" sz="1800" dirty="0" smtClean="0">
                <a:solidFill>
                  <a:schemeClr val="tx1"/>
                </a:solidFill>
                <a:latin typeface="Bahnschrift Light" pitchFamily="34" charset="0"/>
              </a:rPr>
              <a:t>So</a:t>
            </a:r>
            <a:r>
              <a:rPr lang="en-US" sz="1800" dirty="0">
                <a:solidFill>
                  <a:schemeClr val="tx1"/>
                </a:solidFill>
                <a:latin typeface="Bahnschrift Light" pitchFamily="34" charset="0"/>
              </a:rPr>
              <a:t>, answer the questions.</a:t>
            </a:r>
            <a:endParaRPr lang="ru-RU" sz="1800" dirty="0">
              <a:solidFill>
                <a:schemeClr val="tx1"/>
              </a:solidFill>
              <a:latin typeface="Bahnschrift Light" pitchFamily="34" charset="0"/>
            </a:endParaRPr>
          </a:p>
          <a:p>
            <a:endParaRPr lang="en-US" sz="1800" dirty="0" smtClean="0">
              <a:solidFill>
                <a:schemeClr val="tx1"/>
              </a:solidFill>
              <a:latin typeface="Bahnschrift Light" pitchFamily="34" charset="0"/>
            </a:endParaRPr>
          </a:p>
          <a:p>
            <a:r>
              <a:rPr lang="en-US" sz="1800" dirty="0" smtClean="0">
                <a:solidFill>
                  <a:schemeClr val="tx1"/>
                </a:solidFill>
                <a:latin typeface="Bahnschrift Light" pitchFamily="34" charset="0"/>
              </a:rPr>
              <a:t>There’s </a:t>
            </a:r>
            <a:r>
              <a:rPr lang="en-US" sz="1800" dirty="0">
                <a:solidFill>
                  <a:schemeClr val="tx1"/>
                </a:solidFill>
                <a:latin typeface="Bahnschrift Light" pitchFamily="34" charset="0"/>
              </a:rPr>
              <a:t>one more letter. It is from Mark. He is from England. Read his letter. Is it more interesting? What makes it more interesting? Will he find a pen-friend quicker than Susan? Why?</a:t>
            </a:r>
            <a:endParaRPr lang="ru-RU" sz="1800" dirty="0">
              <a:solidFill>
                <a:schemeClr val="tx1"/>
              </a:solidFill>
              <a:latin typeface="Bahnschrift Light" pitchFamily="34" charset="0"/>
            </a:endParaRPr>
          </a:p>
        </p:txBody>
      </p:sp>
      <p:sp>
        <p:nvSpPr>
          <p:cNvPr id="12" name="Google Shape;578;p61"/>
          <p:cNvSpPr/>
          <p:nvPr/>
        </p:nvSpPr>
        <p:spPr>
          <a:xfrm>
            <a:off x="6604195" y="209875"/>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5903805" y="482002"/>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1</a:t>
            </a:r>
            <a:endParaRPr lang="ru-RU" sz="2800" b="1" dirty="0">
              <a:solidFill>
                <a:schemeClr val="tx1"/>
              </a:solidFill>
              <a:latin typeface="Bahnschrift Light" pitchFamily="34" charset="0"/>
            </a:endParaRPr>
          </a:p>
        </p:txBody>
      </p:sp>
    </p:spTree>
    <p:extLst>
      <p:ext uri="{BB962C8B-B14F-4D97-AF65-F5344CB8AC3E}">
        <p14:creationId xmlns:p14="http://schemas.microsoft.com/office/powerpoint/2010/main" val="503316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1006" name="Google Shape;1006;p72"/>
          <p:cNvPicPr preferRelativeResize="0"/>
          <p:nvPr/>
        </p:nvPicPr>
        <p:blipFill>
          <a:blip r:embed="rId3">
            <a:alphaModFix/>
          </a:blip>
          <a:stretch>
            <a:fillRect/>
          </a:stretch>
        </p:blipFill>
        <p:spPr>
          <a:xfrm>
            <a:off x="5619459" y="522373"/>
            <a:ext cx="3394200" cy="4064700"/>
          </a:xfrm>
          <a:prstGeom prst="roundRect">
            <a:avLst>
              <a:gd name="adj" fmla="val 16667"/>
            </a:avLst>
          </a:prstGeom>
          <a:noFill/>
          <a:ln>
            <a:noFill/>
          </a:ln>
        </p:spPr>
      </p:pic>
      <p:grpSp>
        <p:nvGrpSpPr>
          <p:cNvPr id="1007" name="Google Shape;1007;p72"/>
          <p:cNvGrpSpPr/>
          <p:nvPr/>
        </p:nvGrpSpPr>
        <p:grpSpPr>
          <a:xfrm>
            <a:off x="3013268" y="452746"/>
            <a:ext cx="1696564" cy="1696564"/>
            <a:chOff x="2987350" y="455855"/>
            <a:chExt cx="1696564" cy="1696564"/>
          </a:xfrm>
        </p:grpSpPr>
        <p:sp>
          <p:nvSpPr>
            <p:cNvPr id="1008" name="Google Shape;1008;p72"/>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72"/>
            <p:cNvGrpSpPr/>
            <p:nvPr/>
          </p:nvGrpSpPr>
          <p:grpSpPr>
            <a:xfrm>
              <a:off x="3324953" y="937837"/>
              <a:ext cx="1021203" cy="732658"/>
              <a:chOff x="4582100" y="3095150"/>
              <a:chExt cx="581650" cy="417350"/>
            </a:xfrm>
          </p:grpSpPr>
          <p:sp>
            <p:nvSpPr>
              <p:cNvPr id="1010" name="Google Shape;1010;p72"/>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2"/>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2"/>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2"/>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2"/>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2"/>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2"/>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2"/>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2"/>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2"/>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2"/>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2"/>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2"/>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2"/>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2"/>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2"/>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2"/>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2"/>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2"/>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2"/>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2"/>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2"/>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2"/>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2"/>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4" name="Google Shape;1034;p72"/>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2"/>
          <p:cNvSpPr/>
          <p:nvPr/>
        </p:nvSpPr>
        <p:spPr>
          <a:xfrm rot="2006754">
            <a:off x="3251878" y="4016173"/>
            <a:ext cx="697501" cy="67058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72"/>
          <p:cNvGrpSpPr/>
          <p:nvPr/>
        </p:nvGrpSpPr>
        <p:grpSpPr>
          <a:xfrm>
            <a:off x="7727886" y="4257640"/>
            <a:ext cx="1056044" cy="547154"/>
            <a:chOff x="1223650" y="2936500"/>
            <a:chExt cx="625100" cy="323875"/>
          </a:xfrm>
        </p:grpSpPr>
        <p:sp>
          <p:nvSpPr>
            <p:cNvPr id="1039" name="Google Shape;1039;p72"/>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2"/>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2"/>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2"/>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2"/>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2"/>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518;p58"/>
          <p:cNvSpPr txBox="1">
            <a:spLocks noGrp="1"/>
          </p:cNvSpPr>
          <p:nvPr>
            <p:ph type="title"/>
          </p:nvPr>
        </p:nvSpPr>
        <p:spPr>
          <a:xfrm>
            <a:off x="187505" y="2991880"/>
            <a:ext cx="5484245"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u-RU" dirty="0" smtClean="0">
                <a:latin typeface="Bahnschrift Light" pitchFamily="34" charset="0"/>
              </a:rPr>
              <a:t>ЧТЕНИЕ </a:t>
            </a:r>
            <a:br>
              <a:rPr lang="ru-RU" dirty="0" smtClean="0">
                <a:latin typeface="Bahnschrift Light" pitchFamily="34" charset="0"/>
              </a:rPr>
            </a:br>
            <a:r>
              <a:rPr lang="ru-RU" dirty="0" smtClean="0">
                <a:latin typeface="Bahnschrift Light" pitchFamily="34" charset="0"/>
              </a:rPr>
              <a:t>ФУНКЦИОНАЛЬНОЕ ЧТЕНИЕ</a:t>
            </a:r>
            <a:br>
              <a:rPr lang="ru-RU" dirty="0" smtClean="0">
                <a:latin typeface="Bahnschrift Light" pitchFamily="34" charset="0"/>
              </a:rPr>
            </a:br>
            <a:r>
              <a:rPr lang="ru-RU" dirty="0" smtClean="0">
                <a:latin typeface="Bahnschrift Light" pitchFamily="34" charset="0"/>
              </a:rPr>
              <a:t>ЧИТАТЕЛЬСКАЯ ГРАМОТНОСТЬ</a:t>
            </a:r>
            <a:endParaRPr lang="ru-RU" dirty="0">
              <a:latin typeface="Bahnschrift Ligh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10" name="Google Shape;542;p59"/>
          <p:cNvSpPr/>
          <p:nvPr/>
        </p:nvSpPr>
        <p:spPr>
          <a:xfrm>
            <a:off x="-94542" y="317594"/>
            <a:ext cx="9038621" cy="3593929"/>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62"/>
          <p:cNvGrpSpPr/>
          <p:nvPr/>
        </p:nvGrpSpPr>
        <p:grpSpPr>
          <a:xfrm rot="649731">
            <a:off x="8531746" y="3673503"/>
            <a:ext cx="613743" cy="841673"/>
            <a:chOff x="2233250" y="1888675"/>
            <a:chExt cx="481250" cy="659975"/>
          </a:xfrm>
        </p:grpSpPr>
        <p:sp>
          <p:nvSpPr>
            <p:cNvPr id="616" name="Google Shape;616;p62"/>
            <p:cNvSpPr/>
            <p:nvPr/>
          </p:nvSpPr>
          <p:spPr>
            <a:xfrm>
              <a:off x="2260025" y="1911050"/>
              <a:ext cx="413925" cy="481125"/>
            </a:xfrm>
            <a:custGeom>
              <a:avLst/>
              <a:gdLst/>
              <a:ahLst/>
              <a:cxnLst/>
              <a:rect l="l" t="t" r="r" b="b"/>
              <a:pathLst>
                <a:path w="16557" h="19245" extrusionOk="0">
                  <a:moveTo>
                    <a:pt x="7225" y="1"/>
                  </a:moveTo>
                  <a:cubicBezTo>
                    <a:pt x="4767" y="1"/>
                    <a:pt x="2207" y="979"/>
                    <a:pt x="1138" y="3144"/>
                  </a:cubicBezTo>
                  <a:cubicBezTo>
                    <a:pt x="1" y="5459"/>
                    <a:pt x="287" y="9700"/>
                    <a:pt x="2528" y="11348"/>
                  </a:cubicBezTo>
                  <a:cubicBezTo>
                    <a:pt x="3201" y="10408"/>
                    <a:pt x="3969" y="9442"/>
                    <a:pt x="4774" y="8631"/>
                  </a:cubicBezTo>
                  <a:cubicBezTo>
                    <a:pt x="4795" y="8611"/>
                    <a:pt x="4815" y="8605"/>
                    <a:pt x="4829" y="8591"/>
                  </a:cubicBezTo>
                  <a:cubicBezTo>
                    <a:pt x="3479" y="7806"/>
                    <a:pt x="3888" y="3859"/>
                    <a:pt x="6240" y="3859"/>
                  </a:cubicBezTo>
                  <a:cubicBezTo>
                    <a:pt x="6480" y="3859"/>
                    <a:pt x="6740" y="3900"/>
                    <a:pt x="7021" y="3989"/>
                  </a:cubicBezTo>
                  <a:cubicBezTo>
                    <a:pt x="10643" y="5141"/>
                    <a:pt x="10118" y="10224"/>
                    <a:pt x="7127" y="11714"/>
                  </a:cubicBezTo>
                  <a:cubicBezTo>
                    <a:pt x="7068" y="11744"/>
                    <a:pt x="7005" y="11759"/>
                    <a:pt x="6941" y="11759"/>
                  </a:cubicBezTo>
                  <a:cubicBezTo>
                    <a:pt x="6930" y="11759"/>
                    <a:pt x="6920" y="11758"/>
                    <a:pt x="6909" y="11757"/>
                  </a:cubicBezTo>
                  <a:lnTo>
                    <a:pt x="6909" y="11757"/>
                  </a:lnTo>
                  <a:cubicBezTo>
                    <a:pt x="7012" y="14290"/>
                    <a:pt x="7201" y="16726"/>
                    <a:pt x="7542" y="19245"/>
                  </a:cubicBezTo>
                  <a:cubicBezTo>
                    <a:pt x="8010" y="19196"/>
                    <a:pt x="8533" y="19129"/>
                    <a:pt x="9030" y="19129"/>
                  </a:cubicBezTo>
                  <a:cubicBezTo>
                    <a:pt x="9238" y="19129"/>
                    <a:pt x="9441" y="19141"/>
                    <a:pt x="9634" y="19170"/>
                  </a:cubicBezTo>
                  <a:cubicBezTo>
                    <a:pt x="9663" y="17620"/>
                    <a:pt x="9600" y="16061"/>
                    <a:pt x="9743" y="14520"/>
                  </a:cubicBezTo>
                  <a:cubicBezTo>
                    <a:pt x="9479" y="14322"/>
                    <a:pt x="9465" y="13823"/>
                    <a:pt x="9875" y="13717"/>
                  </a:cubicBezTo>
                  <a:cubicBezTo>
                    <a:pt x="16557" y="11921"/>
                    <a:pt x="16333" y="2872"/>
                    <a:pt x="10193" y="519"/>
                  </a:cubicBezTo>
                  <a:cubicBezTo>
                    <a:pt x="9305" y="179"/>
                    <a:pt x="8274" y="1"/>
                    <a:pt x="7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2"/>
            <p:cNvSpPr/>
            <p:nvPr/>
          </p:nvSpPr>
          <p:spPr>
            <a:xfrm>
              <a:off x="2423500" y="2439225"/>
              <a:ext cx="104600" cy="109425"/>
            </a:xfrm>
            <a:custGeom>
              <a:avLst/>
              <a:gdLst/>
              <a:ahLst/>
              <a:cxnLst/>
              <a:rect l="l" t="t" r="r" b="b"/>
              <a:pathLst>
                <a:path w="4184" h="4377" extrusionOk="0">
                  <a:moveTo>
                    <a:pt x="3313" y="868"/>
                  </a:moveTo>
                  <a:lnTo>
                    <a:pt x="3313" y="3427"/>
                  </a:lnTo>
                  <a:cubicBezTo>
                    <a:pt x="2980" y="3436"/>
                    <a:pt x="2654" y="3444"/>
                    <a:pt x="2327" y="3461"/>
                  </a:cubicBezTo>
                  <a:cubicBezTo>
                    <a:pt x="2158" y="3465"/>
                    <a:pt x="1762" y="3534"/>
                    <a:pt x="1433" y="3534"/>
                  </a:cubicBezTo>
                  <a:cubicBezTo>
                    <a:pt x="1221" y="3534"/>
                    <a:pt x="1037" y="3506"/>
                    <a:pt x="958" y="3413"/>
                  </a:cubicBezTo>
                  <a:cubicBezTo>
                    <a:pt x="829" y="3258"/>
                    <a:pt x="963" y="2427"/>
                    <a:pt x="966" y="2224"/>
                  </a:cubicBezTo>
                  <a:cubicBezTo>
                    <a:pt x="972" y="1800"/>
                    <a:pt x="978" y="1378"/>
                    <a:pt x="980" y="954"/>
                  </a:cubicBezTo>
                  <a:cubicBezTo>
                    <a:pt x="1760" y="949"/>
                    <a:pt x="2539" y="908"/>
                    <a:pt x="3313" y="868"/>
                  </a:cubicBezTo>
                  <a:close/>
                  <a:moveTo>
                    <a:pt x="3780" y="0"/>
                  </a:moveTo>
                  <a:cubicBezTo>
                    <a:pt x="3767" y="0"/>
                    <a:pt x="3753" y="1"/>
                    <a:pt x="3740" y="3"/>
                  </a:cubicBezTo>
                  <a:cubicBezTo>
                    <a:pt x="2789" y="126"/>
                    <a:pt x="1829" y="241"/>
                    <a:pt x="883" y="410"/>
                  </a:cubicBezTo>
                  <a:cubicBezTo>
                    <a:pt x="800" y="319"/>
                    <a:pt x="678" y="273"/>
                    <a:pt x="556" y="273"/>
                  </a:cubicBezTo>
                  <a:cubicBezTo>
                    <a:pt x="367" y="273"/>
                    <a:pt x="178" y="383"/>
                    <a:pt x="132" y="602"/>
                  </a:cubicBezTo>
                  <a:cubicBezTo>
                    <a:pt x="84" y="662"/>
                    <a:pt x="75" y="745"/>
                    <a:pt x="107" y="814"/>
                  </a:cubicBezTo>
                  <a:cubicBezTo>
                    <a:pt x="101" y="1453"/>
                    <a:pt x="92" y="2098"/>
                    <a:pt x="84" y="2734"/>
                  </a:cubicBezTo>
                  <a:cubicBezTo>
                    <a:pt x="75" y="3186"/>
                    <a:pt x="1" y="3734"/>
                    <a:pt x="333" y="4092"/>
                  </a:cubicBezTo>
                  <a:cubicBezTo>
                    <a:pt x="555" y="4332"/>
                    <a:pt x="855" y="4377"/>
                    <a:pt x="1160" y="4377"/>
                  </a:cubicBezTo>
                  <a:cubicBezTo>
                    <a:pt x="1291" y="4377"/>
                    <a:pt x="1423" y="4368"/>
                    <a:pt x="1551" y="4364"/>
                  </a:cubicBezTo>
                  <a:lnTo>
                    <a:pt x="3748" y="4290"/>
                  </a:lnTo>
                  <a:cubicBezTo>
                    <a:pt x="3981" y="4278"/>
                    <a:pt x="4184" y="4095"/>
                    <a:pt x="4184" y="3854"/>
                  </a:cubicBezTo>
                  <a:lnTo>
                    <a:pt x="4158" y="424"/>
                  </a:lnTo>
                  <a:cubicBezTo>
                    <a:pt x="4158" y="227"/>
                    <a:pt x="3988" y="0"/>
                    <a:pt x="37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2"/>
            <p:cNvSpPr/>
            <p:nvPr/>
          </p:nvSpPr>
          <p:spPr>
            <a:xfrm>
              <a:off x="2233250" y="1888675"/>
              <a:ext cx="481250" cy="527925"/>
            </a:xfrm>
            <a:custGeom>
              <a:avLst/>
              <a:gdLst/>
              <a:ahLst/>
              <a:cxnLst/>
              <a:rect l="l" t="t" r="r" b="b"/>
              <a:pathLst>
                <a:path w="19250" h="21117" extrusionOk="0">
                  <a:moveTo>
                    <a:pt x="8296" y="896"/>
                  </a:moveTo>
                  <a:cubicBezTo>
                    <a:pt x="9345" y="896"/>
                    <a:pt x="10376" y="1074"/>
                    <a:pt x="11264" y="1414"/>
                  </a:cubicBezTo>
                  <a:cubicBezTo>
                    <a:pt x="17404" y="3767"/>
                    <a:pt x="17628" y="12816"/>
                    <a:pt x="10946" y="14612"/>
                  </a:cubicBezTo>
                  <a:cubicBezTo>
                    <a:pt x="10536" y="14721"/>
                    <a:pt x="10550" y="15217"/>
                    <a:pt x="10811" y="15412"/>
                  </a:cubicBezTo>
                  <a:cubicBezTo>
                    <a:pt x="10668" y="16956"/>
                    <a:pt x="10734" y="18515"/>
                    <a:pt x="10705" y="20062"/>
                  </a:cubicBezTo>
                  <a:cubicBezTo>
                    <a:pt x="10512" y="20034"/>
                    <a:pt x="10309" y="20022"/>
                    <a:pt x="10102" y="20022"/>
                  </a:cubicBezTo>
                  <a:cubicBezTo>
                    <a:pt x="9603" y="20022"/>
                    <a:pt x="9080" y="20088"/>
                    <a:pt x="8611" y="20137"/>
                  </a:cubicBezTo>
                  <a:cubicBezTo>
                    <a:pt x="8270" y="17618"/>
                    <a:pt x="8083" y="15185"/>
                    <a:pt x="7977" y="12652"/>
                  </a:cubicBezTo>
                  <a:lnTo>
                    <a:pt x="7977" y="12652"/>
                  </a:lnTo>
                  <a:cubicBezTo>
                    <a:pt x="7987" y="12653"/>
                    <a:pt x="7997" y="12653"/>
                    <a:pt x="8007" y="12653"/>
                  </a:cubicBezTo>
                  <a:cubicBezTo>
                    <a:pt x="8073" y="12653"/>
                    <a:pt x="8138" y="12637"/>
                    <a:pt x="8195" y="12607"/>
                  </a:cubicBezTo>
                  <a:cubicBezTo>
                    <a:pt x="11189" y="11117"/>
                    <a:pt x="11714" y="6036"/>
                    <a:pt x="8092" y="4882"/>
                  </a:cubicBezTo>
                  <a:cubicBezTo>
                    <a:pt x="7811" y="4792"/>
                    <a:pt x="7551" y="4751"/>
                    <a:pt x="7311" y="4751"/>
                  </a:cubicBezTo>
                  <a:cubicBezTo>
                    <a:pt x="4958" y="4751"/>
                    <a:pt x="4548" y="8698"/>
                    <a:pt x="5900" y="9483"/>
                  </a:cubicBezTo>
                  <a:cubicBezTo>
                    <a:pt x="5886" y="9500"/>
                    <a:pt x="5866" y="9503"/>
                    <a:pt x="5845" y="9523"/>
                  </a:cubicBezTo>
                  <a:cubicBezTo>
                    <a:pt x="5040" y="10334"/>
                    <a:pt x="4272" y="11300"/>
                    <a:pt x="3599" y="12240"/>
                  </a:cubicBezTo>
                  <a:cubicBezTo>
                    <a:pt x="1358" y="10592"/>
                    <a:pt x="1072" y="6354"/>
                    <a:pt x="2209" y="4039"/>
                  </a:cubicBezTo>
                  <a:cubicBezTo>
                    <a:pt x="3278" y="1874"/>
                    <a:pt x="5838" y="896"/>
                    <a:pt x="8296" y="896"/>
                  </a:cubicBezTo>
                  <a:close/>
                  <a:moveTo>
                    <a:pt x="8396" y="0"/>
                  </a:moveTo>
                  <a:cubicBezTo>
                    <a:pt x="5484" y="0"/>
                    <a:pt x="2235" y="1219"/>
                    <a:pt x="1118" y="3913"/>
                  </a:cubicBezTo>
                  <a:cubicBezTo>
                    <a:pt x="0" y="6615"/>
                    <a:pt x="559" y="11297"/>
                    <a:pt x="3292" y="12830"/>
                  </a:cubicBezTo>
                  <a:cubicBezTo>
                    <a:pt x="3342" y="12863"/>
                    <a:pt x="3398" y="12879"/>
                    <a:pt x="3454" y="12879"/>
                  </a:cubicBezTo>
                  <a:cubicBezTo>
                    <a:pt x="3536" y="12879"/>
                    <a:pt x="3616" y="12846"/>
                    <a:pt x="3674" y="12781"/>
                  </a:cubicBezTo>
                  <a:cubicBezTo>
                    <a:pt x="3680" y="12782"/>
                    <a:pt x="3686" y="12782"/>
                    <a:pt x="3693" y="12782"/>
                  </a:cubicBezTo>
                  <a:cubicBezTo>
                    <a:pt x="3749" y="12782"/>
                    <a:pt x="3804" y="12760"/>
                    <a:pt x="3845" y="12721"/>
                  </a:cubicBezTo>
                  <a:cubicBezTo>
                    <a:pt x="4737" y="11925"/>
                    <a:pt x="5656" y="11019"/>
                    <a:pt x="6404" y="10085"/>
                  </a:cubicBezTo>
                  <a:cubicBezTo>
                    <a:pt x="6519" y="9950"/>
                    <a:pt x="6533" y="9758"/>
                    <a:pt x="6444" y="9609"/>
                  </a:cubicBezTo>
                  <a:cubicBezTo>
                    <a:pt x="6573" y="9578"/>
                    <a:pt x="6651" y="9406"/>
                    <a:pt x="6536" y="9311"/>
                  </a:cubicBezTo>
                  <a:cubicBezTo>
                    <a:pt x="5934" y="8798"/>
                    <a:pt x="5969" y="7773"/>
                    <a:pt x="6052" y="7051"/>
                  </a:cubicBezTo>
                  <a:cubicBezTo>
                    <a:pt x="6055" y="6758"/>
                    <a:pt x="6126" y="6469"/>
                    <a:pt x="6255" y="6205"/>
                  </a:cubicBezTo>
                  <a:cubicBezTo>
                    <a:pt x="6725" y="6022"/>
                    <a:pt x="7201" y="5839"/>
                    <a:pt x="7671" y="5655"/>
                  </a:cubicBezTo>
                  <a:cubicBezTo>
                    <a:pt x="8258" y="5675"/>
                    <a:pt x="8966" y="6432"/>
                    <a:pt x="9252" y="6873"/>
                  </a:cubicBezTo>
                  <a:cubicBezTo>
                    <a:pt x="10447" y="8715"/>
                    <a:pt x="9585" y="10887"/>
                    <a:pt x="7739" y="11830"/>
                  </a:cubicBezTo>
                  <a:cubicBezTo>
                    <a:pt x="7631" y="11882"/>
                    <a:pt x="7550" y="11982"/>
                    <a:pt x="7522" y="12099"/>
                  </a:cubicBezTo>
                  <a:cubicBezTo>
                    <a:pt x="7473" y="12134"/>
                    <a:pt x="7439" y="12185"/>
                    <a:pt x="7427" y="12245"/>
                  </a:cubicBezTo>
                  <a:cubicBezTo>
                    <a:pt x="6943" y="14939"/>
                    <a:pt x="7121" y="17988"/>
                    <a:pt x="7888" y="20612"/>
                  </a:cubicBezTo>
                  <a:cubicBezTo>
                    <a:pt x="7948" y="20812"/>
                    <a:pt x="8088" y="20896"/>
                    <a:pt x="8232" y="20896"/>
                  </a:cubicBezTo>
                  <a:cubicBezTo>
                    <a:pt x="8317" y="20896"/>
                    <a:pt x="8404" y="20866"/>
                    <a:pt x="8476" y="20813"/>
                  </a:cubicBezTo>
                  <a:cubicBezTo>
                    <a:pt x="8977" y="20862"/>
                    <a:pt x="9548" y="20938"/>
                    <a:pt x="10091" y="20938"/>
                  </a:cubicBezTo>
                  <a:cubicBezTo>
                    <a:pt x="10306" y="20938"/>
                    <a:pt x="10517" y="20926"/>
                    <a:pt x="10717" y="20896"/>
                  </a:cubicBezTo>
                  <a:cubicBezTo>
                    <a:pt x="10774" y="21043"/>
                    <a:pt x="10922" y="21116"/>
                    <a:pt x="11073" y="21116"/>
                  </a:cubicBezTo>
                  <a:cubicBezTo>
                    <a:pt x="11274" y="21116"/>
                    <a:pt x="11481" y="20987"/>
                    <a:pt x="11496" y="20727"/>
                  </a:cubicBezTo>
                  <a:cubicBezTo>
                    <a:pt x="11596" y="18991"/>
                    <a:pt x="11654" y="17174"/>
                    <a:pt x="11244" y="15472"/>
                  </a:cubicBezTo>
                  <a:cubicBezTo>
                    <a:pt x="19250" y="13306"/>
                    <a:pt x="18235" y="2013"/>
                    <a:pt x="10493" y="228"/>
                  </a:cubicBezTo>
                  <a:cubicBezTo>
                    <a:pt x="9842" y="78"/>
                    <a:pt x="9130" y="0"/>
                    <a:pt x="83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2"/>
            <p:cNvSpPr/>
            <p:nvPr/>
          </p:nvSpPr>
          <p:spPr>
            <a:xfrm>
              <a:off x="2444200" y="2460925"/>
              <a:ext cx="62125" cy="66675"/>
            </a:xfrm>
            <a:custGeom>
              <a:avLst/>
              <a:gdLst/>
              <a:ahLst/>
              <a:cxnLst/>
              <a:rect l="l" t="t" r="r" b="b"/>
              <a:pathLst>
                <a:path w="2485" h="2667" extrusionOk="0">
                  <a:moveTo>
                    <a:pt x="2485" y="0"/>
                  </a:moveTo>
                  <a:cubicBezTo>
                    <a:pt x="1711" y="40"/>
                    <a:pt x="932" y="78"/>
                    <a:pt x="152" y="86"/>
                  </a:cubicBezTo>
                  <a:cubicBezTo>
                    <a:pt x="150" y="510"/>
                    <a:pt x="144" y="932"/>
                    <a:pt x="138" y="1356"/>
                  </a:cubicBezTo>
                  <a:cubicBezTo>
                    <a:pt x="135" y="1559"/>
                    <a:pt x="1" y="2390"/>
                    <a:pt x="130" y="2545"/>
                  </a:cubicBezTo>
                  <a:cubicBezTo>
                    <a:pt x="209" y="2638"/>
                    <a:pt x="393" y="2666"/>
                    <a:pt x="605" y="2666"/>
                  </a:cubicBezTo>
                  <a:cubicBezTo>
                    <a:pt x="934" y="2666"/>
                    <a:pt x="1330" y="2597"/>
                    <a:pt x="1499" y="2593"/>
                  </a:cubicBezTo>
                  <a:cubicBezTo>
                    <a:pt x="1826" y="2576"/>
                    <a:pt x="2152" y="2568"/>
                    <a:pt x="2485" y="2559"/>
                  </a:cubicBezTo>
                  <a:lnTo>
                    <a:pt x="2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Прямоугольник 3"/>
          <p:cNvSpPr/>
          <p:nvPr/>
        </p:nvSpPr>
        <p:spPr>
          <a:xfrm>
            <a:off x="177135" y="452566"/>
            <a:ext cx="8495269" cy="3323987"/>
          </a:xfrm>
          <a:prstGeom prst="rect">
            <a:avLst/>
          </a:prstGeom>
        </p:spPr>
        <p:txBody>
          <a:bodyPr wrap="square">
            <a:spAutoFit/>
          </a:bodyPr>
          <a:lstStyle/>
          <a:p>
            <a:r>
              <a:rPr lang="en-US" sz="1050" dirty="0"/>
              <a:t>43, St Catherine Street                                                                                                                                                   </a:t>
            </a:r>
            <a:endParaRPr lang="en-US" sz="1050" dirty="0" smtClean="0"/>
          </a:p>
          <a:p>
            <a:r>
              <a:rPr lang="en-US" sz="1050" dirty="0" smtClean="0"/>
              <a:t>Castleford</a:t>
            </a:r>
            <a:r>
              <a:rPr lang="en-US" sz="1050" dirty="0"/>
              <a:t>, GB                                                                                                                                                </a:t>
            </a:r>
            <a:r>
              <a:rPr lang="en-US" sz="1050" dirty="0" smtClean="0"/>
              <a:t>                                      </a:t>
            </a:r>
          </a:p>
          <a:p>
            <a:r>
              <a:rPr lang="en-US" sz="1050" dirty="0" smtClean="0"/>
              <a:t>WF10                                                                                                                                              </a:t>
            </a:r>
          </a:p>
          <a:p>
            <a:r>
              <a:rPr lang="en-US" sz="1050" dirty="0" smtClean="0"/>
              <a:t>England</a:t>
            </a:r>
          </a:p>
          <a:p>
            <a:pPr algn="r"/>
            <a:r>
              <a:rPr lang="en-US" sz="1050" dirty="0" smtClean="0"/>
              <a:t>Hi </a:t>
            </a:r>
            <a:r>
              <a:rPr lang="en-US" sz="1050" dirty="0"/>
              <a:t>friends, my name's Mark and I'm 17 years old. I live in a small town called Castleford, which is near Leeds in England. I'm a student at Castleford High School. I'm quite tall and slim with short dark hair and brown eyes.</a:t>
            </a:r>
            <a:endParaRPr lang="ru-RU" sz="1050" dirty="0"/>
          </a:p>
          <a:p>
            <a:pPr algn="r"/>
            <a:r>
              <a:rPr lang="en-US" sz="1050" dirty="0"/>
              <a:t>There are five of us in my family - my parents, Steve and Kate, my sister, Liz, aged nine, my brother, Leo, aged six, my dog and of course, me! My father is a doctor. He works at the local hospital and my mother is a teacher in a primary school. We live in a big house about 20 minutes from the city </a:t>
            </a:r>
            <a:r>
              <a:rPr lang="en-US" sz="1050" dirty="0" err="1"/>
              <a:t>centre</a:t>
            </a:r>
            <a:r>
              <a:rPr lang="en-US" sz="1050" dirty="0"/>
              <a:t>. It's near a park and a swimming pool, so we go there a lot in the summer.</a:t>
            </a:r>
            <a:endParaRPr lang="ru-RU" sz="1050" dirty="0"/>
          </a:p>
          <a:p>
            <a:pPr algn="r"/>
            <a:r>
              <a:rPr lang="en-US" sz="1050" dirty="0"/>
              <a:t>In my free time I like playing computer games, watching TV and listening to rock music. My </a:t>
            </a:r>
            <a:r>
              <a:rPr lang="en-US" sz="1050" dirty="0" err="1"/>
              <a:t>favourite</a:t>
            </a:r>
            <a:r>
              <a:rPr lang="en-US" sz="1050" dirty="0"/>
              <a:t> band is One Direction. They're fantastic! I am an MTV maniac. I also love going to the cinema and going out with my friends. My best friend is Dave. He's really funny and we have the same interests. We often go to the cinema on Saturdays. I don’t like going to the theatre, though.</a:t>
            </a:r>
            <a:endParaRPr lang="ru-RU" sz="1050" dirty="0"/>
          </a:p>
          <a:p>
            <a:pPr algn="r"/>
            <a:r>
              <a:rPr lang="en-US" sz="1050" dirty="0"/>
              <a:t>I love travelling, indeed. I'd like to visit my grandparents' house one day. It's in a small town near Vancouver in Canada. That would be cool! I can speak a little bit of French, but not very well. I'd love to have a pen friend from Russia and learn to speak Russian a little. I've never been there, but I think it's really interesting. I'd like to know more about the country, its people and culture. I hope you can understand this letter! Do you speak English? Can you tell me about your family and your town? What do you like doing in your free time? Do you have any brothers or sisters? I’m looking forward to hearing from you soon.</a:t>
            </a:r>
            <a:endParaRPr lang="ru-RU" sz="1050" dirty="0"/>
          </a:p>
          <a:p>
            <a:pPr algn="r"/>
            <a:r>
              <a:rPr lang="en-US" sz="1050" dirty="0"/>
              <a:t>Best wishes,</a:t>
            </a:r>
            <a:endParaRPr lang="ru-RU" sz="1050" dirty="0"/>
          </a:p>
          <a:p>
            <a:pPr algn="r"/>
            <a:r>
              <a:rPr lang="en-US" sz="1050" dirty="0"/>
              <a:t>Mark </a:t>
            </a:r>
            <a:endParaRPr lang="ru-RU" sz="1050" dirty="0"/>
          </a:p>
          <a:p>
            <a:pPr algn="r"/>
            <a:r>
              <a:rPr lang="en-US" sz="1050" dirty="0"/>
              <a:t>PS Can you send me a photo of you and your family? </a:t>
            </a:r>
            <a:endParaRPr lang="ru-RU" sz="1050" dirty="0"/>
          </a:p>
        </p:txBody>
      </p:sp>
      <p:sp>
        <p:nvSpPr>
          <p:cNvPr id="595" name="Google Shape;595;p62"/>
          <p:cNvSpPr/>
          <p:nvPr/>
        </p:nvSpPr>
        <p:spPr>
          <a:xfrm>
            <a:off x="7835628" y="-165464"/>
            <a:ext cx="1360728" cy="123606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2"/>
          <p:cNvSpPr txBox="1">
            <a:spLocks noGrp="1"/>
          </p:cNvSpPr>
          <p:nvPr>
            <p:ph type="title" idx="2"/>
          </p:nvPr>
        </p:nvSpPr>
        <p:spPr>
          <a:xfrm>
            <a:off x="7935965" y="-140414"/>
            <a:ext cx="1248034" cy="11859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4732150" y="3281361"/>
            <a:ext cx="4381479" cy="1699245"/>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V</a:t>
            </a:r>
            <a:endParaRPr dirty="0"/>
          </a:p>
        </p:txBody>
      </p:sp>
      <p:sp>
        <p:nvSpPr>
          <p:cNvPr id="542" name="Google Shape;542;p59"/>
          <p:cNvSpPr/>
          <p:nvPr/>
        </p:nvSpPr>
        <p:spPr>
          <a:xfrm rot="-129175">
            <a:off x="639232" y="488531"/>
            <a:ext cx="4875202" cy="18884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Прямоугольник 4"/>
          <p:cNvSpPr/>
          <p:nvPr/>
        </p:nvSpPr>
        <p:spPr>
          <a:xfrm>
            <a:off x="685800" y="527368"/>
            <a:ext cx="4572000" cy="2308324"/>
          </a:xfrm>
          <a:prstGeom prst="rect">
            <a:avLst/>
          </a:prstGeom>
        </p:spPr>
        <p:txBody>
          <a:bodyPr>
            <a:spAutoFit/>
          </a:bodyPr>
          <a:lstStyle/>
          <a:p>
            <a:pPr algn="r"/>
            <a:r>
              <a:rPr lang="en-US" sz="1800" dirty="0">
                <a:solidFill>
                  <a:schemeClr val="tx1"/>
                </a:solidFill>
                <a:latin typeface="Bahnschrift Light" pitchFamily="34" charset="0"/>
              </a:rPr>
              <a:t>Find in Mark’s letter and read out the sentences which describes his likes. Would you like to have such a pen-friend? Why? Choose the information which proves that you have got some common interests?</a:t>
            </a:r>
            <a:endParaRPr lang="ru-RU" sz="1800" dirty="0">
              <a:solidFill>
                <a:schemeClr val="tx1"/>
              </a:solidFill>
              <a:latin typeface="Bahnschrift Light" pitchFamily="34" charset="0"/>
            </a:endParaRPr>
          </a:p>
          <a:p>
            <a:endParaRPr lang="ru-RU" sz="1800" dirty="0" smtClean="0">
              <a:solidFill>
                <a:schemeClr val="tx1"/>
              </a:solidFill>
              <a:latin typeface="Bahnschrift Light" pitchFamily="34" charset="0"/>
            </a:endParaRPr>
          </a:p>
          <a:p>
            <a:r>
              <a:rPr lang="en-US" sz="1800" dirty="0">
                <a:solidFill>
                  <a:schemeClr val="tx1"/>
                </a:solidFill>
                <a:latin typeface="Bahnschrift Light" pitchFamily="34" charset="0"/>
              </a:rPr>
              <a:t> </a:t>
            </a:r>
            <a:endParaRPr lang="ru-RU" sz="1800" dirty="0">
              <a:solidFill>
                <a:schemeClr val="tx1"/>
              </a:solidFill>
              <a:effectLst/>
              <a:latin typeface="Bahnschrift Light" pitchFamily="34" charset="0"/>
            </a:endParaRPr>
          </a:p>
        </p:txBody>
      </p:sp>
      <p:sp>
        <p:nvSpPr>
          <p:cNvPr id="15" name="Google Shape;542;p59"/>
          <p:cNvSpPr/>
          <p:nvPr/>
        </p:nvSpPr>
        <p:spPr>
          <a:xfrm rot="-129175">
            <a:off x="2412522" y="2429283"/>
            <a:ext cx="6460795" cy="225230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p:cNvSpPr txBox="1"/>
          <p:nvPr/>
        </p:nvSpPr>
        <p:spPr>
          <a:xfrm>
            <a:off x="2581011" y="2575404"/>
            <a:ext cx="5665573" cy="2308324"/>
          </a:xfrm>
          <a:prstGeom prst="rect">
            <a:avLst/>
          </a:prstGeom>
          <a:noFill/>
        </p:spPr>
        <p:txBody>
          <a:bodyPr wrap="square" rtlCol="0">
            <a:spAutoFit/>
          </a:bodyPr>
          <a:lstStyle/>
          <a:p>
            <a:r>
              <a:rPr lang="en-US" sz="1800" dirty="0">
                <a:solidFill>
                  <a:schemeClr val="tx1"/>
                </a:solidFill>
                <a:latin typeface="Bahnschrift Light" pitchFamily="34" charset="0"/>
              </a:rPr>
              <a:t>What do you know about Mark and his family? Scan the letter again and find the sentences which can enlarge the following ones</a:t>
            </a:r>
            <a:r>
              <a:rPr lang="en-US" sz="1800" dirty="0" smtClean="0">
                <a:solidFill>
                  <a:schemeClr val="tx1"/>
                </a:solidFill>
                <a:latin typeface="Bahnschrift Light" pitchFamily="34" charset="0"/>
              </a:rPr>
              <a:t>:</a:t>
            </a:r>
          </a:p>
          <a:p>
            <a:pPr algn="r"/>
            <a:r>
              <a:rPr lang="en-US" sz="1800" dirty="0">
                <a:solidFill>
                  <a:schemeClr val="tx1"/>
                </a:solidFill>
                <a:latin typeface="Bahnschrift Light" pitchFamily="34" charset="0"/>
              </a:rPr>
              <a:t>1) Mark has got a big family.</a:t>
            </a:r>
            <a:endParaRPr lang="ru-RU" sz="1800" dirty="0">
              <a:solidFill>
                <a:schemeClr val="tx1"/>
              </a:solidFill>
              <a:latin typeface="Bahnschrift Light" pitchFamily="34" charset="0"/>
            </a:endParaRPr>
          </a:p>
          <a:p>
            <a:pPr algn="r"/>
            <a:r>
              <a:rPr lang="en-US" sz="1800" dirty="0">
                <a:solidFill>
                  <a:schemeClr val="tx1"/>
                </a:solidFill>
                <a:latin typeface="Bahnschrift Light" pitchFamily="34" charset="0"/>
              </a:rPr>
              <a:t>2) His parents have got different occupations.</a:t>
            </a:r>
            <a:endParaRPr lang="ru-RU" sz="1800" dirty="0">
              <a:solidFill>
                <a:schemeClr val="tx1"/>
              </a:solidFill>
              <a:latin typeface="Bahnschrift Light" pitchFamily="34" charset="0"/>
            </a:endParaRPr>
          </a:p>
          <a:p>
            <a:pPr algn="r"/>
            <a:r>
              <a:rPr lang="en-US" sz="1800" dirty="0">
                <a:solidFill>
                  <a:schemeClr val="tx1"/>
                </a:solidFill>
                <a:latin typeface="Bahnschrift Light" pitchFamily="34" charset="0"/>
              </a:rPr>
              <a:t>3) Mark likes doing different things.</a:t>
            </a:r>
            <a:endParaRPr lang="ru-RU" sz="1800" dirty="0">
              <a:solidFill>
                <a:schemeClr val="tx1"/>
              </a:solidFill>
              <a:latin typeface="Bahnschrift Light" pitchFamily="34" charset="0"/>
            </a:endParaRPr>
          </a:p>
          <a:p>
            <a:pPr algn="r"/>
            <a:r>
              <a:rPr lang="en-US" sz="1800" dirty="0">
                <a:solidFill>
                  <a:schemeClr val="tx1"/>
                </a:solidFill>
                <a:latin typeface="Bahnschrift Light" pitchFamily="34" charset="0"/>
              </a:rPr>
              <a:t>4) Mark is attractive.</a:t>
            </a:r>
            <a:endParaRPr lang="ru-RU" sz="1800" dirty="0">
              <a:solidFill>
                <a:schemeClr val="tx1"/>
              </a:solidFill>
              <a:latin typeface="Bahnschrift Light" pitchFamily="34" charset="0"/>
            </a:endParaRPr>
          </a:p>
          <a:p>
            <a:pPr algn="r"/>
            <a:endParaRPr lang="ru-RU" sz="1800" dirty="0">
              <a:solidFill>
                <a:schemeClr val="tx1"/>
              </a:solidFill>
              <a:latin typeface="Bahnschrift Light" pitchFamily="34" charset="0"/>
            </a:endParaRPr>
          </a:p>
        </p:txBody>
      </p:sp>
      <p:sp>
        <p:nvSpPr>
          <p:cNvPr id="11" name="Google Shape;578;p61"/>
          <p:cNvSpPr/>
          <p:nvPr/>
        </p:nvSpPr>
        <p:spPr>
          <a:xfrm>
            <a:off x="88250" y="-70182"/>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612140" y="309008"/>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2</a:t>
            </a:r>
            <a:endParaRPr lang="ru-RU" sz="2800" b="1" dirty="0">
              <a:solidFill>
                <a:schemeClr val="tx1"/>
              </a:solidFill>
              <a:latin typeface="Bahnschrift Light" pitchFamily="34" charset="0"/>
            </a:endParaRPr>
          </a:p>
        </p:txBody>
      </p:sp>
      <p:sp>
        <p:nvSpPr>
          <p:cNvPr id="12" name="Google Shape;578;p61"/>
          <p:cNvSpPr/>
          <p:nvPr/>
        </p:nvSpPr>
        <p:spPr>
          <a:xfrm>
            <a:off x="7957446" y="1994524"/>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7257056" y="2290655"/>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3</a:t>
            </a:r>
            <a:endParaRPr lang="ru-RU" sz="2800" b="1" dirty="0">
              <a:solidFill>
                <a:schemeClr val="tx1"/>
              </a:solidFill>
              <a:latin typeface="Bahnschrift Light" pitchFamily="34" charset="0"/>
            </a:endParaRPr>
          </a:p>
        </p:txBody>
      </p:sp>
    </p:spTree>
    <p:extLst>
      <p:ext uri="{BB962C8B-B14F-4D97-AF65-F5344CB8AC3E}">
        <p14:creationId xmlns:p14="http://schemas.microsoft.com/office/powerpoint/2010/main" val="209685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2" name="Google Shape;542;p59"/>
          <p:cNvSpPr/>
          <p:nvPr/>
        </p:nvSpPr>
        <p:spPr>
          <a:xfrm rot="-129175">
            <a:off x="430234" y="584511"/>
            <a:ext cx="5515614" cy="22863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Прямоугольник 4"/>
          <p:cNvSpPr/>
          <p:nvPr/>
        </p:nvSpPr>
        <p:spPr>
          <a:xfrm>
            <a:off x="1143000" y="589606"/>
            <a:ext cx="4572000" cy="3139321"/>
          </a:xfrm>
          <a:prstGeom prst="rect">
            <a:avLst/>
          </a:prstGeom>
        </p:spPr>
        <p:txBody>
          <a:bodyPr>
            <a:spAutoFit/>
          </a:bodyPr>
          <a:lstStyle/>
          <a:p>
            <a:pPr algn="r"/>
            <a:r>
              <a:rPr lang="en-US" sz="1800" dirty="0">
                <a:solidFill>
                  <a:schemeClr val="tx1"/>
                </a:solidFill>
                <a:latin typeface="Bahnschrift Light" pitchFamily="34" charset="0"/>
              </a:rPr>
              <a:t>Which letter do you find more informative? Compare their families</a:t>
            </a:r>
            <a:r>
              <a:rPr lang="en-US" sz="1800" dirty="0" smtClean="0">
                <a:solidFill>
                  <a:schemeClr val="tx1"/>
                </a:solidFill>
                <a:latin typeface="Bahnschrift Light" pitchFamily="34" charset="0"/>
              </a:rPr>
              <a:t>.</a:t>
            </a:r>
          </a:p>
          <a:p>
            <a:pPr marL="285750" lvl="0" indent="-285750">
              <a:buFont typeface="Arial" pitchFamily="34" charset="0"/>
              <a:buChar char="•"/>
            </a:pPr>
            <a:r>
              <a:rPr lang="en-US" sz="1800" dirty="0">
                <a:solidFill>
                  <a:schemeClr val="tx1"/>
                </a:solidFill>
                <a:latin typeface="Bahnschrift Light" pitchFamily="34" charset="0"/>
              </a:rPr>
              <a:t>Whose family is bigger? Why?</a:t>
            </a:r>
            <a:endParaRPr lang="ru-RU" sz="1800" dirty="0">
              <a:solidFill>
                <a:schemeClr val="tx1"/>
              </a:solidFill>
              <a:latin typeface="Bahnschrift Light" pitchFamily="34" charset="0"/>
            </a:endParaRPr>
          </a:p>
          <a:p>
            <a:pPr marL="285750" lvl="0" indent="-285750">
              <a:buFont typeface="Arial" pitchFamily="34" charset="0"/>
              <a:buChar char="•"/>
            </a:pPr>
            <a:r>
              <a:rPr lang="en-US" sz="1800" dirty="0">
                <a:solidFill>
                  <a:schemeClr val="tx1"/>
                </a:solidFill>
                <a:latin typeface="Bahnschrift Light" pitchFamily="34" charset="0"/>
              </a:rPr>
              <a:t>How old are their sisters and brothers?</a:t>
            </a:r>
            <a:endParaRPr lang="ru-RU" sz="1800" dirty="0">
              <a:solidFill>
                <a:schemeClr val="tx1"/>
              </a:solidFill>
              <a:latin typeface="Bahnschrift Light" pitchFamily="34" charset="0"/>
            </a:endParaRPr>
          </a:p>
          <a:p>
            <a:pPr marL="285750" lvl="0" indent="-285750">
              <a:buFont typeface="Arial" pitchFamily="34" charset="0"/>
              <a:buChar char="•"/>
            </a:pPr>
            <a:r>
              <a:rPr lang="en-US" sz="1800" dirty="0">
                <a:solidFill>
                  <a:schemeClr val="tx1"/>
                </a:solidFill>
                <a:latin typeface="Bahnschrift Light" pitchFamily="34" charset="0"/>
              </a:rPr>
              <a:t>What are their fathers’ occupations?</a:t>
            </a:r>
            <a:endParaRPr lang="ru-RU" sz="1800" dirty="0">
              <a:solidFill>
                <a:schemeClr val="tx1"/>
              </a:solidFill>
              <a:latin typeface="Bahnschrift Light" pitchFamily="34" charset="0"/>
            </a:endParaRPr>
          </a:p>
          <a:p>
            <a:pPr marL="285750" lvl="0" indent="-285750">
              <a:buFont typeface="Arial" pitchFamily="34" charset="0"/>
              <a:buChar char="•"/>
            </a:pPr>
            <a:r>
              <a:rPr lang="en-US" sz="1800" dirty="0">
                <a:solidFill>
                  <a:schemeClr val="tx1"/>
                </a:solidFill>
                <a:latin typeface="Bahnschrift Light" pitchFamily="34" charset="0"/>
              </a:rPr>
              <a:t>What about their mothers</a:t>
            </a:r>
            <a:r>
              <a:rPr lang="ru-RU" sz="1800" dirty="0">
                <a:solidFill>
                  <a:schemeClr val="tx1"/>
                </a:solidFill>
                <a:latin typeface="Bahnschrift Light" pitchFamily="34" charset="0"/>
              </a:rPr>
              <a:t>?</a:t>
            </a:r>
          </a:p>
          <a:p>
            <a:pPr marL="285750" lvl="0" indent="-285750">
              <a:buFont typeface="Arial" pitchFamily="34" charset="0"/>
              <a:buChar char="•"/>
            </a:pPr>
            <a:r>
              <a:rPr lang="en-US" sz="1800" dirty="0">
                <a:solidFill>
                  <a:schemeClr val="tx1"/>
                </a:solidFill>
                <a:latin typeface="Bahnschrift Light" pitchFamily="34" charset="0"/>
              </a:rPr>
              <a:t>What do they say about their family members’ appearance? </a:t>
            </a:r>
            <a:endParaRPr lang="ru-RU" sz="1800" dirty="0">
              <a:solidFill>
                <a:schemeClr val="tx1"/>
              </a:solidFill>
              <a:latin typeface="Bahnschrift Light" pitchFamily="34" charset="0"/>
            </a:endParaRPr>
          </a:p>
          <a:p>
            <a:pPr algn="r"/>
            <a:r>
              <a:rPr lang="en-US" sz="1800" dirty="0" smtClean="0">
                <a:solidFill>
                  <a:schemeClr val="tx1"/>
                </a:solidFill>
                <a:latin typeface="Bahnschrift Light" pitchFamily="34" charset="0"/>
              </a:rPr>
              <a:t> </a:t>
            </a:r>
            <a:endParaRPr lang="ru-RU" sz="1800" dirty="0">
              <a:solidFill>
                <a:schemeClr val="tx1"/>
              </a:solidFill>
              <a:latin typeface="Bahnschrift Light" pitchFamily="34" charset="0"/>
            </a:endParaRPr>
          </a:p>
          <a:p>
            <a:endParaRPr lang="ru-RU" sz="1800" dirty="0" smtClean="0">
              <a:solidFill>
                <a:schemeClr val="tx1"/>
              </a:solidFill>
              <a:latin typeface="Bahnschrift Light" pitchFamily="34" charset="0"/>
            </a:endParaRPr>
          </a:p>
          <a:p>
            <a:r>
              <a:rPr lang="en-US" sz="1800" dirty="0">
                <a:solidFill>
                  <a:schemeClr val="tx1"/>
                </a:solidFill>
                <a:latin typeface="Bahnschrift Light" pitchFamily="34" charset="0"/>
              </a:rPr>
              <a:t> </a:t>
            </a:r>
            <a:endParaRPr lang="ru-RU" sz="1800" dirty="0">
              <a:solidFill>
                <a:schemeClr val="tx1"/>
              </a:solidFill>
              <a:effectLst/>
              <a:latin typeface="Bahnschrift Light" pitchFamily="34" charset="0"/>
            </a:endParaRPr>
          </a:p>
        </p:txBody>
      </p:sp>
      <p:sp>
        <p:nvSpPr>
          <p:cNvPr id="11" name="Google Shape;578;p61"/>
          <p:cNvSpPr/>
          <p:nvPr/>
        </p:nvSpPr>
        <p:spPr>
          <a:xfrm>
            <a:off x="88250" y="-70182"/>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612140" y="309008"/>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4</a:t>
            </a:r>
            <a:endParaRPr lang="ru-RU" sz="2800" b="1" dirty="0">
              <a:solidFill>
                <a:schemeClr val="tx1"/>
              </a:solidFill>
              <a:latin typeface="Bahnschrift Light" pitchFamily="34" charset="0"/>
            </a:endParaRPr>
          </a:p>
        </p:txBody>
      </p:sp>
      <p:sp>
        <p:nvSpPr>
          <p:cNvPr id="3" name="Прямоугольник 2"/>
          <p:cNvSpPr/>
          <p:nvPr/>
        </p:nvSpPr>
        <p:spPr>
          <a:xfrm>
            <a:off x="629996" y="2968451"/>
            <a:ext cx="5598007" cy="369332"/>
          </a:xfrm>
          <a:prstGeom prst="rect">
            <a:avLst/>
          </a:prstGeom>
        </p:spPr>
        <p:txBody>
          <a:bodyPr wrap="none">
            <a:spAutoFit/>
          </a:bodyPr>
          <a:lstStyle/>
          <a:p>
            <a:r>
              <a:rPr lang="en-US" sz="1800" b="1" dirty="0" smtClean="0">
                <a:solidFill>
                  <a:schemeClr val="tx1"/>
                </a:solidFill>
                <a:latin typeface="Bahnschrift Light" pitchFamily="34" charset="0"/>
              </a:rPr>
              <a:t>Homework: </a:t>
            </a:r>
            <a:r>
              <a:rPr lang="en-US" sz="1800" b="1" dirty="0">
                <a:solidFill>
                  <a:schemeClr val="tx1"/>
                </a:solidFill>
                <a:latin typeface="Bahnschrift Light" pitchFamily="34" charset="0"/>
              </a:rPr>
              <a:t>Answer these questions in written form.</a:t>
            </a:r>
            <a:endParaRPr lang="ru-RU" sz="1800" dirty="0">
              <a:solidFill>
                <a:schemeClr val="tx1"/>
              </a:solidFill>
              <a:latin typeface="Bahnschrift Light" pitchFamily="34" charset="0"/>
            </a:endParaRPr>
          </a:p>
        </p:txBody>
      </p:sp>
    </p:spTree>
    <p:extLst>
      <p:ext uri="{BB962C8B-B14F-4D97-AF65-F5344CB8AC3E}">
        <p14:creationId xmlns:p14="http://schemas.microsoft.com/office/powerpoint/2010/main" val="3778648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76"/>
          <p:cNvSpPr/>
          <p:nvPr/>
        </p:nvSpPr>
        <p:spPr>
          <a:xfrm>
            <a:off x="3626502" y="1893073"/>
            <a:ext cx="2145000" cy="1876800"/>
          </a:xfrm>
          <a:prstGeom prst="roundRect">
            <a:avLst>
              <a:gd name="adj" fmla="val 22932"/>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6"/>
          <p:cNvSpPr/>
          <p:nvPr/>
        </p:nvSpPr>
        <p:spPr>
          <a:xfrm>
            <a:off x="3192242" y="2388990"/>
            <a:ext cx="2261283" cy="1876800"/>
          </a:xfrm>
          <a:prstGeom prst="roundRect">
            <a:avLst>
              <a:gd name="adj" fmla="val 229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6"/>
          <p:cNvSpPr txBox="1">
            <a:spLocks noGrp="1"/>
          </p:cNvSpPr>
          <p:nvPr>
            <p:ph type="title"/>
          </p:nvPr>
        </p:nvSpPr>
        <p:spPr>
          <a:xfrm>
            <a:off x="171683" y="423841"/>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tx1"/>
                </a:solidFill>
                <a:latin typeface="Bahnschrift Light" pitchFamily="34" charset="0"/>
              </a:rPr>
              <a:t>LESSON 3</a:t>
            </a:r>
            <a:endParaRPr dirty="0">
              <a:solidFill>
                <a:schemeClr val="tx1"/>
              </a:solidFill>
              <a:latin typeface="Bahnschrift Light" pitchFamily="34" charset="0"/>
            </a:endParaRPr>
          </a:p>
        </p:txBody>
      </p:sp>
      <p:sp>
        <p:nvSpPr>
          <p:cNvPr id="1207" name="Google Shape;1207;p76"/>
          <p:cNvSpPr/>
          <p:nvPr/>
        </p:nvSpPr>
        <p:spPr>
          <a:xfrm>
            <a:off x="3210044" y="1848705"/>
            <a:ext cx="572692" cy="57269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8" name="Google Shape;1208;p76"/>
          <p:cNvSpPr/>
          <p:nvPr/>
        </p:nvSpPr>
        <p:spPr>
          <a:xfrm>
            <a:off x="3210013" y="3565998"/>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0" name="Google Shape;1210;p76"/>
          <p:cNvSpPr/>
          <p:nvPr/>
        </p:nvSpPr>
        <p:spPr>
          <a:xfrm>
            <a:off x="5361288" y="3565999"/>
            <a:ext cx="572692" cy="57281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223" name="Google Shape;1223;p76"/>
          <p:cNvGrpSpPr/>
          <p:nvPr/>
        </p:nvGrpSpPr>
        <p:grpSpPr>
          <a:xfrm>
            <a:off x="3318338" y="3661588"/>
            <a:ext cx="356025" cy="381625"/>
            <a:chOff x="3943625" y="1931025"/>
            <a:chExt cx="356025" cy="381625"/>
          </a:xfrm>
        </p:grpSpPr>
        <p:sp>
          <p:nvSpPr>
            <p:cNvPr id="1224" name="Google Shape;1224;p76"/>
            <p:cNvSpPr/>
            <p:nvPr/>
          </p:nvSpPr>
          <p:spPr>
            <a:xfrm>
              <a:off x="3962675" y="1955725"/>
              <a:ext cx="319125" cy="339025"/>
            </a:xfrm>
            <a:custGeom>
              <a:avLst/>
              <a:gdLst/>
              <a:ahLst/>
              <a:cxnLst/>
              <a:rect l="l" t="t" r="r" b="b"/>
              <a:pathLst>
                <a:path w="12765" h="13561" extrusionOk="0">
                  <a:moveTo>
                    <a:pt x="4692" y="1"/>
                  </a:moveTo>
                  <a:cubicBezTo>
                    <a:pt x="4561" y="132"/>
                    <a:pt x="4621" y="298"/>
                    <a:pt x="4561" y="429"/>
                  </a:cubicBezTo>
                  <a:cubicBezTo>
                    <a:pt x="4371" y="941"/>
                    <a:pt x="4299" y="1465"/>
                    <a:pt x="4216" y="1977"/>
                  </a:cubicBezTo>
                  <a:cubicBezTo>
                    <a:pt x="4204" y="2060"/>
                    <a:pt x="4192" y="2144"/>
                    <a:pt x="4132" y="2179"/>
                  </a:cubicBezTo>
                  <a:cubicBezTo>
                    <a:pt x="3918" y="2310"/>
                    <a:pt x="3775" y="2501"/>
                    <a:pt x="3537" y="2608"/>
                  </a:cubicBezTo>
                  <a:cubicBezTo>
                    <a:pt x="3001" y="2834"/>
                    <a:pt x="2525" y="3156"/>
                    <a:pt x="2049" y="3465"/>
                  </a:cubicBezTo>
                  <a:cubicBezTo>
                    <a:pt x="1942" y="3549"/>
                    <a:pt x="1846" y="3632"/>
                    <a:pt x="1763" y="3727"/>
                  </a:cubicBezTo>
                  <a:cubicBezTo>
                    <a:pt x="1394" y="4203"/>
                    <a:pt x="1013" y="4656"/>
                    <a:pt x="787" y="5239"/>
                  </a:cubicBezTo>
                  <a:cubicBezTo>
                    <a:pt x="715" y="5430"/>
                    <a:pt x="596" y="5597"/>
                    <a:pt x="513" y="5775"/>
                  </a:cubicBezTo>
                  <a:cubicBezTo>
                    <a:pt x="430" y="6001"/>
                    <a:pt x="322" y="6228"/>
                    <a:pt x="263" y="6466"/>
                  </a:cubicBezTo>
                  <a:cubicBezTo>
                    <a:pt x="120" y="7073"/>
                    <a:pt x="1" y="7692"/>
                    <a:pt x="37" y="8335"/>
                  </a:cubicBezTo>
                  <a:cubicBezTo>
                    <a:pt x="60" y="8537"/>
                    <a:pt x="37" y="8740"/>
                    <a:pt x="37" y="8954"/>
                  </a:cubicBezTo>
                  <a:cubicBezTo>
                    <a:pt x="60" y="9907"/>
                    <a:pt x="418" y="10680"/>
                    <a:pt x="1168" y="11276"/>
                  </a:cubicBezTo>
                  <a:cubicBezTo>
                    <a:pt x="1311" y="11371"/>
                    <a:pt x="1453" y="11478"/>
                    <a:pt x="1573" y="11597"/>
                  </a:cubicBezTo>
                  <a:cubicBezTo>
                    <a:pt x="1882" y="11931"/>
                    <a:pt x="2263" y="12169"/>
                    <a:pt x="2656" y="12359"/>
                  </a:cubicBezTo>
                  <a:cubicBezTo>
                    <a:pt x="3061" y="12538"/>
                    <a:pt x="3489" y="12705"/>
                    <a:pt x="3882" y="12907"/>
                  </a:cubicBezTo>
                  <a:cubicBezTo>
                    <a:pt x="4323" y="13157"/>
                    <a:pt x="4799" y="13324"/>
                    <a:pt x="5287" y="13419"/>
                  </a:cubicBezTo>
                  <a:cubicBezTo>
                    <a:pt x="5502" y="13455"/>
                    <a:pt x="5704" y="13538"/>
                    <a:pt x="5930" y="13550"/>
                  </a:cubicBezTo>
                  <a:cubicBezTo>
                    <a:pt x="6168" y="13550"/>
                    <a:pt x="6406" y="13560"/>
                    <a:pt x="6645" y="13560"/>
                  </a:cubicBezTo>
                  <a:cubicBezTo>
                    <a:pt x="6978" y="13560"/>
                    <a:pt x="7311" y="13540"/>
                    <a:pt x="7645" y="13443"/>
                  </a:cubicBezTo>
                  <a:cubicBezTo>
                    <a:pt x="7930" y="13347"/>
                    <a:pt x="8240" y="13324"/>
                    <a:pt x="8502" y="13157"/>
                  </a:cubicBezTo>
                  <a:cubicBezTo>
                    <a:pt x="8585" y="13121"/>
                    <a:pt x="8669" y="13097"/>
                    <a:pt x="8740" y="13074"/>
                  </a:cubicBezTo>
                  <a:cubicBezTo>
                    <a:pt x="9062" y="13002"/>
                    <a:pt x="9335" y="12847"/>
                    <a:pt x="9597" y="12669"/>
                  </a:cubicBezTo>
                  <a:cubicBezTo>
                    <a:pt x="9847" y="12502"/>
                    <a:pt x="10097" y="12324"/>
                    <a:pt x="10347" y="12169"/>
                  </a:cubicBezTo>
                  <a:cubicBezTo>
                    <a:pt x="10633" y="11990"/>
                    <a:pt x="10883" y="11788"/>
                    <a:pt x="11062" y="11490"/>
                  </a:cubicBezTo>
                  <a:cubicBezTo>
                    <a:pt x="11109" y="11407"/>
                    <a:pt x="11205" y="11347"/>
                    <a:pt x="11264" y="11276"/>
                  </a:cubicBezTo>
                  <a:cubicBezTo>
                    <a:pt x="11383" y="11121"/>
                    <a:pt x="11514" y="10990"/>
                    <a:pt x="11598" y="10835"/>
                  </a:cubicBezTo>
                  <a:cubicBezTo>
                    <a:pt x="11895" y="10359"/>
                    <a:pt x="12193" y="9883"/>
                    <a:pt x="12479" y="9407"/>
                  </a:cubicBezTo>
                  <a:cubicBezTo>
                    <a:pt x="12610" y="9192"/>
                    <a:pt x="12693" y="8930"/>
                    <a:pt x="12693" y="8668"/>
                  </a:cubicBezTo>
                  <a:cubicBezTo>
                    <a:pt x="12693" y="8061"/>
                    <a:pt x="12705" y="7466"/>
                    <a:pt x="12705" y="6847"/>
                  </a:cubicBezTo>
                  <a:cubicBezTo>
                    <a:pt x="12764" y="6585"/>
                    <a:pt x="12753" y="6335"/>
                    <a:pt x="12633" y="6097"/>
                  </a:cubicBezTo>
                  <a:cubicBezTo>
                    <a:pt x="12574" y="5954"/>
                    <a:pt x="12562" y="5811"/>
                    <a:pt x="12526" y="5680"/>
                  </a:cubicBezTo>
                  <a:cubicBezTo>
                    <a:pt x="12502" y="5573"/>
                    <a:pt x="12502" y="5477"/>
                    <a:pt x="12455" y="5382"/>
                  </a:cubicBezTo>
                  <a:cubicBezTo>
                    <a:pt x="12348" y="5096"/>
                    <a:pt x="12229" y="4811"/>
                    <a:pt x="12110" y="4549"/>
                  </a:cubicBezTo>
                  <a:cubicBezTo>
                    <a:pt x="12086" y="4465"/>
                    <a:pt x="12038" y="4394"/>
                    <a:pt x="11979" y="4323"/>
                  </a:cubicBezTo>
                  <a:cubicBezTo>
                    <a:pt x="11681" y="3942"/>
                    <a:pt x="11383" y="3572"/>
                    <a:pt x="11038" y="3263"/>
                  </a:cubicBezTo>
                  <a:cubicBezTo>
                    <a:pt x="10871" y="3108"/>
                    <a:pt x="10728" y="2977"/>
                    <a:pt x="10514" y="2870"/>
                  </a:cubicBezTo>
                  <a:cubicBezTo>
                    <a:pt x="10395" y="2810"/>
                    <a:pt x="10264" y="2727"/>
                    <a:pt x="10181" y="2620"/>
                  </a:cubicBezTo>
                  <a:cubicBezTo>
                    <a:pt x="9978" y="2418"/>
                    <a:pt x="9728" y="2275"/>
                    <a:pt x="9478" y="2215"/>
                  </a:cubicBezTo>
                  <a:cubicBezTo>
                    <a:pt x="9121" y="2132"/>
                    <a:pt x="8776" y="2001"/>
                    <a:pt x="8407" y="1917"/>
                  </a:cubicBezTo>
                  <a:cubicBezTo>
                    <a:pt x="8160" y="1878"/>
                    <a:pt x="7915" y="1867"/>
                    <a:pt x="7671" y="1867"/>
                  </a:cubicBezTo>
                  <a:cubicBezTo>
                    <a:pt x="7373" y="1867"/>
                    <a:pt x="7077" y="1883"/>
                    <a:pt x="6778" y="1883"/>
                  </a:cubicBezTo>
                  <a:cubicBezTo>
                    <a:pt x="6729" y="1883"/>
                    <a:pt x="6681" y="1883"/>
                    <a:pt x="6633" y="1882"/>
                  </a:cubicBezTo>
                  <a:cubicBezTo>
                    <a:pt x="6573" y="1882"/>
                    <a:pt x="6526" y="1906"/>
                    <a:pt x="6466" y="1917"/>
                  </a:cubicBezTo>
                  <a:cubicBezTo>
                    <a:pt x="6352" y="1952"/>
                    <a:pt x="6251" y="1969"/>
                    <a:pt x="6159" y="1969"/>
                  </a:cubicBezTo>
                  <a:cubicBezTo>
                    <a:pt x="5867" y="1969"/>
                    <a:pt x="5677" y="1795"/>
                    <a:pt x="5514" y="1441"/>
                  </a:cubicBezTo>
                  <a:cubicBezTo>
                    <a:pt x="5287" y="953"/>
                    <a:pt x="5097" y="429"/>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6"/>
            <p:cNvSpPr/>
            <p:nvPr/>
          </p:nvSpPr>
          <p:spPr>
            <a:xfrm>
              <a:off x="3943625" y="1931025"/>
              <a:ext cx="356025" cy="381625"/>
            </a:xfrm>
            <a:custGeom>
              <a:avLst/>
              <a:gdLst/>
              <a:ahLst/>
              <a:cxnLst/>
              <a:rect l="l" t="t" r="r" b="b"/>
              <a:pathLst>
                <a:path w="14241" h="15265" extrusionOk="0">
                  <a:moveTo>
                    <a:pt x="4359" y="2917"/>
                  </a:moveTo>
                  <a:cubicBezTo>
                    <a:pt x="4406" y="2584"/>
                    <a:pt x="4454" y="2274"/>
                    <a:pt x="4513" y="1965"/>
                  </a:cubicBezTo>
                  <a:cubicBezTo>
                    <a:pt x="4513" y="1917"/>
                    <a:pt x="4525" y="1870"/>
                    <a:pt x="4537" y="1822"/>
                  </a:cubicBezTo>
                  <a:cubicBezTo>
                    <a:pt x="4692" y="1346"/>
                    <a:pt x="4835" y="870"/>
                    <a:pt x="5002" y="393"/>
                  </a:cubicBezTo>
                  <a:cubicBezTo>
                    <a:pt x="5025" y="298"/>
                    <a:pt x="5121" y="203"/>
                    <a:pt x="5204" y="131"/>
                  </a:cubicBezTo>
                  <a:cubicBezTo>
                    <a:pt x="5359" y="12"/>
                    <a:pt x="5525" y="0"/>
                    <a:pt x="5680" y="96"/>
                  </a:cubicBezTo>
                  <a:cubicBezTo>
                    <a:pt x="5847" y="203"/>
                    <a:pt x="5978" y="334"/>
                    <a:pt x="6025" y="536"/>
                  </a:cubicBezTo>
                  <a:cubicBezTo>
                    <a:pt x="6085" y="739"/>
                    <a:pt x="6204" y="917"/>
                    <a:pt x="6359" y="1084"/>
                  </a:cubicBezTo>
                  <a:cubicBezTo>
                    <a:pt x="6442" y="1167"/>
                    <a:pt x="6490" y="1310"/>
                    <a:pt x="6537" y="1429"/>
                  </a:cubicBezTo>
                  <a:cubicBezTo>
                    <a:pt x="6633" y="1667"/>
                    <a:pt x="6740" y="1882"/>
                    <a:pt x="6859" y="2120"/>
                  </a:cubicBezTo>
                  <a:cubicBezTo>
                    <a:pt x="7502" y="2060"/>
                    <a:pt x="8109" y="2072"/>
                    <a:pt x="8740" y="2096"/>
                  </a:cubicBezTo>
                  <a:cubicBezTo>
                    <a:pt x="9193" y="2108"/>
                    <a:pt x="9645" y="2167"/>
                    <a:pt x="10074" y="2358"/>
                  </a:cubicBezTo>
                  <a:cubicBezTo>
                    <a:pt x="10300" y="2465"/>
                    <a:pt x="10550" y="2477"/>
                    <a:pt x="10764" y="2596"/>
                  </a:cubicBezTo>
                  <a:cubicBezTo>
                    <a:pt x="11002" y="2739"/>
                    <a:pt x="11240" y="2858"/>
                    <a:pt x="11431" y="3060"/>
                  </a:cubicBezTo>
                  <a:cubicBezTo>
                    <a:pt x="11490" y="3132"/>
                    <a:pt x="11574" y="3191"/>
                    <a:pt x="11669" y="3239"/>
                  </a:cubicBezTo>
                  <a:cubicBezTo>
                    <a:pt x="11907" y="3346"/>
                    <a:pt x="12098" y="3525"/>
                    <a:pt x="12276" y="3703"/>
                  </a:cubicBezTo>
                  <a:cubicBezTo>
                    <a:pt x="12657" y="4072"/>
                    <a:pt x="13003" y="4477"/>
                    <a:pt x="13336" y="4894"/>
                  </a:cubicBezTo>
                  <a:cubicBezTo>
                    <a:pt x="13348" y="4906"/>
                    <a:pt x="13372" y="4941"/>
                    <a:pt x="13372" y="4965"/>
                  </a:cubicBezTo>
                  <a:cubicBezTo>
                    <a:pt x="13610" y="5453"/>
                    <a:pt x="13872" y="5953"/>
                    <a:pt x="13991" y="6489"/>
                  </a:cubicBezTo>
                  <a:cubicBezTo>
                    <a:pt x="14015" y="6620"/>
                    <a:pt x="14026" y="6787"/>
                    <a:pt x="14086" y="6906"/>
                  </a:cubicBezTo>
                  <a:cubicBezTo>
                    <a:pt x="14205" y="7120"/>
                    <a:pt x="14229" y="7358"/>
                    <a:pt x="14229" y="7620"/>
                  </a:cubicBezTo>
                  <a:cubicBezTo>
                    <a:pt x="14229" y="8299"/>
                    <a:pt x="14229" y="9001"/>
                    <a:pt x="14241" y="9680"/>
                  </a:cubicBezTo>
                  <a:cubicBezTo>
                    <a:pt x="14241" y="10037"/>
                    <a:pt x="14146" y="10371"/>
                    <a:pt x="13991" y="10680"/>
                  </a:cubicBezTo>
                  <a:cubicBezTo>
                    <a:pt x="13645" y="11287"/>
                    <a:pt x="13300" y="11883"/>
                    <a:pt x="12883" y="12442"/>
                  </a:cubicBezTo>
                  <a:cubicBezTo>
                    <a:pt x="12657" y="12752"/>
                    <a:pt x="12395" y="13038"/>
                    <a:pt x="12145" y="13335"/>
                  </a:cubicBezTo>
                  <a:cubicBezTo>
                    <a:pt x="12062" y="13419"/>
                    <a:pt x="11979" y="13490"/>
                    <a:pt x="11883" y="13550"/>
                  </a:cubicBezTo>
                  <a:cubicBezTo>
                    <a:pt x="11502" y="13824"/>
                    <a:pt x="11109" y="14109"/>
                    <a:pt x="10717" y="14359"/>
                  </a:cubicBezTo>
                  <a:cubicBezTo>
                    <a:pt x="10431" y="14538"/>
                    <a:pt x="10145" y="14705"/>
                    <a:pt x="9824" y="14764"/>
                  </a:cubicBezTo>
                  <a:cubicBezTo>
                    <a:pt x="9740" y="14776"/>
                    <a:pt x="9669" y="14788"/>
                    <a:pt x="9609" y="14824"/>
                  </a:cubicBezTo>
                  <a:cubicBezTo>
                    <a:pt x="9228" y="15062"/>
                    <a:pt x="8764" y="15097"/>
                    <a:pt x="8335" y="15205"/>
                  </a:cubicBezTo>
                  <a:cubicBezTo>
                    <a:pt x="8192" y="15240"/>
                    <a:pt x="8050" y="15252"/>
                    <a:pt x="7895" y="15252"/>
                  </a:cubicBezTo>
                  <a:cubicBezTo>
                    <a:pt x="7502" y="15252"/>
                    <a:pt x="7097" y="15264"/>
                    <a:pt x="6692" y="15252"/>
                  </a:cubicBezTo>
                  <a:cubicBezTo>
                    <a:pt x="6454" y="15240"/>
                    <a:pt x="6216" y="15193"/>
                    <a:pt x="5966" y="15145"/>
                  </a:cubicBezTo>
                  <a:cubicBezTo>
                    <a:pt x="5383" y="15038"/>
                    <a:pt x="4823" y="14859"/>
                    <a:pt x="4299" y="14562"/>
                  </a:cubicBezTo>
                  <a:cubicBezTo>
                    <a:pt x="4120" y="14466"/>
                    <a:pt x="3906" y="14383"/>
                    <a:pt x="3704" y="14300"/>
                  </a:cubicBezTo>
                  <a:cubicBezTo>
                    <a:pt x="3180" y="14074"/>
                    <a:pt x="2680" y="13824"/>
                    <a:pt x="2239" y="13478"/>
                  </a:cubicBezTo>
                  <a:cubicBezTo>
                    <a:pt x="1906" y="13192"/>
                    <a:pt x="1561" y="12919"/>
                    <a:pt x="1227" y="12621"/>
                  </a:cubicBezTo>
                  <a:cubicBezTo>
                    <a:pt x="430" y="11883"/>
                    <a:pt x="72" y="10954"/>
                    <a:pt x="60" y="9883"/>
                  </a:cubicBezTo>
                  <a:cubicBezTo>
                    <a:pt x="60" y="9716"/>
                    <a:pt x="72" y="9561"/>
                    <a:pt x="60" y="9406"/>
                  </a:cubicBezTo>
                  <a:cubicBezTo>
                    <a:pt x="1" y="8597"/>
                    <a:pt x="156" y="7823"/>
                    <a:pt x="358" y="7061"/>
                  </a:cubicBezTo>
                  <a:cubicBezTo>
                    <a:pt x="394" y="6906"/>
                    <a:pt x="453" y="6739"/>
                    <a:pt x="537" y="6573"/>
                  </a:cubicBezTo>
                  <a:cubicBezTo>
                    <a:pt x="751" y="6108"/>
                    <a:pt x="989" y="5632"/>
                    <a:pt x="1227" y="5191"/>
                  </a:cubicBezTo>
                  <a:cubicBezTo>
                    <a:pt x="1323" y="5025"/>
                    <a:pt x="1442" y="4882"/>
                    <a:pt x="1561" y="4727"/>
                  </a:cubicBezTo>
                  <a:cubicBezTo>
                    <a:pt x="1644" y="4608"/>
                    <a:pt x="1751" y="4525"/>
                    <a:pt x="1823" y="4406"/>
                  </a:cubicBezTo>
                  <a:cubicBezTo>
                    <a:pt x="2001" y="4132"/>
                    <a:pt x="2239" y="3929"/>
                    <a:pt x="2525" y="3763"/>
                  </a:cubicBezTo>
                  <a:cubicBezTo>
                    <a:pt x="3049" y="3465"/>
                    <a:pt x="3573" y="3156"/>
                    <a:pt x="4144" y="2977"/>
                  </a:cubicBezTo>
                  <a:cubicBezTo>
                    <a:pt x="4240" y="2965"/>
                    <a:pt x="4299" y="2941"/>
                    <a:pt x="4359" y="2917"/>
                  </a:cubicBezTo>
                  <a:close/>
                  <a:moveTo>
                    <a:pt x="5454" y="1012"/>
                  </a:moveTo>
                  <a:cubicBezTo>
                    <a:pt x="5323" y="1143"/>
                    <a:pt x="5383" y="1310"/>
                    <a:pt x="5323" y="1441"/>
                  </a:cubicBezTo>
                  <a:cubicBezTo>
                    <a:pt x="5133" y="1941"/>
                    <a:pt x="5061" y="2465"/>
                    <a:pt x="4978" y="2989"/>
                  </a:cubicBezTo>
                  <a:cubicBezTo>
                    <a:pt x="4966" y="3060"/>
                    <a:pt x="4954" y="3144"/>
                    <a:pt x="4894" y="3179"/>
                  </a:cubicBezTo>
                  <a:cubicBezTo>
                    <a:pt x="4680" y="3310"/>
                    <a:pt x="4537" y="3501"/>
                    <a:pt x="4299" y="3608"/>
                  </a:cubicBezTo>
                  <a:cubicBezTo>
                    <a:pt x="3763" y="3834"/>
                    <a:pt x="3287" y="4156"/>
                    <a:pt x="2811" y="4477"/>
                  </a:cubicBezTo>
                  <a:cubicBezTo>
                    <a:pt x="2704" y="4549"/>
                    <a:pt x="2608" y="4632"/>
                    <a:pt x="2525" y="4727"/>
                  </a:cubicBezTo>
                  <a:cubicBezTo>
                    <a:pt x="2156" y="5203"/>
                    <a:pt x="1775" y="5668"/>
                    <a:pt x="1549" y="6239"/>
                  </a:cubicBezTo>
                  <a:cubicBezTo>
                    <a:pt x="1477" y="6442"/>
                    <a:pt x="1358" y="6596"/>
                    <a:pt x="1275" y="6775"/>
                  </a:cubicBezTo>
                  <a:cubicBezTo>
                    <a:pt x="1192" y="7001"/>
                    <a:pt x="1084" y="7227"/>
                    <a:pt x="1025" y="7466"/>
                  </a:cubicBezTo>
                  <a:cubicBezTo>
                    <a:pt x="882" y="8073"/>
                    <a:pt x="763" y="8704"/>
                    <a:pt x="799" y="9347"/>
                  </a:cubicBezTo>
                  <a:cubicBezTo>
                    <a:pt x="822" y="9537"/>
                    <a:pt x="799" y="9740"/>
                    <a:pt x="799" y="9954"/>
                  </a:cubicBezTo>
                  <a:cubicBezTo>
                    <a:pt x="822" y="10906"/>
                    <a:pt x="1180" y="11680"/>
                    <a:pt x="1930" y="12276"/>
                  </a:cubicBezTo>
                  <a:cubicBezTo>
                    <a:pt x="2073" y="12383"/>
                    <a:pt x="2215" y="12478"/>
                    <a:pt x="2335" y="12597"/>
                  </a:cubicBezTo>
                  <a:cubicBezTo>
                    <a:pt x="2644" y="12931"/>
                    <a:pt x="3025" y="13169"/>
                    <a:pt x="3418" y="13359"/>
                  </a:cubicBezTo>
                  <a:cubicBezTo>
                    <a:pt x="3823" y="13538"/>
                    <a:pt x="4251" y="13704"/>
                    <a:pt x="4644" y="13907"/>
                  </a:cubicBezTo>
                  <a:cubicBezTo>
                    <a:pt x="5085" y="14169"/>
                    <a:pt x="5561" y="14324"/>
                    <a:pt x="6049" y="14419"/>
                  </a:cubicBezTo>
                  <a:cubicBezTo>
                    <a:pt x="6264" y="14466"/>
                    <a:pt x="6466" y="14538"/>
                    <a:pt x="6692" y="14550"/>
                  </a:cubicBezTo>
                  <a:cubicBezTo>
                    <a:pt x="7264" y="14550"/>
                    <a:pt x="7835" y="14609"/>
                    <a:pt x="8407" y="14443"/>
                  </a:cubicBezTo>
                  <a:cubicBezTo>
                    <a:pt x="8692" y="14359"/>
                    <a:pt x="9002" y="14324"/>
                    <a:pt x="9264" y="14169"/>
                  </a:cubicBezTo>
                  <a:cubicBezTo>
                    <a:pt x="9347" y="14121"/>
                    <a:pt x="9431" y="14109"/>
                    <a:pt x="9502" y="14074"/>
                  </a:cubicBezTo>
                  <a:cubicBezTo>
                    <a:pt x="9824" y="14002"/>
                    <a:pt x="10097" y="13847"/>
                    <a:pt x="10359" y="13669"/>
                  </a:cubicBezTo>
                  <a:cubicBezTo>
                    <a:pt x="10609" y="13514"/>
                    <a:pt x="10859" y="13335"/>
                    <a:pt x="11109" y="13169"/>
                  </a:cubicBezTo>
                  <a:cubicBezTo>
                    <a:pt x="11395" y="12990"/>
                    <a:pt x="11645" y="12800"/>
                    <a:pt x="11824" y="12502"/>
                  </a:cubicBezTo>
                  <a:cubicBezTo>
                    <a:pt x="11871" y="12407"/>
                    <a:pt x="11967" y="12347"/>
                    <a:pt x="12026" y="12276"/>
                  </a:cubicBezTo>
                  <a:cubicBezTo>
                    <a:pt x="12145" y="12121"/>
                    <a:pt x="12276" y="11990"/>
                    <a:pt x="12360" y="11847"/>
                  </a:cubicBezTo>
                  <a:cubicBezTo>
                    <a:pt x="12657" y="11371"/>
                    <a:pt x="12955" y="10895"/>
                    <a:pt x="13241" y="10418"/>
                  </a:cubicBezTo>
                  <a:cubicBezTo>
                    <a:pt x="13372" y="10192"/>
                    <a:pt x="13455" y="9942"/>
                    <a:pt x="13455" y="9668"/>
                  </a:cubicBezTo>
                  <a:cubicBezTo>
                    <a:pt x="13455" y="9061"/>
                    <a:pt x="13467" y="8466"/>
                    <a:pt x="13467" y="7858"/>
                  </a:cubicBezTo>
                  <a:cubicBezTo>
                    <a:pt x="13467" y="7585"/>
                    <a:pt x="13455" y="7335"/>
                    <a:pt x="13348" y="7096"/>
                  </a:cubicBezTo>
                  <a:cubicBezTo>
                    <a:pt x="13288" y="6966"/>
                    <a:pt x="13276" y="6811"/>
                    <a:pt x="13241" y="6680"/>
                  </a:cubicBezTo>
                  <a:cubicBezTo>
                    <a:pt x="13217" y="6573"/>
                    <a:pt x="13217" y="6489"/>
                    <a:pt x="13169" y="6382"/>
                  </a:cubicBezTo>
                  <a:cubicBezTo>
                    <a:pt x="13062" y="6096"/>
                    <a:pt x="12943" y="5811"/>
                    <a:pt x="12824" y="5549"/>
                  </a:cubicBezTo>
                  <a:cubicBezTo>
                    <a:pt x="12800" y="5477"/>
                    <a:pt x="12753" y="5394"/>
                    <a:pt x="12693" y="5322"/>
                  </a:cubicBezTo>
                  <a:cubicBezTo>
                    <a:pt x="12395" y="4953"/>
                    <a:pt x="12098" y="4584"/>
                    <a:pt x="11752" y="4263"/>
                  </a:cubicBezTo>
                  <a:cubicBezTo>
                    <a:pt x="11586" y="4120"/>
                    <a:pt x="11443" y="3989"/>
                    <a:pt x="11229" y="3882"/>
                  </a:cubicBezTo>
                  <a:cubicBezTo>
                    <a:pt x="11109" y="3822"/>
                    <a:pt x="10978" y="3727"/>
                    <a:pt x="10895" y="3620"/>
                  </a:cubicBezTo>
                  <a:cubicBezTo>
                    <a:pt x="10693" y="3417"/>
                    <a:pt x="10443" y="3286"/>
                    <a:pt x="10193" y="3227"/>
                  </a:cubicBezTo>
                  <a:cubicBezTo>
                    <a:pt x="9835" y="3132"/>
                    <a:pt x="9490" y="3001"/>
                    <a:pt x="9121" y="2929"/>
                  </a:cubicBezTo>
                  <a:cubicBezTo>
                    <a:pt x="8526" y="2822"/>
                    <a:pt x="7942" y="2894"/>
                    <a:pt x="7347" y="2882"/>
                  </a:cubicBezTo>
                  <a:cubicBezTo>
                    <a:pt x="7288" y="2882"/>
                    <a:pt x="7240" y="2905"/>
                    <a:pt x="7180" y="2929"/>
                  </a:cubicBezTo>
                  <a:cubicBezTo>
                    <a:pt x="6704" y="3060"/>
                    <a:pt x="6442" y="2905"/>
                    <a:pt x="6228" y="2453"/>
                  </a:cubicBezTo>
                  <a:cubicBezTo>
                    <a:pt x="6049" y="1941"/>
                    <a:pt x="5859" y="1441"/>
                    <a:pt x="5454" y="10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6"/>
            <p:cNvSpPr/>
            <p:nvPr/>
          </p:nvSpPr>
          <p:spPr>
            <a:xfrm>
              <a:off x="4074300" y="2056625"/>
              <a:ext cx="106600" cy="160775"/>
            </a:xfrm>
            <a:custGeom>
              <a:avLst/>
              <a:gdLst/>
              <a:ahLst/>
              <a:cxnLst/>
              <a:rect l="l" t="t" r="r" b="b"/>
              <a:pathLst>
                <a:path w="4264" h="6431" extrusionOk="0">
                  <a:moveTo>
                    <a:pt x="2930" y="4239"/>
                  </a:moveTo>
                  <a:cubicBezTo>
                    <a:pt x="2573" y="4394"/>
                    <a:pt x="2215" y="4323"/>
                    <a:pt x="1870" y="4347"/>
                  </a:cubicBezTo>
                  <a:cubicBezTo>
                    <a:pt x="1549" y="4382"/>
                    <a:pt x="1215" y="4418"/>
                    <a:pt x="906" y="4454"/>
                  </a:cubicBezTo>
                  <a:cubicBezTo>
                    <a:pt x="894" y="4466"/>
                    <a:pt x="870" y="4478"/>
                    <a:pt x="870" y="4501"/>
                  </a:cubicBezTo>
                  <a:cubicBezTo>
                    <a:pt x="810" y="4942"/>
                    <a:pt x="775" y="5371"/>
                    <a:pt x="715" y="5823"/>
                  </a:cubicBezTo>
                  <a:cubicBezTo>
                    <a:pt x="691" y="5942"/>
                    <a:pt x="691" y="6061"/>
                    <a:pt x="668" y="6168"/>
                  </a:cubicBezTo>
                  <a:cubicBezTo>
                    <a:pt x="620" y="6323"/>
                    <a:pt x="489" y="6430"/>
                    <a:pt x="358" y="6418"/>
                  </a:cubicBezTo>
                  <a:cubicBezTo>
                    <a:pt x="203" y="6394"/>
                    <a:pt x="132" y="6311"/>
                    <a:pt x="84" y="6180"/>
                  </a:cubicBezTo>
                  <a:cubicBezTo>
                    <a:pt x="13" y="5918"/>
                    <a:pt x="1" y="5656"/>
                    <a:pt x="60" y="5406"/>
                  </a:cubicBezTo>
                  <a:cubicBezTo>
                    <a:pt x="120" y="5144"/>
                    <a:pt x="144" y="4894"/>
                    <a:pt x="132" y="4632"/>
                  </a:cubicBezTo>
                  <a:cubicBezTo>
                    <a:pt x="132" y="4573"/>
                    <a:pt x="132" y="4513"/>
                    <a:pt x="144" y="4454"/>
                  </a:cubicBezTo>
                  <a:cubicBezTo>
                    <a:pt x="298" y="3727"/>
                    <a:pt x="394" y="2977"/>
                    <a:pt x="656" y="2263"/>
                  </a:cubicBezTo>
                  <a:cubicBezTo>
                    <a:pt x="715" y="2084"/>
                    <a:pt x="751" y="1906"/>
                    <a:pt x="810" y="1727"/>
                  </a:cubicBezTo>
                  <a:cubicBezTo>
                    <a:pt x="953" y="1275"/>
                    <a:pt x="1072" y="846"/>
                    <a:pt x="1203" y="406"/>
                  </a:cubicBezTo>
                  <a:cubicBezTo>
                    <a:pt x="1227" y="298"/>
                    <a:pt x="1322" y="203"/>
                    <a:pt x="1406" y="132"/>
                  </a:cubicBezTo>
                  <a:cubicBezTo>
                    <a:pt x="1549" y="13"/>
                    <a:pt x="1703" y="1"/>
                    <a:pt x="1846" y="132"/>
                  </a:cubicBezTo>
                  <a:cubicBezTo>
                    <a:pt x="1965" y="239"/>
                    <a:pt x="2061" y="358"/>
                    <a:pt x="2156" y="489"/>
                  </a:cubicBezTo>
                  <a:cubicBezTo>
                    <a:pt x="2287" y="679"/>
                    <a:pt x="2418" y="858"/>
                    <a:pt x="2525" y="1072"/>
                  </a:cubicBezTo>
                  <a:cubicBezTo>
                    <a:pt x="2942" y="1858"/>
                    <a:pt x="3346" y="2668"/>
                    <a:pt x="3656" y="3501"/>
                  </a:cubicBezTo>
                  <a:cubicBezTo>
                    <a:pt x="3704" y="3620"/>
                    <a:pt x="3716" y="3751"/>
                    <a:pt x="3763" y="3870"/>
                  </a:cubicBezTo>
                  <a:cubicBezTo>
                    <a:pt x="3811" y="4013"/>
                    <a:pt x="3846" y="4180"/>
                    <a:pt x="3906" y="4311"/>
                  </a:cubicBezTo>
                  <a:cubicBezTo>
                    <a:pt x="4049" y="4585"/>
                    <a:pt x="4120" y="4847"/>
                    <a:pt x="4180" y="5132"/>
                  </a:cubicBezTo>
                  <a:cubicBezTo>
                    <a:pt x="4192" y="5240"/>
                    <a:pt x="4227" y="5323"/>
                    <a:pt x="4239" y="5430"/>
                  </a:cubicBezTo>
                  <a:cubicBezTo>
                    <a:pt x="4251" y="5525"/>
                    <a:pt x="4263" y="5597"/>
                    <a:pt x="4263" y="5680"/>
                  </a:cubicBezTo>
                  <a:cubicBezTo>
                    <a:pt x="4263" y="5906"/>
                    <a:pt x="4132" y="6073"/>
                    <a:pt x="3930" y="6121"/>
                  </a:cubicBezTo>
                  <a:cubicBezTo>
                    <a:pt x="3727" y="6156"/>
                    <a:pt x="3549" y="6073"/>
                    <a:pt x="3465" y="5882"/>
                  </a:cubicBezTo>
                  <a:cubicBezTo>
                    <a:pt x="3406" y="5728"/>
                    <a:pt x="3335" y="5585"/>
                    <a:pt x="3311" y="5430"/>
                  </a:cubicBezTo>
                  <a:cubicBezTo>
                    <a:pt x="3287" y="5013"/>
                    <a:pt x="3108" y="4656"/>
                    <a:pt x="2930" y="4239"/>
                  </a:cubicBezTo>
                  <a:close/>
                  <a:moveTo>
                    <a:pt x="2692" y="3346"/>
                  </a:moveTo>
                  <a:cubicBezTo>
                    <a:pt x="2453" y="2680"/>
                    <a:pt x="2108" y="2025"/>
                    <a:pt x="1763" y="1382"/>
                  </a:cubicBezTo>
                  <a:cubicBezTo>
                    <a:pt x="1751" y="1346"/>
                    <a:pt x="1691" y="1322"/>
                    <a:pt x="1632" y="1263"/>
                  </a:cubicBezTo>
                  <a:cubicBezTo>
                    <a:pt x="1453" y="1894"/>
                    <a:pt x="1287" y="2489"/>
                    <a:pt x="1144" y="3085"/>
                  </a:cubicBezTo>
                  <a:cubicBezTo>
                    <a:pt x="1108" y="3192"/>
                    <a:pt x="1084" y="3311"/>
                    <a:pt x="1084" y="3430"/>
                  </a:cubicBezTo>
                  <a:cubicBezTo>
                    <a:pt x="1060" y="3501"/>
                    <a:pt x="1084" y="3585"/>
                    <a:pt x="1096" y="3644"/>
                  </a:cubicBezTo>
                  <a:cubicBezTo>
                    <a:pt x="1156" y="3668"/>
                    <a:pt x="1179" y="3668"/>
                    <a:pt x="1215" y="3668"/>
                  </a:cubicBezTo>
                  <a:cubicBezTo>
                    <a:pt x="1596" y="3585"/>
                    <a:pt x="2001" y="3513"/>
                    <a:pt x="2406" y="3513"/>
                  </a:cubicBezTo>
                  <a:cubicBezTo>
                    <a:pt x="2501" y="3513"/>
                    <a:pt x="2596" y="3466"/>
                    <a:pt x="2692" y="3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 name="Google Shape;1235;p76"/>
          <p:cNvGrpSpPr/>
          <p:nvPr/>
        </p:nvGrpSpPr>
        <p:grpSpPr>
          <a:xfrm>
            <a:off x="5489475" y="3680938"/>
            <a:ext cx="355425" cy="342925"/>
            <a:chOff x="5845950" y="2548050"/>
            <a:chExt cx="355425" cy="342925"/>
          </a:xfrm>
        </p:grpSpPr>
        <p:sp>
          <p:nvSpPr>
            <p:cNvPr id="1236" name="Google Shape;1236;p76"/>
            <p:cNvSpPr/>
            <p:nvPr/>
          </p:nvSpPr>
          <p:spPr>
            <a:xfrm>
              <a:off x="5859350" y="2598075"/>
              <a:ext cx="267025" cy="278625"/>
            </a:xfrm>
            <a:custGeom>
              <a:avLst/>
              <a:gdLst/>
              <a:ahLst/>
              <a:cxnLst/>
              <a:rect l="l" t="t" r="r" b="b"/>
              <a:pathLst>
                <a:path w="10681" h="11145" extrusionOk="0">
                  <a:moveTo>
                    <a:pt x="6168" y="5322"/>
                  </a:moveTo>
                  <a:cubicBezTo>
                    <a:pt x="5644" y="4584"/>
                    <a:pt x="5156" y="3870"/>
                    <a:pt x="4620" y="3120"/>
                  </a:cubicBezTo>
                  <a:cubicBezTo>
                    <a:pt x="4144" y="3382"/>
                    <a:pt x="3727" y="3584"/>
                    <a:pt x="3322" y="3834"/>
                  </a:cubicBezTo>
                  <a:cubicBezTo>
                    <a:pt x="3227" y="3894"/>
                    <a:pt x="3227" y="4096"/>
                    <a:pt x="3215" y="4239"/>
                  </a:cubicBezTo>
                  <a:cubicBezTo>
                    <a:pt x="3215" y="4298"/>
                    <a:pt x="3275" y="4370"/>
                    <a:pt x="3322" y="4429"/>
                  </a:cubicBezTo>
                  <a:cubicBezTo>
                    <a:pt x="4096" y="5668"/>
                    <a:pt x="4858" y="6906"/>
                    <a:pt x="5644" y="8120"/>
                  </a:cubicBezTo>
                  <a:cubicBezTo>
                    <a:pt x="5763" y="8311"/>
                    <a:pt x="6001" y="8418"/>
                    <a:pt x="6239" y="8597"/>
                  </a:cubicBezTo>
                  <a:cubicBezTo>
                    <a:pt x="6954" y="7727"/>
                    <a:pt x="7609" y="6918"/>
                    <a:pt x="8263" y="6096"/>
                  </a:cubicBezTo>
                  <a:cubicBezTo>
                    <a:pt x="8918" y="5287"/>
                    <a:pt x="9549" y="4453"/>
                    <a:pt x="10288" y="3524"/>
                  </a:cubicBezTo>
                  <a:cubicBezTo>
                    <a:pt x="10383" y="3763"/>
                    <a:pt x="10478" y="3894"/>
                    <a:pt x="10490" y="4048"/>
                  </a:cubicBezTo>
                  <a:cubicBezTo>
                    <a:pt x="10680" y="5810"/>
                    <a:pt x="10478" y="7549"/>
                    <a:pt x="9514" y="9073"/>
                  </a:cubicBezTo>
                  <a:cubicBezTo>
                    <a:pt x="8740" y="10299"/>
                    <a:pt x="7513" y="10871"/>
                    <a:pt x="6097" y="11037"/>
                  </a:cubicBezTo>
                  <a:cubicBezTo>
                    <a:pt x="5180" y="11144"/>
                    <a:pt x="4251" y="11133"/>
                    <a:pt x="3382" y="10775"/>
                  </a:cubicBezTo>
                  <a:cubicBezTo>
                    <a:pt x="1429" y="9966"/>
                    <a:pt x="358" y="8501"/>
                    <a:pt x="167" y="6394"/>
                  </a:cubicBezTo>
                  <a:cubicBezTo>
                    <a:pt x="1" y="4584"/>
                    <a:pt x="643" y="2989"/>
                    <a:pt x="1798" y="1631"/>
                  </a:cubicBezTo>
                  <a:cubicBezTo>
                    <a:pt x="2858" y="417"/>
                    <a:pt x="4299" y="0"/>
                    <a:pt x="5894" y="191"/>
                  </a:cubicBezTo>
                  <a:cubicBezTo>
                    <a:pt x="6501" y="262"/>
                    <a:pt x="7097" y="357"/>
                    <a:pt x="7716" y="476"/>
                  </a:cubicBezTo>
                  <a:cubicBezTo>
                    <a:pt x="8192" y="560"/>
                    <a:pt x="8621" y="774"/>
                    <a:pt x="8930" y="1179"/>
                  </a:cubicBezTo>
                  <a:cubicBezTo>
                    <a:pt x="9061" y="1334"/>
                    <a:pt x="9121" y="1489"/>
                    <a:pt x="8978" y="1679"/>
                  </a:cubicBezTo>
                  <a:cubicBezTo>
                    <a:pt x="8097" y="2846"/>
                    <a:pt x="7240" y="4013"/>
                    <a:pt x="6370" y="5179"/>
                  </a:cubicBezTo>
                  <a:cubicBezTo>
                    <a:pt x="6358" y="5191"/>
                    <a:pt x="6311" y="5227"/>
                    <a:pt x="6168" y="5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6"/>
            <p:cNvSpPr/>
            <p:nvPr/>
          </p:nvSpPr>
          <p:spPr>
            <a:xfrm>
              <a:off x="5950125" y="2566525"/>
              <a:ext cx="231025" cy="228325"/>
            </a:xfrm>
            <a:custGeom>
              <a:avLst/>
              <a:gdLst/>
              <a:ahLst/>
              <a:cxnLst/>
              <a:rect l="l" t="t" r="r" b="b"/>
              <a:pathLst>
                <a:path w="9241" h="9133" extrusionOk="0">
                  <a:moveTo>
                    <a:pt x="8264" y="0"/>
                  </a:moveTo>
                  <a:cubicBezTo>
                    <a:pt x="8621" y="238"/>
                    <a:pt x="8931" y="441"/>
                    <a:pt x="9240" y="631"/>
                  </a:cubicBezTo>
                  <a:cubicBezTo>
                    <a:pt x="9085" y="1203"/>
                    <a:pt x="3275" y="8549"/>
                    <a:pt x="2549" y="9132"/>
                  </a:cubicBezTo>
                  <a:cubicBezTo>
                    <a:pt x="2418" y="9013"/>
                    <a:pt x="2251" y="8906"/>
                    <a:pt x="2144" y="8763"/>
                  </a:cubicBezTo>
                  <a:cubicBezTo>
                    <a:pt x="1430" y="7680"/>
                    <a:pt x="739" y="6572"/>
                    <a:pt x="1" y="5418"/>
                  </a:cubicBezTo>
                  <a:cubicBezTo>
                    <a:pt x="334" y="5239"/>
                    <a:pt x="561" y="5120"/>
                    <a:pt x="811" y="4977"/>
                  </a:cubicBezTo>
                  <a:cubicBezTo>
                    <a:pt x="1251" y="5239"/>
                    <a:pt x="1406" y="5715"/>
                    <a:pt x="1668" y="6072"/>
                  </a:cubicBezTo>
                  <a:cubicBezTo>
                    <a:pt x="1846" y="6310"/>
                    <a:pt x="2001" y="6584"/>
                    <a:pt x="2180" y="6822"/>
                  </a:cubicBezTo>
                  <a:cubicBezTo>
                    <a:pt x="2382" y="7108"/>
                    <a:pt x="2668" y="7108"/>
                    <a:pt x="2894" y="6846"/>
                  </a:cubicBezTo>
                  <a:cubicBezTo>
                    <a:pt x="3108" y="6560"/>
                    <a:pt x="3323" y="6251"/>
                    <a:pt x="3525" y="5965"/>
                  </a:cubicBezTo>
                  <a:cubicBezTo>
                    <a:pt x="4359" y="4846"/>
                    <a:pt x="5192" y="3715"/>
                    <a:pt x="6049" y="2620"/>
                  </a:cubicBezTo>
                  <a:cubicBezTo>
                    <a:pt x="6609" y="1869"/>
                    <a:pt x="7216" y="1155"/>
                    <a:pt x="7811" y="441"/>
                  </a:cubicBezTo>
                  <a:cubicBezTo>
                    <a:pt x="7931" y="310"/>
                    <a:pt x="8073" y="179"/>
                    <a:pt x="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6"/>
            <p:cNvSpPr/>
            <p:nvPr/>
          </p:nvSpPr>
          <p:spPr>
            <a:xfrm>
              <a:off x="5845950" y="2548050"/>
              <a:ext cx="355425" cy="342925"/>
            </a:xfrm>
            <a:custGeom>
              <a:avLst/>
              <a:gdLst/>
              <a:ahLst/>
              <a:cxnLst/>
              <a:rect l="l" t="t" r="r" b="b"/>
              <a:pathLst>
                <a:path w="14217" h="13717" extrusionOk="0">
                  <a:moveTo>
                    <a:pt x="13991" y="977"/>
                  </a:moveTo>
                  <a:cubicBezTo>
                    <a:pt x="13574" y="656"/>
                    <a:pt x="13193" y="382"/>
                    <a:pt x="12800" y="108"/>
                  </a:cubicBezTo>
                  <a:cubicBezTo>
                    <a:pt x="12717" y="37"/>
                    <a:pt x="12609" y="1"/>
                    <a:pt x="12514" y="1"/>
                  </a:cubicBezTo>
                  <a:cubicBezTo>
                    <a:pt x="12336" y="1"/>
                    <a:pt x="12205" y="144"/>
                    <a:pt x="12121" y="239"/>
                  </a:cubicBezTo>
                  <a:cubicBezTo>
                    <a:pt x="11550" y="942"/>
                    <a:pt x="10966" y="1644"/>
                    <a:pt x="10466" y="2239"/>
                  </a:cubicBezTo>
                  <a:cubicBezTo>
                    <a:pt x="10347" y="2382"/>
                    <a:pt x="10216" y="2525"/>
                    <a:pt x="10073" y="2680"/>
                  </a:cubicBezTo>
                  <a:cubicBezTo>
                    <a:pt x="10050" y="2728"/>
                    <a:pt x="10002" y="2763"/>
                    <a:pt x="9978" y="2799"/>
                  </a:cubicBezTo>
                  <a:lnTo>
                    <a:pt x="9883" y="2716"/>
                  </a:lnTo>
                  <a:cubicBezTo>
                    <a:pt x="9752" y="2597"/>
                    <a:pt x="9645" y="2489"/>
                    <a:pt x="9514" y="2418"/>
                  </a:cubicBezTo>
                  <a:lnTo>
                    <a:pt x="9466" y="2382"/>
                  </a:lnTo>
                  <a:cubicBezTo>
                    <a:pt x="9169" y="2227"/>
                    <a:pt x="8871" y="2061"/>
                    <a:pt x="8549" y="1989"/>
                  </a:cubicBezTo>
                  <a:cubicBezTo>
                    <a:pt x="8252" y="1906"/>
                    <a:pt x="7954" y="1882"/>
                    <a:pt x="7656" y="1835"/>
                  </a:cubicBezTo>
                  <a:cubicBezTo>
                    <a:pt x="7395" y="1811"/>
                    <a:pt x="7145" y="1775"/>
                    <a:pt x="6894" y="1715"/>
                  </a:cubicBezTo>
                  <a:cubicBezTo>
                    <a:pt x="6597" y="1656"/>
                    <a:pt x="6287" y="1632"/>
                    <a:pt x="5966" y="1632"/>
                  </a:cubicBezTo>
                  <a:cubicBezTo>
                    <a:pt x="5216" y="1632"/>
                    <a:pt x="4442" y="1811"/>
                    <a:pt x="3501" y="2204"/>
                  </a:cubicBezTo>
                  <a:cubicBezTo>
                    <a:pt x="2811" y="2489"/>
                    <a:pt x="2263" y="2894"/>
                    <a:pt x="1858" y="3370"/>
                  </a:cubicBezTo>
                  <a:cubicBezTo>
                    <a:pt x="1049" y="4371"/>
                    <a:pt x="489" y="5585"/>
                    <a:pt x="227" y="7014"/>
                  </a:cubicBezTo>
                  <a:cubicBezTo>
                    <a:pt x="1" y="8252"/>
                    <a:pt x="179" y="9466"/>
                    <a:pt x="727" y="10574"/>
                  </a:cubicBezTo>
                  <a:cubicBezTo>
                    <a:pt x="1489" y="12086"/>
                    <a:pt x="2739" y="13086"/>
                    <a:pt x="4418" y="13526"/>
                  </a:cubicBezTo>
                  <a:cubicBezTo>
                    <a:pt x="4859" y="13646"/>
                    <a:pt x="5299" y="13717"/>
                    <a:pt x="5763" y="13717"/>
                  </a:cubicBezTo>
                  <a:cubicBezTo>
                    <a:pt x="6406" y="13717"/>
                    <a:pt x="7085" y="13598"/>
                    <a:pt x="7799" y="13372"/>
                  </a:cubicBezTo>
                  <a:cubicBezTo>
                    <a:pt x="8276" y="13217"/>
                    <a:pt x="8704" y="13026"/>
                    <a:pt x="9085" y="12788"/>
                  </a:cubicBezTo>
                  <a:cubicBezTo>
                    <a:pt x="10252" y="12050"/>
                    <a:pt x="11002" y="10895"/>
                    <a:pt x="11407" y="9157"/>
                  </a:cubicBezTo>
                  <a:cubicBezTo>
                    <a:pt x="11705" y="7835"/>
                    <a:pt x="11717" y="6573"/>
                    <a:pt x="11431" y="5395"/>
                  </a:cubicBezTo>
                  <a:cubicBezTo>
                    <a:pt x="11371" y="5121"/>
                    <a:pt x="11419" y="4930"/>
                    <a:pt x="11586" y="4728"/>
                  </a:cubicBezTo>
                  <a:cubicBezTo>
                    <a:pt x="11895" y="4347"/>
                    <a:pt x="12193" y="3966"/>
                    <a:pt x="12479" y="3609"/>
                  </a:cubicBezTo>
                  <a:cubicBezTo>
                    <a:pt x="12609" y="3442"/>
                    <a:pt x="12729" y="3275"/>
                    <a:pt x="12860" y="3120"/>
                  </a:cubicBezTo>
                  <a:cubicBezTo>
                    <a:pt x="12967" y="2978"/>
                    <a:pt x="13086" y="2835"/>
                    <a:pt x="13193" y="2704"/>
                  </a:cubicBezTo>
                  <a:cubicBezTo>
                    <a:pt x="13431" y="2418"/>
                    <a:pt x="13669" y="2120"/>
                    <a:pt x="13883" y="1811"/>
                  </a:cubicBezTo>
                  <a:cubicBezTo>
                    <a:pt x="13979" y="1704"/>
                    <a:pt x="14026" y="1573"/>
                    <a:pt x="14086" y="1454"/>
                  </a:cubicBezTo>
                  <a:cubicBezTo>
                    <a:pt x="14110" y="1394"/>
                    <a:pt x="14122" y="1334"/>
                    <a:pt x="14157" y="1275"/>
                  </a:cubicBezTo>
                  <a:lnTo>
                    <a:pt x="14217" y="1156"/>
                  </a:lnTo>
                  <a:close/>
                  <a:moveTo>
                    <a:pt x="9419" y="3561"/>
                  </a:moveTo>
                  <a:cubicBezTo>
                    <a:pt x="8883" y="4275"/>
                    <a:pt x="8347" y="4990"/>
                    <a:pt x="7811" y="5716"/>
                  </a:cubicBezTo>
                  <a:cubicBezTo>
                    <a:pt x="7490" y="6168"/>
                    <a:pt x="7145" y="6633"/>
                    <a:pt x="6823" y="7073"/>
                  </a:cubicBezTo>
                  <a:cubicBezTo>
                    <a:pt x="6823" y="7073"/>
                    <a:pt x="6787" y="7109"/>
                    <a:pt x="6764" y="7121"/>
                  </a:cubicBezTo>
                  <a:lnTo>
                    <a:pt x="6764" y="7121"/>
                  </a:lnTo>
                  <a:lnTo>
                    <a:pt x="5228" y="4930"/>
                  </a:lnTo>
                  <a:lnTo>
                    <a:pt x="5109" y="4990"/>
                  </a:lnTo>
                  <a:cubicBezTo>
                    <a:pt x="4989" y="5049"/>
                    <a:pt x="4870" y="5121"/>
                    <a:pt x="4751" y="5180"/>
                  </a:cubicBezTo>
                  <a:cubicBezTo>
                    <a:pt x="4418" y="5359"/>
                    <a:pt x="4108" y="5525"/>
                    <a:pt x="3811" y="5704"/>
                  </a:cubicBezTo>
                  <a:cubicBezTo>
                    <a:pt x="3680" y="5799"/>
                    <a:pt x="3644" y="6002"/>
                    <a:pt x="3632" y="6168"/>
                  </a:cubicBezTo>
                  <a:lnTo>
                    <a:pt x="3632" y="6216"/>
                  </a:lnTo>
                  <a:cubicBezTo>
                    <a:pt x="3620" y="6311"/>
                    <a:pt x="3680" y="6395"/>
                    <a:pt x="3739" y="6466"/>
                  </a:cubicBezTo>
                  <a:cubicBezTo>
                    <a:pt x="3751" y="6478"/>
                    <a:pt x="3751" y="6490"/>
                    <a:pt x="3763" y="6514"/>
                  </a:cubicBezTo>
                  <a:lnTo>
                    <a:pt x="4299" y="7359"/>
                  </a:lnTo>
                  <a:cubicBezTo>
                    <a:pt x="4882" y="8300"/>
                    <a:pt x="5490" y="9264"/>
                    <a:pt x="6097" y="10205"/>
                  </a:cubicBezTo>
                  <a:cubicBezTo>
                    <a:pt x="6204" y="10347"/>
                    <a:pt x="6359" y="10455"/>
                    <a:pt x="6502" y="10562"/>
                  </a:cubicBezTo>
                  <a:cubicBezTo>
                    <a:pt x="6585" y="10598"/>
                    <a:pt x="6656" y="10657"/>
                    <a:pt x="6728" y="10717"/>
                  </a:cubicBezTo>
                  <a:lnTo>
                    <a:pt x="6847" y="10812"/>
                  </a:lnTo>
                  <a:cubicBezTo>
                    <a:pt x="6847" y="10812"/>
                    <a:pt x="7383" y="10157"/>
                    <a:pt x="7585" y="9883"/>
                  </a:cubicBezTo>
                  <a:cubicBezTo>
                    <a:pt x="8073" y="9312"/>
                    <a:pt x="8514" y="8752"/>
                    <a:pt x="8966" y="8192"/>
                  </a:cubicBezTo>
                  <a:cubicBezTo>
                    <a:pt x="9419" y="7621"/>
                    <a:pt x="9871" y="7049"/>
                    <a:pt x="10335" y="6430"/>
                  </a:cubicBezTo>
                  <a:lnTo>
                    <a:pt x="10824" y="5811"/>
                  </a:lnTo>
                  <a:cubicBezTo>
                    <a:pt x="10859" y="5918"/>
                    <a:pt x="10907" y="5990"/>
                    <a:pt x="10907" y="6061"/>
                  </a:cubicBezTo>
                  <a:cubicBezTo>
                    <a:pt x="11133" y="8014"/>
                    <a:pt x="10824" y="9621"/>
                    <a:pt x="9942" y="10990"/>
                  </a:cubicBezTo>
                  <a:cubicBezTo>
                    <a:pt x="9240" y="12074"/>
                    <a:pt x="8121" y="12717"/>
                    <a:pt x="6633" y="12884"/>
                  </a:cubicBezTo>
                  <a:cubicBezTo>
                    <a:pt x="6299" y="12907"/>
                    <a:pt x="6002" y="12943"/>
                    <a:pt x="5728" y="12943"/>
                  </a:cubicBezTo>
                  <a:cubicBezTo>
                    <a:pt x="5073" y="12943"/>
                    <a:pt x="4513" y="12836"/>
                    <a:pt x="4001" y="12622"/>
                  </a:cubicBezTo>
                  <a:cubicBezTo>
                    <a:pt x="2120" y="11848"/>
                    <a:pt x="1072" y="10419"/>
                    <a:pt x="882" y="8371"/>
                  </a:cubicBezTo>
                  <a:cubicBezTo>
                    <a:pt x="727" y="6692"/>
                    <a:pt x="1263" y="5121"/>
                    <a:pt x="2489" y="3728"/>
                  </a:cubicBezTo>
                  <a:cubicBezTo>
                    <a:pt x="3311" y="2775"/>
                    <a:pt x="4406" y="2299"/>
                    <a:pt x="5728" y="2299"/>
                  </a:cubicBezTo>
                  <a:cubicBezTo>
                    <a:pt x="5966" y="2299"/>
                    <a:pt x="6204" y="2311"/>
                    <a:pt x="6466" y="2347"/>
                  </a:cubicBezTo>
                  <a:cubicBezTo>
                    <a:pt x="7037" y="2418"/>
                    <a:pt x="7656" y="2501"/>
                    <a:pt x="8264" y="2620"/>
                  </a:cubicBezTo>
                  <a:cubicBezTo>
                    <a:pt x="8752" y="2716"/>
                    <a:pt x="9121" y="2918"/>
                    <a:pt x="9395" y="3263"/>
                  </a:cubicBezTo>
                  <a:cubicBezTo>
                    <a:pt x="9502" y="3394"/>
                    <a:pt x="9502" y="3454"/>
                    <a:pt x="9419" y="3561"/>
                  </a:cubicBezTo>
                  <a:close/>
                  <a:moveTo>
                    <a:pt x="6704" y="9693"/>
                  </a:moveTo>
                  <a:cubicBezTo>
                    <a:pt x="6680" y="9681"/>
                    <a:pt x="6668" y="9681"/>
                    <a:pt x="6668" y="9657"/>
                  </a:cubicBezTo>
                  <a:cubicBezTo>
                    <a:pt x="6585" y="9585"/>
                    <a:pt x="6490" y="9514"/>
                    <a:pt x="6430" y="9443"/>
                  </a:cubicBezTo>
                  <a:cubicBezTo>
                    <a:pt x="5894" y="8609"/>
                    <a:pt x="5359" y="7788"/>
                    <a:pt x="4811" y="6907"/>
                  </a:cubicBezTo>
                  <a:lnTo>
                    <a:pt x="4382" y="6228"/>
                  </a:lnTo>
                  <a:lnTo>
                    <a:pt x="4978" y="5906"/>
                  </a:lnTo>
                  <a:cubicBezTo>
                    <a:pt x="5204" y="6073"/>
                    <a:pt x="5347" y="6299"/>
                    <a:pt x="5490" y="6549"/>
                  </a:cubicBezTo>
                  <a:cubicBezTo>
                    <a:pt x="5573" y="6668"/>
                    <a:pt x="5644" y="6799"/>
                    <a:pt x="5728" y="6907"/>
                  </a:cubicBezTo>
                  <a:cubicBezTo>
                    <a:pt x="5823" y="7026"/>
                    <a:pt x="5894" y="7145"/>
                    <a:pt x="5990" y="7276"/>
                  </a:cubicBezTo>
                  <a:cubicBezTo>
                    <a:pt x="6061" y="7419"/>
                    <a:pt x="6144" y="7550"/>
                    <a:pt x="6240" y="7669"/>
                  </a:cubicBezTo>
                  <a:cubicBezTo>
                    <a:pt x="6371" y="7847"/>
                    <a:pt x="6537" y="7931"/>
                    <a:pt x="6716" y="7931"/>
                  </a:cubicBezTo>
                  <a:cubicBezTo>
                    <a:pt x="6835" y="7931"/>
                    <a:pt x="7014" y="7895"/>
                    <a:pt x="7192" y="7680"/>
                  </a:cubicBezTo>
                  <a:cubicBezTo>
                    <a:pt x="7335" y="7502"/>
                    <a:pt x="7478" y="7311"/>
                    <a:pt x="7597" y="7133"/>
                  </a:cubicBezTo>
                  <a:cubicBezTo>
                    <a:pt x="7668" y="7014"/>
                    <a:pt x="7752" y="6907"/>
                    <a:pt x="7835" y="6788"/>
                  </a:cubicBezTo>
                  <a:cubicBezTo>
                    <a:pt x="8049" y="6490"/>
                    <a:pt x="8264" y="6204"/>
                    <a:pt x="8490" y="5906"/>
                  </a:cubicBezTo>
                  <a:cubicBezTo>
                    <a:pt x="9097" y="5097"/>
                    <a:pt x="9716" y="4263"/>
                    <a:pt x="10347" y="3442"/>
                  </a:cubicBezTo>
                  <a:cubicBezTo>
                    <a:pt x="10776" y="2870"/>
                    <a:pt x="11240" y="2323"/>
                    <a:pt x="11681" y="1787"/>
                  </a:cubicBezTo>
                  <a:cubicBezTo>
                    <a:pt x="11836" y="1608"/>
                    <a:pt x="11967" y="1442"/>
                    <a:pt x="12121" y="1263"/>
                  </a:cubicBezTo>
                  <a:cubicBezTo>
                    <a:pt x="12193" y="1180"/>
                    <a:pt x="12276" y="1084"/>
                    <a:pt x="12383" y="989"/>
                  </a:cubicBezTo>
                  <a:lnTo>
                    <a:pt x="12455" y="906"/>
                  </a:lnTo>
                  <a:lnTo>
                    <a:pt x="13229" y="1418"/>
                  </a:lnTo>
                  <a:cubicBezTo>
                    <a:pt x="12669" y="2418"/>
                    <a:pt x="7668" y="8752"/>
                    <a:pt x="6704" y="96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76"/>
          <p:cNvGrpSpPr/>
          <p:nvPr/>
        </p:nvGrpSpPr>
        <p:grpSpPr>
          <a:xfrm>
            <a:off x="3293650" y="1962700"/>
            <a:ext cx="405425" cy="344700"/>
            <a:chOff x="1168000" y="1750950"/>
            <a:chExt cx="405425" cy="344700"/>
          </a:xfrm>
        </p:grpSpPr>
        <p:sp>
          <p:nvSpPr>
            <p:cNvPr id="1240" name="Google Shape;1240;p76"/>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6"/>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6"/>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6"/>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6"/>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6"/>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6"/>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78;p61"/>
          <p:cNvSpPr/>
          <p:nvPr/>
        </p:nvSpPr>
        <p:spPr>
          <a:xfrm>
            <a:off x="4996100" y="1251155"/>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Прямоугольник 1"/>
          <p:cNvSpPr/>
          <p:nvPr/>
        </p:nvSpPr>
        <p:spPr>
          <a:xfrm>
            <a:off x="3092929" y="2575061"/>
            <a:ext cx="2495640" cy="1200329"/>
          </a:xfrm>
          <a:prstGeom prst="rect">
            <a:avLst/>
          </a:prstGeom>
        </p:spPr>
        <p:txBody>
          <a:bodyPr wrap="square">
            <a:spAutoFit/>
          </a:bodyPr>
          <a:lstStyle/>
          <a:p>
            <a:pPr algn="ctr"/>
            <a:r>
              <a:rPr lang="en-US" sz="1800" b="1" dirty="0">
                <a:solidFill>
                  <a:schemeClr val="tx1"/>
                </a:solidFill>
                <a:latin typeface="Bahnschrift Light" pitchFamily="34" charset="0"/>
              </a:rPr>
              <a:t>So, who would you like to write to? What would you like to write about?</a:t>
            </a:r>
            <a:endParaRPr lang="ru-RU" sz="1800" dirty="0">
              <a:solidFill>
                <a:schemeClr val="tx1"/>
              </a:solidFill>
              <a:latin typeface="Bahnschrift Light" pitchFamily="34" charset="0"/>
            </a:endParaRPr>
          </a:p>
        </p:txBody>
      </p:sp>
      <p:sp>
        <p:nvSpPr>
          <p:cNvPr id="56" name="TextBox 55"/>
          <p:cNvSpPr txBox="1"/>
          <p:nvPr/>
        </p:nvSpPr>
        <p:spPr>
          <a:xfrm>
            <a:off x="4322883" y="1563546"/>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1</a:t>
            </a:r>
            <a:endParaRPr lang="ru-RU" sz="2800" b="1" dirty="0">
              <a:solidFill>
                <a:schemeClr val="tx1"/>
              </a:solidFill>
              <a:latin typeface="Bahnschrift Light" pitchFamily="34" charset="0"/>
            </a:endParaRPr>
          </a:p>
        </p:txBody>
      </p:sp>
      <p:sp>
        <p:nvSpPr>
          <p:cNvPr id="3" name="Прямоугольник 2"/>
          <p:cNvSpPr/>
          <p:nvPr/>
        </p:nvSpPr>
        <p:spPr>
          <a:xfrm>
            <a:off x="194239" y="904258"/>
            <a:ext cx="4186786" cy="923330"/>
          </a:xfrm>
          <a:prstGeom prst="rect">
            <a:avLst/>
          </a:prstGeom>
        </p:spPr>
        <p:txBody>
          <a:bodyPr wrap="square">
            <a:spAutoFit/>
          </a:bodyPr>
          <a:lstStyle/>
          <a:p>
            <a:pPr lvl="0"/>
            <a:r>
              <a:rPr lang="en-US" sz="1800" dirty="0" smtClean="0">
                <a:solidFill>
                  <a:schemeClr val="tx1"/>
                </a:solidFill>
                <a:latin typeface="Bahnschrift Light" pitchFamily="34" charset="0"/>
              </a:rPr>
              <a:t>a) Look </a:t>
            </a:r>
            <a:r>
              <a:rPr lang="en-US" sz="1800" dirty="0">
                <a:solidFill>
                  <a:schemeClr val="tx1"/>
                </a:solidFill>
                <a:latin typeface="Bahnschrift Light" pitchFamily="34" charset="0"/>
              </a:rPr>
              <a:t>at the outlines of Louise’s and Mark’s letters. Restore the letters cut into pieces according to their outlines.</a:t>
            </a:r>
            <a:endParaRPr lang="ru-RU" sz="1800" dirty="0">
              <a:solidFill>
                <a:schemeClr val="tx1"/>
              </a:solidFill>
              <a:effectLst/>
              <a:latin typeface="Bahnschrift Light" pitchFamily="34" charset="0"/>
            </a:endParaRPr>
          </a:p>
        </p:txBody>
      </p:sp>
      <p:sp>
        <p:nvSpPr>
          <p:cNvPr id="60" name="Google Shape;542;p59"/>
          <p:cNvSpPr/>
          <p:nvPr/>
        </p:nvSpPr>
        <p:spPr>
          <a:xfrm>
            <a:off x="43249" y="1827588"/>
            <a:ext cx="2685804" cy="273939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Прямоугольник 4"/>
          <p:cNvSpPr/>
          <p:nvPr/>
        </p:nvSpPr>
        <p:spPr>
          <a:xfrm>
            <a:off x="194239" y="1902719"/>
            <a:ext cx="4572000" cy="2585323"/>
          </a:xfrm>
          <a:prstGeom prst="rect">
            <a:avLst/>
          </a:prstGeom>
        </p:spPr>
        <p:txBody>
          <a:bodyPr>
            <a:spAutoFit/>
          </a:bodyPr>
          <a:lstStyle/>
          <a:p>
            <a:pPr marL="342900" lvl="0" indent="-342900">
              <a:buFont typeface="+mj-lt"/>
              <a:buAutoNum type="arabicPeriod"/>
            </a:pPr>
            <a:r>
              <a:rPr lang="en-US" sz="1800" b="1" dirty="0">
                <a:solidFill>
                  <a:schemeClr val="accent4"/>
                </a:solidFill>
                <a:latin typeface="Bahnschrift Light" pitchFamily="34" charset="0"/>
              </a:rPr>
              <a:t>Greeting.                                         </a:t>
            </a:r>
            <a:endParaRPr lang="ru-RU" sz="1800" b="1" dirty="0">
              <a:solidFill>
                <a:schemeClr val="accent4"/>
              </a:solidFill>
              <a:latin typeface="Bahnschrift Light" pitchFamily="34" charset="0"/>
            </a:endParaRPr>
          </a:p>
          <a:p>
            <a:pPr marL="342900" lvl="0" indent="-342900">
              <a:buFont typeface="+mj-lt"/>
              <a:buAutoNum type="arabicPeriod"/>
            </a:pPr>
            <a:r>
              <a:rPr lang="en-US" sz="1800" b="1" dirty="0">
                <a:solidFill>
                  <a:schemeClr val="accent2"/>
                </a:solidFill>
                <a:latin typeface="Bahnschrift Light" pitchFamily="34" charset="0"/>
              </a:rPr>
              <a:t>Susan’s appearance</a:t>
            </a:r>
            <a:r>
              <a:rPr lang="en-US" sz="1800" b="1" dirty="0">
                <a:solidFill>
                  <a:schemeClr val="accent1"/>
                </a:solidFill>
                <a:latin typeface="Bahnschrift Light" pitchFamily="34" charset="0"/>
              </a:rPr>
              <a:t>.                        </a:t>
            </a:r>
            <a:endParaRPr lang="ru-RU" sz="1800" b="1" dirty="0">
              <a:solidFill>
                <a:schemeClr val="accent1"/>
              </a:solidFill>
              <a:latin typeface="Bahnschrift Light" pitchFamily="34" charset="0"/>
            </a:endParaRPr>
          </a:p>
          <a:p>
            <a:pPr marL="342900" lvl="0" indent="-342900">
              <a:buFont typeface="+mj-lt"/>
              <a:buAutoNum type="arabicPeriod"/>
            </a:pPr>
            <a:r>
              <a:rPr lang="en-US" sz="1800" b="1" dirty="0">
                <a:latin typeface="Bahnschrift Light" pitchFamily="34" charset="0"/>
              </a:rPr>
              <a:t>Her occupation. </a:t>
            </a:r>
            <a:endParaRPr lang="en-US" sz="1800" b="1" dirty="0" smtClean="0">
              <a:latin typeface="Bahnschrift Light" pitchFamily="34" charset="0"/>
            </a:endParaRPr>
          </a:p>
          <a:p>
            <a:pPr marL="342900" lvl="0" indent="-342900">
              <a:buFont typeface="+mj-lt"/>
              <a:buAutoNum type="arabicPeriod"/>
            </a:pPr>
            <a:r>
              <a:rPr lang="en-US" sz="1800" b="1" dirty="0" smtClean="0">
                <a:solidFill>
                  <a:srgbClr val="00B050"/>
                </a:solidFill>
                <a:latin typeface="Bahnschrift Light" pitchFamily="34" charset="0"/>
              </a:rPr>
              <a:t>Susan’s </a:t>
            </a:r>
            <a:r>
              <a:rPr lang="en-US" sz="1800" b="1" dirty="0">
                <a:solidFill>
                  <a:srgbClr val="00B050"/>
                </a:solidFill>
                <a:latin typeface="Bahnschrift Light" pitchFamily="34" charset="0"/>
              </a:rPr>
              <a:t>brother. </a:t>
            </a:r>
            <a:endParaRPr lang="ru-RU" sz="1800" b="1" dirty="0">
              <a:solidFill>
                <a:srgbClr val="00B050"/>
              </a:solidFill>
              <a:latin typeface="Bahnschrift Light" pitchFamily="34" charset="0"/>
            </a:endParaRPr>
          </a:p>
          <a:p>
            <a:pPr marL="342900" lvl="0" indent="-342900">
              <a:buFont typeface="+mj-lt"/>
              <a:buAutoNum type="arabicPeriod"/>
            </a:pPr>
            <a:r>
              <a:rPr lang="en-US" sz="1800" b="1" dirty="0">
                <a:solidFill>
                  <a:schemeClr val="accent6"/>
                </a:solidFill>
                <a:latin typeface="Bahnschrift Light" pitchFamily="34" charset="0"/>
              </a:rPr>
              <a:t>Her sister. </a:t>
            </a:r>
            <a:endParaRPr lang="en-US" sz="1800" b="1" dirty="0" smtClean="0">
              <a:solidFill>
                <a:schemeClr val="accent6"/>
              </a:solidFill>
              <a:latin typeface="Bahnschrift Light" pitchFamily="34" charset="0"/>
            </a:endParaRPr>
          </a:p>
          <a:p>
            <a:pPr marL="342900" lvl="0" indent="-342900">
              <a:buFont typeface="+mj-lt"/>
              <a:buAutoNum type="arabicPeriod"/>
            </a:pPr>
            <a:r>
              <a:rPr lang="en-US" sz="1800" b="1" dirty="0" smtClean="0">
                <a:solidFill>
                  <a:schemeClr val="tx1">
                    <a:lumMod val="75000"/>
                    <a:lumOff val="25000"/>
                  </a:schemeClr>
                </a:solidFill>
                <a:latin typeface="Bahnschrift Light" pitchFamily="34" charset="0"/>
              </a:rPr>
              <a:t>About </a:t>
            </a:r>
            <a:r>
              <a:rPr lang="en-US" sz="1800" b="1" dirty="0">
                <a:solidFill>
                  <a:schemeClr val="tx1">
                    <a:lumMod val="75000"/>
                    <a:lumOff val="25000"/>
                  </a:schemeClr>
                </a:solidFill>
                <a:latin typeface="Bahnschrift Light" pitchFamily="34" charset="0"/>
              </a:rPr>
              <a:t>her mother. </a:t>
            </a:r>
            <a:endParaRPr lang="en-US" sz="1800" b="1" dirty="0" smtClean="0">
              <a:solidFill>
                <a:schemeClr val="tx1">
                  <a:lumMod val="75000"/>
                  <a:lumOff val="25000"/>
                </a:schemeClr>
              </a:solidFill>
              <a:latin typeface="Bahnschrift Light" pitchFamily="34" charset="0"/>
            </a:endParaRPr>
          </a:p>
          <a:p>
            <a:pPr marL="342900" lvl="0" indent="-342900">
              <a:buFont typeface="+mj-lt"/>
              <a:buAutoNum type="arabicPeriod"/>
            </a:pPr>
            <a:r>
              <a:rPr lang="en-US" sz="1800" b="1" dirty="0" smtClean="0">
                <a:solidFill>
                  <a:schemeClr val="bg2"/>
                </a:solidFill>
                <a:latin typeface="Bahnschrift Light" pitchFamily="34" charset="0"/>
              </a:rPr>
              <a:t>About </a:t>
            </a:r>
            <a:r>
              <a:rPr lang="en-US" sz="1800" b="1" dirty="0">
                <a:solidFill>
                  <a:schemeClr val="bg2"/>
                </a:solidFill>
                <a:latin typeface="Bahnschrift Light" pitchFamily="34" charset="0"/>
              </a:rPr>
              <a:t>her </a:t>
            </a:r>
            <a:r>
              <a:rPr lang="en-US" sz="1800" b="1" dirty="0" smtClean="0">
                <a:solidFill>
                  <a:schemeClr val="bg2"/>
                </a:solidFill>
                <a:latin typeface="Bahnschrift Light" pitchFamily="34" charset="0"/>
              </a:rPr>
              <a:t>father.</a:t>
            </a:r>
          </a:p>
          <a:p>
            <a:pPr marL="342900" lvl="0" indent="-342900">
              <a:buFont typeface="+mj-lt"/>
              <a:buAutoNum type="arabicPeriod"/>
            </a:pPr>
            <a:r>
              <a:rPr lang="en-US" sz="1800" b="1" dirty="0" smtClean="0">
                <a:solidFill>
                  <a:srgbClr val="92D050"/>
                </a:solidFill>
                <a:latin typeface="Bahnschrift Light" pitchFamily="34" charset="0"/>
              </a:rPr>
              <a:t>Farewell </a:t>
            </a:r>
            <a:r>
              <a:rPr lang="en-US" sz="1800" b="1" dirty="0">
                <a:solidFill>
                  <a:srgbClr val="92D050"/>
                </a:solidFill>
                <a:latin typeface="Bahnschrift Light" pitchFamily="34" charset="0"/>
              </a:rPr>
              <a:t>words.                             </a:t>
            </a:r>
            <a:endParaRPr lang="ru-RU" sz="1800" b="1" dirty="0">
              <a:solidFill>
                <a:srgbClr val="92D050"/>
              </a:solidFill>
              <a:latin typeface="Bahnschrift Light" pitchFamily="34" charset="0"/>
            </a:endParaRPr>
          </a:p>
          <a:p>
            <a:pPr marL="342900" indent="-342900">
              <a:buFont typeface="+mj-lt"/>
              <a:buAutoNum type="arabicPeriod"/>
            </a:pPr>
            <a:r>
              <a:rPr lang="en-US" sz="1800" b="1" dirty="0">
                <a:solidFill>
                  <a:schemeClr val="accent4">
                    <a:lumMod val="50000"/>
                  </a:schemeClr>
                </a:solidFill>
                <a:latin typeface="Bahnschrift Light" pitchFamily="34" charset="0"/>
              </a:rPr>
              <a:t>Farewell words</a:t>
            </a:r>
            <a:endParaRPr lang="ru-RU" sz="1800" b="1" dirty="0">
              <a:solidFill>
                <a:schemeClr val="accent4">
                  <a:lumMod val="50000"/>
                </a:schemeClr>
              </a:solidFill>
              <a:latin typeface="Bahnschrift Light" pitchFamily="34" charset="0"/>
            </a:endParaRPr>
          </a:p>
        </p:txBody>
      </p:sp>
      <p:sp>
        <p:nvSpPr>
          <p:cNvPr id="61" name="Google Shape;542;p59"/>
          <p:cNvSpPr/>
          <p:nvPr/>
        </p:nvSpPr>
        <p:spPr>
          <a:xfrm>
            <a:off x="6106482" y="1825156"/>
            <a:ext cx="2837339" cy="273939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Прямоугольник 5"/>
          <p:cNvSpPr/>
          <p:nvPr/>
        </p:nvSpPr>
        <p:spPr>
          <a:xfrm>
            <a:off x="6351371" y="1784859"/>
            <a:ext cx="2984157" cy="2862322"/>
          </a:xfrm>
          <a:prstGeom prst="rect">
            <a:avLst/>
          </a:prstGeom>
        </p:spPr>
        <p:txBody>
          <a:bodyPr wrap="square">
            <a:spAutoFit/>
          </a:bodyPr>
          <a:lstStyle/>
          <a:p>
            <a:pPr marL="342900" lvl="0" indent="-342900">
              <a:buFont typeface="+mj-lt"/>
              <a:buAutoNum type="arabicPeriod"/>
            </a:pPr>
            <a:r>
              <a:rPr lang="en-US" sz="1800" b="1" dirty="0" smtClean="0">
                <a:solidFill>
                  <a:srgbClr val="92D050"/>
                </a:solidFill>
                <a:latin typeface="Bahnschrift Light" pitchFamily="34" charset="0"/>
              </a:rPr>
              <a:t>Address</a:t>
            </a:r>
            <a:r>
              <a:rPr lang="en-US" sz="1800" b="1" dirty="0">
                <a:solidFill>
                  <a:srgbClr val="92D050"/>
                </a:solidFill>
                <a:latin typeface="Bahnschrift Light" pitchFamily="34" charset="0"/>
              </a:rPr>
              <a:t>.</a:t>
            </a:r>
            <a:endParaRPr lang="ru-RU" sz="1800" b="1" dirty="0">
              <a:solidFill>
                <a:srgbClr val="92D050"/>
              </a:solidFill>
              <a:latin typeface="Bahnschrift Light" pitchFamily="34" charset="0"/>
            </a:endParaRPr>
          </a:p>
          <a:p>
            <a:pPr marL="342900" lvl="0" indent="-342900">
              <a:buFont typeface="+mj-lt"/>
              <a:buAutoNum type="arabicPeriod"/>
            </a:pPr>
            <a:r>
              <a:rPr lang="en-US" sz="1800" b="1" dirty="0" smtClean="0">
                <a:solidFill>
                  <a:srgbClr val="7030A0"/>
                </a:solidFill>
                <a:latin typeface="Bahnschrift Light" pitchFamily="34" charset="0"/>
              </a:rPr>
              <a:t>Greeting.</a:t>
            </a:r>
          </a:p>
          <a:p>
            <a:pPr marL="342900" lvl="0" indent="-342900">
              <a:buFont typeface="+mj-lt"/>
              <a:buAutoNum type="arabicPeriod"/>
            </a:pPr>
            <a:r>
              <a:rPr lang="en-US" sz="1800" b="1" dirty="0" smtClean="0">
                <a:solidFill>
                  <a:schemeClr val="tx1">
                    <a:lumMod val="75000"/>
                    <a:lumOff val="25000"/>
                  </a:schemeClr>
                </a:solidFill>
                <a:latin typeface="Bahnschrift Light" pitchFamily="34" charset="0"/>
              </a:rPr>
              <a:t>Mark’s </a:t>
            </a:r>
            <a:r>
              <a:rPr lang="en-US" sz="1800" b="1" dirty="0">
                <a:solidFill>
                  <a:schemeClr val="tx1">
                    <a:lumMod val="75000"/>
                    <a:lumOff val="25000"/>
                  </a:schemeClr>
                </a:solidFill>
                <a:latin typeface="Bahnschrift Light" pitchFamily="34" charset="0"/>
              </a:rPr>
              <a:t>age and appearance.</a:t>
            </a:r>
            <a:endParaRPr lang="ru-RU" sz="1800" b="1" dirty="0">
              <a:solidFill>
                <a:schemeClr val="tx1">
                  <a:lumMod val="75000"/>
                  <a:lumOff val="25000"/>
                </a:schemeClr>
              </a:solidFill>
              <a:latin typeface="Bahnschrift Light" pitchFamily="34" charset="0"/>
            </a:endParaRPr>
          </a:p>
          <a:p>
            <a:pPr marL="342900" lvl="0" indent="-342900">
              <a:buFont typeface="+mj-lt"/>
              <a:buAutoNum type="arabicPeriod"/>
            </a:pPr>
            <a:r>
              <a:rPr lang="en-US" sz="1800" b="1" dirty="0" smtClean="0">
                <a:solidFill>
                  <a:schemeClr val="tx1">
                    <a:lumMod val="50000"/>
                    <a:lumOff val="50000"/>
                  </a:schemeClr>
                </a:solidFill>
                <a:latin typeface="Bahnschrift Light" pitchFamily="34" charset="0"/>
              </a:rPr>
              <a:t>Family </a:t>
            </a:r>
            <a:r>
              <a:rPr lang="en-US" sz="1800" b="1" dirty="0">
                <a:solidFill>
                  <a:schemeClr val="tx1">
                    <a:lumMod val="50000"/>
                    <a:lumOff val="50000"/>
                  </a:schemeClr>
                </a:solidFill>
                <a:latin typeface="Bahnschrift Light" pitchFamily="34" charset="0"/>
              </a:rPr>
              <a:t>members introduction.</a:t>
            </a:r>
            <a:endParaRPr lang="ru-RU" sz="1800" b="1" dirty="0">
              <a:solidFill>
                <a:schemeClr val="tx1">
                  <a:lumMod val="50000"/>
                  <a:lumOff val="50000"/>
                </a:schemeClr>
              </a:solidFill>
              <a:latin typeface="Bahnschrift Light" pitchFamily="34" charset="0"/>
            </a:endParaRPr>
          </a:p>
          <a:p>
            <a:pPr marL="342900" lvl="0" indent="-342900">
              <a:buFont typeface="+mj-lt"/>
              <a:buAutoNum type="arabicPeriod"/>
            </a:pPr>
            <a:r>
              <a:rPr lang="en-US" sz="1800" b="1" dirty="0" smtClean="0">
                <a:solidFill>
                  <a:srgbClr val="00B050"/>
                </a:solidFill>
                <a:latin typeface="Bahnschrift Light" pitchFamily="34" charset="0"/>
              </a:rPr>
              <a:t>Mark’s </a:t>
            </a:r>
            <a:r>
              <a:rPr lang="en-US" sz="1800" b="1" dirty="0">
                <a:solidFill>
                  <a:srgbClr val="00B050"/>
                </a:solidFill>
                <a:latin typeface="Bahnschrift Light" pitchFamily="34" charset="0"/>
              </a:rPr>
              <a:t>father.</a:t>
            </a:r>
            <a:endParaRPr lang="ru-RU" sz="1800" b="1" dirty="0">
              <a:solidFill>
                <a:srgbClr val="00B050"/>
              </a:solidFill>
              <a:latin typeface="Bahnschrift Light" pitchFamily="34" charset="0"/>
            </a:endParaRPr>
          </a:p>
          <a:p>
            <a:pPr marL="342900" lvl="0" indent="-342900">
              <a:buFont typeface="+mj-lt"/>
              <a:buAutoNum type="arabicPeriod"/>
            </a:pPr>
            <a:r>
              <a:rPr lang="en-US" sz="1800" b="1" dirty="0" smtClean="0">
                <a:solidFill>
                  <a:schemeClr val="bg2">
                    <a:lumMod val="50000"/>
                  </a:schemeClr>
                </a:solidFill>
                <a:latin typeface="Bahnschrift Light" pitchFamily="34" charset="0"/>
              </a:rPr>
              <a:t>His </a:t>
            </a:r>
            <a:r>
              <a:rPr lang="en-US" sz="1800" b="1" dirty="0">
                <a:solidFill>
                  <a:schemeClr val="bg2">
                    <a:lumMod val="50000"/>
                  </a:schemeClr>
                </a:solidFill>
                <a:latin typeface="Bahnschrift Light" pitchFamily="34" charset="0"/>
              </a:rPr>
              <a:t>mother.</a:t>
            </a:r>
            <a:endParaRPr lang="ru-RU" sz="1800" b="1" dirty="0">
              <a:solidFill>
                <a:schemeClr val="bg2">
                  <a:lumMod val="50000"/>
                </a:schemeClr>
              </a:solidFill>
              <a:latin typeface="Bahnschrift Light" pitchFamily="34" charset="0"/>
            </a:endParaRPr>
          </a:p>
          <a:p>
            <a:pPr marL="342900" lvl="0" indent="-342900">
              <a:buFont typeface="+mj-lt"/>
              <a:buAutoNum type="arabicPeriod"/>
            </a:pPr>
            <a:r>
              <a:rPr lang="en-US" sz="1800" b="1" dirty="0" smtClean="0">
                <a:solidFill>
                  <a:schemeClr val="accent2"/>
                </a:solidFill>
                <a:latin typeface="Bahnschrift Light" pitchFamily="34" charset="0"/>
              </a:rPr>
              <a:t>Mark’s family house</a:t>
            </a:r>
            <a:endParaRPr lang="en-US" sz="1800" b="1" dirty="0">
              <a:solidFill>
                <a:schemeClr val="accent2"/>
              </a:solidFill>
              <a:latin typeface="Bahnschrift Light" pitchFamily="34" charset="0"/>
            </a:endParaRPr>
          </a:p>
          <a:p>
            <a:pPr marL="342900" lvl="0" indent="-342900">
              <a:buFont typeface="+mj-lt"/>
              <a:buAutoNum type="arabicPeriod"/>
            </a:pPr>
            <a:r>
              <a:rPr lang="en-US" sz="1800" b="1" dirty="0" smtClean="0">
                <a:solidFill>
                  <a:schemeClr val="accent4"/>
                </a:solidFill>
                <a:latin typeface="Bahnschrift Light" pitchFamily="34" charset="0"/>
              </a:rPr>
              <a:t>His </a:t>
            </a:r>
            <a:r>
              <a:rPr lang="en-US" sz="1800" b="1" dirty="0">
                <a:solidFill>
                  <a:schemeClr val="accent4"/>
                </a:solidFill>
                <a:latin typeface="Bahnschrift Light" pitchFamily="34" charset="0"/>
              </a:rPr>
              <a:t>interests.</a:t>
            </a:r>
            <a:endParaRPr lang="ru-RU" sz="1800" b="1" dirty="0">
              <a:solidFill>
                <a:schemeClr val="accent4"/>
              </a:solidFill>
              <a:effectLst/>
              <a:latin typeface="Bahnschrift Light" pitchFamily="34" charset="0"/>
            </a:endParaRPr>
          </a:p>
        </p:txBody>
      </p:sp>
      <p:sp>
        <p:nvSpPr>
          <p:cNvPr id="7" name="Прямоугольник 6"/>
          <p:cNvSpPr/>
          <p:nvPr/>
        </p:nvSpPr>
        <p:spPr>
          <a:xfrm>
            <a:off x="2091654" y="4564549"/>
            <a:ext cx="6234399" cy="369332"/>
          </a:xfrm>
          <a:prstGeom prst="rect">
            <a:avLst/>
          </a:prstGeom>
        </p:spPr>
        <p:txBody>
          <a:bodyPr wrap="none">
            <a:spAutoFit/>
          </a:bodyPr>
          <a:lstStyle/>
          <a:p>
            <a:r>
              <a:rPr lang="en-US" sz="1800" dirty="0">
                <a:latin typeface="Bahnschrift Light" pitchFamily="34" charset="0"/>
              </a:rPr>
              <a:t> </a:t>
            </a:r>
            <a:r>
              <a:rPr lang="en-US" sz="1800" dirty="0" smtClean="0">
                <a:solidFill>
                  <a:schemeClr val="tx1"/>
                </a:solidFill>
                <a:latin typeface="Bahnschrift Light" pitchFamily="34" charset="0"/>
              </a:rPr>
              <a:t>b) Make </a:t>
            </a:r>
            <a:r>
              <a:rPr lang="en-US" sz="1800" dirty="0">
                <a:solidFill>
                  <a:schemeClr val="tx1"/>
                </a:solidFill>
                <a:latin typeface="Bahnschrift Light" pitchFamily="34" charset="0"/>
              </a:rPr>
              <a:t>up and write down the outline of your own letter. </a:t>
            </a:r>
            <a:endParaRPr lang="ru-RU" sz="1800" dirty="0">
              <a:solidFill>
                <a:schemeClr val="tx1"/>
              </a:solidFill>
              <a:latin typeface="Bahnschrift Light"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8" name="Google Shape;1198;p76"/>
          <p:cNvSpPr txBox="1">
            <a:spLocks noGrp="1"/>
          </p:cNvSpPr>
          <p:nvPr>
            <p:ph type="title"/>
          </p:nvPr>
        </p:nvSpPr>
        <p:spPr>
          <a:xfrm>
            <a:off x="2241440" y="1144889"/>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tx1"/>
                </a:solidFill>
                <a:latin typeface="Bahnschrift Light" pitchFamily="34" charset="0"/>
              </a:rPr>
              <a:t>LESSON 3</a:t>
            </a:r>
            <a:endParaRPr dirty="0">
              <a:solidFill>
                <a:schemeClr val="tx1"/>
              </a:solidFill>
              <a:latin typeface="Bahnschrift Light" pitchFamily="34" charset="0"/>
            </a:endParaRPr>
          </a:p>
        </p:txBody>
      </p:sp>
      <p:sp>
        <p:nvSpPr>
          <p:cNvPr id="42" name="Google Shape;1197;p76"/>
          <p:cNvSpPr/>
          <p:nvPr/>
        </p:nvSpPr>
        <p:spPr>
          <a:xfrm>
            <a:off x="2106828" y="1717589"/>
            <a:ext cx="4681228" cy="2052204"/>
          </a:xfrm>
          <a:prstGeom prst="roundRect">
            <a:avLst>
              <a:gd name="adj" fmla="val 2293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8;p61"/>
          <p:cNvSpPr/>
          <p:nvPr/>
        </p:nvSpPr>
        <p:spPr>
          <a:xfrm>
            <a:off x="5845588" y="3317023"/>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43"/>
          <p:cNvSpPr txBox="1"/>
          <p:nvPr/>
        </p:nvSpPr>
        <p:spPr>
          <a:xfrm>
            <a:off x="5145198" y="3648326"/>
            <a:ext cx="2595880" cy="523220"/>
          </a:xfrm>
          <a:prstGeom prst="rect">
            <a:avLst/>
          </a:prstGeom>
          <a:noFill/>
        </p:spPr>
        <p:txBody>
          <a:bodyPr wrap="square" rtlCol="0">
            <a:spAutoFit/>
          </a:bodyPr>
          <a:lstStyle/>
          <a:p>
            <a:pPr algn="ctr"/>
            <a:r>
              <a:rPr lang="en-US" sz="2800" b="1" dirty="0" smtClean="0">
                <a:solidFill>
                  <a:schemeClr val="tx1"/>
                </a:solidFill>
                <a:latin typeface="Bahnschrift Light" pitchFamily="34" charset="0"/>
              </a:rPr>
              <a:t>EX. </a:t>
            </a:r>
            <a:r>
              <a:rPr lang="ru-RU" sz="2800" b="1" smtClean="0">
                <a:solidFill>
                  <a:schemeClr val="tx1"/>
                </a:solidFill>
                <a:latin typeface="Bahnschrift Light" pitchFamily="34" charset="0"/>
              </a:rPr>
              <a:t>2</a:t>
            </a:r>
            <a:endParaRPr lang="ru-RU" sz="2800" b="1" dirty="0">
              <a:solidFill>
                <a:schemeClr val="tx1"/>
              </a:solidFill>
              <a:latin typeface="Bahnschrift Light" pitchFamily="34" charset="0"/>
            </a:endParaRPr>
          </a:p>
        </p:txBody>
      </p:sp>
      <p:sp>
        <p:nvSpPr>
          <p:cNvPr id="4" name="TextBox 3"/>
          <p:cNvSpPr txBox="1"/>
          <p:nvPr/>
        </p:nvSpPr>
        <p:spPr>
          <a:xfrm>
            <a:off x="2224214" y="1828800"/>
            <a:ext cx="3935627" cy="1415772"/>
          </a:xfrm>
          <a:prstGeom prst="rect">
            <a:avLst/>
          </a:prstGeom>
          <a:noFill/>
        </p:spPr>
        <p:txBody>
          <a:bodyPr wrap="square" rtlCol="0">
            <a:spAutoFit/>
          </a:bodyPr>
          <a:lstStyle/>
          <a:p>
            <a:pPr lvl="0"/>
            <a:r>
              <a:rPr lang="ru-RU" sz="1800" dirty="0">
                <a:solidFill>
                  <a:schemeClr val="tx1"/>
                </a:solidFill>
                <a:latin typeface="Bahnschrift Light" pitchFamily="34" charset="0"/>
              </a:rPr>
              <a:t>Номе</a:t>
            </a:r>
            <a:r>
              <a:rPr lang="en-US" sz="1800" dirty="0">
                <a:solidFill>
                  <a:schemeClr val="tx1"/>
                </a:solidFill>
                <a:latin typeface="Bahnschrift Light" pitchFamily="34" charset="0"/>
              </a:rPr>
              <a:t> task. Using your outline write about you and your family, describe your family members so that to find a pen-friend in the Internet. </a:t>
            </a:r>
            <a:endParaRPr lang="ru-RU" sz="1800" dirty="0">
              <a:solidFill>
                <a:schemeClr val="tx1"/>
              </a:solidFill>
              <a:latin typeface="Bahnschrift Light" pitchFamily="34" charset="0"/>
            </a:endParaRPr>
          </a:p>
          <a:p>
            <a:endParaRPr lang="ru-RU" dirty="0"/>
          </a:p>
        </p:txBody>
      </p:sp>
    </p:spTree>
    <p:extLst>
      <p:ext uri="{BB962C8B-B14F-4D97-AF65-F5344CB8AC3E}">
        <p14:creationId xmlns:p14="http://schemas.microsoft.com/office/powerpoint/2010/main" val="2042823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47" name="Google Shape;747;p66"/>
          <p:cNvSpPr/>
          <p:nvPr/>
        </p:nvSpPr>
        <p:spPr>
          <a:xfrm>
            <a:off x="1622275" y="1137288"/>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6"/>
          <p:cNvSpPr/>
          <p:nvPr/>
        </p:nvSpPr>
        <p:spPr>
          <a:xfrm>
            <a:off x="5556744" y="488321"/>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6"/>
          <p:cNvSpPr/>
          <p:nvPr/>
        </p:nvSpPr>
        <p:spPr>
          <a:xfrm>
            <a:off x="4950235" y="95714"/>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6"/>
          <p:cNvSpPr/>
          <p:nvPr/>
        </p:nvSpPr>
        <p:spPr>
          <a:xfrm>
            <a:off x="8415475" y="1072200"/>
            <a:ext cx="728525" cy="657446"/>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6"/>
          <p:cNvSpPr/>
          <p:nvPr/>
        </p:nvSpPr>
        <p:spPr>
          <a:xfrm rot="5400000" flipH="1">
            <a:off x="540116" y="321843"/>
            <a:ext cx="736048" cy="714133"/>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6"/>
          <p:cNvSpPr/>
          <p:nvPr/>
        </p:nvSpPr>
        <p:spPr>
          <a:xfrm rot="-1177723">
            <a:off x="3106771" y="143040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66"/>
          <p:cNvGrpSpPr/>
          <p:nvPr/>
        </p:nvGrpSpPr>
        <p:grpSpPr>
          <a:xfrm>
            <a:off x="1877433" y="1400923"/>
            <a:ext cx="356957" cy="359088"/>
            <a:chOff x="1079950" y="1963450"/>
            <a:chExt cx="240100" cy="241550"/>
          </a:xfrm>
        </p:grpSpPr>
        <p:sp>
          <p:nvSpPr>
            <p:cNvPr id="759" name="Google Shape;759;p66"/>
            <p:cNvSpPr/>
            <p:nvPr/>
          </p:nvSpPr>
          <p:spPr>
            <a:xfrm>
              <a:off x="1106150" y="1969750"/>
              <a:ext cx="167325" cy="224825"/>
            </a:xfrm>
            <a:custGeom>
              <a:avLst/>
              <a:gdLst/>
              <a:ahLst/>
              <a:cxnLst/>
              <a:rect l="l" t="t" r="r" b="b"/>
              <a:pathLst>
                <a:path w="6693" h="8993" extrusionOk="0">
                  <a:moveTo>
                    <a:pt x="5394" y="0"/>
                  </a:moveTo>
                  <a:cubicBezTo>
                    <a:pt x="5350" y="0"/>
                    <a:pt x="5306" y="5"/>
                    <a:pt x="5264" y="15"/>
                  </a:cubicBezTo>
                  <a:cubicBezTo>
                    <a:pt x="5049" y="62"/>
                    <a:pt x="4859" y="86"/>
                    <a:pt x="4644" y="134"/>
                  </a:cubicBezTo>
                  <a:cubicBezTo>
                    <a:pt x="3882" y="229"/>
                    <a:pt x="3120" y="253"/>
                    <a:pt x="2358" y="253"/>
                  </a:cubicBezTo>
                  <a:cubicBezTo>
                    <a:pt x="2122" y="236"/>
                    <a:pt x="1887" y="219"/>
                    <a:pt x="1651" y="219"/>
                  </a:cubicBezTo>
                  <a:cubicBezTo>
                    <a:pt x="1553" y="219"/>
                    <a:pt x="1456" y="222"/>
                    <a:pt x="1358" y="229"/>
                  </a:cubicBezTo>
                  <a:cubicBezTo>
                    <a:pt x="905" y="229"/>
                    <a:pt x="501" y="443"/>
                    <a:pt x="286" y="824"/>
                  </a:cubicBezTo>
                  <a:cubicBezTo>
                    <a:pt x="167" y="1063"/>
                    <a:pt x="120" y="1301"/>
                    <a:pt x="120" y="1563"/>
                  </a:cubicBezTo>
                  <a:cubicBezTo>
                    <a:pt x="96" y="1753"/>
                    <a:pt x="96" y="1967"/>
                    <a:pt x="72" y="2158"/>
                  </a:cubicBezTo>
                  <a:cubicBezTo>
                    <a:pt x="48" y="2563"/>
                    <a:pt x="24" y="2968"/>
                    <a:pt x="24" y="3349"/>
                  </a:cubicBezTo>
                  <a:cubicBezTo>
                    <a:pt x="1" y="4135"/>
                    <a:pt x="1" y="4944"/>
                    <a:pt x="24" y="5730"/>
                  </a:cubicBezTo>
                  <a:cubicBezTo>
                    <a:pt x="48" y="6635"/>
                    <a:pt x="120" y="7516"/>
                    <a:pt x="215" y="8421"/>
                  </a:cubicBezTo>
                  <a:cubicBezTo>
                    <a:pt x="239" y="8564"/>
                    <a:pt x="286" y="8707"/>
                    <a:pt x="405" y="8826"/>
                  </a:cubicBezTo>
                  <a:cubicBezTo>
                    <a:pt x="501" y="8921"/>
                    <a:pt x="644" y="8993"/>
                    <a:pt x="810" y="8993"/>
                  </a:cubicBezTo>
                  <a:lnTo>
                    <a:pt x="2763" y="8993"/>
                  </a:lnTo>
                  <a:cubicBezTo>
                    <a:pt x="3001" y="8993"/>
                    <a:pt x="3192" y="8850"/>
                    <a:pt x="3287" y="8659"/>
                  </a:cubicBezTo>
                  <a:cubicBezTo>
                    <a:pt x="3644" y="8659"/>
                    <a:pt x="4025" y="8635"/>
                    <a:pt x="4359" y="8564"/>
                  </a:cubicBezTo>
                  <a:cubicBezTo>
                    <a:pt x="4525" y="8516"/>
                    <a:pt x="4668" y="8421"/>
                    <a:pt x="4740" y="8254"/>
                  </a:cubicBezTo>
                  <a:cubicBezTo>
                    <a:pt x="4835" y="8207"/>
                    <a:pt x="4930" y="8135"/>
                    <a:pt x="4978" y="8040"/>
                  </a:cubicBezTo>
                  <a:cubicBezTo>
                    <a:pt x="5025" y="7993"/>
                    <a:pt x="5073" y="7945"/>
                    <a:pt x="5121" y="7897"/>
                  </a:cubicBezTo>
                  <a:cubicBezTo>
                    <a:pt x="5168" y="7826"/>
                    <a:pt x="5192" y="7778"/>
                    <a:pt x="5216" y="7707"/>
                  </a:cubicBezTo>
                  <a:cubicBezTo>
                    <a:pt x="5430" y="7421"/>
                    <a:pt x="5549" y="7088"/>
                    <a:pt x="5573" y="6754"/>
                  </a:cubicBezTo>
                  <a:cubicBezTo>
                    <a:pt x="5597" y="6707"/>
                    <a:pt x="5621" y="6635"/>
                    <a:pt x="5621" y="6587"/>
                  </a:cubicBezTo>
                  <a:cubicBezTo>
                    <a:pt x="5645" y="6516"/>
                    <a:pt x="5645" y="6468"/>
                    <a:pt x="5645" y="6421"/>
                  </a:cubicBezTo>
                  <a:cubicBezTo>
                    <a:pt x="5692" y="6302"/>
                    <a:pt x="5716" y="6135"/>
                    <a:pt x="5668" y="6016"/>
                  </a:cubicBezTo>
                  <a:cubicBezTo>
                    <a:pt x="5764" y="5897"/>
                    <a:pt x="5835" y="5754"/>
                    <a:pt x="5883" y="5611"/>
                  </a:cubicBezTo>
                  <a:lnTo>
                    <a:pt x="6002" y="5587"/>
                  </a:lnTo>
                  <a:cubicBezTo>
                    <a:pt x="6240" y="5516"/>
                    <a:pt x="6407" y="5278"/>
                    <a:pt x="6430" y="5016"/>
                  </a:cubicBezTo>
                  <a:cubicBezTo>
                    <a:pt x="6407" y="4968"/>
                    <a:pt x="6407" y="4944"/>
                    <a:pt x="6407" y="4897"/>
                  </a:cubicBezTo>
                  <a:cubicBezTo>
                    <a:pt x="6430" y="4778"/>
                    <a:pt x="6454" y="4659"/>
                    <a:pt x="6430" y="4539"/>
                  </a:cubicBezTo>
                  <a:cubicBezTo>
                    <a:pt x="6454" y="4492"/>
                    <a:pt x="6478" y="4444"/>
                    <a:pt x="6478" y="4373"/>
                  </a:cubicBezTo>
                  <a:cubicBezTo>
                    <a:pt x="6573" y="4230"/>
                    <a:pt x="6621" y="4039"/>
                    <a:pt x="6597" y="3873"/>
                  </a:cubicBezTo>
                  <a:lnTo>
                    <a:pt x="6597" y="3849"/>
                  </a:lnTo>
                  <a:cubicBezTo>
                    <a:pt x="6597" y="3730"/>
                    <a:pt x="6550" y="3634"/>
                    <a:pt x="6502" y="3539"/>
                  </a:cubicBezTo>
                  <a:cubicBezTo>
                    <a:pt x="6502" y="3468"/>
                    <a:pt x="6502" y="3420"/>
                    <a:pt x="6478" y="3349"/>
                  </a:cubicBezTo>
                  <a:cubicBezTo>
                    <a:pt x="6478" y="3325"/>
                    <a:pt x="6478" y="3301"/>
                    <a:pt x="6454" y="3277"/>
                  </a:cubicBezTo>
                  <a:cubicBezTo>
                    <a:pt x="6478" y="3182"/>
                    <a:pt x="6478" y="3087"/>
                    <a:pt x="6454" y="2991"/>
                  </a:cubicBezTo>
                  <a:cubicBezTo>
                    <a:pt x="6430" y="2896"/>
                    <a:pt x="6407" y="2825"/>
                    <a:pt x="6335" y="2753"/>
                  </a:cubicBezTo>
                  <a:cubicBezTo>
                    <a:pt x="6311" y="2658"/>
                    <a:pt x="6288" y="2587"/>
                    <a:pt x="6216" y="2491"/>
                  </a:cubicBezTo>
                  <a:cubicBezTo>
                    <a:pt x="6264" y="2444"/>
                    <a:pt x="6311" y="2372"/>
                    <a:pt x="6335" y="2325"/>
                  </a:cubicBezTo>
                  <a:cubicBezTo>
                    <a:pt x="6383" y="2253"/>
                    <a:pt x="6407" y="2182"/>
                    <a:pt x="6407" y="2110"/>
                  </a:cubicBezTo>
                  <a:cubicBezTo>
                    <a:pt x="6454" y="2063"/>
                    <a:pt x="6478" y="2015"/>
                    <a:pt x="6526" y="1991"/>
                  </a:cubicBezTo>
                  <a:cubicBezTo>
                    <a:pt x="6597" y="1848"/>
                    <a:pt x="6621" y="1682"/>
                    <a:pt x="6573" y="1539"/>
                  </a:cubicBezTo>
                  <a:lnTo>
                    <a:pt x="6550" y="1491"/>
                  </a:lnTo>
                  <a:cubicBezTo>
                    <a:pt x="6621" y="1348"/>
                    <a:pt x="6645" y="1182"/>
                    <a:pt x="6621" y="1039"/>
                  </a:cubicBezTo>
                  <a:lnTo>
                    <a:pt x="6597" y="991"/>
                  </a:lnTo>
                  <a:cubicBezTo>
                    <a:pt x="6692" y="729"/>
                    <a:pt x="6597" y="420"/>
                    <a:pt x="6335" y="277"/>
                  </a:cubicBezTo>
                  <a:cubicBezTo>
                    <a:pt x="6243" y="231"/>
                    <a:pt x="6151" y="204"/>
                    <a:pt x="6058" y="204"/>
                  </a:cubicBezTo>
                  <a:cubicBezTo>
                    <a:pt x="6008" y="204"/>
                    <a:pt x="5957" y="212"/>
                    <a:pt x="5907" y="229"/>
                  </a:cubicBezTo>
                  <a:lnTo>
                    <a:pt x="5859" y="229"/>
                  </a:lnTo>
                  <a:cubicBezTo>
                    <a:pt x="5745" y="77"/>
                    <a:pt x="5569" y="0"/>
                    <a:pt x="5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6"/>
            <p:cNvSpPr/>
            <p:nvPr/>
          </p:nvSpPr>
          <p:spPr>
            <a:xfrm>
              <a:off x="1197825" y="2098125"/>
              <a:ext cx="110175" cy="96450"/>
            </a:xfrm>
            <a:custGeom>
              <a:avLst/>
              <a:gdLst/>
              <a:ahLst/>
              <a:cxnLst/>
              <a:rect l="l" t="t" r="r" b="b"/>
              <a:pathLst>
                <a:path w="4407" h="3858" extrusionOk="0">
                  <a:moveTo>
                    <a:pt x="3556" y="1"/>
                  </a:moveTo>
                  <a:cubicBezTo>
                    <a:pt x="3388" y="1"/>
                    <a:pt x="3219" y="37"/>
                    <a:pt x="3073" y="119"/>
                  </a:cubicBezTo>
                  <a:cubicBezTo>
                    <a:pt x="2787" y="286"/>
                    <a:pt x="2549" y="452"/>
                    <a:pt x="2311" y="667"/>
                  </a:cubicBezTo>
                  <a:cubicBezTo>
                    <a:pt x="2097" y="833"/>
                    <a:pt x="1906" y="1000"/>
                    <a:pt x="1716" y="1191"/>
                  </a:cubicBezTo>
                  <a:cubicBezTo>
                    <a:pt x="1477" y="1429"/>
                    <a:pt x="1239" y="1691"/>
                    <a:pt x="1025" y="1976"/>
                  </a:cubicBezTo>
                  <a:lnTo>
                    <a:pt x="954" y="2072"/>
                  </a:lnTo>
                  <a:cubicBezTo>
                    <a:pt x="692" y="2310"/>
                    <a:pt x="453" y="2572"/>
                    <a:pt x="215" y="2858"/>
                  </a:cubicBezTo>
                  <a:cubicBezTo>
                    <a:pt x="49" y="3024"/>
                    <a:pt x="1" y="3286"/>
                    <a:pt x="96" y="3500"/>
                  </a:cubicBezTo>
                  <a:cubicBezTo>
                    <a:pt x="191" y="3715"/>
                    <a:pt x="382" y="3834"/>
                    <a:pt x="620" y="3858"/>
                  </a:cubicBezTo>
                  <a:cubicBezTo>
                    <a:pt x="715" y="3858"/>
                    <a:pt x="811" y="3834"/>
                    <a:pt x="906" y="3834"/>
                  </a:cubicBezTo>
                  <a:lnTo>
                    <a:pt x="1144" y="3834"/>
                  </a:lnTo>
                  <a:cubicBezTo>
                    <a:pt x="1335" y="3834"/>
                    <a:pt x="1501" y="3786"/>
                    <a:pt x="1668" y="3715"/>
                  </a:cubicBezTo>
                  <a:cubicBezTo>
                    <a:pt x="1716" y="3691"/>
                    <a:pt x="1763" y="3643"/>
                    <a:pt x="1811" y="3596"/>
                  </a:cubicBezTo>
                  <a:cubicBezTo>
                    <a:pt x="2049" y="3477"/>
                    <a:pt x="2287" y="3310"/>
                    <a:pt x="2525" y="3167"/>
                  </a:cubicBezTo>
                  <a:cubicBezTo>
                    <a:pt x="2978" y="2858"/>
                    <a:pt x="3359" y="2500"/>
                    <a:pt x="3668" y="2048"/>
                  </a:cubicBezTo>
                  <a:cubicBezTo>
                    <a:pt x="3764" y="1953"/>
                    <a:pt x="3859" y="1833"/>
                    <a:pt x="3954" y="1714"/>
                  </a:cubicBezTo>
                  <a:cubicBezTo>
                    <a:pt x="4073" y="1595"/>
                    <a:pt x="4168" y="1452"/>
                    <a:pt x="4240" y="1286"/>
                  </a:cubicBezTo>
                  <a:cubicBezTo>
                    <a:pt x="4407" y="1024"/>
                    <a:pt x="4407" y="714"/>
                    <a:pt x="4288" y="428"/>
                  </a:cubicBezTo>
                  <a:lnTo>
                    <a:pt x="4288" y="405"/>
                  </a:lnTo>
                  <a:cubicBezTo>
                    <a:pt x="4168" y="214"/>
                    <a:pt x="4002" y="95"/>
                    <a:pt x="3787" y="24"/>
                  </a:cubicBezTo>
                  <a:cubicBezTo>
                    <a:pt x="3712" y="9"/>
                    <a:pt x="3634" y="1"/>
                    <a:pt x="3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6"/>
            <p:cNvSpPr/>
            <p:nvPr/>
          </p:nvSpPr>
          <p:spPr>
            <a:xfrm>
              <a:off x="1079950" y="1963450"/>
              <a:ext cx="188750" cy="241550"/>
            </a:xfrm>
            <a:custGeom>
              <a:avLst/>
              <a:gdLst/>
              <a:ahLst/>
              <a:cxnLst/>
              <a:rect l="l" t="t" r="r" b="b"/>
              <a:pathLst>
                <a:path w="7550" h="9662" extrusionOk="0">
                  <a:moveTo>
                    <a:pt x="2345" y="1"/>
                  </a:moveTo>
                  <a:cubicBezTo>
                    <a:pt x="1493" y="1"/>
                    <a:pt x="432" y="136"/>
                    <a:pt x="239" y="1100"/>
                  </a:cubicBezTo>
                  <a:cubicBezTo>
                    <a:pt x="239" y="1148"/>
                    <a:pt x="239" y="1172"/>
                    <a:pt x="239" y="1219"/>
                  </a:cubicBezTo>
                  <a:cubicBezTo>
                    <a:pt x="48" y="1767"/>
                    <a:pt x="144" y="3410"/>
                    <a:pt x="96" y="3696"/>
                  </a:cubicBezTo>
                  <a:cubicBezTo>
                    <a:pt x="96" y="5077"/>
                    <a:pt x="144" y="6482"/>
                    <a:pt x="96" y="7840"/>
                  </a:cubicBezTo>
                  <a:cubicBezTo>
                    <a:pt x="96" y="8364"/>
                    <a:pt x="1" y="8840"/>
                    <a:pt x="429" y="9221"/>
                  </a:cubicBezTo>
                  <a:cubicBezTo>
                    <a:pt x="795" y="9587"/>
                    <a:pt x="1278" y="9662"/>
                    <a:pt x="1773" y="9662"/>
                  </a:cubicBezTo>
                  <a:cubicBezTo>
                    <a:pt x="2116" y="9662"/>
                    <a:pt x="2465" y="9626"/>
                    <a:pt x="2787" y="9626"/>
                  </a:cubicBezTo>
                  <a:cubicBezTo>
                    <a:pt x="2803" y="9629"/>
                    <a:pt x="2818" y="9630"/>
                    <a:pt x="2833" y="9630"/>
                  </a:cubicBezTo>
                  <a:cubicBezTo>
                    <a:pt x="3116" y="9630"/>
                    <a:pt x="3087" y="9042"/>
                    <a:pt x="2812" y="9042"/>
                  </a:cubicBezTo>
                  <a:cubicBezTo>
                    <a:pt x="2790" y="9042"/>
                    <a:pt x="2765" y="9046"/>
                    <a:pt x="2739" y="9054"/>
                  </a:cubicBezTo>
                  <a:cubicBezTo>
                    <a:pt x="2335" y="9078"/>
                    <a:pt x="1930" y="9102"/>
                    <a:pt x="1501" y="9102"/>
                  </a:cubicBezTo>
                  <a:cubicBezTo>
                    <a:pt x="1478" y="9103"/>
                    <a:pt x="1456" y="9104"/>
                    <a:pt x="1434" y="9104"/>
                  </a:cubicBezTo>
                  <a:cubicBezTo>
                    <a:pt x="1105" y="9104"/>
                    <a:pt x="822" y="8941"/>
                    <a:pt x="644" y="8673"/>
                  </a:cubicBezTo>
                  <a:cubicBezTo>
                    <a:pt x="572" y="8506"/>
                    <a:pt x="548" y="8340"/>
                    <a:pt x="572" y="8173"/>
                  </a:cubicBezTo>
                  <a:cubicBezTo>
                    <a:pt x="572" y="7530"/>
                    <a:pt x="572" y="6887"/>
                    <a:pt x="548" y="6244"/>
                  </a:cubicBezTo>
                  <a:cubicBezTo>
                    <a:pt x="525" y="5482"/>
                    <a:pt x="477" y="4649"/>
                    <a:pt x="453" y="3863"/>
                  </a:cubicBezTo>
                  <a:cubicBezTo>
                    <a:pt x="453" y="3386"/>
                    <a:pt x="453" y="2910"/>
                    <a:pt x="429" y="2434"/>
                  </a:cubicBezTo>
                  <a:lnTo>
                    <a:pt x="429" y="1815"/>
                  </a:lnTo>
                  <a:cubicBezTo>
                    <a:pt x="429" y="1624"/>
                    <a:pt x="453" y="1457"/>
                    <a:pt x="501" y="1291"/>
                  </a:cubicBezTo>
                  <a:cubicBezTo>
                    <a:pt x="501" y="1267"/>
                    <a:pt x="525" y="1243"/>
                    <a:pt x="525" y="1219"/>
                  </a:cubicBezTo>
                  <a:cubicBezTo>
                    <a:pt x="620" y="1029"/>
                    <a:pt x="787" y="862"/>
                    <a:pt x="977" y="743"/>
                  </a:cubicBezTo>
                  <a:cubicBezTo>
                    <a:pt x="1279" y="630"/>
                    <a:pt x="1610" y="562"/>
                    <a:pt x="1947" y="562"/>
                  </a:cubicBezTo>
                  <a:cubicBezTo>
                    <a:pt x="2036" y="562"/>
                    <a:pt x="2126" y="566"/>
                    <a:pt x="2215" y="576"/>
                  </a:cubicBezTo>
                  <a:lnTo>
                    <a:pt x="3192" y="576"/>
                  </a:lnTo>
                  <a:cubicBezTo>
                    <a:pt x="3332" y="606"/>
                    <a:pt x="3486" y="618"/>
                    <a:pt x="3650" y="618"/>
                  </a:cubicBezTo>
                  <a:cubicBezTo>
                    <a:pt x="4263" y="618"/>
                    <a:pt x="5015" y="454"/>
                    <a:pt x="5672" y="454"/>
                  </a:cubicBezTo>
                  <a:cubicBezTo>
                    <a:pt x="6395" y="454"/>
                    <a:pt x="7005" y="652"/>
                    <a:pt x="7193" y="1481"/>
                  </a:cubicBezTo>
                  <a:cubicBezTo>
                    <a:pt x="7193" y="2077"/>
                    <a:pt x="7193" y="2672"/>
                    <a:pt x="7193" y="3267"/>
                  </a:cubicBezTo>
                  <a:lnTo>
                    <a:pt x="7193" y="3553"/>
                  </a:lnTo>
                  <a:cubicBezTo>
                    <a:pt x="7193" y="3720"/>
                    <a:pt x="7097" y="4006"/>
                    <a:pt x="7336" y="4029"/>
                  </a:cubicBezTo>
                  <a:cubicBezTo>
                    <a:pt x="7431" y="4029"/>
                    <a:pt x="7502" y="3934"/>
                    <a:pt x="7502" y="3863"/>
                  </a:cubicBezTo>
                  <a:lnTo>
                    <a:pt x="7526" y="3267"/>
                  </a:lnTo>
                  <a:cubicBezTo>
                    <a:pt x="7526" y="2672"/>
                    <a:pt x="7550" y="2005"/>
                    <a:pt x="7550" y="1434"/>
                  </a:cubicBezTo>
                  <a:cubicBezTo>
                    <a:pt x="7357" y="227"/>
                    <a:pt x="6305" y="31"/>
                    <a:pt x="5239" y="31"/>
                  </a:cubicBezTo>
                  <a:cubicBezTo>
                    <a:pt x="4727" y="31"/>
                    <a:pt x="4212" y="76"/>
                    <a:pt x="3787" y="76"/>
                  </a:cubicBezTo>
                  <a:lnTo>
                    <a:pt x="3811" y="52"/>
                  </a:lnTo>
                  <a:cubicBezTo>
                    <a:pt x="3620" y="52"/>
                    <a:pt x="3406" y="29"/>
                    <a:pt x="3216" y="5"/>
                  </a:cubicBezTo>
                  <a:lnTo>
                    <a:pt x="2620" y="5"/>
                  </a:lnTo>
                  <a:cubicBezTo>
                    <a:pt x="2532" y="2"/>
                    <a:pt x="2440" y="1"/>
                    <a:pt x="2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6"/>
            <p:cNvSpPr/>
            <p:nvPr/>
          </p:nvSpPr>
          <p:spPr>
            <a:xfrm>
              <a:off x="1133925" y="2020600"/>
              <a:ext cx="115550" cy="15150"/>
            </a:xfrm>
            <a:custGeom>
              <a:avLst/>
              <a:gdLst/>
              <a:ahLst/>
              <a:cxnLst/>
              <a:rect l="l" t="t" r="r" b="b"/>
              <a:pathLst>
                <a:path w="4622" h="606" extrusionOk="0">
                  <a:moveTo>
                    <a:pt x="295" y="0"/>
                  </a:moveTo>
                  <a:cubicBezTo>
                    <a:pt x="1" y="0"/>
                    <a:pt x="1" y="605"/>
                    <a:pt x="295" y="605"/>
                  </a:cubicBezTo>
                  <a:cubicBezTo>
                    <a:pt x="310" y="605"/>
                    <a:pt x="326" y="604"/>
                    <a:pt x="342" y="600"/>
                  </a:cubicBezTo>
                  <a:lnTo>
                    <a:pt x="961" y="553"/>
                  </a:lnTo>
                  <a:cubicBezTo>
                    <a:pt x="1914" y="481"/>
                    <a:pt x="2867" y="481"/>
                    <a:pt x="3819" y="481"/>
                  </a:cubicBezTo>
                  <a:cubicBezTo>
                    <a:pt x="4010" y="481"/>
                    <a:pt x="4176" y="505"/>
                    <a:pt x="4367" y="505"/>
                  </a:cubicBezTo>
                  <a:cubicBezTo>
                    <a:pt x="4621" y="482"/>
                    <a:pt x="4584" y="99"/>
                    <a:pt x="4341" y="99"/>
                  </a:cubicBezTo>
                  <a:cubicBezTo>
                    <a:pt x="4334" y="99"/>
                    <a:pt x="4327" y="99"/>
                    <a:pt x="4319" y="100"/>
                  </a:cubicBezTo>
                  <a:cubicBezTo>
                    <a:pt x="3974" y="110"/>
                    <a:pt x="3629" y="116"/>
                    <a:pt x="3285" y="116"/>
                  </a:cubicBezTo>
                  <a:cubicBezTo>
                    <a:pt x="2799" y="116"/>
                    <a:pt x="2317" y="104"/>
                    <a:pt x="1843" y="76"/>
                  </a:cubicBezTo>
                  <a:cubicBezTo>
                    <a:pt x="1366" y="53"/>
                    <a:pt x="818" y="53"/>
                    <a:pt x="342" y="5"/>
                  </a:cubicBezTo>
                  <a:cubicBezTo>
                    <a:pt x="326" y="2"/>
                    <a:pt x="310"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6"/>
            <p:cNvSpPr/>
            <p:nvPr/>
          </p:nvSpPr>
          <p:spPr>
            <a:xfrm>
              <a:off x="1134100" y="2059850"/>
              <a:ext cx="112575" cy="15275"/>
            </a:xfrm>
            <a:custGeom>
              <a:avLst/>
              <a:gdLst/>
              <a:ahLst/>
              <a:cxnLst/>
              <a:rect l="l" t="t" r="r" b="b"/>
              <a:pathLst>
                <a:path w="4503" h="611" extrusionOk="0">
                  <a:moveTo>
                    <a:pt x="984" y="1"/>
                  </a:moveTo>
                  <a:cubicBezTo>
                    <a:pt x="768" y="1"/>
                    <a:pt x="552" y="3"/>
                    <a:pt x="335" y="7"/>
                  </a:cubicBezTo>
                  <a:cubicBezTo>
                    <a:pt x="324" y="5"/>
                    <a:pt x="313" y="4"/>
                    <a:pt x="303" y="4"/>
                  </a:cubicBezTo>
                  <a:cubicBezTo>
                    <a:pt x="0" y="4"/>
                    <a:pt x="10" y="611"/>
                    <a:pt x="298" y="611"/>
                  </a:cubicBezTo>
                  <a:cubicBezTo>
                    <a:pt x="317" y="611"/>
                    <a:pt x="337" y="608"/>
                    <a:pt x="359" y="602"/>
                  </a:cubicBezTo>
                  <a:cubicBezTo>
                    <a:pt x="1445" y="517"/>
                    <a:pt x="2589" y="432"/>
                    <a:pt x="3687" y="432"/>
                  </a:cubicBezTo>
                  <a:cubicBezTo>
                    <a:pt x="3817" y="432"/>
                    <a:pt x="3946" y="433"/>
                    <a:pt x="4074" y="435"/>
                  </a:cubicBezTo>
                  <a:lnTo>
                    <a:pt x="4312" y="435"/>
                  </a:lnTo>
                  <a:cubicBezTo>
                    <a:pt x="4479" y="435"/>
                    <a:pt x="4503" y="173"/>
                    <a:pt x="4336" y="173"/>
                  </a:cubicBezTo>
                  <a:cubicBezTo>
                    <a:pt x="3219" y="54"/>
                    <a:pt x="2102"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6"/>
            <p:cNvSpPr/>
            <p:nvPr/>
          </p:nvSpPr>
          <p:spPr>
            <a:xfrm>
              <a:off x="1136225" y="2096125"/>
              <a:ext cx="75450" cy="14725"/>
            </a:xfrm>
            <a:custGeom>
              <a:avLst/>
              <a:gdLst/>
              <a:ahLst/>
              <a:cxnLst/>
              <a:rect l="l" t="t" r="r" b="b"/>
              <a:pathLst>
                <a:path w="3018" h="589" extrusionOk="0">
                  <a:moveTo>
                    <a:pt x="2759" y="0"/>
                  </a:moveTo>
                  <a:cubicBezTo>
                    <a:pt x="2741" y="0"/>
                    <a:pt x="2723" y="3"/>
                    <a:pt x="2703" y="8"/>
                  </a:cubicBezTo>
                  <a:cubicBezTo>
                    <a:pt x="1870" y="104"/>
                    <a:pt x="1060" y="151"/>
                    <a:pt x="250" y="151"/>
                  </a:cubicBezTo>
                  <a:cubicBezTo>
                    <a:pt x="244" y="151"/>
                    <a:pt x="238" y="150"/>
                    <a:pt x="232" y="150"/>
                  </a:cubicBezTo>
                  <a:cubicBezTo>
                    <a:pt x="1" y="150"/>
                    <a:pt x="16" y="583"/>
                    <a:pt x="240" y="583"/>
                  </a:cubicBezTo>
                  <a:cubicBezTo>
                    <a:pt x="251" y="583"/>
                    <a:pt x="262" y="582"/>
                    <a:pt x="274" y="580"/>
                  </a:cubicBezTo>
                  <a:cubicBezTo>
                    <a:pt x="582" y="524"/>
                    <a:pt x="898" y="504"/>
                    <a:pt x="1217" y="504"/>
                  </a:cubicBezTo>
                  <a:cubicBezTo>
                    <a:pt x="1710" y="504"/>
                    <a:pt x="2211" y="551"/>
                    <a:pt x="2703" y="580"/>
                  </a:cubicBezTo>
                  <a:cubicBezTo>
                    <a:pt x="2723" y="586"/>
                    <a:pt x="2741" y="588"/>
                    <a:pt x="2759" y="588"/>
                  </a:cubicBezTo>
                  <a:cubicBezTo>
                    <a:pt x="3018" y="588"/>
                    <a:pt x="3018" y="0"/>
                    <a:pt x="27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6"/>
            <p:cNvSpPr/>
            <p:nvPr/>
          </p:nvSpPr>
          <p:spPr>
            <a:xfrm>
              <a:off x="1205225" y="2098200"/>
              <a:ext cx="114825" cy="101175"/>
            </a:xfrm>
            <a:custGeom>
              <a:avLst/>
              <a:gdLst/>
              <a:ahLst/>
              <a:cxnLst/>
              <a:rect l="l" t="t" r="r" b="b"/>
              <a:pathLst>
                <a:path w="4593" h="4047" extrusionOk="0">
                  <a:moveTo>
                    <a:pt x="3241" y="396"/>
                  </a:moveTo>
                  <a:cubicBezTo>
                    <a:pt x="3319" y="396"/>
                    <a:pt x="3396" y="414"/>
                    <a:pt x="3468" y="449"/>
                  </a:cubicBezTo>
                  <a:cubicBezTo>
                    <a:pt x="3730" y="568"/>
                    <a:pt x="3872" y="902"/>
                    <a:pt x="3753" y="1188"/>
                  </a:cubicBezTo>
                  <a:cubicBezTo>
                    <a:pt x="3658" y="1283"/>
                    <a:pt x="3563" y="1378"/>
                    <a:pt x="3468" y="1473"/>
                  </a:cubicBezTo>
                  <a:lnTo>
                    <a:pt x="3301" y="1354"/>
                  </a:lnTo>
                  <a:cubicBezTo>
                    <a:pt x="3063" y="1164"/>
                    <a:pt x="2825" y="973"/>
                    <a:pt x="2587" y="783"/>
                  </a:cubicBezTo>
                  <a:cubicBezTo>
                    <a:pt x="2729" y="664"/>
                    <a:pt x="2872" y="568"/>
                    <a:pt x="3015" y="449"/>
                  </a:cubicBezTo>
                  <a:cubicBezTo>
                    <a:pt x="3087" y="414"/>
                    <a:pt x="3164" y="396"/>
                    <a:pt x="3241" y="396"/>
                  </a:cubicBezTo>
                  <a:close/>
                  <a:moveTo>
                    <a:pt x="2372" y="973"/>
                  </a:moveTo>
                  <a:cubicBezTo>
                    <a:pt x="2587" y="1259"/>
                    <a:pt x="2825" y="1569"/>
                    <a:pt x="3063" y="1854"/>
                  </a:cubicBezTo>
                  <a:cubicBezTo>
                    <a:pt x="2539" y="2307"/>
                    <a:pt x="2039" y="2783"/>
                    <a:pt x="1562" y="3283"/>
                  </a:cubicBezTo>
                  <a:lnTo>
                    <a:pt x="1562" y="3259"/>
                  </a:lnTo>
                  <a:cubicBezTo>
                    <a:pt x="1229" y="3355"/>
                    <a:pt x="919" y="3450"/>
                    <a:pt x="586" y="3521"/>
                  </a:cubicBezTo>
                  <a:cubicBezTo>
                    <a:pt x="658" y="3188"/>
                    <a:pt x="729" y="2878"/>
                    <a:pt x="848" y="2569"/>
                  </a:cubicBezTo>
                  <a:cubicBezTo>
                    <a:pt x="919" y="2450"/>
                    <a:pt x="1015" y="2331"/>
                    <a:pt x="1134" y="2235"/>
                  </a:cubicBezTo>
                  <a:cubicBezTo>
                    <a:pt x="1562" y="1830"/>
                    <a:pt x="1944" y="1378"/>
                    <a:pt x="2372" y="973"/>
                  </a:cubicBezTo>
                  <a:close/>
                  <a:moveTo>
                    <a:pt x="3326" y="0"/>
                  </a:moveTo>
                  <a:cubicBezTo>
                    <a:pt x="3164" y="0"/>
                    <a:pt x="3000" y="50"/>
                    <a:pt x="2848" y="163"/>
                  </a:cubicBezTo>
                  <a:cubicBezTo>
                    <a:pt x="2753" y="211"/>
                    <a:pt x="2682" y="306"/>
                    <a:pt x="2610" y="354"/>
                  </a:cubicBezTo>
                  <a:cubicBezTo>
                    <a:pt x="2372" y="521"/>
                    <a:pt x="2158" y="735"/>
                    <a:pt x="1944" y="949"/>
                  </a:cubicBezTo>
                  <a:cubicBezTo>
                    <a:pt x="1634" y="1235"/>
                    <a:pt x="1324" y="1569"/>
                    <a:pt x="1015" y="1878"/>
                  </a:cubicBezTo>
                  <a:cubicBezTo>
                    <a:pt x="824" y="2021"/>
                    <a:pt x="634" y="2212"/>
                    <a:pt x="491" y="2450"/>
                  </a:cubicBezTo>
                  <a:cubicBezTo>
                    <a:pt x="348" y="2807"/>
                    <a:pt x="253" y="3188"/>
                    <a:pt x="157" y="3593"/>
                  </a:cubicBezTo>
                  <a:cubicBezTo>
                    <a:pt x="134" y="3731"/>
                    <a:pt x="0" y="4046"/>
                    <a:pt x="249" y="4046"/>
                  </a:cubicBezTo>
                  <a:cubicBezTo>
                    <a:pt x="257" y="4046"/>
                    <a:pt x="267" y="4046"/>
                    <a:pt x="276" y="4045"/>
                  </a:cubicBezTo>
                  <a:cubicBezTo>
                    <a:pt x="562" y="4021"/>
                    <a:pt x="1134" y="3855"/>
                    <a:pt x="1396" y="3807"/>
                  </a:cubicBezTo>
                  <a:cubicBezTo>
                    <a:pt x="1539" y="3759"/>
                    <a:pt x="1729" y="3783"/>
                    <a:pt x="1872" y="3688"/>
                  </a:cubicBezTo>
                  <a:cubicBezTo>
                    <a:pt x="2491" y="3116"/>
                    <a:pt x="3158" y="2593"/>
                    <a:pt x="3777" y="1997"/>
                  </a:cubicBezTo>
                  <a:cubicBezTo>
                    <a:pt x="3944" y="1830"/>
                    <a:pt x="4087" y="1640"/>
                    <a:pt x="4230" y="1449"/>
                  </a:cubicBezTo>
                  <a:cubicBezTo>
                    <a:pt x="4592" y="801"/>
                    <a:pt x="3977" y="0"/>
                    <a:pt x="3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66"/>
          <p:cNvGrpSpPr/>
          <p:nvPr/>
        </p:nvGrpSpPr>
        <p:grpSpPr>
          <a:xfrm>
            <a:off x="8315988" y="488321"/>
            <a:ext cx="310386" cy="356487"/>
            <a:chOff x="2233775" y="2807325"/>
            <a:chExt cx="208775" cy="239800"/>
          </a:xfrm>
        </p:grpSpPr>
        <p:sp>
          <p:nvSpPr>
            <p:cNvPr id="767" name="Google Shape;767;p66"/>
            <p:cNvSpPr/>
            <p:nvPr/>
          </p:nvSpPr>
          <p:spPr>
            <a:xfrm>
              <a:off x="2242100" y="2808375"/>
              <a:ext cx="197675" cy="238750"/>
            </a:xfrm>
            <a:custGeom>
              <a:avLst/>
              <a:gdLst/>
              <a:ahLst/>
              <a:cxnLst/>
              <a:rect l="l" t="t" r="r" b="b"/>
              <a:pathLst>
                <a:path w="7907" h="9550" extrusionOk="0">
                  <a:moveTo>
                    <a:pt x="4478" y="0"/>
                  </a:moveTo>
                  <a:cubicBezTo>
                    <a:pt x="3954" y="0"/>
                    <a:pt x="3454" y="0"/>
                    <a:pt x="2954" y="24"/>
                  </a:cubicBezTo>
                  <a:cubicBezTo>
                    <a:pt x="2430" y="24"/>
                    <a:pt x="1930" y="72"/>
                    <a:pt x="1429" y="96"/>
                  </a:cubicBezTo>
                  <a:cubicBezTo>
                    <a:pt x="1144" y="96"/>
                    <a:pt x="882" y="167"/>
                    <a:pt x="644" y="286"/>
                  </a:cubicBezTo>
                  <a:cubicBezTo>
                    <a:pt x="477" y="381"/>
                    <a:pt x="358" y="500"/>
                    <a:pt x="286" y="667"/>
                  </a:cubicBezTo>
                  <a:cubicBezTo>
                    <a:pt x="215" y="834"/>
                    <a:pt x="167" y="1001"/>
                    <a:pt x="143" y="1191"/>
                  </a:cubicBezTo>
                  <a:cubicBezTo>
                    <a:pt x="72" y="1763"/>
                    <a:pt x="48" y="2334"/>
                    <a:pt x="24" y="2882"/>
                  </a:cubicBezTo>
                  <a:cubicBezTo>
                    <a:pt x="1" y="3168"/>
                    <a:pt x="1" y="3453"/>
                    <a:pt x="24" y="3739"/>
                  </a:cubicBezTo>
                  <a:cubicBezTo>
                    <a:pt x="48" y="4025"/>
                    <a:pt x="96" y="4311"/>
                    <a:pt x="143" y="4573"/>
                  </a:cubicBezTo>
                  <a:cubicBezTo>
                    <a:pt x="167" y="4858"/>
                    <a:pt x="143" y="5144"/>
                    <a:pt x="120" y="5430"/>
                  </a:cubicBezTo>
                  <a:cubicBezTo>
                    <a:pt x="48" y="5763"/>
                    <a:pt x="24" y="6097"/>
                    <a:pt x="48" y="6430"/>
                  </a:cubicBezTo>
                  <a:cubicBezTo>
                    <a:pt x="72" y="6811"/>
                    <a:pt x="120" y="7168"/>
                    <a:pt x="215" y="7549"/>
                  </a:cubicBezTo>
                  <a:cubicBezTo>
                    <a:pt x="286" y="7859"/>
                    <a:pt x="382" y="8192"/>
                    <a:pt x="477" y="8502"/>
                  </a:cubicBezTo>
                  <a:cubicBezTo>
                    <a:pt x="548" y="8740"/>
                    <a:pt x="715" y="8931"/>
                    <a:pt x="953" y="9050"/>
                  </a:cubicBezTo>
                  <a:cubicBezTo>
                    <a:pt x="1120" y="9121"/>
                    <a:pt x="1287" y="9193"/>
                    <a:pt x="1477" y="9240"/>
                  </a:cubicBezTo>
                  <a:cubicBezTo>
                    <a:pt x="1834" y="9312"/>
                    <a:pt x="2215" y="9359"/>
                    <a:pt x="2596" y="9407"/>
                  </a:cubicBezTo>
                  <a:cubicBezTo>
                    <a:pt x="2930" y="9431"/>
                    <a:pt x="3263" y="9431"/>
                    <a:pt x="3620" y="9431"/>
                  </a:cubicBezTo>
                  <a:cubicBezTo>
                    <a:pt x="4287" y="9431"/>
                    <a:pt x="4978" y="9550"/>
                    <a:pt x="5645" y="9550"/>
                  </a:cubicBezTo>
                  <a:cubicBezTo>
                    <a:pt x="6407" y="9550"/>
                    <a:pt x="7121" y="9288"/>
                    <a:pt x="7669" y="8788"/>
                  </a:cubicBezTo>
                  <a:cubicBezTo>
                    <a:pt x="7907" y="8550"/>
                    <a:pt x="7907" y="8192"/>
                    <a:pt x="7669" y="7978"/>
                  </a:cubicBezTo>
                  <a:lnTo>
                    <a:pt x="7716" y="7978"/>
                  </a:lnTo>
                  <a:cubicBezTo>
                    <a:pt x="7597" y="7871"/>
                    <a:pt x="7454" y="7817"/>
                    <a:pt x="7312" y="7817"/>
                  </a:cubicBezTo>
                  <a:cubicBezTo>
                    <a:pt x="7169" y="7817"/>
                    <a:pt x="7026" y="7871"/>
                    <a:pt x="6907" y="7978"/>
                  </a:cubicBezTo>
                  <a:cubicBezTo>
                    <a:pt x="6883" y="8002"/>
                    <a:pt x="6835" y="8050"/>
                    <a:pt x="6788" y="8073"/>
                  </a:cubicBezTo>
                  <a:lnTo>
                    <a:pt x="6740" y="8121"/>
                  </a:lnTo>
                  <a:cubicBezTo>
                    <a:pt x="6669" y="8169"/>
                    <a:pt x="6597" y="8216"/>
                    <a:pt x="6502" y="8240"/>
                  </a:cubicBezTo>
                  <a:cubicBezTo>
                    <a:pt x="6335" y="8312"/>
                    <a:pt x="6169" y="8359"/>
                    <a:pt x="5978" y="8383"/>
                  </a:cubicBezTo>
                  <a:cubicBezTo>
                    <a:pt x="5829" y="8389"/>
                    <a:pt x="5680" y="8392"/>
                    <a:pt x="5531" y="8392"/>
                  </a:cubicBezTo>
                  <a:cubicBezTo>
                    <a:pt x="5085" y="8392"/>
                    <a:pt x="4638" y="8365"/>
                    <a:pt x="4192" y="8312"/>
                  </a:cubicBezTo>
                  <a:cubicBezTo>
                    <a:pt x="3573" y="8264"/>
                    <a:pt x="2930" y="8312"/>
                    <a:pt x="2311" y="8240"/>
                  </a:cubicBezTo>
                  <a:cubicBezTo>
                    <a:pt x="2049" y="8192"/>
                    <a:pt x="1810" y="8145"/>
                    <a:pt x="1572" y="8073"/>
                  </a:cubicBezTo>
                  <a:cubicBezTo>
                    <a:pt x="1501" y="7859"/>
                    <a:pt x="1453" y="7645"/>
                    <a:pt x="1382" y="7430"/>
                  </a:cubicBezTo>
                  <a:cubicBezTo>
                    <a:pt x="1334" y="7192"/>
                    <a:pt x="1263" y="6954"/>
                    <a:pt x="1239" y="6692"/>
                  </a:cubicBezTo>
                  <a:cubicBezTo>
                    <a:pt x="1191" y="6359"/>
                    <a:pt x="1191" y="6002"/>
                    <a:pt x="1239" y="5668"/>
                  </a:cubicBezTo>
                  <a:cubicBezTo>
                    <a:pt x="1287" y="5382"/>
                    <a:pt x="1310" y="5097"/>
                    <a:pt x="1310" y="4811"/>
                  </a:cubicBezTo>
                  <a:cubicBezTo>
                    <a:pt x="1287" y="4525"/>
                    <a:pt x="1263" y="4239"/>
                    <a:pt x="1191" y="3954"/>
                  </a:cubicBezTo>
                  <a:cubicBezTo>
                    <a:pt x="1144" y="3501"/>
                    <a:pt x="1144" y="3049"/>
                    <a:pt x="1191" y="2620"/>
                  </a:cubicBezTo>
                  <a:cubicBezTo>
                    <a:pt x="1191" y="2167"/>
                    <a:pt x="1239" y="1715"/>
                    <a:pt x="1287" y="1262"/>
                  </a:cubicBezTo>
                  <a:lnTo>
                    <a:pt x="1334" y="1262"/>
                  </a:lnTo>
                  <a:cubicBezTo>
                    <a:pt x="1620" y="1215"/>
                    <a:pt x="1953" y="1215"/>
                    <a:pt x="2263" y="1191"/>
                  </a:cubicBezTo>
                  <a:cubicBezTo>
                    <a:pt x="2596" y="1167"/>
                    <a:pt x="2977" y="1167"/>
                    <a:pt x="3335" y="1143"/>
                  </a:cubicBezTo>
                  <a:cubicBezTo>
                    <a:pt x="3507" y="1137"/>
                    <a:pt x="3681" y="1134"/>
                    <a:pt x="3856" y="1134"/>
                  </a:cubicBezTo>
                  <a:cubicBezTo>
                    <a:pt x="4333" y="1134"/>
                    <a:pt x="4817" y="1156"/>
                    <a:pt x="5287" y="1191"/>
                  </a:cubicBezTo>
                  <a:cubicBezTo>
                    <a:pt x="5526" y="1215"/>
                    <a:pt x="5764" y="1286"/>
                    <a:pt x="5978" y="1382"/>
                  </a:cubicBezTo>
                  <a:cubicBezTo>
                    <a:pt x="6049" y="1405"/>
                    <a:pt x="6121" y="1429"/>
                    <a:pt x="6169" y="1477"/>
                  </a:cubicBezTo>
                  <a:cubicBezTo>
                    <a:pt x="6169" y="1524"/>
                    <a:pt x="6192" y="1572"/>
                    <a:pt x="6216" y="1596"/>
                  </a:cubicBezTo>
                  <a:cubicBezTo>
                    <a:pt x="6335" y="3001"/>
                    <a:pt x="6335" y="4406"/>
                    <a:pt x="6240" y="5811"/>
                  </a:cubicBezTo>
                  <a:cubicBezTo>
                    <a:pt x="6240" y="6121"/>
                    <a:pt x="6478" y="6383"/>
                    <a:pt x="6812" y="6383"/>
                  </a:cubicBezTo>
                  <a:cubicBezTo>
                    <a:pt x="7121" y="6359"/>
                    <a:pt x="7359" y="6121"/>
                    <a:pt x="7383" y="5811"/>
                  </a:cubicBezTo>
                  <a:cubicBezTo>
                    <a:pt x="7431" y="4787"/>
                    <a:pt x="7478" y="3763"/>
                    <a:pt x="7431" y="2763"/>
                  </a:cubicBezTo>
                  <a:cubicBezTo>
                    <a:pt x="7431" y="2501"/>
                    <a:pt x="7407" y="2263"/>
                    <a:pt x="7383" y="2025"/>
                  </a:cubicBezTo>
                  <a:lnTo>
                    <a:pt x="7359" y="1644"/>
                  </a:lnTo>
                  <a:cubicBezTo>
                    <a:pt x="7335" y="1477"/>
                    <a:pt x="7312" y="1334"/>
                    <a:pt x="7264" y="1167"/>
                  </a:cubicBezTo>
                  <a:cubicBezTo>
                    <a:pt x="7097" y="572"/>
                    <a:pt x="6526" y="310"/>
                    <a:pt x="5954" y="167"/>
                  </a:cubicBezTo>
                  <a:cubicBezTo>
                    <a:pt x="5478" y="48"/>
                    <a:pt x="4978"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6"/>
            <p:cNvSpPr/>
            <p:nvPr/>
          </p:nvSpPr>
          <p:spPr>
            <a:xfrm>
              <a:off x="2307000" y="2839250"/>
              <a:ext cx="34550" cy="50275"/>
            </a:xfrm>
            <a:custGeom>
              <a:avLst/>
              <a:gdLst/>
              <a:ahLst/>
              <a:cxnLst/>
              <a:rect l="l" t="t" r="r" b="b"/>
              <a:pathLst>
                <a:path w="1382" h="2011" extrusionOk="0">
                  <a:moveTo>
                    <a:pt x="666" y="0"/>
                  </a:moveTo>
                  <a:cubicBezTo>
                    <a:pt x="643" y="0"/>
                    <a:pt x="620" y="1"/>
                    <a:pt x="596" y="4"/>
                  </a:cubicBezTo>
                  <a:cubicBezTo>
                    <a:pt x="381" y="51"/>
                    <a:pt x="191" y="194"/>
                    <a:pt x="119" y="409"/>
                  </a:cubicBezTo>
                  <a:cubicBezTo>
                    <a:pt x="24" y="718"/>
                    <a:pt x="0" y="1051"/>
                    <a:pt x="96" y="1361"/>
                  </a:cubicBezTo>
                  <a:cubicBezTo>
                    <a:pt x="143" y="1504"/>
                    <a:pt x="167" y="1623"/>
                    <a:pt x="238" y="1742"/>
                  </a:cubicBezTo>
                  <a:cubicBezTo>
                    <a:pt x="346" y="1921"/>
                    <a:pt x="530" y="2010"/>
                    <a:pt x="718" y="2010"/>
                  </a:cubicBezTo>
                  <a:cubicBezTo>
                    <a:pt x="905" y="2010"/>
                    <a:pt x="1096" y="1921"/>
                    <a:pt x="1215" y="1742"/>
                  </a:cubicBezTo>
                  <a:lnTo>
                    <a:pt x="1263" y="1575"/>
                  </a:lnTo>
                  <a:cubicBezTo>
                    <a:pt x="1310" y="1528"/>
                    <a:pt x="1310" y="1456"/>
                    <a:pt x="1334" y="1385"/>
                  </a:cubicBezTo>
                  <a:cubicBezTo>
                    <a:pt x="1358" y="1266"/>
                    <a:pt x="1382" y="1123"/>
                    <a:pt x="1382" y="1004"/>
                  </a:cubicBezTo>
                  <a:cubicBezTo>
                    <a:pt x="1358" y="742"/>
                    <a:pt x="1286" y="504"/>
                    <a:pt x="1167" y="289"/>
                  </a:cubicBezTo>
                  <a:cubicBezTo>
                    <a:pt x="1060" y="97"/>
                    <a:pt x="876" y="0"/>
                    <a:pt x="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6"/>
            <p:cNvSpPr/>
            <p:nvPr/>
          </p:nvSpPr>
          <p:spPr>
            <a:xfrm>
              <a:off x="2346300" y="2841500"/>
              <a:ext cx="33350" cy="40225"/>
            </a:xfrm>
            <a:custGeom>
              <a:avLst/>
              <a:gdLst/>
              <a:ahLst/>
              <a:cxnLst/>
              <a:rect l="l" t="t" r="r" b="b"/>
              <a:pathLst>
                <a:path w="1334" h="1609" extrusionOk="0">
                  <a:moveTo>
                    <a:pt x="661" y="0"/>
                  </a:moveTo>
                  <a:cubicBezTo>
                    <a:pt x="553" y="0"/>
                    <a:pt x="448" y="31"/>
                    <a:pt x="357" y="104"/>
                  </a:cubicBezTo>
                  <a:cubicBezTo>
                    <a:pt x="286" y="128"/>
                    <a:pt x="238" y="152"/>
                    <a:pt x="167" y="223"/>
                  </a:cubicBezTo>
                  <a:cubicBezTo>
                    <a:pt x="72" y="319"/>
                    <a:pt x="24" y="461"/>
                    <a:pt x="0" y="604"/>
                  </a:cubicBezTo>
                  <a:cubicBezTo>
                    <a:pt x="0" y="819"/>
                    <a:pt x="0" y="1009"/>
                    <a:pt x="72" y="1200"/>
                  </a:cubicBezTo>
                  <a:cubicBezTo>
                    <a:pt x="119" y="1414"/>
                    <a:pt x="310" y="1581"/>
                    <a:pt x="548" y="1604"/>
                  </a:cubicBezTo>
                  <a:cubicBezTo>
                    <a:pt x="569" y="1607"/>
                    <a:pt x="591" y="1608"/>
                    <a:pt x="612" y="1608"/>
                  </a:cubicBezTo>
                  <a:cubicBezTo>
                    <a:pt x="804" y="1608"/>
                    <a:pt x="988" y="1512"/>
                    <a:pt x="1096" y="1319"/>
                  </a:cubicBezTo>
                  <a:cubicBezTo>
                    <a:pt x="1286" y="1057"/>
                    <a:pt x="1334" y="723"/>
                    <a:pt x="1238" y="414"/>
                  </a:cubicBezTo>
                  <a:cubicBezTo>
                    <a:pt x="1167" y="199"/>
                    <a:pt x="976" y="33"/>
                    <a:pt x="762" y="9"/>
                  </a:cubicBezTo>
                  <a:cubicBezTo>
                    <a:pt x="728" y="3"/>
                    <a:pt x="695" y="0"/>
                    <a:pt x="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6"/>
            <p:cNvSpPr/>
            <p:nvPr/>
          </p:nvSpPr>
          <p:spPr>
            <a:xfrm>
              <a:off x="2291525" y="2897600"/>
              <a:ext cx="35750" cy="44600"/>
            </a:xfrm>
            <a:custGeom>
              <a:avLst/>
              <a:gdLst/>
              <a:ahLst/>
              <a:cxnLst/>
              <a:rect l="l" t="t" r="r" b="b"/>
              <a:pathLst>
                <a:path w="1430" h="1784" extrusionOk="0">
                  <a:moveTo>
                    <a:pt x="626" y="0"/>
                  </a:moveTo>
                  <a:cubicBezTo>
                    <a:pt x="608" y="0"/>
                    <a:pt x="590" y="1"/>
                    <a:pt x="572" y="3"/>
                  </a:cubicBezTo>
                  <a:cubicBezTo>
                    <a:pt x="262" y="3"/>
                    <a:pt x="0" y="265"/>
                    <a:pt x="0" y="575"/>
                  </a:cubicBezTo>
                  <a:cubicBezTo>
                    <a:pt x="0" y="742"/>
                    <a:pt x="24" y="908"/>
                    <a:pt x="72" y="1075"/>
                  </a:cubicBezTo>
                  <a:cubicBezTo>
                    <a:pt x="143" y="1266"/>
                    <a:pt x="238" y="1456"/>
                    <a:pt x="381" y="1623"/>
                  </a:cubicBezTo>
                  <a:cubicBezTo>
                    <a:pt x="488" y="1730"/>
                    <a:pt x="636" y="1784"/>
                    <a:pt x="783" y="1784"/>
                  </a:cubicBezTo>
                  <a:cubicBezTo>
                    <a:pt x="832" y="1784"/>
                    <a:pt x="881" y="1778"/>
                    <a:pt x="929" y="1766"/>
                  </a:cubicBezTo>
                  <a:cubicBezTo>
                    <a:pt x="1119" y="1718"/>
                    <a:pt x="1262" y="1551"/>
                    <a:pt x="1310" y="1361"/>
                  </a:cubicBezTo>
                  <a:cubicBezTo>
                    <a:pt x="1429" y="1004"/>
                    <a:pt x="1334" y="599"/>
                    <a:pt x="1072" y="313"/>
                  </a:cubicBezTo>
                  <a:lnTo>
                    <a:pt x="1096" y="313"/>
                  </a:lnTo>
                  <a:lnTo>
                    <a:pt x="1072" y="289"/>
                  </a:lnTo>
                  <a:cubicBezTo>
                    <a:pt x="985" y="115"/>
                    <a:pt x="818" y="0"/>
                    <a:pt x="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6"/>
            <p:cNvSpPr/>
            <p:nvPr/>
          </p:nvSpPr>
          <p:spPr>
            <a:xfrm>
              <a:off x="2337950" y="2966700"/>
              <a:ext cx="62550" cy="39950"/>
            </a:xfrm>
            <a:custGeom>
              <a:avLst/>
              <a:gdLst/>
              <a:ahLst/>
              <a:cxnLst/>
              <a:rect l="l" t="t" r="r" b="b"/>
              <a:pathLst>
                <a:path w="2502" h="1598" extrusionOk="0">
                  <a:moveTo>
                    <a:pt x="1879" y="1"/>
                  </a:moveTo>
                  <a:cubicBezTo>
                    <a:pt x="1825" y="1"/>
                    <a:pt x="1770" y="9"/>
                    <a:pt x="1715" y="26"/>
                  </a:cubicBezTo>
                  <a:cubicBezTo>
                    <a:pt x="1572" y="50"/>
                    <a:pt x="1453" y="169"/>
                    <a:pt x="1382" y="288"/>
                  </a:cubicBezTo>
                  <a:cubicBezTo>
                    <a:pt x="1310" y="359"/>
                    <a:pt x="1263" y="431"/>
                    <a:pt x="1239" y="526"/>
                  </a:cubicBezTo>
                  <a:cubicBezTo>
                    <a:pt x="1239" y="502"/>
                    <a:pt x="1215" y="478"/>
                    <a:pt x="1215" y="454"/>
                  </a:cubicBezTo>
                  <a:cubicBezTo>
                    <a:pt x="1168" y="312"/>
                    <a:pt x="1072" y="169"/>
                    <a:pt x="953" y="97"/>
                  </a:cubicBezTo>
                  <a:cubicBezTo>
                    <a:pt x="876" y="51"/>
                    <a:pt x="780" y="25"/>
                    <a:pt x="682" y="25"/>
                  </a:cubicBezTo>
                  <a:cubicBezTo>
                    <a:pt x="629" y="25"/>
                    <a:pt x="575" y="33"/>
                    <a:pt x="525" y="50"/>
                  </a:cubicBezTo>
                  <a:cubicBezTo>
                    <a:pt x="382" y="73"/>
                    <a:pt x="239" y="169"/>
                    <a:pt x="167" y="312"/>
                  </a:cubicBezTo>
                  <a:cubicBezTo>
                    <a:pt x="25" y="526"/>
                    <a:pt x="1" y="812"/>
                    <a:pt x="72" y="1074"/>
                  </a:cubicBezTo>
                  <a:cubicBezTo>
                    <a:pt x="151" y="1337"/>
                    <a:pt x="383" y="1476"/>
                    <a:pt x="618" y="1476"/>
                  </a:cubicBezTo>
                  <a:cubicBezTo>
                    <a:pt x="809" y="1476"/>
                    <a:pt x="1003" y="1385"/>
                    <a:pt x="1120" y="1193"/>
                  </a:cubicBezTo>
                  <a:cubicBezTo>
                    <a:pt x="1144" y="1145"/>
                    <a:pt x="1168" y="1074"/>
                    <a:pt x="1191" y="1002"/>
                  </a:cubicBezTo>
                  <a:cubicBezTo>
                    <a:pt x="1239" y="1169"/>
                    <a:pt x="1334" y="1312"/>
                    <a:pt x="1453" y="1431"/>
                  </a:cubicBezTo>
                  <a:cubicBezTo>
                    <a:pt x="1567" y="1544"/>
                    <a:pt x="1709" y="1597"/>
                    <a:pt x="1850" y="1597"/>
                  </a:cubicBezTo>
                  <a:cubicBezTo>
                    <a:pt x="2093" y="1597"/>
                    <a:pt x="2331" y="1440"/>
                    <a:pt x="2406" y="1169"/>
                  </a:cubicBezTo>
                  <a:cubicBezTo>
                    <a:pt x="2477" y="931"/>
                    <a:pt x="2501" y="669"/>
                    <a:pt x="2430" y="407"/>
                  </a:cubicBezTo>
                  <a:cubicBezTo>
                    <a:pt x="2351" y="172"/>
                    <a:pt x="2128" y="1"/>
                    <a:pt x="1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6"/>
            <p:cNvSpPr/>
            <p:nvPr/>
          </p:nvSpPr>
          <p:spPr>
            <a:xfrm>
              <a:off x="2233775" y="2807325"/>
              <a:ext cx="208775" cy="235050"/>
            </a:xfrm>
            <a:custGeom>
              <a:avLst/>
              <a:gdLst/>
              <a:ahLst/>
              <a:cxnLst/>
              <a:rect l="l" t="t" r="r" b="b"/>
              <a:pathLst>
                <a:path w="8351" h="9402" extrusionOk="0">
                  <a:moveTo>
                    <a:pt x="3691" y="2114"/>
                  </a:moveTo>
                  <a:cubicBezTo>
                    <a:pt x="3691" y="2114"/>
                    <a:pt x="3681" y="2125"/>
                    <a:pt x="3667" y="2125"/>
                  </a:cubicBezTo>
                  <a:cubicBezTo>
                    <a:pt x="3660" y="2125"/>
                    <a:pt x="3652" y="2122"/>
                    <a:pt x="3644" y="2114"/>
                  </a:cubicBezTo>
                  <a:close/>
                  <a:moveTo>
                    <a:pt x="3691" y="2114"/>
                  </a:moveTo>
                  <a:cubicBezTo>
                    <a:pt x="3810" y="2114"/>
                    <a:pt x="3882" y="2305"/>
                    <a:pt x="3882" y="2424"/>
                  </a:cubicBezTo>
                  <a:cubicBezTo>
                    <a:pt x="3882" y="2543"/>
                    <a:pt x="3834" y="2733"/>
                    <a:pt x="3691" y="2781"/>
                  </a:cubicBezTo>
                  <a:cubicBezTo>
                    <a:pt x="3668" y="2781"/>
                    <a:pt x="3620" y="2757"/>
                    <a:pt x="3620" y="2733"/>
                  </a:cubicBezTo>
                  <a:cubicBezTo>
                    <a:pt x="3501" y="2543"/>
                    <a:pt x="3525" y="2281"/>
                    <a:pt x="3691" y="2138"/>
                  </a:cubicBezTo>
                  <a:lnTo>
                    <a:pt x="3691" y="2114"/>
                  </a:lnTo>
                  <a:close/>
                  <a:moveTo>
                    <a:pt x="2743" y="4406"/>
                  </a:moveTo>
                  <a:cubicBezTo>
                    <a:pt x="2908" y="4406"/>
                    <a:pt x="3025" y="4661"/>
                    <a:pt x="3025" y="4829"/>
                  </a:cubicBezTo>
                  <a:cubicBezTo>
                    <a:pt x="3006" y="4992"/>
                    <a:pt x="2905" y="5211"/>
                    <a:pt x="2774" y="5211"/>
                  </a:cubicBezTo>
                  <a:cubicBezTo>
                    <a:pt x="2733" y="5211"/>
                    <a:pt x="2689" y="5190"/>
                    <a:pt x="2644" y="5139"/>
                  </a:cubicBezTo>
                  <a:cubicBezTo>
                    <a:pt x="2524" y="4924"/>
                    <a:pt x="2501" y="4686"/>
                    <a:pt x="2596" y="4472"/>
                  </a:cubicBezTo>
                  <a:cubicBezTo>
                    <a:pt x="2648" y="4425"/>
                    <a:pt x="2697" y="4406"/>
                    <a:pt x="2743" y="4406"/>
                  </a:cubicBezTo>
                  <a:close/>
                  <a:moveTo>
                    <a:pt x="4692" y="6901"/>
                  </a:moveTo>
                  <a:cubicBezTo>
                    <a:pt x="4787" y="6972"/>
                    <a:pt x="4858" y="7068"/>
                    <a:pt x="4858" y="7187"/>
                  </a:cubicBezTo>
                  <a:cubicBezTo>
                    <a:pt x="4858" y="7292"/>
                    <a:pt x="4803" y="7508"/>
                    <a:pt x="4691" y="7508"/>
                  </a:cubicBezTo>
                  <a:cubicBezTo>
                    <a:pt x="4676" y="7508"/>
                    <a:pt x="4661" y="7505"/>
                    <a:pt x="4644" y="7496"/>
                  </a:cubicBezTo>
                  <a:cubicBezTo>
                    <a:pt x="4573" y="7449"/>
                    <a:pt x="4525" y="7377"/>
                    <a:pt x="4525" y="7282"/>
                  </a:cubicBezTo>
                  <a:cubicBezTo>
                    <a:pt x="4549" y="7258"/>
                    <a:pt x="4549" y="7210"/>
                    <a:pt x="4549" y="7187"/>
                  </a:cubicBezTo>
                  <a:cubicBezTo>
                    <a:pt x="4549" y="7163"/>
                    <a:pt x="4549" y="7139"/>
                    <a:pt x="4549" y="7115"/>
                  </a:cubicBezTo>
                  <a:cubicBezTo>
                    <a:pt x="4549" y="7020"/>
                    <a:pt x="4596" y="6972"/>
                    <a:pt x="4644" y="6925"/>
                  </a:cubicBezTo>
                  <a:cubicBezTo>
                    <a:pt x="4668" y="6901"/>
                    <a:pt x="4668" y="6901"/>
                    <a:pt x="4692" y="6901"/>
                  </a:cubicBezTo>
                  <a:close/>
                  <a:moveTo>
                    <a:pt x="6594" y="0"/>
                  </a:moveTo>
                  <a:cubicBezTo>
                    <a:pt x="6468" y="0"/>
                    <a:pt x="6334" y="6"/>
                    <a:pt x="6192" y="19"/>
                  </a:cubicBezTo>
                  <a:lnTo>
                    <a:pt x="6168" y="19"/>
                  </a:lnTo>
                  <a:cubicBezTo>
                    <a:pt x="5597" y="19"/>
                    <a:pt x="4962" y="29"/>
                    <a:pt x="4355" y="29"/>
                  </a:cubicBezTo>
                  <a:cubicBezTo>
                    <a:pt x="4051" y="29"/>
                    <a:pt x="3755" y="26"/>
                    <a:pt x="3477" y="19"/>
                  </a:cubicBezTo>
                  <a:cubicBezTo>
                    <a:pt x="3371" y="14"/>
                    <a:pt x="3265" y="12"/>
                    <a:pt x="3158" y="12"/>
                  </a:cubicBezTo>
                  <a:cubicBezTo>
                    <a:pt x="2646" y="12"/>
                    <a:pt x="2137" y="59"/>
                    <a:pt x="1643" y="138"/>
                  </a:cubicBezTo>
                  <a:cubicBezTo>
                    <a:pt x="1167" y="185"/>
                    <a:pt x="762" y="471"/>
                    <a:pt x="524" y="876"/>
                  </a:cubicBezTo>
                  <a:cubicBezTo>
                    <a:pt x="334" y="1352"/>
                    <a:pt x="286" y="1876"/>
                    <a:pt x="381" y="2400"/>
                  </a:cubicBezTo>
                  <a:cubicBezTo>
                    <a:pt x="357" y="2400"/>
                    <a:pt x="357" y="2424"/>
                    <a:pt x="381" y="2448"/>
                  </a:cubicBezTo>
                  <a:cubicBezTo>
                    <a:pt x="405" y="2781"/>
                    <a:pt x="453" y="3091"/>
                    <a:pt x="453" y="3424"/>
                  </a:cubicBezTo>
                  <a:cubicBezTo>
                    <a:pt x="476" y="3734"/>
                    <a:pt x="429" y="4067"/>
                    <a:pt x="453" y="4377"/>
                  </a:cubicBezTo>
                  <a:cubicBezTo>
                    <a:pt x="405" y="4996"/>
                    <a:pt x="357" y="5663"/>
                    <a:pt x="357" y="6305"/>
                  </a:cubicBezTo>
                  <a:cubicBezTo>
                    <a:pt x="381" y="7258"/>
                    <a:pt x="0" y="8615"/>
                    <a:pt x="977" y="9235"/>
                  </a:cubicBezTo>
                  <a:cubicBezTo>
                    <a:pt x="1237" y="9379"/>
                    <a:pt x="1533" y="9401"/>
                    <a:pt x="1832" y="9401"/>
                  </a:cubicBezTo>
                  <a:cubicBezTo>
                    <a:pt x="1959" y="9401"/>
                    <a:pt x="2086" y="9397"/>
                    <a:pt x="2211" y="9397"/>
                  </a:cubicBezTo>
                  <a:cubicBezTo>
                    <a:pt x="2277" y="9397"/>
                    <a:pt x="2341" y="9398"/>
                    <a:pt x="2405" y="9401"/>
                  </a:cubicBezTo>
                  <a:cubicBezTo>
                    <a:pt x="3239" y="9401"/>
                    <a:pt x="4096" y="9378"/>
                    <a:pt x="4906" y="9378"/>
                  </a:cubicBezTo>
                  <a:cubicBezTo>
                    <a:pt x="4999" y="9374"/>
                    <a:pt x="5098" y="9372"/>
                    <a:pt x="5201" y="9372"/>
                  </a:cubicBezTo>
                  <a:cubicBezTo>
                    <a:pt x="5406" y="9372"/>
                    <a:pt x="5628" y="9378"/>
                    <a:pt x="5854" y="9378"/>
                  </a:cubicBezTo>
                  <a:cubicBezTo>
                    <a:pt x="6871" y="9378"/>
                    <a:pt x="7978" y="9270"/>
                    <a:pt x="8121" y="8092"/>
                  </a:cubicBezTo>
                  <a:cubicBezTo>
                    <a:pt x="8121" y="7987"/>
                    <a:pt x="8042" y="7932"/>
                    <a:pt x="7962" y="7932"/>
                  </a:cubicBezTo>
                  <a:cubicBezTo>
                    <a:pt x="7898" y="7932"/>
                    <a:pt x="7833" y="7969"/>
                    <a:pt x="7811" y="8044"/>
                  </a:cubicBezTo>
                  <a:cubicBezTo>
                    <a:pt x="7787" y="8282"/>
                    <a:pt x="7692" y="8473"/>
                    <a:pt x="7549" y="8639"/>
                  </a:cubicBezTo>
                  <a:cubicBezTo>
                    <a:pt x="7201" y="8958"/>
                    <a:pt x="6737" y="9015"/>
                    <a:pt x="6267" y="9015"/>
                  </a:cubicBezTo>
                  <a:cubicBezTo>
                    <a:pt x="5999" y="9015"/>
                    <a:pt x="5729" y="8997"/>
                    <a:pt x="5477" y="8997"/>
                  </a:cubicBezTo>
                  <a:cubicBezTo>
                    <a:pt x="4192" y="8973"/>
                    <a:pt x="2906" y="8997"/>
                    <a:pt x="1620" y="8877"/>
                  </a:cubicBezTo>
                  <a:cubicBezTo>
                    <a:pt x="881" y="8830"/>
                    <a:pt x="857" y="8044"/>
                    <a:pt x="857" y="7425"/>
                  </a:cubicBezTo>
                  <a:cubicBezTo>
                    <a:pt x="1147" y="7406"/>
                    <a:pt x="1436" y="7399"/>
                    <a:pt x="1725" y="7399"/>
                  </a:cubicBezTo>
                  <a:cubicBezTo>
                    <a:pt x="2532" y="7399"/>
                    <a:pt x="3338" y="7455"/>
                    <a:pt x="4144" y="7472"/>
                  </a:cubicBezTo>
                  <a:cubicBezTo>
                    <a:pt x="4254" y="7714"/>
                    <a:pt x="4455" y="7859"/>
                    <a:pt x="4651" y="7859"/>
                  </a:cubicBezTo>
                  <a:cubicBezTo>
                    <a:pt x="4881" y="7859"/>
                    <a:pt x="5104" y="7661"/>
                    <a:pt x="5168" y="7187"/>
                  </a:cubicBezTo>
                  <a:cubicBezTo>
                    <a:pt x="5168" y="6996"/>
                    <a:pt x="5144" y="6829"/>
                    <a:pt x="5096" y="6663"/>
                  </a:cubicBezTo>
                  <a:lnTo>
                    <a:pt x="5096" y="6687"/>
                  </a:lnTo>
                  <a:cubicBezTo>
                    <a:pt x="5002" y="6460"/>
                    <a:pt x="4825" y="6364"/>
                    <a:pt x="4643" y="6364"/>
                  </a:cubicBezTo>
                  <a:cubicBezTo>
                    <a:pt x="4366" y="6364"/>
                    <a:pt x="4077" y="6585"/>
                    <a:pt x="4049" y="6901"/>
                  </a:cubicBezTo>
                  <a:cubicBezTo>
                    <a:pt x="3691" y="6901"/>
                    <a:pt x="3334" y="6877"/>
                    <a:pt x="3001" y="6877"/>
                  </a:cubicBezTo>
                  <a:cubicBezTo>
                    <a:pt x="2508" y="6861"/>
                    <a:pt x="2015" y="6833"/>
                    <a:pt x="1530" y="6833"/>
                  </a:cubicBezTo>
                  <a:cubicBezTo>
                    <a:pt x="1312" y="6833"/>
                    <a:pt x="1095" y="6838"/>
                    <a:pt x="881" y="6853"/>
                  </a:cubicBezTo>
                  <a:cubicBezTo>
                    <a:pt x="881" y="6544"/>
                    <a:pt x="857" y="6210"/>
                    <a:pt x="857" y="5901"/>
                  </a:cubicBezTo>
                  <a:cubicBezTo>
                    <a:pt x="834" y="5591"/>
                    <a:pt x="834" y="5258"/>
                    <a:pt x="810" y="4924"/>
                  </a:cubicBezTo>
                  <a:lnTo>
                    <a:pt x="810" y="4924"/>
                  </a:lnTo>
                  <a:lnTo>
                    <a:pt x="977" y="4948"/>
                  </a:lnTo>
                  <a:lnTo>
                    <a:pt x="2096" y="5067"/>
                  </a:lnTo>
                  <a:lnTo>
                    <a:pt x="2143" y="5067"/>
                  </a:lnTo>
                  <a:cubicBezTo>
                    <a:pt x="2278" y="5369"/>
                    <a:pt x="2522" y="5540"/>
                    <a:pt x="2756" y="5540"/>
                  </a:cubicBezTo>
                  <a:cubicBezTo>
                    <a:pt x="3020" y="5540"/>
                    <a:pt x="3271" y="5322"/>
                    <a:pt x="3334" y="4829"/>
                  </a:cubicBezTo>
                  <a:cubicBezTo>
                    <a:pt x="3334" y="4543"/>
                    <a:pt x="3334" y="4186"/>
                    <a:pt x="3072" y="3972"/>
                  </a:cubicBezTo>
                  <a:cubicBezTo>
                    <a:pt x="2954" y="3887"/>
                    <a:pt x="2824" y="3848"/>
                    <a:pt x="2697" y="3848"/>
                  </a:cubicBezTo>
                  <a:cubicBezTo>
                    <a:pt x="2361" y="3848"/>
                    <a:pt x="2048" y="4116"/>
                    <a:pt x="2048" y="4496"/>
                  </a:cubicBezTo>
                  <a:cubicBezTo>
                    <a:pt x="1643" y="4519"/>
                    <a:pt x="1191" y="4567"/>
                    <a:pt x="786" y="4615"/>
                  </a:cubicBezTo>
                  <a:cubicBezTo>
                    <a:pt x="786" y="4519"/>
                    <a:pt x="786" y="4448"/>
                    <a:pt x="762" y="4353"/>
                  </a:cubicBezTo>
                  <a:lnTo>
                    <a:pt x="762" y="3948"/>
                  </a:lnTo>
                  <a:cubicBezTo>
                    <a:pt x="810" y="3495"/>
                    <a:pt x="786" y="3043"/>
                    <a:pt x="715" y="2590"/>
                  </a:cubicBezTo>
                  <a:cubicBezTo>
                    <a:pt x="834" y="2579"/>
                    <a:pt x="957" y="2574"/>
                    <a:pt x="1083" y="2574"/>
                  </a:cubicBezTo>
                  <a:cubicBezTo>
                    <a:pt x="1460" y="2574"/>
                    <a:pt x="1858" y="2614"/>
                    <a:pt x="2215" y="2614"/>
                  </a:cubicBezTo>
                  <a:cubicBezTo>
                    <a:pt x="2524" y="2614"/>
                    <a:pt x="2834" y="2662"/>
                    <a:pt x="3144" y="2686"/>
                  </a:cubicBezTo>
                  <a:cubicBezTo>
                    <a:pt x="3215" y="2829"/>
                    <a:pt x="3287" y="2948"/>
                    <a:pt x="3406" y="3043"/>
                  </a:cubicBezTo>
                  <a:cubicBezTo>
                    <a:pt x="3475" y="3082"/>
                    <a:pt x="3553" y="3100"/>
                    <a:pt x="3630" y="3100"/>
                  </a:cubicBezTo>
                  <a:cubicBezTo>
                    <a:pt x="3791" y="3100"/>
                    <a:pt x="3952" y="3021"/>
                    <a:pt x="4049" y="2876"/>
                  </a:cubicBezTo>
                  <a:cubicBezTo>
                    <a:pt x="4144" y="2733"/>
                    <a:pt x="4192" y="2567"/>
                    <a:pt x="4192" y="2400"/>
                  </a:cubicBezTo>
                  <a:cubicBezTo>
                    <a:pt x="4215" y="2233"/>
                    <a:pt x="4192" y="2043"/>
                    <a:pt x="4120" y="1876"/>
                  </a:cubicBezTo>
                  <a:cubicBezTo>
                    <a:pt x="4033" y="1673"/>
                    <a:pt x="3841" y="1559"/>
                    <a:pt x="3645" y="1559"/>
                  </a:cubicBezTo>
                  <a:cubicBezTo>
                    <a:pt x="3518" y="1559"/>
                    <a:pt x="3389" y="1607"/>
                    <a:pt x="3287" y="1709"/>
                  </a:cubicBezTo>
                  <a:lnTo>
                    <a:pt x="3310" y="1709"/>
                  </a:lnTo>
                  <a:cubicBezTo>
                    <a:pt x="3191" y="1828"/>
                    <a:pt x="3120" y="1971"/>
                    <a:pt x="3096" y="2138"/>
                  </a:cubicBezTo>
                  <a:cubicBezTo>
                    <a:pt x="2556" y="2201"/>
                    <a:pt x="2027" y="2233"/>
                    <a:pt x="1501" y="2233"/>
                  </a:cubicBezTo>
                  <a:cubicBezTo>
                    <a:pt x="1239" y="2233"/>
                    <a:pt x="977" y="2225"/>
                    <a:pt x="715" y="2209"/>
                  </a:cubicBezTo>
                  <a:cubicBezTo>
                    <a:pt x="619" y="1733"/>
                    <a:pt x="738" y="1257"/>
                    <a:pt x="977" y="852"/>
                  </a:cubicBezTo>
                  <a:cubicBezTo>
                    <a:pt x="1281" y="487"/>
                    <a:pt x="2150" y="404"/>
                    <a:pt x="2924" y="404"/>
                  </a:cubicBezTo>
                  <a:cubicBezTo>
                    <a:pt x="3361" y="404"/>
                    <a:pt x="3767" y="430"/>
                    <a:pt x="4025" y="447"/>
                  </a:cubicBezTo>
                  <a:cubicBezTo>
                    <a:pt x="4668" y="471"/>
                    <a:pt x="5597" y="519"/>
                    <a:pt x="6216" y="519"/>
                  </a:cubicBezTo>
                  <a:cubicBezTo>
                    <a:pt x="6287" y="516"/>
                    <a:pt x="6354" y="515"/>
                    <a:pt x="6419" y="515"/>
                  </a:cubicBezTo>
                  <a:cubicBezTo>
                    <a:pt x="7611" y="515"/>
                    <a:pt x="7739" y="942"/>
                    <a:pt x="7716" y="2162"/>
                  </a:cubicBezTo>
                  <a:cubicBezTo>
                    <a:pt x="7502" y="2209"/>
                    <a:pt x="7287" y="2233"/>
                    <a:pt x="7073" y="2281"/>
                  </a:cubicBezTo>
                  <a:cubicBezTo>
                    <a:pt x="6930" y="2305"/>
                    <a:pt x="6930" y="2495"/>
                    <a:pt x="7073" y="2543"/>
                  </a:cubicBezTo>
                  <a:lnTo>
                    <a:pt x="7264" y="2590"/>
                  </a:lnTo>
                  <a:cubicBezTo>
                    <a:pt x="7406" y="2614"/>
                    <a:pt x="7573" y="2638"/>
                    <a:pt x="7716" y="2662"/>
                  </a:cubicBezTo>
                  <a:cubicBezTo>
                    <a:pt x="7716" y="3305"/>
                    <a:pt x="7740" y="3972"/>
                    <a:pt x="7764" y="4615"/>
                  </a:cubicBezTo>
                  <a:cubicBezTo>
                    <a:pt x="7520" y="4629"/>
                    <a:pt x="7279" y="4635"/>
                    <a:pt x="7038" y="4635"/>
                  </a:cubicBezTo>
                  <a:cubicBezTo>
                    <a:pt x="6503" y="4635"/>
                    <a:pt x="5972" y="4607"/>
                    <a:pt x="5430" y="4591"/>
                  </a:cubicBezTo>
                  <a:cubicBezTo>
                    <a:pt x="5168" y="4567"/>
                    <a:pt x="4882" y="4543"/>
                    <a:pt x="4596" y="4543"/>
                  </a:cubicBezTo>
                  <a:lnTo>
                    <a:pt x="4549" y="4543"/>
                  </a:lnTo>
                  <a:cubicBezTo>
                    <a:pt x="4528" y="4538"/>
                    <a:pt x="4509" y="4535"/>
                    <a:pt x="4491" y="4535"/>
                  </a:cubicBezTo>
                  <a:cubicBezTo>
                    <a:pt x="4226" y="4535"/>
                    <a:pt x="4271" y="5108"/>
                    <a:pt x="4518" y="5108"/>
                  </a:cubicBezTo>
                  <a:cubicBezTo>
                    <a:pt x="4542" y="5108"/>
                    <a:pt x="4568" y="5103"/>
                    <a:pt x="4596" y="5091"/>
                  </a:cubicBezTo>
                  <a:cubicBezTo>
                    <a:pt x="4882" y="5067"/>
                    <a:pt x="5168" y="5067"/>
                    <a:pt x="5430" y="5043"/>
                  </a:cubicBezTo>
                  <a:cubicBezTo>
                    <a:pt x="6106" y="5023"/>
                    <a:pt x="6782" y="4967"/>
                    <a:pt x="7443" y="4967"/>
                  </a:cubicBezTo>
                  <a:cubicBezTo>
                    <a:pt x="7550" y="4967"/>
                    <a:pt x="7657" y="4969"/>
                    <a:pt x="7764" y="4972"/>
                  </a:cubicBezTo>
                  <a:cubicBezTo>
                    <a:pt x="7787" y="5401"/>
                    <a:pt x="7811" y="5805"/>
                    <a:pt x="7835" y="6210"/>
                  </a:cubicBezTo>
                  <a:cubicBezTo>
                    <a:pt x="7847" y="6305"/>
                    <a:pt x="7924" y="6353"/>
                    <a:pt x="8002" y="6353"/>
                  </a:cubicBezTo>
                  <a:cubicBezTo>
                    <a:pt x="8079" y="6353"/>
                    <a:pt x="8157" y="6305"/>
                    <a:pt x="8169" y="6210"/>
                  </a:cubicBezTo>
                  <a:cubicBezTo>
                    <a:pt x="8192" y="5972"/>
                    <a:pt x="8192" y="5567"/>
                    <a:pt x="8216" y="5329"/>
                  </a:cubicBezTo>
                  <a:cubicBezTo>
                    <a:pt x="8264" y="4281"/>
                    <a:pt x="8240" y="3210"/>
                    <a:pt x="8264" y="2162"/>
                  </a:cubicBezTo>
                  <a:cubicBezTo>
                    <a:pt x="8351" y="702"/>
                    <a:pt x="7940"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6"/>
            <p:cNvSpPr/>
            <p:nvPr/>
          </p:nvSpPr>
          <p:spPr>
            <a:xfrm>
              <a:off x="2345700" y="2847250"/>
              <a:ext cx="32175" cy="41825"/>
            </a:xfrm>
            <a:custGeom>
              <a:avLst/>
              <a:gdLst/>
              <a:ahLst/>
              <a:cxnLst/>
              <a:rect l="l" t="t" r="r" b="b"/>
              <a:pathLst>
                <a:path w="1287" h="1673" extrusionOk="0">
                  <a:moveTo>
                    <a:pt x="739" y="359"/>
                  </a:moveTo>
                  <a:cubicBezTo>
                    <a:pt x="920" y="359"/>
                    <a:pt x="974" y="676"/>
                    <a:pt x="953" y="803"/>
                  </a:cubicBezTo>
                  <a:cubicBezTo>
                    <a:pt x="953" y="922"/>
                    <a:pt x="881" y="1041"/>
                    <a:pt x="786" y="1113"/>
                  </a:cubicBezTo>
                  <a:lnTo>
                    <a:pt x="739" y="1136"/>
                  </a:lnTo>
                  <a:cubicBezTo>
                    <a:pt x="739" y="1113"/>
                    <a:pt x="762" y="1113"/>
                    <a:pt x="786" y="1113"/>
                  </a:cubicBezTo>
                  <a:cubicBezTo>
                    <a:pt x="477" y="993"/>
                    <a:pt x="405" y="589"/>
                    <a:pt x="667" y="374"/>
                  </a:cubicBezTo>
                  <a:cubicBezTo>
                    <a:pt x="693" y="364"/>
                    <a:pt x="717" y="359"/>
                    <a:pt x="739" y="359"/>
                  </a:cubicBezTo>
                  <a:close/>
                  <a:moveTo>
                    <a:pt x="695" y="0"/>
                  </a:moveTo>
                  <a:cubicBezTo>
                    <a:pt x="427" y="0"/>
                    <a:pt x="151" y="222"/>
                    <a:pt x="72" y="684"/>
                  </a:cubicBezTo>
                  <a:cubicBezTo>
                    <a:pt x="0" y="993"/>
                    <a:pt x="119" y="1327"/>
                    <a:pt x="381" y="1541"/>
                  </a:cubicBezTo>
                  <a:cubicBezTo>
                    <a:pt x="479" y="1630"/>
                    <a:pt x="603" y="1672"/>
                    <a:pt x="726" y="1672"/>
                  </a:cubicBezTo>
                  <a:cubicBezTo>
                    <a:pt x="934" y="1672"/>
                    <a:pt x="1140" y="1551"/>
                    <a:pt x="1215" y="1327"/>
                  </a:cubicBezTo>
                  <a:lnTo>
                    <a:pt x="1215" y="1351"/>
                  </a:lnTo>
                  <a:cubicBezTo>
                    <a:pt x="1262" y="1160"/>
                    <a:pt x="1286" y="993"/>
                    <a:pt x="1286" y="803"/>
                  </a:cubicBezTo>
                  <a:cubicBezTo>
                    <a:pt x="1286" y="276"/>
                    <a:pt x="995" y="0"/>
                    <a:pt x="6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6"/>
            <p:cNvSpPr/>
            <p:nvPr/>
          </p:nvSpPr>
          <p:spPr>
            <a:xfrm>
              <a:off x="2368925" y="2966900"/>
              <a:ext cx="32750" cy="40225"/>
            </a:xfrm>
            <a:custGeom>
              <a:avLst/>
              <a:gdLst/>
              <a:ahLst/>
              <a:cxnLst/>
              <a:rect l="l" t="t" r="r" b="b"/>
              <a:pathLst>
                <a:path w="1310" h="1609" extrusionOk="0">
                  <a:moveTo>
                    <a:pt x="759" y="367"/>
                  </a:moveTo>
                  <a:cubicBezTo>
                    <a:pt x="894" y="367"/>
                    <a:pt x="993" y="597"/>
                    <a:pt x="976" y="780"/>
                  </a:cubicBezTo>
                  <a:cubicBezTo>
                    <a:pt x="953" y="875"/>
                    <a:pt x="881" y="1042"/>
                    <a:pt x="762" y="1066"/>
                  </a:cubicBezTo>
                  <a:cubicBezTo>
                    <a:pt x="524" y="1018"/>
                    <a:pt x="500" y="685"/>
                    <a:pt x="572" y="518"/>
                  </a:cubicBezTo>
                  <a:cubicBezTo>
                    <a:pt x="636" y="410"/>
                    <a:pt x="701" y="367"/>
                    <a:pt x="759" y="367"/>
                  </a:cubicBezTo>
                  <a:close/>
                  <a:moveTo>
                    <a:pt x="706" y="1"/>
                  </a:moveTo>
                  <a:cubicBezTo>
                    <a:pt x="551" y="1"/>
                    <a:pt x="394" y="68"/>
                    <a:pt x="286" y="208"/>
                  </a:cubicBezTo>
                  <a:cubicBezTo>
                    <a:pt x="48" y="518"/>
                    <a:pt x="0" y="947"/>
                    <a:pt x="191" y="1280"/>
                  </a:cubicBezTo>
                  <a:cubicBezTo>
                    <a:pt x="297" y="1493"/>
                    <a:pt x="510" y="1609"/>
                    <a:pt x="725" y="1609"/>
                  </a:cubicBezTo>
                  <a:cubicBezTo>
                    <a:pt x="847" y="1609"/>
                    <a:pt x="968" y="1572"/>
                    <a:pt x="1072" y="1494"/>
                  </a:cubicBezTo>
                  <a:cubicBezTo>
                    <a:pt x="1238" y="1280"/>
                    <a:pt x="1310" y="1042"/>
                    <a:pt x="1310" y="780"/>
                  </a:cubicBezTo>
                  <a:cubicBezTo>
                    <a:pt x="1310" y="613"/>
                    <a:pt x="1262" y="423"/>
                    <a:pt x="1167" y="280"/>
                  </a:cubicBezTo>
                  <a:cubicBezTo>
                    <a:pt x="1076" y="98"/>
                    <a:pt x="893"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66"/>
          <p:cNvGrpSpPr/>
          <p:nvPr/>
        </p:nvGrpSpPr>
        <p:grpSpPr>
          <a:xfrm>
            <a:off x="5763411" y="781922"/>
            <a:ext cx="374425" cy="355260"/>
            <a:chOff x="2217100" y="2381350"/>
            <a:chExt cx="251850" cy="238975"/>
          </a:xfrm>
        </p:grpSpPr>
        <p:sp>
          <p:nvSpPr>
            <p:cNvPr id="776" name="Google Shape;776;p66"/>
            <p:cNvSpPr/>
            <p:nvPr/>
          </p:nvSpPr>
          <p:spPr>
            <a:xfrm>
              <a:off x="2222450" y="2387050"/>
              <a:ext cx="214350" cy="200100"/>
            </a:xfrm>
            <a:custGeom>
              <a:avLst/>
              <a:gdLst/>
              <a:ahLst/>
              <a:cxnLst/>
              <a:rect l="l" t="t" r="r" b="b"/>
              <a:pathLst>
                <a:path w="8574" h="8004" extrusionOk="0">
                  <a:moveTo>
                    <a:pt x="1644" y="0"/>
                  </a:moveTo>
                  <a:cubicBezTo>
                    <a:pt x="1597" y="0"/>
                    <a:pt x="1549" y="6"/>
                    <a:pt x="1501" y="17"/>
                  </a:cubicBezTo>
                  <a:cubicBezTo>
                    <a:pt x="1168" y="88"/>
                    <a:pt x="834" y="255"/>
                    <a:pt x="596" y="517"/>
                  </a:cubicBezTo>
                  <a:cubicBezTo>
                    <a:pt x="358" y="802"/>
                    <a:pt x="239" y="1160"/>
                    <a:pt x="239" y="1517"/>
                  </a:cubicBezTo>
                  <a:cubicBezTo>
                    <a:pt x="239" y="1779"/>
                    <a:pt x="239" y="2065"/>
                    <a:pt x="263" y="2327"/>
                  </a:cubicBezTo>
                  <a:lnTo>
                    <a:pt x="263" y="3327"/>
                  </a:lnTo>
                  <a:cubicBezTo>
                    <a:pt x="239" y="3994"/>
                    <a:pt x="167" y="4660"/>
                    <a:pt x="120" y="5351"/>
                  </a:cubicBezTo>
                  <a:cubicBezTo>
                    <a:pt x="96" y="5661"/>
                    <a:pt x="72" y="5994"/>
                    <a:pt x="48" y="6327"/>
                  </a:cubicBezTo>
                  <a:cubicBezTo>
                    <a:pt x="1" y="6732"/>
                    <a:pt x="72" y="7113"/>
                    <a:pt x="286" y="7447"/>
                  </a:cubicBezTo>
                  <a:cubicBezTo>
                    <a:pt x="572" y="7756"/>
                    <a:pt x="953" y="7947"/>
                    <a:pt x="1382" y="7947"/>
                  </a:cubicBezTo>
                  <a:cubicBezTo>
                    <a:pt x="1661" y="7982"/>
                    <a:pt x="1940" y="8004"/>
                    <a:pt x="2209" y="8004"/>
                  </a:cubicBezTo>
                  <a:cubicBezTo>
                    <a:pt x="2308" y="8004"/>
                    <a:pt x="2405" y="8001"/>
                    <a:pt x="2501" y="7994"/>
                  </a:cubicBezTo>
                  <a:cubicBezTo>
                    <a:pt x="2835" y="7994"/>
                    <a:pt x="3073" y="7732"/>
                    <a:pt x="3097" y="7423"/>
                  </a:cubicBezTo>
                  <a:cubicBezTo>
                    <a:pt x="3073" y="7209"/>
                    <a:pt x="3073" y="7018"/>
                    <a:pt x="3049" y="6827"/>
                  </a:cubicBezTo>
                  <a:lnTo>
                    <a:pt x="3049" y="6827"/>
                  </a:lnTo>
                  <a:lnTo>
                    <a:pt x="4525" y="6851"/>
                  </a:lnTo>
                  <a:cubicBezTo>
                    <a:pt x="5192" y="6851"/>
                    <a:pt x="5859" y="6882"/>
                    <a:pt x="6526" y="6882"/>
                  </a:cubicBezTo>
                  <a:cubicBezTo>
                    <a:pt x="6693" y="6882"/>
                    <a:pt x="6859" y="6880"/>
                    <a:pt x="7026" y="6875"/>
                  </a:cubicBezTo>
                  <a:cubicBezTo>
                    <a:pt x="7216" y="6875"/>
                    <a:pt x="7431" y="6851"/>
                    <a:pt x="7621" y="6827"/>
                  </a:cubicBezTo>
                  <a:lnTo>
                    <a:pt x="7788" y="6804"/>
                  </a:lnTo>
                  <a:lnTo>
                    <a:pt x="7836" y="6780"/>
                  </a:lnTo>
                  <a:cubicBezTo>
                    <a:pt x="7979" y="6685"/>
                    <a:pt x="8121" y="6589"/>
                    <a:pt x="8264" y="6470"/>
                  </a:cubicBezTo>
                  <a:lnTo>
                    <a:pt x="8288" y="6446"/>
                  </a:lnTo>
                  <a:lnTo>
                    <a:pt x="8360" y="6042"/>
                  </a:lnTo>
                  <a:lnTo>
                    <a:pt x="8360" y="5875"/>
                  </a:lnTo>
                  <a:cubicBezTo>
                    <a:pt x="8360" y="5851"/>
                    <a:pt x="8360" y="5827"/>
                    <a:pt x="8360" y="5803"/>
                  </a:cubicBezTo>
                  <a:cubicBezTo>
                    <a:pt x="8360" y="5637"/>
                    <a:pt x="8336" y="5494"/>
                    <a:pt x="8336" y="5327"/>
                  </a:cubicBezTo>
                  <a:cubicBezTo>
                    <a:pt x="8312" y="4875"/>
                    <a:pt x="8264" y="4446"/>
                    <a:pt x="8217" y="3994"/>
                  </a:cubicBezTo>
                  <a:cubicBezTo>
                    <a:pt x="8169" y="3613"/>
                    <a:pt x="8574" y="3327"/>
                    <a:pt x="8502" y="2946"/>
                  </a:cubicBezTo>
                  <a:cubicBezTo>
                    <a:pt x="8455" y="2803"/>
                    <a:pt x="8407" y="2636"/>
                    <a:pt x="8336" y="2493"/>
                  </a:cubicBezTo>
                  <a:cubicBezTo>
                    <a:pt x="8288" y="2422"/>
                    <a:pt x="8240" y="2374"/>
                    <a:pt x="8193" y="2327"/>
                  </a:cubicBezTo>
                  <a:cubicBezTo>
                    <a:pt x="8169" y="2303"/>
                    <a:pt x="8121" y="2255"/>
                    <a:pt x="8074" y="2231"/>
                  </a:cubicBezTo>
                  <a:cubicBezTo>
                    <a:pt x="7836" y="2088"/>
                    <a:pt x="7550" y="1993"/>
                    <a:pt x="7288" y="1969"/>
                  </a:cubicBezTo>
                  <a:lnTo>
                    <a:pt x="7240" y="1969"/>
                  </a:lnTo>
                  <a:cubicBezTo>
                    <a:pt x="6931" y="1946"/>
                    <a:pt x="6621" y="1922"/>
                    <a:pt x="6288" y="1922"/>
                  </a:cubicBezTo>
                  <a:cubicBezTo>
                    <a:pt x="5978" y="1922"/>
                    <a:pt x="5669" y="1946"/>
                    <a:pt x="5359" y="1969"/>
                  </a:cubicBezTo>
                  <a:cubicBezTo>
                    <a:pt x="5262" y="1981"/>
                    <a:pt x="5141" y="1985"/>
                    <a:pt x="5008" y="1985"/>
                  </a:cubicBezTo>
                  <a:cubicBezTo>
                    <a:pt x="4587" y="1985"/>
                    <a:pt x="4041" y="1940"/>
                    <a:pt x="3716" y="1922"/>
                  </a:cubicBezTo>
                  <a:cubicBezTo>
                    <a:pt x="3311" y="1898"/>
                    <a:pt x="2906" y="1874"/>
                    <a:pt x="2644" y="1565"/>
                  </a:cubicBezTo>
                  <a:cubicBezTo>
                    <a:pt x="2620" y="1541"/>
                    <a:pt x="2596" y="1493"/>
                    <a:pt x="2573" y="1469"/>
                  </a:cubicBezTo>
                  <a:lnTo>
                    <a:pt x="2501" y="1469"/>
                  </a:lnTo>
                  <a:lnTo>
                    <a:pt x="2501" y="1303"/>
                  </a:lnTo>
                  <a:cubicBezTo>
                    <a:pt x="2501" y="1231"/>
                    <a:pt x="2477" y="1160"/>
                    <a:pt x="2454" y="1088"/>
                  </a:cubicBezTo>
                  <a:lnTo>
                    <a:pt x="2454" y="1041"/>
                  </a:lnTo>
                  <a:cubicBezTo>
                    <a:pt x="2454" y="874"/>
                    <a:pt x="2382" y="683"/>
                    <a:pt x="2239" y="564"/>
                  </a:cubicBezTo>
                  <a:cubicBezTo>
                    <a:pt x="2239" y="517"/>
                    <a:pt x="2239" y="469"/>
                    <a:pt x="2215" y="421"/>
                  </a:cubicBezTo>
                  <a:cubicBezTo>
                    <a:pt x="2135" y="160"/>
                    <a:pt x="1901" y="0"/>
                    <a:pt x="1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6"/>
            <p:cNvSpPr/>
            <p:nvPr/>
          </p:nvSpPr>
          <p:spPr>
            <a:xfrm>
              <a:off x="2294500" y="2557725"/>
              <a:ext cx="167900" cy="59675"/>
            </a:xfrm>
            <a:custGeom>
              <a:avLst/>
              <a:gdLst/>
              <a:ahLst/>
              <a:cxnLst/>
              <a:rect l="l" t="t" r="r" b="b"/>
              <a:pathLst>
                <a:path w="6716" h="2387" extrusionOk="0">
                  <a:moveTo>
                    <a:pt x="4733" y="0"/>
                  </a:moveTo>
                  <a:cubicBezTo>
                    <a:pt x="4499" y="0"/>
                    <a:pt x="4263" y="8"/>
                    <a:pt x="4025" y="24"/>
                  </a:cubicBezTo>
                  <a:lnTo>
                    <a:pt x="1953" y="96"/>
                  </a:lnTo>
                  <a:lnTo>
                    <a:pt x="786" y="120"/>
                  </a:lnTo>
                  <a:cubicBezTo>
                    <a:pt x="477" y="143"/>
                    <a:pt x="215" y="382"/>
                    <a:pt x="215" y="715"/>
                  </a:cubicBezTo>
                  <a:cubicBezTo>
                    <a:pt x="215" y="810"/>
                    <a:pt x="238" y="905"/>
                    <a:pt x="286" y="977"/>
                  </a:cubicBezTo>
                  <a:cubicBezTo>
                    <a:pt x="119" y="1096"/>
                    <a:pt x="0" y="1286"/>
                    <a:pt x="0" y="1477"/>
                  </a:cubicBezTo>
                  <a:cubicBezTo>
                    <a:pt x="0" y="1691"/>
                    <a:pt x="119" y="1882"/>
                    <a:pt x="286" y="1977"/>
                  </a:cubicBezTo>
                  <a:cubicBezTo>
                    <a:pt x="583" y="2155"/>
                    <a:pt x="913" y="2251"/>
                    <a:pt x="1234" y="2251"/>
                  </a:cubicBezTo>
                  <a:cubicBezTo>
                    <a:pt x="1300" y="2251"/>
                    <a:pt x="1365" y="2247"/>
                    <a:pt x="1429" y="2239"/>
                  </a:cubicBezTo>
                  <a:lnTo>
                    <a:pt x="2644" y="2239"/>
                  </a:lnTo>
                  <a:lnTo>
                    <a:pt x="5025" y="2215"/>
                  </a:lnTo>
                  <a:lnTo>
                    <a:pt x="5430" y="2215"/>
                  </a:lnTo>
                  <a:cubicBezTo>
                    <a:pt x="5513" y="2319"/>
                    <a:pt x="5632" y="2386"/>
                    <a:pt x="5771" y="2386"/>
                  </a:cubicBezTo>
                  <a:cubicBezTo>
                    <a:pt x="5792" y="2386"/>
                    <a:pt x="5813" y="2385"/>
                    <a:pt x="5835" y="2382"/>
                  </a:cubicBezTo>
                  <a:cubicBezTo>
                    <a:pt x="6144" y="2382"/>
                    <a:pt x="6406" y="2096"/>
                    <a:pt x="6406" y="1763"/>
                  </a:cubicBezTo>
                  <a:lnTo>
                    <a:pt x="6406" y="1715"/>
                  </a:lnTo>
                  <a:cubicBezTo>
                    <a:pt x="6406" y="1667"/>
                    <a:pt x="6430" y="1620"/>
                    <a:pt x="6430" y="1572"/>
                  </a:cubicBezTo>
                  <a:cubicBezTo>
                    <a:pt x="6430" y="1477"/>
                    <a:pt x="6383" y="1358"/>
                    <a:pt x="6335" y="1286"/>
                  </a:cubicBezTo>
                  <a:lnTo>
                    <a:pt x="6383" y="1072"/>
                  </a:lnTo>
                  <a:lnTo>
                    <a:pt x="6406" y="1072"/>
                  </a:lnTo>
                  <a:cubicBezTo>
                    <a:pt x="6716" y="763"/>
                    <a:pt x="6573" y="215"/>
                    <a:pt x="6144" y="96"/>
                  </a:cubicBezTo>
                  <a:cubicBezTo>
                    <a:pt x="5668" y="32"/>
                    <a:pt x="5202" y="0"/>
                    <a:pt x="4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6"/>
            <p:cNvSpPr/>
            <p:nvPr/>
          </p:nvSpPr>
          <p:spPr>
            <a:xfrm>
              <a:off x="2217100" y="2381350"/>
              <a:ext cx="251850" cy="238975"/>
            </a:xfrm>
            <a:custGeom>
              <a:avLst/>
              <a:gdLst/>
              <a:ahLst/>
              <a:cxnLst/>
              <a:rect l="l" t="t" r="r" b="b"/>
              <a:pathLst>
                <a:path w="10074" h="9559" extrusionOk="0">
                  <a:moveTo>
                    <a:pt x="9495" y="5221"/>
                  </a:moveTo>
                  <a:lnTo>
                    <a:pt x="9495" y="5221"/>
                  </a:lnTo>
                  <a:cubicBezTo>
                    <a:pt x="9490" y="5222"/>
                    <a:pt x="9484" y="5222"/>
                    <a:pt x="9479" y="5222"/>
                  </a:cubicBezTo>
                  <a:lnTo>
                    <a:pt x="9502" y="5222"/>
                  </a:lnTo>
                  <a:cubicBezTo>
                    <a:pt x="9500" y="5222"/>
                    <a:pt x="9498" y="5221"/>
                    <a:pt x="9495" y="5221"/>
                  </a:cubicBezTo>
                  <a:close/>
                  <a:moveTo>
                    <a:pt x="2001" y="578"/>
                  </a:moveTo>
                  <a:cubicBezTo>
                    <a:pt x="2025" y="1173"/>
                    <a:pt x="2096" y="1793"/>
                    <a:pt x="2120" y="2412"/>
                  </a:cubicBezTo>
                  <a:cubicBezTo>
                    <a:pt x="2144" y="3483"/>
                    <a:pt x="2167" y="4626"/>
                    <a:pt x="2144" y="5674"/>
                  </a:cubicBezTo>
                  <a:cubicBezTo>
                    <a:pt x="2080" y="5669"/>
                    <a:pt x="2016" y="5666"/>
                    <a:pt x="1953" y="5666"/>
                  </a:cubicBezTo>
                  <a:cubicBezTo>
                    <a:pt x="1451" y="5666"/>
                    <a:pt x="974" y="5833"/>
                    <a:pt x="572" y="6151"/>
                  </a:cubicBezTo>
                  <a:cubicBezTo>
                    <a:pt x="620" y="5531"/>
                    <a:pt x="620" y="5127"/>
                    <a:pt x="643" y="4484"/>
                  </a:cubicBezTo>
                  <a:lnTo>
                    <a:pt x="643" y="4222"/>
                  </a:lnTo>
                  <a:cubicBezTo>
                    <a:pt x="881" y="2983"/>
                    <a:pt x="0" y="816"/>
                    <a:pt x="1548" y="578"/>
                  </a:cubicBezTo>
                  <a:close/>
                  <a:moveTo>
                    <a:pt x="9312" y="7151"/>
                  </a:moveTo>
                  <a:lnTo>
                    <a:pt x="9312" y="7151"/>
                  </a:lnTo>
                  <a:cubicBezTo>
                    <a:pt x="9288" y="7865"/>
                    <a:pt x="9407" y="8532"/>
                    <a:pt x="9264" y="9199"/>
                  </a:cubicBezTo>
                  <a:cubicBezTo>
                    <a:pt x="7621" y="9104"/>
                    <a:pt x="5954" y="9151"/>
                    <a:pt x="4311" y="9104"/>
                  </a:cubicBezTo>
                  <a:cubicBezTo>
                    <a:pt x="4168" y="9104"/>
                    <a:pt x="4025" y="9114"/>
                    <a:pt x="3882" y="9114"/>
                  </a:cubicBezTo>
                  <a:cubicBezTo>
                    <a:pt x="3811" y="9114"/>
                    <a:pt x="3739" y="9111"/>
                    <a:pt x="3668" y="9104"/>
                  </a:cubicBezTo>
                  <a:cubicBezTo>
                    <a:pt x="3477" y="8532"/>
                    <a:pt x="3573" y="7913"/>
                    <a:pt x="3620" y="7317"/>
                  </a:cubicBezTo>
                  <a:lnTo>
                    <a:pt x="4692" y="7270"/>
                  </a:lnTo>
                  <a:lnTo>
                    <a:pt x="4668" y="7294"/>
                  </a:lnTo>
                  <a:cubicBezTo>
                    <a:pt x="4668" y="7556"/>
                    <a:pt x="4620" y="7818"/>
                    <a:pt x="4573" y="8056"/>
                  </a:cubicBezTo>
                  <a:cubicBezTo>
                    <a:pt x="4525" y="8234"/>
                    <a:pt x="4686" y="8324"/>
                    <a:pt x="4850" y="8324"/>
                  </a:cubicBezTo>
                  <a:cubicBezTo>
                    <a:pt x="5013" y="8324"/>
                    <a:pt x="5180" y="8234"/>
                    <a:pt x="5144" y="8056"/>
                  </a:cubicBezTo>
                  <a:cubicBezTo>
                    <a:pt x="5097" y="7913"/>
                    <a:pt x="5073" y="7746"/>
                    <a:pt x="5049" y="7579"/>
                  </a:cubicBezTo>
                  <a:cubicBezTo>
                    <a:pt x="5049" y="7484"/>
                    <a:pt x="5025" y="7389"/>
                    <a:pt x="5025" y="7294"/>
                  </a:cubicBezTo>
                  <a:lnTo>
                    <a:pt x="6192" y="7270"/>
                  </a:lnTo>
                  <a:lnTo>
                    <a:pt x="6192" y="7270"/>
                  </a:lnTo>
                  <a:cubicBezTo>
                    <a:pt x="6168" y="7294"/>
                    <a:pt x="6168" y="7317"/>
                    <a:pt x="6168" y="7341"/>
                  </a:cubicBezTo>
                  <a:cubicBezTo>
                    <a:pt x="6097" y="7579"/>
                    <a:pt x="6025" y="7865"/>
                    <a:pt x="6240" y="8056"/>
                  </a:cubicBezTo>
                  <a:cubicBezTo>
                    <a:pt x="6292" y="8099"/>
                    <a:pt x="6354" y="8121"/>
                    <a:pt x="6415" y="8121"/>
                  </a:cubicBezTo>
                  <a:cubicBezTo>
                    <a:pt x="6521" y="8121"/>
                    <a:pt x="6623" y="8057"/>
                    <a:pt x="6668" y="7937"/>
                  </a:cubicBezTo>
                  <a:cubicBezTo>
                    <a:pt x="6764" y="7770"/>
                    <a:pt x="6573" y="7627"/>
                    <a:pt x="6549" y="7460"/>
                  </a:cubicBezTo>
                  <a:cubicBezTo>
                    <a:pt x="6526" y="7413"/>
                    <a:pt x="6526" y="7341"/>
                    <a:pt x="6549" y="7270"/>
                  </a:cubicBezTo>
                  <a:cubicBezTo>
                    <a:pt x="6954" y="7270"/>
                    <a:pt x="7383" y="7246"/>
                    <a:pt x="7788" y="7246"/>
                  </a:cubicBezTo>
                  <a:cubicBezTo>
                    <a:pt x="7788" y="7270"/>
                    <a:pt x="7788" y="7317"/>
                    <a:pt x="7764" y="7341"/>
                  </a:cubicBezTo>
                  <a:cubicBezTo>
                    <a:pt x="7740" y="7579"/>
                    <a:pt x="7692" y="7841"/>
                    <a:pt x="7669" y="8056"/>
                  </a:cubicBezTo>
                  <a:cubicBezTo>
                    <a:pt x="7621" y="8234"/>
                    <a:pt x="7782" y="8324"/>
                    <a:pt x="7945" y="8324"/>
                  </a:cubicBezTo>
                  <a:cubicBezTo>
                    <a:pt x="8109" y="8324"/>
                    <a:pt x="8276" y="8234"/>
                    <a:pt x="8240" y="8056"/>
                  </a:cubicBezTo>
                  <a:cubicBezTo>
                    <a:pt x="8216" y="7841"/>
                    <a:pt x="8169" y="7579"/>
                    <a:pt x="8121" y="7341"/>
                  </a:cubicBezTo>
                  <a:cubicBezTo>
                    <a:pt x="8121" y="7317"/>
                    <a:pt x="8097" y="7270"/>
                    <a:pt x="8097" y="7222"/>
                  </a:cubicBezTo>
                  <a:cubicBezTo>
                    <a:pt x="8502" y="7222"/>
                    <a:pt x="8907" y="7198"/>
                    <a:pt x="9312" y="7151"/>
                  </a:cubicBezTo>
                  <a:close/>
                  <a:moveTo>
                    <a:pt x="2021" y="0"/>
                  </a:moveTo>
                  <a:cubicBezTo>
                    <a:pt x="773" y="0"/>
                    <a:pt x="121" y="547"/>
                    <a:pt x="143" y="1959"/>
                  </a:cubicBezTo>
                  <a:cubicBezTo>
                    <a:pt x="143" y="2531"/>
                    <a:pt x="215" y="3078"/>
                    <a:pt x="215" y="3650"/>
                  </a:cubicBezTo>
                  <a:cubicBezTo>
                    <a:pt x="167" y="4531"/>
                    <a:pt x="215" y="5436"/>
                    <a:pt x="167" y="6341"/>
                  </a:cubicBezTo>
                  <a:cubicBezTo>
                    <a:pt x="167" y="6555"/>
                    <a:pt x="167" y="6746"/>
                    <a:pt x="167" y="6936"/>
                  </a:cubicBezTo>
                  <a:lnTo>
                    <a:pt x="167" y="7032"/>
                  </a:lnTo>
                  <a:cubicBezTo>
                    <a:pt x="167" y="7079"/>
                    <a:pt x="191" y="7127"/>
                    <a:pt x="215" y="7151"/>
                  </a:cubicBezTo>
                  <a:cubicBezTo>
                    <a:pt x="358" y="8210"/>
                    <a:pt x="1043" y="8443"/>
                    <a:pt x="2014" y="8443"/>
                  </a:cubicBezTo>
                  <a:cubicBezTo>
                    <a:pt x="2331" y="8443"/>
                    <a:pt x="2679" y="8418"/>
                    <a:pt x="3049" y="8389"/>
                  </a:cubicBezTo>
                  <a:cubicBezTo>
                    <a:pt x="3049" y="8675"/>
                    <a:pt x="3120" y="8961"/>
                    <a:pt x="3215" y="9246"/>
                  </a:cubicBezTo>
                  <a:cubicBezTo>
                    <a:pt x="3263" y="9365"/>
                    <a:pt x="3311" y="9508"/>
                    <a:pt x="3453" y="9556"/>
                  </a:cubicBezTo>
                  <a:cubicBezTo>
                    <a:pt x="3605" y="9558"/>
                    <a:pt x="3757" y="9559"/>
                    <a:pt x="3908" y="9559"/>
                  </a:cubicBezTo>
                  <a:cubicBezTo>
                    <a:pt x="5087" y="9559"/>
                    <a:pt x="6265" y="9508"/>
                    <a:pt x="7444" y="9508"/>
                  </a:cubicBezTo>
                  <a:cubicBezTo>
                    <a:pt x="8019" y="9508"/>
                    <a:pt x="8594" y="9520"/>
                    <a:pt x="9169" y="9556"/>
                  </a:cubicBezTo>
                  <a:cubicBezTo>
                    <a:pt x="9195" y="9556"/>
                    <a:pt x="9227" y="9557"/>
                    <a:pt x="9260" y="9557"/>
                  </a:cubicBezTo>
                  <a:cubicBezTo>
                    <a:pt x="9375" y="9557"/>
                    <a:pt x="9513" y="9543"/>
                    <a:pt x="9550" y="9413"/>
                  </a:cubicBezTo>
                  <a:cubicBezTo>
                    <a:pt x="9645" y="9056"/>
                    <a:pt x="9693" y="8675"/>
                    <a:pt x="9669" y="8318"/>
                  </a:cubicBezTo>
                  <a:cubicBezTo>
                    <a:pt x="9645" y="7865"/>
                    <a:pt x="9621" y="7437"/>
                    <a:pt x="9645" y="6984"/>
                  </a:cubicBezTo>
                  <a:cubicBezTo>
                    <a:pt x="9669" y="6889"/>
                    <a:pt x="9598" y="6817"/>
                    <a:pt x="9502" y="6817"/>
                  </a:cubicBezTo>
                  <a:lnTo>
                    <a:pt x="9479" y="6817"/>
                  </a:lnTo>
                  <a:cubicBezTo>
                    <a:pt x="8931" y="6794"/>
                    <a:pt x="8312" y="6770"/>
                    <a:pt x="7740" y="6746"/>
                  </a:cubicBezTo>
                  <a:cubicBezTo>
                    <a:pt x="6902" y="6729"/>
                    <a:pt x="6053" y="6702"/>
                    <a:pt x="5208" y="6702"/>
                  </a:cubicBezTo>
                  <a:cubicBezTo>
                    <a:pt x="4828" y="6702"/>
                    <a:pt x="4449" y="6707"/>
                    <a:pt x="4073" y="6722"/>
                  </a:cubicBezTo>
                  <a:cubicBezTo>
                    <a:pt x="2810" y="6794"/>
                    <a:pt x="3072" y="6603"/>
                    <a:pt x="3049" y="8127"/>
                  </a:cubicBezTo>
                  <a:cubicBezTo>
                    <a:pt x="2848" y="8145"/>
                    <a:pt x="2648" y="8153"/>
                    <a:pt x="2448" y="8153"/>
                  </a:cubicBezTo>
                  <a:cubicBezTo>
                    <a:pt x="2124" y="8153"/>
                    <a:pt x="1801" y="8133"/>
                    <a:pt x="1477" y="8103"/>
                  </a:cubicBezTo>
                  <a:cubicBezTo>
                    <a:pt x="977" y="8056"/>
                    <a:pt x="620" y="7651"/>
                    <a:pt x="572" y="7175"/>
                  </a:cubicBezTo>
                  <a:cubicBezTo>
                    <a:pt x="596" y="7127"/>
                    <a:pt x="620" y="7079"/>
                    <a:pt x="620" y="7032"/>
                  </a:cubicBezTo>
                  <a:cubicBezTo>
                    <a:pt x="548" y="6555"/>
                    <a:pt x="977" y="6198"/>
                    <a:pt x="1429" y="6103"/>
                  </a:cubicBezTo>
                  <a:cubicBezTo>
                    <a:pt x="1572" y="6067"/>
                    <a:pt x="1721" y="6049"/>
                    <a:pt x="1870" y="6049"/>
                  </a:cubicBezTo>
                  <a:cubicBezTo>
                    <a:pt x="2019" y="6049"/>
                    <a:pt x="2167" y="6067"/>
                    <a:pt x="2310" y="6103"/>
                  </a:cubicBezTo>
                  <a:cubicBezTo>
                    <a:pt x="2326" y="6106"/>
                    <a:pt x="2341" y="6107"/>
                    <a:pt x="2355" y="6107"/>
                  </a:cubicBezTo>
                  <a:cubicBezTo>
                    <a:pt x="2453" y="6107"/>
                    <a:pt x="2528" y="6040"/>
                    <a:pt x="2549" y="5936"/>
                  </a:cubicBezTo>
                  <a:cubicBezTo>
                    <a:pt x="2596" y="4888"/>
                    <a:pt x="2596" y="3817"/>
                    <a:pt x="2620" y="2769"/>
                  </a:cubicBezTo>
                  <a:lnTo>
                    <a:pt x="2620" y="1864"/>
                  </a:lnTo>
                  <a:cubicBezTo>
                    <a:pt x="3314" y="1933"/>
                    <a:pt x="4007" y="1970"/>
                    <a:pt x="4701" y="1970"/>
                  </a:cubicBezTo>
                  <a:cubicBezTo>
                    <a:pt x="5198" y="1970"/>
                    <a:pt x="5695" y="1951"/>
                    <a:pt x="6192" y="1912"/>
                  </a:cubicBezTo>
                  <a:cubicBezTo>
                    <a:pt x="6834" y="1873"/>
                    <a:pt x="7460" y="1834"/>
                    <a:pt x="8095" y="1834"/>
                  </a:cubicBezTo>
                  <a:cubicBezTo>
                    <a:pt x="8238" y="1834"/>
                    <a:pt x="8382" y="1836"/>
                    <a:pt x="8526" y="1840"/>
                  </a:cubicBezTo>
                  <a:cubicBezTo>
                    <a:pt x="9645" y="1888"/>
                    <a:pt x="9407" y="3340"/>
                    <a:pt x="9383" y="4126"/>
                  </a:cubicBezTo>
                  <a:cubicBezTo>
                    <a:pt x="9383" y="4269"/>
                    <a:pt x="9383" y="4579"/>
                    <a:pt x="9359" y="4745"/>
                  </a:cubicBezTo>
                  <a:cubicBezTo>
                    <a:pt x="9359" y="4911"/>
                    <a:pt x="9266" y="5192"/>
                    <a:pt x="9495" y="5221"/>
                  </a:cubicBezTo>
                  <a:lnTo>
                    <a:pt x="9495" y="5221"/>
                  </a:lnTo>
                  <a:cubicBezTo>
                    <a:pt x="9582" y="5213"/>
                    <a:pt x="9645" y="5145"/>
                    <a:pt x="9645" y="5055"/>
                  </a:cubicBezTo>
                  <a:lnTo>
                    <a:pt x="9669" y="4436"/>
                  </a:lnTo>
                  <a:cubicBezTo>
                    <a:pt x="9693" y="3412"/>
                    <a:pt x="10074" y="1745"/>
                    <a:pt x="8693" y="1459"/>
                  </a:cubicBezTo>
                  <a:cubicBezTo>
                    <a:pt x="7720" y="1390"/>
                    <a:pt x="6741" y="1355"/>
                    <a:pt x="5759" y="1355"/>
                  </a:cubicBezTo>
                  <a:cubicBezTo>
                    <a:pt x="4699" y="1355"/>
                    <a:pt x="3636" y="1396"/>
                    <a:pt x="2572" y="1483"/>
                  </a:cubicBezTo>
                  <a:cubicBezTo>
                    <a:pt x="2572" y="1102"/>
                    <a:pt x="2572" y="697"/>
                    <a:pt x="2596" y="316"/>
                  </a:cubicBezTo>
                  <a:cubicBezTo>
                    <a:pt x="2618" y="139"/>
                    <a:pt x="2477" y="4"/>
                    <a:pt x="2304" y="4"/>
                  </a:cubicBezTo>
                  <a:cubicBezTo>
                    <a:pt x="2291" y="4"/>
                    <a:pt x="2277" y="5"/>
                    <a:pt x="2263" y="6"/>
                  </a:cubicBezTo>
                  <a:cubicBezTo>
                    <a:pt x="2180" y="2"/>
                    <a:pt x="210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0" name="Picture 6" descr="C:\Users\Kirill\Downloads\IMG_20240123_131033_8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90" y="293478"/>
            <a:ext cx="2680044" cy="3573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C:\Users\Kirill\Desktop\IMG_20240119_123430_4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5855969" y="80894"/>
            <a:ext cx="2417361" cy="3223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Users\Kirill\Downloads\IMG_20240123_131320_8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08" y="1835092"/>
            <a:ext cx="3283711" cy="2462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childTnLst>
                                </p:cTn>
                              </p:par>
                              <p:par>
                                <p:cTn id="8" presetID="10" presetClass="entr" presetSubtype="0" fill="hold" nodeType="withEffect">
                                  <p:stCondLst>
                                    <p:cond delay="0"/>
                                  </p:stCondLst>
                                  <p:childTnLst>
                                    <p:set>
                                      <p:cBhvr>
                                        <p:cTn id="9" dur="1" fill="hold">
                                          <p:stCondLst>
                                            <p:cond delay="0"/>
                                          </p:stCondLst>
                                        </p:cTn>
                                        <p:tgtEl>
                                          <p:spTgt spid="758"/>
                                        </p:tgtEl>
                                        <p:attrNameLst>
                                          <p:attrName>style.visibility</p:attrName>
                                        </p:attrNameLst>
                                      </p:cBhvr>
                                      <p:to>
                                        <p:strVal val="visible"/>
                                      </p:to>
                                    </p:set>
                                    <p:animEffect transition="in" filter="fade">
                                      <p:cBhvr>
                                        <p:cTn id="10" dur="1000"/>
                                        <p:tgtEl>
                                          <p:spTgt spid="75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48"/>
                                        </p:tgtEl>
                                        <p:attrNameLst>
                                          <p:attrName>style.visibility</p:attrName>
                                        </p:attrNameLst>
                                      </p:cBhvr>
                                      <p:to>
                                        <p:strVal val="visible"/>
                                      </p:to>
                                    </p:set>
                                    <p:animEffect transition="in" filter="fade">
                                      <p:cBhvr>
                                        <p:cTn id="14" dur="1000"/>
                                        <p:tgtEl>
                                          <p:spTgt spid="748"/>
                                        </p:tgtEl>
                                      </p:cBhvr>
                                    </p:animEffect>
                                  </p:childTnLst>
                                </p:cTn>
                              </p:par>
                              <p:par>
                                <p:cTn id="15" presetID="10" presetClass="entr" presetSubtype="0" fill="hold" nodeType="withEffect">
                                  <p:stCondLst>
                                    <p:cond delay="0"/>
                                  </p:stCondLst>
                                  <p:childTnLst>
                                    <p:set>
                                      <p:cBhvr>
                                        <p:cTn id="16" dur="1" fill="hold">
                                          <p:stCondLst>
                                            <p:cond delay="0"/>
                                          </p:stCondLst>
                                        </p:cTn>
                                        <p:tgtEl>
                                          <p:spTgt spid="775"/>
                                        </p:tgtEl>
                                        <p:attrNameLst>
                                          <p:attrName>style.visibility</p:attrName>
                                        </p:attrNameLst>
                                      </p:cBhvr>
                                      <p:to>
                                        <p:strVal val="visible"/>
                                      </p:to>
                                    </p:set>
                                    <p:animEffect transition="in" filter="fade">
                                      <p:cBhvr>
                                        <p:cTn id="17" dur="1000"/>
                                        <p:tgtEl>
                                          <p:spTgt spid="775"/>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49"/>
                                        </p:tgtEl>
                                        <p:attrNameLst>
                                          <p:attrName>style.visibility</p:attrName>
                                        </p:attrNameLst>
                                      </p:cBhvr>
                                      <p:to>
                                        <p:strVal val="visible"/>
                                      </p:to>
                                    </p:set>
                                    <p:animEffect transition="in" filter="fade">
                                      <p:cBhvr>
                                        <p:cTn id="21" dur="1000"/>
                                        <p:tgtEl>
                                          <p:spTgt spid="749"/>
                                        </p:tgtEl>
                                      </p:cBhvr>
                                    </p:animEffect>
                                  </p:childTnLst>
                                </p:cTn>
                              </p:par>
                              <p:par>
                                <p:cTn id="22" presetID="10" presetClass="entr" presetSubtype="0" fill="hold" nodeType="withEffect">
                                  <p:stCondLst>
                                    <p:cond delay="0"/>
                                  </p:stCondLst>
                                  <p:childTnLst>
                                    <p:set>
                                      <p:cBhvr>
                                        <p:cTn id="23" dur="1" fill="hold">
                                          <p:stCondLst>
                                            <p:cond delay="0"/>
                                          </p:stCondLst>
                                        </p:cTn>
                                        <p:tgtEl>
                                          <p:spTgt spid="766"/>
                                        </p:tgtEl>
                                        <p:attrNameLst>
                                          <p:attrName>style.visibility</p:attrName>
                                        </p:attrNameLst>
                                      </p:cBhvr>
                                      <p:to>
                                        <p:strVal val="visible"/>
                                      </p:to>
                                    </p:set>
                                    <p:animEffect transition="in" filter="fade">
                                      <p:cBhvr>
                                        <p:cTn id="24" dur="1000"/>
                                        <p:tgtEl>
                                          <p:spTgt spid="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47" name="Google Shape;747;p66"/>
          <p:cNvSpPr/>
          <p:nvPr/>
        </p:nvSpPr>
        <p:spPr>
          <a:xfrm>
            <a:off x="1622275" y="1137288"/>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6"/>
          <p:cNvSpPr/>
          <p:nvPr/>
        </p:nvSpPr>
        <p:spPr>
          <a:xfrm>
            <a:off x="8405491" y="3842574"/>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6"/>
          <p:cNvSpPr/>
          <p:nvPr/>
        </p:nvSpPr>
        <p:spPr>
          <a:xfrm>
            <a:off x="8415475" y="1072200"/>
            <a:ext cx="728525" cy="657446"/>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6"/>
          <p:cNvSpPr/>
          <p:nvPr/>
        </p:nvSpPr>
        <p:spPr>
          <a:xfrm rot="5400000" flipH="1">
            <a:off x="540116" y="321843"/>
            <a:ext cx="736048" cy="714133"/>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6"/>
          <p:cNvSpPr/>
          <p:nvPr/>
        </p:nvSpPr>
        <p:spPr>
          <a:xfrm rot="-1177723">
            <a:off x="3106771" y="143040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66"/>
          <p:cNvGrpSpPr/>
          <p:nvPr/>
        </p:nvGrpSpPr>
        <p:grpSpPr>
          <a:xfrm>
            <a:off x="1877433" y="1400923"/>
            <a:ext cx="356957" cy="359088"/>
            <a:chOff x="1079950" y="1963450"/>
            <a:chExt cx="240100" cy="241550"/>
          </a:xfrm>
        </p:grpSpPr>
        <p:sp>
          <p:nvSpPr>
            <p:cNvPr id="759" name="Google Shape;759;p66"/>
            <p:cNvSpPr/>
            <p:nvPr/>
          </p:nvSpPr>
          <p:spPr>
            <a:xfrm>
              <a:off x="1106150" y="1969750"/>
              <a:ext cx="167325" cy="224825"/>
            </a:xfrm>
            <a:custGeom>
              <a:avLst/>
              <a:gdLst/>
              <a:ahLst/>
              <a:cxnLst/>
              <a:rect l="l" t="t" r="r" b="b"/>
              <a:pathLst>
                <a:path w="6693" h="8993" extrusionOk="0">
                  <a:moveTo>
                    <a:pt x="5394" y="0"/>
                  </a:moveTo>
                  <a:cubicBezTo>
                    <a:pt x="5350" y="0"/>
                    <a:pt x="5306" y="5"/>
                    <a:pt x="5264" y="15"/>
                  </a:cubicBezTo>
                  <a:cubicBezTo>
                    <a:pt x="5049" y="62"/>
                    <a:pt x="4859" y="86"/>
                    <a:pt x="4644" y="134"/>
                  </a:cubicBezTo>
                  <a:cubicBezTo>
                    <a:pt x="3882" y="229"/>
                    <a:pt x="3120" y="253"/>
                    <a:pt x="2358" y="253"/>
                  </a:cubicBezTo>
                  <a:cubicBezTo>
                    <a:pt x="2122" y="236"/>
                    <a:pt x="1887" y="219"/>
                    <a:pt x="1651" y="219"/>
                  </a:cubicBezTo>
                  <a:cubicBezTo>
                    <a:pt x="1553" y="219"/>
                    <a:pt x="1456" y="222"/>
                    <a:pt x="1358" y="229"/>
                  </a:cubicBezTo>
                  <a:cubicBezTo>
                    <a:pt x="905" y="229"/>
                    <a:pt x="501" y="443"/>
                    <a:pt x="286" y="824"/>
                  </a:cubicBezTo>
                  <a:cubicBezTo>
                    <a:pt x="167" y="1063"/>
                    <a:pt x="120" y="1301"/>
                    <a:pt x="120" y="1563"/>
                  </a:cubicBezTo>
                  <a:cubicBezTo>
                    <a:pt x="96" y="1753"/>
                    <a:pt x="96" y="1967"/>
                    <a:pt x="72" y="2158"/>
                  </a:cubicBezTo>
                  <a:cubicBezTo>
                    <a:pt x="48" y="2563"/>
                    <a:pt x="24" y="2968"/>
                    <a:pt x="24" y="3349"/>
                  </a:cubicBezTo>
                  <a:cubicBezTo>
                    <a:pt x="1" y="4135"/>
                    <a:pt x="1" y="4944"/>
                    <a:pt x="24" y="5730"/>
                  </a:cubicBezTo>
                  <a:cubicBezTo>
                    <a:pt x="48" y="6635"/>
                    <a:pt x="120" y="7516"/>
                    <a:pt x="215" y="8421"/>
                  </a:cubicBezTo>
                  <a:cubicBezTo>
                    <a:pt x="239" y="8564"/>
                    <a:pt x="286" y="8707"/>
                    <a:pt x="405" y="8826"/>
                  </a:cubicBezTo>
                  <a:cubicBezTo>
                    <a:pt x="501" y="8921"/>
                    <a:pt x="644" y="8993"/>
                    <a:pt x="810" y="8993"/>
                  </a:cubicBezTo>
                  <a:lnTo>
                    <a:pt x="2763" y="8993"/>
                  </a:lnTo>
                  <a:cubicBezTo>
                    <a:pt x="3001" y="8993"/>
                    <a:pt x="3192" y="8850"/>
                    <a:pt x="3287" y="8659"/>
                  </a:cubicBezTo>
                  <a:cubicBezTo>
                    <a:pt x="3644" y="8659"/>
                    <a:pt x="4025" y="8635"/>
                    <a:pt x="4359" y="8564"/>
                  </a:cubicBezTo>
                  <a:cubicBezTo>
                    <a:pt x="4525" y="8516"/>
                    <a:pt x="4668" y="8421"/>
                    <a:pt x="4740" y="8254"/>
                  </a:cubicBezTo>
                  <a:cubicBezTo>
                    <a:pt x="4835" y="8207"/>
                    <a:pt x="4930" y="8135"/>
                    <a:pt x="4978" y="8040"/>
                  </a:cubicBezTo>
                  <a:cubicBezTo>
                    <a:pt x="5025" y="7993"/>
                    <a:pt x="5073" y="7945"/>
                    <a:pt x="5121" y="7897"/>
                  </a:cubicBezTo>
                  <a:cubicBezTo>
                    <a:pt x="5168" y="7826"/>
                    <a:pt x="5192" y="7778"/>
                    <a:pt x="5216" y="7707"/>
                  </a:cubicBezTo>
                  <a:cubicBezTo>
                    <a:pt x="5430" y="7421"/>
                    <a:pt x="5549" y="7088"/>
                    <a:pt x="5573" y="6754"/>
                  </a:cubicBezTo>
                  <a:cubicBezTo>
                    <a:pt x="5597" y="6707"/>
                    <a:pt x="5621" y="6635"/>
                    <a:pt x="5621" y="6587"/>
                  </a:cubicBezTo>
                  <a:cubicBezTo>
                    <a:pt x="5645" y="6516"/>
                    <a:pt x="5645" y="6468"/>
                    <a:pt x="5645" y="6421"/>
                  </a:cubicBezTo>
                  <a:cubicBezTo>
                    <a:pt x="5692" y="6302"/>
                    <a:pt x="5716" y="6135"/>
                    <a:pt x="5668" y="6016"/>
                  </a:cubicBezTo>
                  <a:cubicBezTo>
                    <a:pt x="5764" y="5897"/>
                    <a:pt x="5835" y="5754"/>
                    <a:pt x="5883" y="5611"/>
                  </a:cubicBezTo>
                  <a:lnTo>
                    <a:pt x="6002" y="5587"/>
                  </a:lnTo>
                  <a:cubicBezTo>
                    <a:pt x="6240" y="5516"/>
                    <a:pt x="6407" y="5278"/>
                    <a:pt x="6430" y="5016"/>
                  </a:cubicBezTo>
                  <a:cubicBezTo>
                    <a:pt x="6407" y="4968"/>
                    <a:pt x="6407" y="4944"/>
                    <a:pt x="6407" y="4897"/>
                  </a:cubicBezTo>
                  <a:cubicBezTo>
                    <a:pt x="6430" y="4778"/>
                    <a:pt x="6454" y="4659"/>
                    <a:pt x="6430" y="4539"/>
                  </a:cubicBezTo>
                  <a:cubicBezTo>
                    <a:pt x="6454" y="4492"/>
                    <a:pt x="6478" y="4444"/>
                    <a:pt x="6478" y="4373"/>
                  </a:cubicBezTo>
                  <a:cubicBezTo>
                    <a:pt x="6573" y="4230"/>
                    <a:pt x="6621" y="4039"/>
                    <a:pt x="6597" y="3873"/>
                  </a:cubicBezTo>
                  <a:lnTo>
                    <a:pt x="6597" y="3849"/>
                  </a:lnTo>
                  <a:cubicBezTo>
                    <a:pt x="6597" y="3730"/>
                    <a:pt x="6550" y="3634"/>
                    <a:pt x="6502" y="3539"/>
                  </a:cubicBezTo>
                  <a:cubicBezTo>
                    <a:pt x="6502" y="3468"/>
                    <a:pt x="6502" y="3420"/>
                    <a:pt x="6478" y="3349"/>
                  </a:cubicBezTo>
                  <a:cubicBezTo>
                    <a:pt x="6478" y="3325"/>
                    <a:pt x="6478" y="3301"/>
                    <a:pt x="6454" y="3277"/>
                  </a:cubicBezTo>
                  <a:cubicBezTo>
                    <a:pt x="6478" y="3182"/>
                    <a:pt x="6478" y="3087"/>
                    <a:pt x="6454" y="2991"/>
                  </a:cubicBezTo>
                  <a:cubicBezTo>
                    <a:pt x="6430" y="2896"/>
                    <a:pt x="6407" y="2825"/>
                    <a:pt x="6335" y="2753"/>
                  </a:cubicBezTo>
                  <a:cubicBezTo>
                    <a:pt x="6311" y="2658"/>
                    <a:pt x="6288" y="2587"/>
                    <a:pt x="6216" y="2491"/>
                  </a:cubicBezTo>
                  <a:cubicBezTo>
                    <a:pt x="6264" y="2444"/>
                    <a:pt x="6311" y="2372"/>
                    <a:pt x="6335" y="2325"/>
                  </a:cubicBezTo>
                  <a:cubicBezTo>
                    <a:pt x="6383" y="2253"/>
                    <a:pt x="6407" y="2182"/>
                    <a:pt x="6407" y="2110"/>
                  </a:cubicBezTo>
                  <a:cubicBezTo>
                    <a:pt x="6454" y="2063"/>
                    <a:pt x="6478" y="2015"/>
                    <a:pt x="6526" y="1991"/>
                  </a:cubicBezTo>
                  <a:cubicBezTo>
                    <a:pt x="6597" y="1848"/>
                    <a:pt x="6621" y="1682"/>
                    <a:pt x="6573" y="1539"/>
                  </a:cubicBezTo>
                  <a:lnTo>
                    <a:pt x="6550" y="1491"/>
                  </a:lnTo>
                  <a:cubicBezTo>
                    <a:pt x="6621" y="1348"/>
                    <a:pt x="6645" y="1182"/>
                    <a:pt x="6621" y="1039"/>
                  </a:cubicBezTo>
                  <a:lnTo>
                    <a:pt x="6597" y="991"/>
                  </a:lnTo>
                  <a:cubicBezTo>
                    <a:pt x="6692" y="729"/>
                    <a:pt x="6597" y="420"/>
                    <a:pt x="6335" y="277"/>
                  </a:cubicBezTo>
                  <a:cubicBezTo>
                    <a:pt x="6243" y="231"/>
                    <a:pt x="6151" y="204"/>
                    <a:pt x="6058" y="204"/>
                  </a:cubicBezTo>
                  <a:cubicBezTo>
                    <a:pt x="6008" y="204"/>
                    <a:pt x="5957" y="212"/>
                    <a:pt x="5907" y="229"/>
                  </a:cubicBezTo>
                  <a:lnTo>
                    <a:pt x="5859" y="229"/>
                  </a:lnTo>
                  <a:cubicBezTo>
                    <a:pt x="5745" y="77"/>
                    <a:pt x="5569" y="0"/>
                    <a:pt x="5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6"/>
            <p:cNvSpPr/>
            <p:nvPr/>
          </p:nvSpPr>
          <p:spPr>
            <a:xfrm>
              <a:off x="1197825" y="2098125"/>
              <a:ext cx="110175" cy="96450"/>
            </a:xfrm>
            <a:custGeom>
              <a:avLst/>
              <a:gdLst/>
              <a:ahLst/>
              <a:cxnLst/>
              <a:rect l="l" t="t" r="r" b="b"/>
              <a:pathLst>
                <a:path w="4407" h="3858" extrusionOk="0">
                  <a:moveTo>
                    <a:pt x="3556" y="1"/>
                  </a:moveTo>
                  <a:cubicBezTo>
                    <a:pt x="3388" y="1"/>
                    <a:pt x="3219" y="37"/>
                    <a:pt x="3073" y="119"/>
                  </a:cubicBezTo>
                  <a:cubicBezTo>
                    <a:pt x="2787" y="286"/>
                    <a:pt x="2549" y="452"/>
                    <a:pt x="2311" y="667"/>
                  </a:cubicBezTo>
                  <a:cubicBezTo>
                    <a:pt x="2097" y="833"/>
                    <a:pt x="1906" y="1000"/>
                    <a:pt x="1716" y="1191"/>
                  </a:cubicBezTo>
                  <a:cubicBezTo>
                    <a:pt x="1477" y="1429"/>
                    <a:pt x="1239" y="1691"/>
                    <a:pt x="1025" y="1976"/>
                  </a:cubicBezTo>
                  <a:lnTo>
                    <a:pt x="954" y="2072"/>
                  </a:lnTo>
                  <a:cubicBezTo>
                    <a:pt x="692" y="2310"/>
                    <a:pt x="453" y="2572"/>
                    <a:pt x="215" y="2858"/>
                  </a:cubicBezTo>
                  <a:cubicBezTo>
                    <a:pt x="49" y="3024"/>
                    <a:pt x="1" y="3286"/>
                    <a:pt x="96" y="3500"/>
                  </a:cubicBezTo>
                  <a:cubicBezTo>
                    <a:pt x="191" y="3715"/>
                    <a:pt x="382" y="3834"/>
                    <a:pt x="620" y="3858"/>
                  </a:cubicBezTo>
                  <a:cubicBezTo>
                    <a:pt x="715" y="3858"/>
                    <a:pt x="811" y="3834"/>
                    <a:pt x="906" y="3834"/>
                  </a:cubicBezTo>
                  <a:lnTo>
                    <a:pt x="1144" y="3834"/>
                  </a:lnTo>
                  <a:cubicBezTo>
                    <a:pt x="1335" y="3834"/>
                    <a:pt x="1501" y="3786"/>
                    <a:pt x="1668" y="3715"/>
                  </a:cubicBezTo>
                  <a:cubicBezTo>
                    <a:pt x="1716" y="3691"/>
                    <a:pt x="1763" y="3643"/>
                    <a:pt x="1811" y="3596"/>
                  </a:cubicBezTo>
                  <a:cubicBezTo>
                    <a:pt x="2049" y="3477"/>
                    <a:pt x="2287" y="3310"/>
                    <a:pt x="2525" y="3167"/>
                  </a:cubicBezTo>
                  <a:cubicBezTo>
                    <a:pt x="2978" y="2858"/>
                    <a:pt x="3359" y="2500"/>
                    <a:pt x="3668" y="2048"/>
                  </a:cubicBezTo>
                  <a:cubicBezTo>
                    <a:pt x="3764" y="1953"/>
                    <a:pt x="3859" y="1833"/>
                    <a:pt x="3954" y="1714"/>
                  </a:cubicBezTo>
                  <a:cubicBezTo>
                    <a:pt x="4073" y="1595"/>
                    <a:pt x="4168" y="1452"/>
                    <a:pt x="4240" y="1286"/>
                  </a:cubicBezTo>
                  <a:cubicBezTo>
                    <a:pt x="4407" y="1024"/>
                    <a:pt x="4407" y="714"/>
                    <a:pt x="4288" y="428"/>
                  </a:cubicBezTo>
                  <a:lnTo>
                    <a:pt x="4288" y="405"/>
                  </a:lnTo>
                  <a:cubicBezTo>
                    <a:pt x="4168" y="214"/>
                    <a:pt x="4002" y="95"/>
                    <a:pt x="3787" y="24"/>
                  </a:cubicBezTo>
                  <a:cubicBezTo>
                    <a:pt x="3712" y="9"/>
                    <a:pt x="3634" y="1"/>
                    <a:pt x="3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6"/>
            <p:cNvSpPr/>
            <p:nvPr/>
          </p:nvSpPr>
          <p:spPr>
            <a:xfrm>
              <a:off x="1079950" y="1963450"/>
              <a:ext cx="188750" cy="241550"/>
            </a:xfrm>
            <a:custGeom>
              <a:avLst/>
              <a:gdLst/>
              <a:ahLst/>
              <a:cxnLst/>
              <a:rect l="l" t="t" r="r" b="b"/>
              <a:pathLst>
                <a:path w="7550" h="9662" extrusionOk="0">
                  <a:moveTo>
                    <a:pt x="2345" y="1"/>
                  </a:moveTo>
                  <a:cubicBezTo>
                    <a:pt x="1493" y="1"/>
                    <a:pt x="432" y="136"/>
                    <a:pt x="239" y="1100"/>
                  </a:cubicBezTo>
                  <a:cubicBezTo>
                    <a:pt x="239" y="1148"/>
                    <a:pt x="239" y="1172"/>
                    <a:pt x="239" y="1219"/>
                  </a:cubicBezTo>
                  <a:cubicBezTo>
                    <a:pt x="48" y="1767"/>
                    <a:pt x="144" y="3410"/>
                    <a:pt x="96" y="3696"/>
                  </a:cubicBezTo>
                  <a:cubicBezTo>
                    <a:pt x="96" y="5077"/>
                    <a:pt x="144" y="6482"/>
                    <a:pt x="96" y="7840"/>
                  </a:cubicBezTo>
                  <a:cubicBezTo>
                    <a:pt x="96" y="8364"/>
                    <a:pt x="1" y="8840"/>
                    <a:pt x="429" y="9221"/>
                  </a:cubicBezTo>
                  <a:cubicBezTo>
                    <a:pt x="795" y="9587"/>
                    <a:pt x="1278" y="9662"/>
                    <a:pt x="1773" y="9662"/>
                  </a:cubicBezTo>
                  <a:cubicBezTo>
                    <a:pt x="2116" y="9662"/>
                    <a:pt x="2465" y="9626"/>
                    <a:pt x="2787" y="9626"/>
                  </a:cubicBezTo>
                  <a:cubicBezTo>
                    <a:pt x="2803" y="9629"/>
                    <a:pt x="2818" y="9630"/>
                    <a:pt x="2833" y="9630"/>
                  </a:cubicBezTo>
                  <a:cubicBezTo>
                    <a:pt x="3116" y="9630"/>
                    <a:pt x="3087" y="9042"/>
                    <a:pt x="2812" y="9042"/>
                  </a:cubicBezTo>
                  <a:cubicBezTo>
                    <a:pt x="2790" y="9042"/>
                    <a:pt x="2765" y="9046"/>
                    <a:pt x="2739" y="9054"/>
                  </a:cubicBezTo>
                  <a:cubicBezTo>
                    <a:pt x="2335" y="9078"/>
                    <a:pt x="1930" y="9102"/>
                    <a:pt x="1501" y="9102"/>
                  </a:cubicBezTo>
                  <a:cubicBezTo>
                    <a:pt x="1478" y="9103"/>
                    <a:pt x="1456" y="9104"/>
                    <a:pt x="1434" y="9104"/>
                  </a:cubicBezTo>
                  <a:cubicBezTo>
                    <a:pt x="1105" y="9104"/>
                    <a:pt x="822" y="8941"/>
                    <a:pt x="644" y="8673"/>
                  </a:cubicBezTo>
                  <a:cubicBezTo>
                    <a:pt x="572" y="8506"/>
                    <a:pt x="548" y="8340"/>
                    <a:pt x="572" y="8173"/>
                  </a:cubicBezTo>
                  <a:cubicBezTo>
                    <a:pt x="572" y="7530"/>
                    <a:pt x="572" y="6887"/>
                    <a:pt x="548" y="6244"/>
                  </a:cubicBezTo>
                  <a:cubicBezTo>
                    <a:pt x="525" y="5482"/>
                    <a:pt x="477" y="4649"/>
                    <a:pt x="453" y="3863"/>
                  </a:cubicBezTo>
                  <a:cubicBezTo>
                    <a:pt x="453" y="3386"/>
                    <a:pt x="453" y="2910"/>
                    <a:pt x="429" y="2434"/>
                  </a:cubicBezTo>
                  <a:lnTo>
                    <a:pt x="429" y="1815"/>
                  </a:lnTo>
                  <a:cubicBezTo>
                    <a:pt x="429" y="1624"/>
                    <a:pt x="453" y="1457"/>
                    <a:pt x="501" y="1291"/>
                  </a:cubicBezTo>
                  <a:cubicBezTo>
                    <a:pt x="501" y="1267"/>
                    <a:pt x="525" y="1243"/>
                    <a:pt x="525" y="1219"/>
                  </a:cubicBezTo>
                  <a:cubicBezTo>
                    <a:pt x="620" y="1029"/>
                    <a:pt x="787" y="862"/>
                    <a:pt x="977" y="743"/>
                  </a:cubicBezTo>
                  <a:cubicBezTo>
                    <a:pt x="1279" y="630"/>
                    <a:pt x="1610" y="562"/>
                    <a:pt x="1947" y="562"/>
                  </a:cubicBezTo>
                  <a:cubicBezTo>
                    <a:pt x="2036" y="562"/>
                    <a:pt x="2126" y="566"/>
                    <a:pt x="2215" y="576"/>
                  </a:cubicBezTo>
                  <a:lnTo>
                    <a:pt x="3192" y="576"/>
                  </a:lnTo>
                  <a:cubicBezTo>
                    <a:pt x="3332" y="606"/>
                    <a:pt x="3486" y="618"/>
                    <a:pt x="3650" y="618"/>
                  </a:cubicBezTo>
                  <a:cubicBezTo>
                    <a:pt x="4263" y="618"/>
                    <a:pt x="5015" y="454"/>
                    <a:pt x="5672" y="454"/>
                  </a:cubicBezTo>
                  <a:cubicBezTo>
                    <a:pt x="6395" y="454"/>
                    <a:pt x="7005" y="652"/>
                    <a:pt x="7193" y="1481"/>
                  </a:cubicBezTo>
                  <a:cubicBezTo>
                    <a:pt x="7193" y="2077"/>
                    <a:pt x="7193" y="2672"/>
                    <a:pt x="7193" y="3267"/>
                  </a:cubicBezTo>
                  <a:lnTo>
                    <a:pt x="7193" y="3553"/>
                  </a:lnTo>
                  <a:cubicBezTo>
                    <a:pt x="7193" y="3720"/>
                    <a:pt x="7097" y="4006"/>
                    <a:pt x="7336" y="4029"/>
                  </a:cubicBezTo>
                  <a:cubicBezTo>
                    <a:pt x="7431" y="4029"/>
                    <a:pt x="7502" y="3934"/>
                    <a:pt x="7502" y="3863"/>
                  </a:cubicBezTo>
                  <a:lnTo>
                    <a:pt x="7526" y="3267"/>
                  </a:lnTo>
                  <a:cubicBezTo>
                    <a:pt x="7526" y="2672"/>
                    <a:pt x="7550" y="2005"/>
                    <a:pt x="7550" y="1434"/>
                  </a:cubicBezTo>
                  <a:cubicBezTo>
                    <a:pt x="7357" y="227"/>
                    <a:pt x="6305" y="31"/>
                    <a:pt x="5239" y="31"/>
                  </a:cubicBezTo>
                  <a:cubicBezTo>
                    <a:pt x="4727" y="31"/>
                    <a:pt x="4212" y="76"/>
                    <a:pt x="3787" y="76"/>
                  </a:cubicBezTo>
                  <a:lnTo>
                    <a:pt x="3811" y="52"/>
                  </a:lnTo>
                  <a:cubicBezTo>
                    <a:pt x="3620" y="52"/>
                    <a:pt x="3406" y="29"/>
                    <a:pt x="3216" y="5"/>
                  </a:cubicBezTo>
                  <a:lnTo>
                    <a:pt x="2620" y="5"/>
                  </a:lnTo>
                  <a:cubicBezTo>
                    <a:pt x="2532" y="2"/>
                    <a:pt x="2440" y="1"/>
                    <a:pt x="2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6"/>
            <p:cNvSpPr/>
            <p:nvPr/>
          </p:nvSpPr>
          <p:spPr>
            <a:xfrm>
              <a:off x="1133925" y="2020600"/>
              <a:ext cx="115550" cy="15150"/>
            </a:xfrm>
            <a:custGeom>
              <a:avLst/>
              <a:gdLst/>
              <a:ahLst/>
              <a:cxnLst/>
              <a:rect l="l" t="t" r="r" b="b"/>
              <a:pathLst>
                <a:path w="4622" h="606" extrusionOk="0">
                  <a:moveTo>
                    <a:pt x="295" y="0"/>
                  </a:moveTo>
                  <a:cubicBezTo>
                    <a:pt x="1" y="0"/>
                    <a:pt x="1" y="605"/>
                    <a:pt x="295" y="605"/>
                  </a:cubicBezTo>
                  <a:cubicBezTo>
                    <a:pt x="310" y="605"/>
                    <a:pt x="326" y="604"/>
                    <a:pt x="342" y="600"/>
                  </a:cubicBezTo>
                  <a:lnTo>
                    <a:pt x="961" y="553"/>
                  </a:lnTo>
                  <a:cubicBezTo>
                    <a:pt x="1914" y="481"/>
                    <a:pt x="2867" y="481"/>
                    <a:pt x="3819" y="481"/>
                  </a:cubicBezTo>
                  <a:cubicBezTo>
                    <a:pt x="4010" y="481"/>
                    <a:pt x="4176" y="505"/>
                    <a:pt x="4367" y="505"/>
                  </a:cubicBezTo>
                  <a:cubicBezTo>
                    <a:pt x="4621" y="482"/>
                    <a:pt x="4584" y="99"/>
                    <a:pt x="4341" y="99"/>
                  </a:cubicBezTo>
                  <a:cubicBezTo>
                    <a:pt x="4334" y="99"/>
                    <a:pt x="4327" y="99"/>
                    <a:pt x="4319" y="100"/>
                  </a:cubicBezTo>
                  <a:cubicBezTo>
                    <a:pt x="3974" y="110"/>
                    <a:pt x="3629" y="116"/>
                    <a:pt x="3285" y="116"/>
                  </a:cubicBezTo>
                  <a:cubicBezTo>
                    <a:pt x="2799" y="116"/>
                    <a:pt x="2317" y="104"/>
                    <a:pt x="1843" y="76"/>
                  </a:cubicBezTo>
                  <a:cubicBezTo>
                    <a:pt x="1366" y="53"/>
                    <a:pt x="818" y="53"/>
                    <a:pt x="342" y="5"/>
                  </a:cubicBezTo>
                  <a:cubicBezTo>
                    <a:pt x="326" y="2"/>
                    <a:pt x="310"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6"/>
            <p:cNvSpPr/>
            <p:nvPr/>
          </p:nvSpPr>
          <p:spPr>
            <a:xfrm>
              <a:off x="1134100" y="2059850"/>
              <a:ext cx="112575" cy="15275"/>
            </a:xfrm>
            <a:custGeom>
              <a:avLst/>
              <a:gdLst/>
              <a:ahLst/>
              <a:cxnLst/>
              <a:rect l="l" t="t" r="r" b="b"/>
              <a:pathLst>
                <a:path w="4503" h="611" extrusionOk="0">
                  <a:moveTo>
                    <a:pt x="984" y="1"/>
                  </a:moveTo>
                  <a:cubicBezTo>
                    <a:pt x="768" y="1"/>
                    <a:pt x="552" y="3"/>
                    <a:pt x="335" y="7"/>
                  </a:cubicBezTo>
                  <a:cubicBezTo>
                    <a:pt x="324" y="5"/>
                    <a:pt x="313" y="4"/>
                    <a:pt x="303" y="4"/>
                  </a:cubicBezTo>
                  <a:cubicBezTo>
                    <a:pt x="0" y="4"/>
                    <a:pt x="10" y="611"/>
                    <a:pt x="298" y="611"/>
                  </a:cubicBezTo>
                  <a:cubicBezTo>
                    <a:pt x="317" y="611"/>
                    <a:pt x="337" y="608"/>
                    <a:pt x="359" y="602"/>
                  </a:cubicBezTo>
                  <a:cubicBezTo>
                    <a:pt x="1445" y="517"/>
                    <a:pt x="2589" y="432"/>
                    <a:pt x="3687" y="432"/>
                  </a:cubicBezTo>
                  <a:cubicBezTo>
                    <a:pt x="3817" y="432"/>
                    <a:pt x="3946" y="433"/>
                    <a:pt x="4074" y="435"/>
                  </a:cubicBezTo>
                  <a:lnTo>
                    <a:pt x="4312" y="435"/>
                  </a:lnTo>
                  <a:cubicBezTo>
                    <a:pt x="4479" y="435"/>
                    <a:pt x="4503" y="173"/>
                    <a:pt x="4336" y="173"/>
                  </a:cubicBezTo>
                  <a:cubicBezTo>
                    <a:pt x="3219" y="54"/>
                    <a:pt x="2102"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6"/>
            <p:cNvSpPr/>
            <p:nvPr/>
          </p:nvSpPr>
          <p:spPr>
            <a:xfrm>
              <a:off x="1136225" y="2096125"/>
              <a:ext cx="75450" cy="14725"/>
            </a:xfrm>
            <a:custGeom>
              <a:avLst/>
              <a:gdLst/>
              <a:ahLst/>
              <a:cxnLst/>
              <a:rect l="l" t="t" r="r" b="b"/>
              <a:pathLst>
                <a:path w="3018" h="589" extrusionOk="0">
                  <a:moveTo>
                    <a:pt x="2759" y="0"/>
                  </a:moveTo>
                  <a:cubicBezTo>
                    <a:pt x="2741" y="0"/>
                    <a:pt x="2723" y="3"/>
                    <a:pt x="2703" y="8"/>
                  </a:cubicBezTo>
                  <a:cubicBezTo>
                    <a:pt x="1870" y="104"/>
                    <a:pt x="1060" y="151"/>
                    <a:pt x="250" y="151"/>
                  </a:cubicBezTo>
                  <a:cubicBezTo>
                    <a:pt x="244" y="151"/>
                    <a:pt x="238" y="150"/>
                    <a:pt x="232" y="150"/>
                  </a:cubicBezTo>
                  <a:cubicBezTo>
                    <a:pt x="1" y="150"/>
                    <a:pt x="16" y="583"/>
                    <a:pt x="240" y="583"/>
                  </a:cubicBezTo>
                  <a:cubicBezTo>
                    <a:pt x="251" y="583"/>
                    <a:pt x="262" y="582"/>
                    <a:pt x="274" y="580"/>
                  </a:cubicBezTo>
                  <a:cubicBezTo>
                    <a:pt x="582" y="524"/>
                    <a:pt x="898" y="504"/>
                    <a:pt x="1217" y="504"/>
                  </a:cubicBezTo>
                  <a:cubicBezTo>
                    <a:pt x="1710" y="504"/>
                    <a:pt x="2211" y="551"/>
                    <a:pt x="2703" y="580"/>
                  </a:cubicBezTo>
                  <a:cubicBezTo>
                    <a:pt x="2723" y="586"/>
                    <a:pt x="2741" y="588"/>
                    <a:pt x="2759" y="588"/>
                  </a:cubicBezTo>
                  <a:cubicBezTo>
                    <a:pt x="3018" y="588"/>
                    <a:pt x="3018" y="0"/>
                    <a:pt x="27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6"/>
            <p:cNvSpPr/>
            <p:nvPr/>
          </p:nvSpPr>
          <p:spPr>
            <a:xfrm>
              <a:off x="1205225" y="2098200"/>
              <a:ext cx="114825" cy="101175"/>
            </a:xfrm>
            <a:custGeom>
              <a:avLst/>
              <a:gdLst/>
              <a:ahLst/>
              <a:cxnLst/>
              <a:rect l="l" t="t" r="r" b="b"/>
              <a:pathLst>
                <a:path w="4593" h="4047" extrusionOk="0">
                  <a:moveTo>
                    <a:pt x="3241" y="396"/>
                  </a:moveTo>
                  <a:cubicBezTo>
                    <a:pt x="3319" y="396"/>
                    <a:pt x="3396" y="414"/>
                    <a:pt x="3468" y="449"/>
                  </a:cubicBezTo>
                  <a:cubicBezTo>
                    <a:pt x="3730" y="568"/>
                    <a:pt x="3872" y="902"/>
                    <a:pt x="3753" y="1188"/>
                  </a:cubicBezTo>
                  <a:cubicBezTo>
                    <a:pt x="3658" y="1283"/>
                    <a:pt x="3563" y="1378"/>
                    <a:pt x="3468" y="1473"/>
                  </a:cubicBezTo>
                  <a:lnTo>
                    <a:pt x="3301" y="1354"/>
                  </a:lnTo>
                  <a:cubicBezTo>
                    <a:pt x="3063" y="1164"/>
                    <a:pt x="2825" y="973"/>
                    <a:pt x="2587" y="783"/>
                  </a:cubicBezTo>
                  <a:cubicBezTo>
                    <a:pt x="2729" y="664"/>
                    <a:pt x="2872" y="568"/>
                    <a:pt x="3015" y="449"/>
                  </a:cubicBezTo>
                  <a:cubicBezTo>
                    <a:pt x="3087" y="414"/>
                    <a:pt x="3164" y="396"/>
                    <a:pt x="3241" y="396"/>
                  </a:cubicBezTo>
                  <a:close/>
                  <a:moveTo>
                    <a:pt x="2372" y="973"/>
                  </a:moveTo>
                  <a:cubicBezTo>
                    <a:pt x="2587" y="1259"/>
                    <a:pt x="2825" y="1569"/>
                    <a:pt x="3063" y="1854"/>
                  </a:cubicBezTo>
                  <a:cubicBezTo>
                    <a:pt x="2539" y="2307"/>
                    <a:pt x="2039" y="2783"/>
                    <a:pt x="1562" y="3283"/>
                  </a:cubicBezTo>
                  <a:lnTo>
                    <a:pt x="1562" y="3259"/>
                  </a:lnTo>
                  <a:cubicBezTo>
                    <a:pt x="1229" y="3355"/>
                    <a:pt x="919" y="3450"/>
                    <a:pt x="586" y="3521"/>
                  </a:cubicBezTo>
                  <a:cubicBezTo>
                    <a:pt x="658" y="3188"/>
                    <a:pt x="729" y="2878"/>
                    <a:pt x="848" y="2569"/>
                  </a:cubicBezTo>
                  <a:cubicBezTo>
                    <a:pt x="919" y="2450"/>
                    <a:pt x="1015" y="2331"/>
                    <a:pt x="1134" y="2235"/>
                  </a:cubicBezTo>
                  <a:cubicBezTo>
                    <a:pt x="1562" y="1830"/>
                    <a:pt x="1944" y="1378"/>
                    <a:pt x="2372" y="973"/>
                  </a:cubicBezTo>
                  <a:close/>
                  <a:moveTo>
                    <a:pt x="3326" y="0"/>
                  </a:moveTo>
                  <a:cubicBezTo>
                    <a:pt x="3164" y="0"/>
                    <a:pt x="3000" y="50"/>
                    <a:pt x="2848" y="163"/>
                  </a:cubicBezTo>
                  <a:cubicBezTo>
                    <a:pt x="2753" y="211"/>
                    <a:pt x="2682" y="306"/>
                    <a:pt x="2610" y="354"/>
                  </a:cubicBezTo>
                  <a:cubicBezTo>
                    <a:pt x="2372" y="521"/>
                    <a:pt x="2158" y="735"/>
                    <a:pt x="1944" y="949"/>
                  </a:cubicBezTo>
                  <a:cubicBezTo>
                    <a:pt x="1634" y="1235"/>
                    <a:pt x="1324" y="1569"/>
                    <a:pt x="1015" y="1878"/>
                  </a:cubicBezTo>
                  <a:cubicBezTo>
                    <a:pt x="824" y="2021"/>
                    <a:pt x="634" y="2212"/>
                    <a:pt x="491" y="2450"/>
                  </a:cubicBezTo>
                  <a:cubicBezTo>
                    <a:pt x="348" y="2807"/>
                    <a:pt x="253" y="3188"/>
                    <a:pt x="157" y="3593"/>
                  </a:cubicBezTo>
                  <a:cubicBezTo>
                    <a:pt x="134" y="3731"/>
                    <a:pt x="0" y="4046"/>
                    <a:pt x="249" y="4046"/>
                  </a:cubicBezTo>
                  <a:cubicBezTo>
                    <a:pt x="257" y="4046"/>
                    <a:pt x="267" y="4046"/>
                    <a:pt x="276" y="4045"/>
                  </a:cubicBezTo>
                  <a:cubicBezTo>
                    <a:pt x="562" y="4021"/>
                    <a:pt x="1134" y="3855"/>
                    <a:pt x="1396" y="3807"/>
                  </a:cubicBezTo>
                  <a:cubicBezTo>
                    <a:pt x="1539" y="3759"/>
                    <a:pt x="1729" y="3783"/>
                    <a:pt x="1872" y="3688"/>
                  </a:cubicBezTo>
                  <a:cubicBezTo>
                    <a:pt x="2491" y="3116"/>
                    <a:pt x="3158" y="2593"/>
                    <a:pt x="3777" y="1997"/>
                  </a:cubicBezTo>
                  <a:cubicBezTo>
                    <a:pt x="3944" y="1830"/>
                    <a:pt x="4087" y="1640"/>
                    <a:pt x="4230" y="1449"/>
                  </a:cubicBezTo>
                  <a:cubicBezTo>
                    <a:pt x="4592" y="801"/>
                    <a:pt x="3977" y="0"/>
                    <a:pt x="3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66"/>
          <p:cNvGrpSpPr/>
          <p:nvPr/>
        </p:nvGrpSpPr>
        <p:grpSpPr>
          <a:xfrm>
            <a:off x="8315988" y="488321"/>
            <a:ext cx="310386" cy="356487"/>
            <a:chOff x="2233775" y="2807325"/>
            <a:chExt cx="208775" cy="239800"/>
          </a:xfrm>
        </p:grpSpPr>
        <p:sp>
          <p:nvSpPr>
            <p:cNvPr id="767" name="Google Shape;767;p66"/>
            <p:cNvSpPr/>
            <p:nvPr/>
          </p:nvSpPr>
          <p:spPr>
            <a:xfrm>
              <a:off x="2242100" y="2808375"/>
              <a:ext cx="197675" cy="238750"/>
            </a:xfrm>
            <a:custGeom>
              <a:avLst/>
              <a:gdLst/>
              <a:ahLst/>
              <a:cxnLst/>
              <a:rect l="l" t="t" r="r" b="b"/>
              <a:pathLst>
                <a:path w="7907" h="9550" extrusionOk="0">
                  <a:moveTo>
                    <a:pt x="4478" y="0"/>
                  </a:moveTo>
                  <a:cubicBezTo>
                    <a:pt x="3954" y="0"/>
                    <a:pt x="3454" y="0"/>
                    <a:pt x="2954" y="24"/>
                  </a:cubicBezTo>
                  <a:cubicBezTo>
                    <a:pt x="2430" y="24"/>
                    <a:pt x="1930" y="72"/>
                    <a:pt x="1429" y="96"/>
                  </a:cubicBezTo>
                  <a:cubicBezTo>
                    <a:pt x="1144" y="96"/>
                    <a:pt x="882" y="167"/>
                    <a:pt x="644" y="286"/>
                  </a:cubicBezTo>
                  <a:cubicBezTo>
                    <a:pt x="477" y="381"/>
                    <a:pt x="358" y="500"/>
                    <a:pt x="286" y="667"/>
                  </a:cubicBezTo>
                  <a:cubicBezTo>
                    <a:pt x="215" y="834"/>
                    <a:pt x="167" y="1001"/>
                    <a:pt x="143" y="1191"/>
                  </a:cubicBezTo>
                  <a:cubicBezTo>
                    <a:pt x="72" y="1763"/>
                    <a:pt x="48" y="2334"/>
                    <a:pt x="24" y="2882"/>
                  </a:cubicBezTo>
                  <a:cubicBezTo>
                    <a:pt x="1" y="3168"/>
                    <a:pt x="1" y="3453"/>
                    <a:pt x="24" y="3739"/>
                  </a:cubicBezTo>
                  <a:cubicBezTo>
                    <a:pt x="48" y="4025"/>
                    <a:pt x="96" y="4311"/>
                    <a:pt x="143" y="4573"/>
                  </a:cubicBezTo>
                  <a:cubicBezTo>
                    <a:pt x="167" y="4858"/>
                    <a:pt x="143" y="5144"/>
                    <a:pt x="120" y="5430"/>
                  </a:cubicBezTo>
                  <a:cubicBezTo>
                    <a:pt x="48" y="5763"/>
                    <a:pt x="24" y="6097"/>
                    <a:pt x="48" y="6430"/>
                  </a:cubicBezTo>
                  <a:cubicBezTo>
                    <a:pt x="72" y="6811"/>
                    <a:pt x="120" y="7168"/>
                    <a:pt x="215" y="7549"/>
                  </a:cubicBezTo>
                  <a:cubicBezTo>
                    <a:pt x="286" y="7859"/>
                    <a:pt x="382" y="8192"/>
                    <a:pt x="477" y="8502"/>
                  </a:cubicBezTo>
                  <a:cubicBezTo>
                    <a:pt x="548" y="8740"/>
                    <a:pt x="715" y="8931"/>
                    <a:pt x="953" y="9050"/>
                  </a:cubicBezTo>
                  <a:cubicBezTo>
                    <a:pt x="1120" y="9121"/>
                    <a:pt x="1287" y="9193"/>
                    <a:pt x="1477" y="9240"/>
                  </a:cubicBezTo>
                  <a:cubicBezTo>
                    <a:pt x="1834" y="9312"/>
                    <a:pt x="2215" y="9359"/>
                    <a:pt x="2596" y="9407"/>
                  </a:cubicBezTo>
                  <a:cubicBezTo>
                    <a:pt x="2930" y="9431"/>
                    <a:pt x="3263" y="9431"/>
                    <a:pt x="3620" y="9431"/>
                  </a:cubicBezTo>
                  <a:cubicBezTo>
                    <a:pt x="4287" y="9431"/>
                    <a:pt x="4978" y="9550"/>
                    <a:pt x="5645" y="9550"/>
                  </a:cubicBezTo>
                  <a:cubicBezTo>
                    <a:pt x="6407" y="9550"/>
                    <a:pt x="7121" y="9288"/>
                    <a:pt x="7669" y="8788"/>
                  </a:cubicBezTo>
                  <a:cubicBezTo>
                    <a:pt x="7907" y="8550"/>
                    <a:pt x="7907" y="8192"/>
                    <a:pt x="7669" y="7978"/>
                  </a:cubicBezTo>
                  <a:lnTo>
                    <a:pt x="7716" y="7978"/>
                  </a:lnTo>
                  <a:cubicBezTo>
                    <a:pt x="7597" y="7871"/>
                    <a:pt x="7454" y="7817"/>
                    <a:pt x="7312" y="7817"/>
                  </a:cubicBezTo>
                  <a:cubicBezTo>
                    <a:pt x="7169" y="7817"/>
                    <a:pt x="7026" y="7871"/>
                    <a:pt x="6907" y="7978"/>
                  </a:cubicBezTo>
                  <a:cubicBezTo>
                    <a:pt x="6883" y="8002"/>
                    <a:pt x="6835" y="8050"/>
                    <a:pt x="6788" y="8073"/>
                  </a:cubicBezTo>
                  <a:lnTo>
                    <a:pt x="6740" y="8121"/>
                  </a:lnTo>
                  <a:cubicBezTo>
                    <a:pt x="6669" y="8169"/>
                    <a:pt x="6597" y="8216"/>
                    <a:pt x="6502" y="8240"/>
                  </a:cubicBezTo>
                  <a:cubicBezTo>
                    <a:pt x="6335" y="8312"/>
                    <a:pt x="6169" y="8359"/>
                    <a:pt x="5978" y="8383"/>
                  </a:cubicBezTo>
                  <a:cubicBezTo>
                    <a:pt x="5829" y="8389"/>
                    <a:pt x="5680" y="8392"/>
                    <a:pt x="5531" y="8392"/>
                  </a:cubicBezTo>
                  <a:cubicBezTo>
                    <a:pt x="5085" y="8392"/>
                    <a:pt x="4638" y="8365"/>
                    <a:pt x="4192" y="8312"/>
                  </a:cubicBezTo>
                  <a:cubicBezTo>
                    <a:pt x="3573" y="8264"/>
                    <a:pt x="2930" y="8312"/>
                    <a:pt x="2311" y="8240"/>
                  </a:cubicBezTo>
                  <a:cubicBezTo>
                    <a:pt x="2049" y="8192"/>
                    <a:pt x="1810" y="8145"/>
                    <a:pt x="1572" y="8073"/>
                  </a:cubicBezTo>
                  <a:cubicBezTo>
                    <a:pt x="1501" y="7859"/>
                    <a:pt x="1453" y="7645"/>
                    <a:pt x="1382" y="7430"/>
                  </a:cubicBezTo>
                  <a:cubicBezTo>
                    <a:pt x="1334" y="7192"/>
                    <a:pt x="1263" y="6954"/>
                    <a:pt x="1239" y="6692"/>
                  </a:cubicBezTo>
                  <a:cubicBezTo>
                    <a:pt x="1191" y="6359"/>
                    <a:pt x="1191" y="6002"/>
                    <a:pt x="1239" y="5668"/>
                  </a:cubicBezTo>
                  <a:cubicBezTo>
                    <a:pt x="1287" y="5382"/>
                    <a:pt x="1310" y="5097"/>
                    <a:pt x="1310" y="4811"/>
                  </a:cubicBezTo>
                  <a:cubicBezTo>
                    <a:pt x="1287" y="4525"/>
                    <a:pt x="1263" y="4239"/>
                    <a:pt x="1191" y="3954"/>
                  </a:cubicBezTo>
                  <a:cubicBezTo>
                    <a:pt x="1144" y="3501"/>
                    <a:pt x="1144" y="3049"/>
                    <a:pt x="1191" y="2620"/>
                  </a:cubicBezTo>
                  <a:cubicBezTo>
                    <a:pt x="1191" y="2167"/>
                    <a:pt x="1239" y="1715"/>
                    <a:pt x="1287" y="1262"/>
                  </a:cubicBezTo>
                  <a:lnTo>
                    <a:pt x="1334" y="1262"/>
                  </a:lnTo>
                  <a:cubicBezTo>
                    <a:pt x="1620" y="1215"/>
                    <a:pt x="1953" y="1215"/>
                    <a:pt x="2263" y="1191"/>
                  </a:cubicBezTo>
                  <a:cubicBezTo>
                    <a:pt x="2596" y="1167"/>
                    <a:pt x="2977" y="1167"/>
                    <a:pt x="3335" y="1143"/>
                  </a:cubicBezTo>
                  <a:cubicBezTo>
                    <a:pt x="3507" y="1137"/>
                    <a:pt x="3681" y="1134"/>
                    <a:pt x="3856" y="1134"/>
                  </a:cubicBezTo>
                  <a:cubicBezTo>
                    <a:pt x="4333" y="1134"/>
                    <a:pt x="4817" y="1156"/>
                    <a:pt x="5287" y="1191"/>
                  </a:cubicBezTo>
                  <a:cubicBezTo>
                    <a:pt x="5526" y="1215"/>
                    <a:pt x="5764" y="1286"/>
                    <a:pt x="5978" y="1382"/>
                  </a:cubicBezTo>
                  <a:cubicBezTo>
                    <a:pt x="6049" y="1405"/>
                    <a:pt x="6121" y="1429"/>
                    <a:pt x="6169" y="1477"/>
                  </a:cubicBezTo>
                  <a:cubicBezTo>
                    <a:pt x="6169" y="1524"/>
                    <a:pt x="6192" y="1572"/>
                    <a:pt x="6216" y="1596"/>
                  </a:cubicBezTo>
                  <a:cubicBezTo>
                    <a:pt x="6335" y="3001"/>
                    <a:pt x="6335" y="4406"/>
                    <a:pt x="6240" y="5811"/>
                  </a:cubicBezTo>
                  <a:cubicBezTo>
                    <a:pt x="6240" y="6121"/>
                    <a:pt x="6478" y="6383"/>
                    <a:pt x="6812" y="6383"/>
                  </a:cubicBezTo>
                  <a:cubicBezTo>
                    <a:pt x="7121" y="6359"/>
                    <a:pt x="7359" y="6121"/>
                    <a:pt x="7383" y="5811"/>
                  </a:cubicBezTo>
                  <a:cubicBezTo>
                    <a:pt x="7431" y="4787"/>
                    <a:pt x="7478" y="3763"/>
                    <a:pt x="7431" y="2763"/>
                  </a:cubicBezTo>
                  <a:cubicBezTo>
                    <a:pt x="7431" y="2501"/>
                    <a:pt x="7407" y="2263"/>
                    <a:pt x="7383" y="2025"/>
                  </a:cubicBezTo>
                  <a:lnTo>
                    <a:pt x="7359" y="1644"/>
                  </a:lnTo>
                  <a:cubicBezTo>
                    <a:pt x="7335" y="1477"/>
                    <a:pt x="7312" y="1334"/>
                    <a:pt x="7264" y="1167"/>
                  </a:cubicBezTo>
                  <a:cubicBezTo>
                    <a:pt x="7097" y="572"/>
                    <a:pt x="6526" y="310"/>
                    <a:pt x="5954" y="167"/>
                  </a:cubicBezTo>
                  <a:cubicBezTo>
                    <a:pt x="5478" y="48"/>
                    <a:pt x="4978"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6"/>
            <p:cNvSpPr/>
            <p:nvPr/>
          </p:nvSpPr>
          <p:spPr>
            <a:xfrm>
              <a:off x="2307000" y="2839250"/>
              <a:ext cx="34550" cy="50275"/>
            </a:xfrm>
            <a:custGeom>
              <a:avLst/>
              <a:gdLst/>
              <a:ahLst/>
              <a:cxnLst/>
              <a:rect l="l" t="t" r="r" b="b"/>
              <a:pathLst>
                <a:path w="1382" h="2011" extrusionOk="0">
                  <a:moveTo>
                    <a:pt x="666" y="0"/>
                  </a:moveTo>
                  <a:cubicBezTo>
                    <a:pt x="643" y="0"/>
                    <a:pt x="620" y="1"/>
                    <a:pt x="596" y="4"/>
                  </a:cubicBezTo>
                  <a:cubicBezTo>
                    <a:pt x="381" y="51"/>
                    <a:pt x="191" y="194"/>
                    <a:pt x="119" y="409"/>
                  </a:cubicBezTo>
                  <a:cubicBezTo>
                    <a:pt x="24" y="718"/>
                    <a:pt x="0" y="1051"/>
                    <a:pt x="96" y="1361"/>
                  </a:cubicBezTo>
                  <a:cubicBezTo>
                    <a:pt x="143" y="1504"/>
                    <a:pt x="167" y="1623"/>
                    <a:pt x="238" y="1742"/>
                  </a:cubicBezTo>
                  <a:cubicBezTo>
                    <a:pt x="346" y="1921"/>
                    <a:pt x="530" y="2010"/>
                    <a:pt x="718" y="2010"/>
                  </a:cubicBezTo>
                  <a:cubicBezTo>
                    <a:pt x="905" y="2010"/>
                    <a:pt x="1096" y="1921"/>
                    <a:pt x="1215" y="1742"/>
                  </a:cubicBezTo>
                  <a:lnTo>
                    <a:pt x="1263" y="1575"/>
                  </a:lnTo>
                  <a:cubicBezTo>
                    <a:pt x="1310" y="1528"/>
                    <a:pt x="1310" y="1456"/>
                    <a:pt x="1334" y="1385"/>
                  </a:cubicBezTo>
                  <a:cubicBezTo>
                    <a:pt x="1358" y="1266"/>
                    <a:pt x="1382" y="1123"/>
                    <a:pt x="1382" y="1004"/>
                  </a:cubicBezTo>
                  <a:cubicBezTo>
                    <a:pt x="1358" y="742"/>
                    <a:pt x="1286" y="504"/>
                    <a:pt x="1167" y="289"/>
                  </a:cubicBezTo>
                  <a:cubicBezTo>
                    <a:pt x="1060" y="97"/>
                    <a:pt x="876" y="0"/>
                    <a:pt x="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6"/>
            <p:cNvSpPr/>
            <p:nvPr/>
          </p:nvSpPr>
          <p:spPr>
            <a:xfrm>
              <a:off x="2346300" y="2841500"/>
              <a:ext cx="33350" cy="40225"/>
            </a:xfrm>
            <a:custGeom>
              <a:avLst/>
              <a:gdLst/>
              <a:ahLst/>
              <a:cxnLst/>
              <a:rect l="l" t="t" r="r" b="b"/>
              <a:pathLst>
                <a:path w="1334" h="1609" extrusionOk="0">
                  <a:moveTo>
                    <a:pt x="661" y="0"/>
                  </a:moveTo>
                  <a:cubicBezTo>
                    <a:pt x="553" y="0"/>
                    <a:pt x="448" y="31"/>
                    <a:pt x="357" y="104"/>
                  </a:cubicBezTo>
                  <a:cubicBezTo>
                    <a:pt x="286" y="128"/>
                    <a:pt x="238" y="152"/>
                    <a:pt x="167" y="223"/>
                  </a:cubicBezTo>
                  <a:cubicBezTo>
                    <a:pt x="72" y="319"/>
                    <a:pt x="24" y="461"/>
                    <a:pt x="0" y="604"/>
                  </a:cubicBezTo>
                  <a:cubicBezTo>
                    <a:pt x="0" y="819"/>
                    <a:pt x="0" y="1009"/>
                    <a:pt x="72" y="1200"/>
                  </a:cubicBezTo>
                  <a:cubicBezTo>
                    <a:pt x="119" y="1414"/>
                    <a:pt x="310" y="1581"/>
                    <a:pt x="548" y="1604"/>
                  </a:cubicBezTo>
                  <a:cubicBezTo>
                    <a:pt x="569" y="1607"/>
                    <a:pt x="591" y="1608"/>
                    <a:pt x="612" y="1608"/>
                  </a:cubicBezTo>
                  <a:cubicBezTo>
                    <a:pt x="804" y="1608"/>
                    <a:pt x="988" y="1512"/>
                    <a:pt x="1096" y="1319"/>
                  </a:cubicBezTo>
                  <a:cubicBezTo>
                    <a:pt x="1286" y="1057"/>
                    <a:pt x="1334" y="723"/>
                    <a:pt x="1238" y="414"/>
                  </a:cubicBezTo>
                  <a:cubicBezTo>
                    <a:pt x="1167" y="199"/>
                    <a:pt x="976" y="33"/>
                    <a:pt x="762" y="9"/>
                  </a:cubicBezTo>
                  <a:cubicBezTo>
                    <a:pt x="728" y="3"/>
                    <a:pt x="695" y="0"/>
                    <a:pt x="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6"/>
            <p:cNvSpPr/>
            <p:nvPr/>
          </p:nvSpPr>
          <p:spPr>
            <a:xfrm>
              <a:off x="2291525" y="2897600"/>
              <a:ext cx="35750" cy="44600"/>
            </a:xfrm>
            <a:custGeom>
              <a:avLst/>
              <a:gdLst/>
              <a:ahLst/>
              <a:cxnLst/>
              <a:rect l="l" t="t" r="r" b="b"/>
              <a:pathLst>
                <a:path w="1430" h="1784" extrusionOk="0">
                  <a:moveTo>
                    <a:pt x="626" y="0"/>
                  </a:moveTo>
                  <a:cubicBezTo>
                    <a:pt x="608" y="0"/>
                    <a:pt x="590" y="1"/>
                    <a:pt x="572" y="3"/>
                  </a:cubicBezTo>
                  <a:cubicBezTo>
                    <a:pt x="262" y="3"/>
                    <a:pt x="0" y="265"/>
                    <a:pt x="0" y="575"/>
                  </a:cubicBezTo>
                  <a:cubicBezTo>
                    <a:pt x="0" y="742"/>
                    <a:pt x="24" y="908"/>
                    <a:pt x="72" y="1075"/>
                  </a:cubicBezTo>
                  <a:cubicBezTo>
                    <a:pt x="143" y="1266"/>
                    <a:pt x="238" y="1456"/>
                    <a:pt x="381" y="1623"/>
                  </a:cubicBezTo>
                  <a:cubicBezTo>
                    <a:pt x="488" y="1730"/>
                    <a:pt x="636" y="1784"/>
                    <a:pt x="783" y="1784"/>
                  </a:cubicBezTo>
                  <a:cubicBezTo>
                    <a:pt x="832" y="1784"/>
                    <a:pt x="881" y="1778"/>
                    <a:pt x="929" y="1766"/>
                  </a:cubicBezTo>
                  <a:cubicBezTo>
                    <a:pt x="1119" y="1718"/>
                    <a:pt x="1262" y="1551"/>
                    <a:pt x="1310" y="1361"/>
                  </a:cubicBezTo>
                  <a:cubicBezTo>
                    <a:pt x="1429" y="1004"/>
                    <a:pt x="1334" y="599"/>
                    <a:pt x="1072" y="313"/>
                  </a:cubicBezTo>
                  <a:lnTo>
                    <a:pt x="1096" y="313"/>
                  </a:lnTo>
                  <a:lnTo>
                    <a:pt x="1072" y="289"/>
                  </a:lnTo>
                  <a:cubicBezTo>
                    <a:pt x="985" y="115"/>
                    <a:pt x="818" y="0"/>
                    <a:pt x="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6"/>
            <p:cNvSpPr/>
            <p:nvPr/>
          </p:nvSpPr>
          <p:spPr>
            <a:xfrm>
              <a:off x="2337950" y="2966700"/>
              <a:ext cx="62550" cy="39950"/>
            </a:xfrm>
            <a:custGeom>
              <a:avLst/>
              <a:gdLst/>
              <a:ahLst/>
              <a:cxnLst/>
              <a:rect l="l" t="t" r="r" b="b"/>
              <a:pathLst>
                <a:path w="2502" h="1598" extrusionOk="0">
                  <a:moveTo>
                    <a:pt x="1879" y="1"/>
                  </a:moveTo>
                  <a:cubicBezTo>
                    <a:pt x="1825" y="1"/>
                    <a:pt x="1770" y="9"/>
                    <a:pt x="1715" y="26"/>
                  </a:cubicBezTo>
                  <a:cubicBezTo>
                    <a:pt x="1572" y="50"/>
                    <a:pt x="1453" y="169"/>
                    <a:pt x="1382" y="288"/>
                  </a:cubicBezTo>
                  <a:cubicBezTo>
                    <a:pt x="1310" y="359"/>
                    <a:pt x="1263" y="431"/>
                    <a:pt x="1239" y="526"/>
                  </a:cubicBezTo>
                  <a:cubicBezTo>
                    <a:pt x="1239" y="502"/>
                    <a:pt x="1215" y="478"/>
                    <a:pt x="1215" y="454"/>
                  </a:cubicBezTo>
                  <a:cubicBezTo>
                    <a:pt x="1168" y="312"/>
                    <a:pt x="1072" y="169"/>
                    <a:pt x="953" y="97"/>
                  </a:cubicBezTo>
                  <a:cubicBezTo>
                    <a:pt x="876" y="51"/>
                    <a:pt x="780" y="25"/>
                    <a:pt x="682" y="25"/>
                  </a:cubicBezTo>
                  <a:cubicBezTo>
                    <a:pt x="629" y="25"/>
                    <a:pt x="575" y="33"/>
                    <a:pt x="525" y="50"/>
                  </a:cubicBezTo>
                  <a:cubicBezTo>
                    <a:pt x="382" y="73"/>
                    <a:pt x="239" y="169"/>
                    <a:pt x="167" y="312"/>
                  </a:cubicBezTo>
                  <a:cubicBezTo>
                    <a:pt x="25" y="526"/>
                    <a:pt x="1" y="812"/>
                    <a:pt x="72" y="1074"/>
                  </a:cubicBezTo>
                  <a:cubicBezTo>
                    <a:pt x="151" y="1337"/>
                    <a:pt x="383" y="1476"/>
                    <a:pt x="618" y="1476"/>
                  </a:cubicBezTo>
                  <a:cubicBezTo>
                    <a:pt x="809" y="1476"/>
                    <a:pt x="1003" y="1385"/>
                    <a:pt x="1120" y="1193"/>
                  </a:cubicBezTo>
                  <a:cubicBezTo>
                    <a:pt x="1144" y="1145"/>
                    <a:pt x="1168" y="1074"/>
                    <a:pt x="1191" y="1002"/>
                  </a:cubicBezTo>
                  <a:cubicBezTo>
                    <a:pt x="1239" y="1169"/>
                    <a:pt x="1334" y="1312"/>
                    <a:pt x="1453" y="1431"/>
                  </a:cubicBezTo>
                  <a:cubicBezTo>
                    <a:pt x="1567" y="1544"/>
                    <a:pt x="1709" y="1597"/>
                    <a:pt x="1850" y="1597"/>
                  </a:cubicBezTo>
                  <a:cubicBezTo>
                    <a:pt x="2093" y="1597"/>
                    <a:pt x="2331" y="1440"/>
                    <a:pt x="2406" y="1169"/>
                  </a:cubicBezTo>
                  <a:cubicBezTo>
                    <a:pt x="2477" y="931"/>
                    <a:pt x="2501" y="669"/>
                    <a:pt x="2430" y="407"/>
                  </a:cubicBezTo>
                  <a:cubicBezTo>
                    <a:pt x="2351" y="172"/>
                    <a:pt x="2128" y="1"/>
                    <a:pt x="18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6"/>
            <p:cNvSpPr/>
            <p:nvPr/>
          </p:nvSpPr>
          <p:spPr>
            <a:xfrm>
              <a:off x="2233775" y="2807325"/>
              <a:ext cx="208775" cy="235050"/>
            </a:xfrm>
            <a:custGeom>
              <a:avLst/>
              <a:gdLst/>
              <a:ahLst/>
              <a:cxnLst/>
              <a:rect l="l" t="t" r="r" b="b"/>
              <a:pathLst>
                <a:path w="8351" h="9402" extrusionOk="0">
                  <a:moveTo>
                    <a:pt x="3691" y="2114"/>
                  </a:moveTo>
                  <a:cubicBezTo>
                    <a:pt x="3691" y="2114"/>
                    <a:pt x="3681" y="2125"/>
                    <a:pt x="3667" y="2125"/>
                  </a:cubicBezTo>
                  <a:cubicBezTo>
                    <a:pt x="3660" y="2125"/>
                    <a:pt x="3652" y="2122"/>
                    <a:pt x="3644" y="2114"/>
                  </a:cubicBezTo>
                  <a:close/>
                  <a:moveTo>
                    <a:pt x="3691" y="2114"/>
                  </a:moveTo>
                  <a:cubicBezTo>
                    <a:pt x="3810" y="2114"/>
                    <a:pt x="3882" y="2305"/>
                    <a:pt x="3882" y="2424"/>
                  </a:cubicBezTo>
                  <a:cubicBezTo>
                    <a:pt x="3882" y="2543"/>
                    <a:pt x="3834" y="2733"/>
                    <a:pt x="3691" y="2781"/>
                  </a:cubicBezTo>
                  <a:cubicBezTo>
                    <a:pt x="3668" y="2781"/>
                    <a:pt x="3620" y="2757"/>
                    <a:pt x="3620" y="2733"/>
                  </a:cubicBezTo>
                  <a:cubicBezTo>
                    <a:pt x="3501" y="2543"/>
                    <a:pt x="3525" y="2281"/>
                    <a:pt x="3691" y="2138"/>
                  </a:cubicBezTo>
                  <a:lnTo>
                    <a:pt x="3691" y="2114"/>
                  </a:lnTo>
                  <a:close/>
                  <a:moveTo>
                    <a:pt x="2743" y="4406"/>
                  </a:moveTo>
                  <a:cubicBezTo>
                    <a:pt x="2908" y="4406"/>
                    <a:pt x="3025" y="4661"/>
                    <a:pt x="3025" y="4829"/>
                  </a:cubicBezTo>
                  <a:cubicBezTo>
                    <a:pt x="3006" y="4992"/>
                    <a:pt x="2905" y="5211"/>
                    <a:pt x="2774" y="5211"/>
                  </a:cubicBezTo>
                  <a:cubicBezTo>
                    <a:pt x="2733" y="5211"/>
                    <a:pt x="2689" y="5190"/>
                    <a:pt x="2644" y="5139"/>
                  </a:cubicBezTo>
                  <a:cubicBezTo>
                    <a:pt x="2524" y="4924"/>
                    <a:pt x="2501" y="4686"/>
                    <a:pt x="2596" y="4472"/>
                  </a:cubicBezTo>
                  <a:cubicBezTo>
                    <a:pt x="2648" y="4425"/>
                    <a:pt x="2697" y="4406"/>
                    <a:pt x="2743" y="4406"/>
                  </a:cubicBezTo>
                  <a:close/>
                  <a:moveTo>
                    <a:pt x="4692" y="6901"/>
                  </a:moveTo>
                  <a:cubicBezTo>
                    <a:pt x="4787" y="6972"/>
                    <a:pt x="4858" y="7068"/>
                    <a:pt x="4858" y="7187"/>
                  </a:cubicBezTo>
                  <a:cubicBezTo>
                    <a:pt x="4858" y="7292"/>
                    <a:pt x="4803" y="7508"/>
                    <a:pt x="4691" y="7508"/>
                  </a:cubicBezTo>
                  <a:cubicBezTo>
                    <a:pt x="4676" y="7508"/>
                    <a:pt x="4661" y="7505"/>
                    <a:pt x="4644" y="7496"/>
                  </a:cubicBezTo>
                  <a:cubicBezTo>
                    <a:pt x="4573" y="7449"/>
                    <a:pt x="4525" y="7377"/>
                    <a:pt x="4525" y="7282"/>
                  </a:cubicBezTo>
                  <a:cubicBezTo>
                    <a:pt x="4549" y="7258"/>
                    <a:pt x="4549" y="7210"/>
                    <a:pt x="4549" y="7187"/>
                  </a:cubicBezTo>
                  <a:cubicBezTo>
                    <a:pt x="4549" y="7163"/>
                    <a:pt x="4549" y="7139"/>
                    <a:pt x="4549" y="7115"/>
                  </a:cubicBezTo>
                  <a:cubicBezTo>
                    <a:pt x="4549" y="7020"/>
                    <a:pt x="4596" y="6972"/>
                    <a:pt x="4644" y="6925"/>
                  </a:cubicBezTo>
                  <a:cubicBezTo>
                    <a:pt x="4668" y="6901"/>
                    <a:pt x="4668" y="6901"/>
                    <a:pt x="4692" y="6901"/>
                  </a:cubicBezTo>
                  <a:close/>
                  <a:moveTo>
                    <a:pt x="6594" y="0"/>
                  </a:moveTo>
                  <a:cubicBezTo>
                    <a:pt x="6468" y="0"/>
                    <a:pt x="6334" y="6"/>
                    <a:pt x="6192" y="19"/>
                  </a:cubicBezTo>
                  <a:lnTo>
                    <a:pt x="6168" y="19"/>
                  </a:lnTo>
                  <a:cubicBezTo>
                    <a:pt x="5597" y="19"/>
                    <a:pt x="4962" y="29"/>
                    <a:pt x="4355" y="29"/>
                  </a:cubicBezTo>
                  <a:cubicBezTo>
                    <a:pt x="4051" y="29"/>
                    <a:pt x="3755" y="26"/>
                    <a:pt x="3477" y="19"/>
                  </a:cubicBezTo>
                  <a:cubicBezTo>
                    <a:pt x="3371" y="14"/>
                    <a:pt x="3265" y="12"/>
                    <a:pt x="3158" y="12"/>
                  </a:cubicBezTo>
                  <a:cubicBezTo>
                    <a:pt x="2646" y="12"/>
                    <a:pt x="2137" y="59"/>
                    <a:pt x="1643" y="138"/>
                  </a:cubicBezTo>
                  <a:cubicBezTo>
                    <a:pt x="1167" y="185"/>
                    <a:pt x="762" y="471"/>
                    <a:pt x="524" y="876"/>
                  </a:cubicBezTo>
                  <a:cubicBezTo>
                    <a:pt x="334" y="1352"/>
                    <a:pt x="286" y="1876"/>
                    <a:pt x="381" y="2400"/>
                  </a:cubicBezTo>
                  <a:cubicBezTo>
                    <a:pt x="357" y="2400"/>
                    <a:pt x="357" y="2424"/>
                    <a:pt x="381" y="2448"/>
                  </a:cubicBezTo>
                  <a:cubicBezTo>
                    <a:pt x="405" y="2781"/>
                    <a:pt x="453" y="3091"/>
                    <a:pt x="453" y="3424"/>
                  </a:cubicBezTo>
                  <a:cubicBezTo>
                    <a:pt x="476" y="3734"/>
                    <a:pt x="429" y="4067"/>
                    <a:pt x="453" y="4377"/>
                  </a:cubicBezTo>
                  <a:cubicBezTo>
                    <a:pt x="405" y="4996"/>
                    <a:pt x="357" y="5663"/>
                    <a:pt x="357" y="6305"/>
                  </a:cubicBezTo>
                  <a:cubicBezTo>
                    <a:pt x="381" y="7258"/>
                    <a:pt x="0" y="8615"/>
                    <a:pt x="977" y="9235"/>
                  </a:cubicBezTo>
                  <a:cubicBezTo>
                    <a:pt x="1237" y="9379"/>
                    <a:pt x="1533" y="9401"/>
                    <a:pt x="1832" y="9401"/>
                  </a:cubicBezTo>
                  <a:cubicBezTo>
                    <a:pt x="1959" y="9401"/>
                    <a:pt x="2086" y="9397"/>
                    <a:pt x="2211" y="9397"/>
                  </a:cubicBezTo>
                  <a:cubicBezTo>
                    <a:pt x="2277" y="9397"/>
                    <a:pt x="2341" y="9398"/>
                    <a:pt x="2405" y="9401"/>
                  </a:cubicBezTo>
                  <a:cubicBezTo>
                    <a:pt x="3239" y="9401"/>
                    <a:pt x="4096" y="9378"/>
                    <a:pt x="4906" y="9378"/>
                  </a:cubicBezTo>
                  <a:cubicBezTo>
                    <a:pt x="4999" y="9374"/>
                    <a:pt x="5098" y="9372"/>
                    <a:pt x="5201" y="9372"/>
                  </a:cubicBezTo>
                  <a:cubicBezTo>
                    <a:pt x="5406" y="9372"/>
                    <a:pt x="5628" y="9378"/>
                    <a:pt x="5854" y="9378"/>
                  </a:cubicBezTo>
                  <a:cubicBezTo>
                    <a:pt x="6871" y="9378"/>
                    <a:pt x="7978" y="9270"/>
                    <a:pt x="8121" y="8092"/>
                  </a:cubicBezTo>
                  <a:cubicBezTo>
                    <a:pt x="8121" y="7987"/>
                    <a:pt x="8042" y="7932"/>
                    <a:pt x="7962" y="7932"/>
                  </a:cubicBezTo>
                  <a:cubicBezTo>
                    <a:pt x="7898" y="7932"/>
                    <a:pt x="7833" y="7969"/>
                    <a:pt x="7811" y="8044"/>
                  </a:cubicBezTo>
                  <a:cubicBezTo>
                    <a:pt x="7787" y="8282"/>
                    <a:pt x="7692" y="8473"/>
                    <a:pt x="7549" y="8639"/>
                  </a:cubicBezTo>
                  <a:cubicBezTo>
                    <a:pt x="7201" y="8958"/>
                    <a:pt x="6737" y="9015"/>
                    <a:pt x="6267" y="9015"/>
                  </a:cubicBezTo>
                  <a:cubicBezTo>
                    <a:pt x="5999" y="9015"/>
                    <a:pt x="5729" y="8997"/>
                    <a:pt x="5477" y="8997"/>
                  </a:cubicBezTo>
                  <a:cubicBezTo>
                    <a:pt x="4192" y="8973"/>
                    <a:pt x="2906" y="8997"/>
                    <a:pt x="1620" y="8877"/>
                  </a:cubicBezTo>
                  <a:cubicBezTo>
                    <a:pt x="881" y="8830"/>
                    <a:pt x="857" y="8044"/>
                    <a:pt x="857" y="7425"/>
                  </a:cubicBezTo>
                  <a:cubicBezTo>
                    <a:pt x="1147" y="7406"/>
                    <a:pt x="1436" y="7399"/>
                    <a:pt x="1725" y="7399"/>
                  </a:cubicBezTo>
                  <a:cubicBezTo>
                    <a:pt x="2532" y="7399"/>
                    <a:pt x="3338" y="7455"/>
                    <a:pt x="4144" y="7472"/>
                  </a:cubicBezTo>
                  <a:cubicBezTo>
                    <a:pt x="4254" y="7714"/>
                    <a:pt x="4455" y="7859"/>
                    <a:pt x="4651" y="7859"/>
                  </a:cubicBezTo>
                  <a:cubicBezTo>
                    <a:pt x="4881" y="7859"/>
                    <a:pt x="5104" y="7661"/>
                    <a:pt x="5168" y="7187"/>
                  </a:cubicBezTo>
                  <a:cubicBezTo>
                    <a:pt x="5168" y="6996"/>
                    <a:pt x="5144" y="6829"/>
                    <a:pt x="5096" y="6663"/>
                  </a:cubicBezTo>
                  <a:lnTo>
                    <a:pt x="5096" y="6687"/>
                  </a:lnTo>
                  <a:cubicBezTo>
                    <a:pt x="5002" y="6460"/>
                    <a:pt x="4825" y="6364"/>
                    <a:pt x="4643" y="6364"/>
                  </a:cubicBezTo>
                  <a:cubicBezTo>
                    <a:pt x="4366" y="6364"/>
                    <a:pt x="4077" y="6585"/>
                    <a:pt x="4049" y="6901"/>
                  </a:cubicBezTo>
                  <a:cubicBezTo>
                    <a:pt x="3691" y="6901"/>
                    <a:pt x="3334" y="6877"/>
                    <a:pt x="3001" y="6877"/>
                  </a:cubicBezTo>
                  <a:cubicBezTo>
                    <a:pt x="2508" y="6861"/>
                    <a:pt x="2015" y="6833"/>
                    <a:pt x="1530" y="6833"/>
                  </a:cubicBezTo>
                  <a:cubicBezTo>
                    <a:pt x="1312" y="6833"/>
                    <a:pt x="1095" y="6838"/>
                    <a:pt x="881" y="6853"/>
                  </a:cubicBezTo>
                  <a:cubicBezTo>
                    <a:pt x="881" y="6544"/>
                    <a:pt x="857" y="6210"/>
                    <a:pt x="857" y="5901"/>
                  </a:cubicBezTo>
                  <a:cubicBezTo>
                    <a:pt x="834" y="5591"/>
                    <a:pt x="834" y="5258"/>
                    <a:pt x="810" y="4924"/>
                  </a:cubicBezTo>
                  <a:lnTo>
                    <a:pt x="810" y="4924"/>
                  </a:lnTo>
                  <a:lnTo>
                    <a:pt x="977" y="4948"/>
                  </a:lnTo>
                  <a:lnTo>
                    <a:pt x="2096" y="5067"/>
                  </a:lnTo>
                  <a:lnTo>
                    <a:pt x="2143" y="5067"/>
                  </a:lnTo>
                  <a:cubicBezTo>
                    <a:pt x="2278" y="5369"/>
                    <a:pt x="2522" y="5540"/>
                    <a:pt x="2756" y="5540"/>
                  </a:cubicBezTo>
                  <a:cubicBezTo>
                    <a:pt x="3020" y="5540"/>
                    <a:pt x="3271" y="5322"/>
                    <a:pt x="3334" y="4829"/>
                  </a:cubicBezTo>
                  <a:cubicBezTo>
                    <a:pt x="3334" y="4543"/>
                    <a:pt x="3334" y="4186"/>
                    <a:pt x="3072" y="3972"/>
                  </a:cubicBezTo>
                  <a:cubicBezTo>
                    <a:pt x="2954" y="3887"/>
                    <a:pt x="2824" y="3848"/>
                    <a:pt x="2697" y="3848"/>
                  </a:cubicBezTo>
                  <a:cubicBezTo>
                    <a:pt x="2361" y="3848"/>
                    <a:pt x="2048" y="4116"/>
                    <a:pt x="2048" y="4496"/>
                  </a:cubicBezTo>
                  <a:cubicBezTo>
                    <a:pt x="1643" y="4519"/>
                    <a:pt x="1191" y="4567"/>
                    <a:pt x="786" y="4615"/>
                  </a:cubicBezTo>
                  <a:cubicBezTo>
                    <a:pt x="786" y="4519"/>
                    <a:pt x="786" y="4448"/>
                    <a:pt x="762" y="4353"/>
                  </a:cubicBezTo>
                  <a:lnTo>
                    <a:pt x="762" y="3948"/>
                  </a:lnTo>
                  <a:cubicBezTo>
                    <a:pt x="810" y="3495"/>
                    <a:pt x="786" y="3043"/>
                    <a:pt x="715" y="2590"/>
                  </a:cubicBezTo>
                  <a:cubicBezTo>
                    <a:pt x="834" y="2579"/>
                    <a:pt x="957" y="2574"/>
                    <a:pt x="1083" y="2574"/>
                  </a:cubicBezTo>
                  <a:cubicBezTo>
                    <a:pt x="1460" y="2574"/>
                    <a:pt x="1858" y="2614"/>
                    <a:pt x="2215" y="2614"/>
                  </a:cubicBezTo>
                  <a:cubicBezTo>
                    <a:pt x="2524" y="2614"/>
                    <a:pt x="2834" y="2662"/>
                    <a:pt x="3144" y="2686"/>
                  </a:cubicBezTo>
                  <a:cubicBezTo>
                    <a:pt x="3215" y="2829"/>
                    <a:pt x="3287" y="2948"/>
                    <a:pt x="3406" y="3043"/>
                  </a:cubicBezTo>
                  <a:cubicBezTo>
                    <a:pt x="3475" y="3082"/>
                    <a:pt x="3553" y="3100"/>
                    <a:pt x="3630" y="3100"/>
                  </a:cubicBezTo>
                  <a:cubicBezTo>
                    <a:pt x="3791" y="3100"/>
                    <a:pt x="3952" y="3021"/>
                    <a:pt x="4049" y="2876"/>
                  </a:cubicBezTo>
                  <a:cubicBezTo>
                    <a:pt x="4144" y="2733"/>
                    <a:pt x="4192" y="2567"/>
                    <a:pt x="4192" y="2400"/>
                  </a:cubicBezTo>
                  <a:cubicBezTo>
                    <a:pt x="4215" y="2233"/>
                    <a:pt x="4192" y="2043"/>
                    <a:pt x="4120" y="1876"/>
                  </a:cubicBezTo>
                  <a:cubicBezTo>
                    <a:pt x="4033" y="1673"/>
                    <a:pt x="3841" y="1559"/>
                    <a:pt x="3645" y="1559"/>
                  </a:cubicBezTo>
                  <a:cubicBezTo>
                    <a:pt x="3518" y="1559"/>
                    <a:pt x="3389" y="1607"/>
                    <a:pt x="3287" y="1709"/>
                  </a:cubicBezTo>
                  <a:lnTo>
                    <a:pt x="3310" y="1709"/>
                  </a:lnTo>
                  <a:cubicBezTo>
                    <a:pt x="3191" y="1828"/>
                    <a:pt x="3120" y="1971"/>
                    <a:pt x="3096" y="2138"/>
                  </a:cubicBezTo>
                  <a:cubicBezTo>
                    <a:pt x="2556" y="2201"/>
                    <a:pt x="2027" y="2233"/>
                    <a:pt x="1501" y="2233"/>
                  </a:cubicBezTo>
                  <a:cubicBezTo>
                    <a:pt x="1239" y="2233"/>
                    <a:pt x="977" y="2225"/>
                    <a:pt x="715" y="2209"/>
                  </a:cubicBezTo>
                  <a:cubicBezTo>
                    <a:pt x="619" y="1733"/>
                    <a:pt x="738" y="1257"/>
                    <a:pt x="977" y="852"/>
                  </a:cubicBezTo>
                  <a:cubicBezTo>
                    <a:pt x="1281" y="487"/>
                    <a:pt x="2150" y="404"/>
                    <a:pt x="2924" y="404"/>
                  </a:cubicBezTo>
                  <a:cubicBezTo>
                    <a:pt x="3361" y="404"/>
                    <a:pt x="3767" y="430"/>
                    <a:pt x="4025" y="447"/>
                  </a:cubicBezTo>
                  <a:cubicBezTo>
                    <a:pt x="4668" y="471"/>
                    <a:pt x="5597" y="519"/>
                    <a:pt x="6216" y="519"/>
                  </a:cubicBezTo>
                  <a:cubicBezTo>
                    <a:pt x="6287" y="516"/>
                    <a:pt x="6354" y="515"/>
                    <a:pt x="6419" y="515"/>
                  </a:cubicBezTo>
                  <a:cubicBezTo>
                    <a:pt x="7611" y="515"/>
                    <a:pt x="7739" y="942"/>
                    <a:pt x="7716" y="2162"/>
                  </a:cubicBezTo>
                  <a:cubicBezTo>
                    <a:pt x="7502" y="2209"/>
                    <a:pt x="7287" y="2233"/>
                    <a:pt x="7073" y="2281"/>
                  </a:cubicBezTo>
                  <a:cubicBezTo>
                    <a:pt x="6930" y="2305"/>
                    <a:pt x="6930" y="2495"/>
                    <a:pt x="7073" y="2543"/>
                  </a:cubicBezTo>
                  <a:lnTo>
                    <a:pt x="7264" y="2590"/>
                  </a:lnTo>
                  <a:cubicBezTo>
                    <a:pt x="7406" y="2614"/>
                    <a:pt x="7573" y="2638"/>
                    <a:pt x="7716" y="2662"/>
                  </a:cubicBezTo>
                  <a:cubicBezTo>
                    <a:pt x="7716" y="3305"/>
                    <a:pt x="7740" y="3972"/>
                    <a:pt x="7764" y="4615"/>
                  </a:cubicBezTo>
                  <a:cubicBezTo>
                    <a:pt x="7520" y="4629"/>
                    <a:pt x="7279" y="4635"/>
                    <a:pt x="7038" y="4635"/>
                  </a:cubicBezTo>
                  <a:cubicBezTo>
                    <a:pt x="6503" y="4635"/>
                    <a:pt x="5972" y="4607"/>
                    <a:pt x="5430" y="4591"/>
                  </a:cubicBezTo>
                  <a:cubicBezTo>
                    <a:pt x="5168" y="4567"/>
                    <a:pt x="4882" y="4543"/>
                    <a:pt x="4596" y="4543"/>
                  </a:cubicBezTo>
                  <a:lnTo>
                    <a:pt x="4549" y="4543"/>
                  </a:lnTo>
                  <a:cubicBezTo>
                    <a:pt x="4528" y="4538"/>
                    <a:pt x="4509" y="4535"/>
                    <a:pt x="4491" y="4535"/>
                  </a:cubicBezTo>
                  <a:cubicBezTo>
                    <a:pt x="4226" y="4535"/>
                    <a:pt x="4271" y="5108"/>
                    <a:pt x="4518" y="5108"/>
                  </a:cubicBezTo>
                  <a:cubicBezTo>
                    <a:pt x="4542" y="5108"/>
                    <a:pt x="4568" y="5103"/>
                    <a:pt x="4596" y="5091"/>
                  </a:cubicBezTo>
                  <a:cubicBezTo>
                    <a:pt x="4882" y="5067"/>
                    <a:pt x="5168" y="5067"/>
                    <a:pt x="5430" y="5043"/>
                  </a:cubicBezTo>
                  <a:cubicBezTo>
                    <a:pt x="6106" y="5023"/>
                    <a:pt x="6782" y="4967"/>
                    <a:pt x="7443" y="4967"/>
                  </a:cubicBezTo>
                  <a:cubicBezTo>
                    <a:pt x="7550" y="4967"/>
                    <a:pt x="7657" y="4969"/>
                    <a:pt x="7764" y="4972"/>
                  </a:cubicBezTo>
                  <a:cubicBezTo>
                    <a:pt x="7787" y="5401"/>
                    <a:pt x="7811" y="5805"/>
                    <a:pt x="7835" y="6210"/>
                  </a:cubicBezTo>
                  <a:cubicBezTo>
                    <a:pt x="7847" y="6305"/>
                    <a:pt x="7924" y="6353"/>
                    <a:pt x="8002" y="6353"/>
                  </a:cubicBezTo>
                  <a:cubicBezTo>
                    <a:pt x="8079" y="6353"/>
                    <a:pt x="8157" y="6305"/>
                    <a:pt x="8169" y="6210"/>
                  </a:cubicBezTo>
                  <a:cubicBezTo>
                    <a:pt x="8192" y="5972"/>
                    <a:pt x="8192" y="5567"/>
                    <a:pt x="8216" y="5329"/>
                  </a:cubicBezTo>
                  <a:cubicBezTo>
                    <a:pt x="8264" y="4281"/>
                    <a:pt x="8240" y="3210"/>
                    <a:pt x="8264" y="2162"/>
                  </a:cubicBezTo>
                  <a:cubicBezTo>
                    <a:pt x="8351" y="702"/>
                    <a:pt x="7940" y="0"/>
                    <a:pt x="6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6"/>
            <p:cNvSpPr/>
            <p:nvPr/>
          </p:nvSpPr>
          <p:spPr>
            <a:xfrm>
              <a:off x="2345700" y="2847250"/>
              <a:ext cx="32175" cy="41825"/>
            </a:xfrm>
            <a:custGeom>
              <a:avLst/>
              <a:gdLst/>
              <a:ahLst/>
              <a:cxnLst/>
              <a:rect l="l" t="t" r="r" b="b"/>
              <a:pathLst>
                <a:path w="1287" h="1673" extrusionOk="0">
                  <a:moveTo>
                    <a:pt x="739" y="359"/>
                  </a:moveTo>
                  <a:cubicBezTo>
                    <a:pt x="920" y="359"/>
                    <a:pt x="974" y="676"/>
                    <a:pt x="953" y="803"/>
                  </a:cubicBezTo>
                  <a:cubicBezTo>
                    <a:pt x="953" y="922"/>
                    <a:pt x="881" y="1041"/>
                    <a:pt x="786" y="1113"/>
                  </a:cubicBezTo>
                  <a:lnTo>
                    <a:pt x="739" y="1136"/>
                  </a:lnTo>
                  <a:cubicBezTo>
                    <a:pt x="739" y="1113"/>
                    <a:pt x="762" y="1113"/>
                    <a:pt x="786" y="1113"/>
                  </a:cubicBezTo>
                  <a:cubicBezTo>
                    <a:pt x="477" y="993"/>
                    <a:pt x="405" y="589"/>
                    <a:pt x="667" y="374"/>
                  </a:cubicBezTo>
                  <a:cubicBezTo>
                    <a:pt x="693" y="364"/>
                    <a:pt x="717" y="359"/>
                    <a:pt x="739" y="359"/>
                  </a:cubicBezTo>
                  <a:close/>
                  <a:moveTo>
                    <a:pt x="695" y="0"/>
                  </a:moveTo>
                  <a:cubicBezTo>
                    <a:pt x="427" y="0"/>
                    <a:pt x="151" y="222"/>
                    <a:pt x="72" y="684"/>
                  </a:cubicBezTo>
                  <a:cubicBezTo>
                    <a:pt x="0" y="993"/>
                    <a:pt x="119" y="1327"/>
                    <a:pt x="381" y="1541"/>
                  </a:cubicBezTo>
                  <a:cubicBezTo>
                    <a:pt x="479" y="1630"/>
                    <a:pt x="603" y="1672"/>
                    <a:pt x="726" y="1672"/>
                  </a:cubicBezTo>
                  <a:cubicBezTo>
                    <a:pt x="934" y="1672"/>
                    <a:pt x="1140" y="1551"/>
                    <a:pt x="1215" y="1327"/>
                  </a:cubicBezTo>
                  <a:lnTo>
                    <a:pt x="1215" y="1351"/>
                  </a:lnTo>
                  <a:cubicBezTo>
                    <a:pt x="1262" y="1160"/>
                    <a:pt x="1286" y="993"/>
                    <a:pt x="1286" y="803"/>
                  </a:cubicBezTo>
                  <a:cubicBezTo>
                    <a:pt x="1286" y="276"/>
                    <a:pt x="995" y="0"/>
                    <a:pt x="6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6"/>
            <p:cNvSpPr/>
            <p:nvPr/>
          </p:nvSpPr>
          <p:spPr>
            <a:xfrm>
              <a:off x="2368925" y="2966900"/>
              <a:ext cx="32750" cy="40225"/>
            </a:xfrm>
            <a:custGeom>
              <a:avLst/>
              <a:gdLst/>
              <a:ahLst/>
              <a:cxnLst/>
              <a:rect l="l" t="t" r="r" b="b"/>
              <a:pathLst>
                <a:path w="1310" h="1609" extrusionOk="0">
                  <a:moveTo>
                    <a:pt x="759" y="367"/>
                  </a:moveTo>
                  <a:cubicBezTo>
                    <a:pt x="894" y="367"/>
                    <a:pt x="993" y="597"/>
                    <a:pt x="976" y="780"/>
                  </a:cubicBezTo>
                  <a:cubicBezTo>
                    <a:pt x="953" y="875"/>
                    <a:pt x="881" y="1042"/>
                    <a:pt x="762" y="1066"/>
                  </a:cubicBezTo>
                  <a:cubicBezTo>
                    <a:pt x="524" y="1018"/>
                    <a:pt x="500" y="685"/>
                    <a:pt x="572" y="518"/>
                  </a:cubicBezTo>
                  <a:cubicBezTo>
                    <a:pt x="636" y="410"/>
                    <a:pt x="701" y="367"/>
                    <a:pt x="759" y="367"/>
                  </a:cubicBezTo>
                  <a:close/>
                  <a:moveTo>
                    <a:pt x="706" y="1"/>
                  </a:moveTo>
                  <a:cubicBezTo>
                    <a:pt x="551" y="1"/>
                    <a:pt x="394" y="68"/>
                    <a:pt x="286" y="208"/>
                  </a:cubicBezTo>
                  <a:cubicBezTo>
                    <a:pt x="48" y="518"/>
                    <a:pt x="0" y="947"/>
                    <a:pt x="191" y="1280"/>
                  </a:cubicBezTo>
                  <a:cubicBezTo>
                    <a:pt x="297" y="1493"/>
                    <a:pt x="510" y="1609"/>
                    <a:pt x="725" y="1609"/>
                  </a:cubicBezTo>
                  <a:cubicBezTo>
                    <a:pt x="847" y="1609"/>
                    <a:pt x="968" y="1572"/>
                    <a:pt x="1072" y="1494"/>
                  </a:cubicBezTo>
                  <a:cubicBezTo>
                    <a:pt x="1238" y="1280"/>
                    <a:pt x="1310" y="1042"/>
                    <a:pt x="1310" y="780"/>
                  </a:cubicBezTo>
                  <a:cubicBezTo>
                    <a:pt x="1310" y="613"/>
                    <a:pt x="1262" y="423"/>
                    <a:pt x="1167" y="280"/>
                  </a:cubicBezTo>
                  <a:cubicBezTo>
                    <a:pt x="1076" y="98"/>
                    <a:pt x="893"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21926" r="29610"/>
          <a:stretch/>
        </p:blipFill>
        <p:spPr>
          <a:xfrm>
            <a:off x="3109550" y="172994"/>
            <a:ext cx="2533071" cy="3920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a:extLst>
              <a:ext uri="{28A0092B-C50C-407E-A947-70E740481C1C}">
                <a14:useLocalDpi xmlns:a14="http://schemas.microsoft.com/office/drawing/2010/main" val="0"/>
              </a:ext>
            </a:extLst>
          </a:blip>
          <a:srcRect l="-1281" t="28591" r="1281" b="15061"/>
          <a:stretch/>
        </p:blipFill>
        <p:spPr>
          <a:xfrm rot="16200000">
            <a:off x="5461187" y="840600"/>
            <a:ext cx="3857625" cy="2898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24955" t="6045" r="26307"/>
          <a:stretch/>
        </p:blipFill>
        <p:spPr>
          <a:xfrm>
            <a:off x="126245" y="172994"/>
            <a:ext cx="2783589" cy="4024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4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childTnLst>
                                </p:cTn>
                              </p:par>
                              <p:par>
                                <p:cTn id="8" presetID="10" presetClass="entr" presetSubtype="0" fill="hold" nodeType="withEffect">
                                  <p:stCondLst>
                                    <p:cond delay="0"/>
                                  </p:stCondLst>
                                  <p:childTnLst>
                                    <p:set>
                                      <p:cBhvr>
                                        <p:cTn id="9" dur="1" fill="hold">
                                          <p:stCondLst>
                                            <p:cond delay="0"/>
                                          </p:stCondLst>
                                        </p:cTn>
                                        <p:tgtEl>
                                          <p:spTgt spid="758"/>
                                        </p:tgtEl>
                                        <p:attrNameLst>
                                          <p:attrName>style.visibility</p:attrName>
                                        </p:attrNameLst>
                                      </p:cBhvr>
                                      <p:to>
                                        <p:strVal val="visible"/>
                                      </p:to>
                                    </p:set>
                                    <p:animEffect transition="in" filter="fade">
                                      <p:cBhvr>
                                        <p:cTn id="10" dur="1000"/>
                                        <p:tgtEl>
                                          <p:spTgt spid="75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49"/>
                                        </p:tgtEl>
                                        <p:attrNameLst>
                                          <p:attrName>style.visibility</p:attrName>
                                        </p:attrNameLst>
                                      </p:cBhvr>
                                      <p:to>
                                        <p:strVal val="visible"/>
                                      </p:to>
                                    </p:set>
                                    <p:animEffect transition="in" filter="fade">
                                      <p:cBhvr>
                                        <p:cTn id="14" dur="1000"/>
                                        <p:tgtEl>
                                          <p:spTgt spid="749"/>
                                        </p:tgtEl>
                                      </p:cBhvr>
                                    </p:animEffect>
                                  </p:childTnLst>
                                </p:cTn>
                              </p:par>
                              <p:par>
                                <p:cTn id="15" presetID="10" presetClass="entr" presetSubtype="0" fill="hold" nodeType="withEffect">
                                  <p:stCondLst>
                                    <p:cond delay="0"/>
                                  </p:stCondLst>
                                  <p:childTnLst>
                                    <p:set>
                                      <p:cBhvr>
                                        <p:cTn id="16" dur="1" fill="hold">
                                          <p:stCondLst>
                                            <p:cond delay="0"/>
                                          </p:stCondLst>
                                        </p:cTn>
                                        <p:tgtEl>
                                          <p:spTgt spid="766"/>
                                        </p:tgtEl>
                                        <p:attrNameLst>
                                          <p:attrName>style.visibility</p:attrName>
                                        </p:attrNameLst>
                                      </p:cBhvr>
                                      <p:to>
                                        <p:strVal val="visible"/>
                                      </p:to>
                                    </p:set>
                                    <p:animEffect transition="in" filter="fade">
                                      <p:cBhvr>
                                        <p:cTn id="17" dur="1000"/>
                                        <p:tgtEl>
                                          <p:spTgt spid="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3600" dirty="0" smtClean="0">
                <a:latin typeface="Bahnschrift Light" pitchFamily="34" charset="0"/>
              </a:rPr>
              <a:t>УМЕНИЕ ЧИТАТЬ</a:t>
            </a:r>
            <a:endParaRPr lang="ru-RU" sz="3600" dirty="0">
              <a:latin typeface="Bahnschrift Light" pitchFamily="34" charset="0"/>
            </a:endParaRPr>
          </a:p>
        </p:txBody>
      </p:sp>
      <p:sp>
        <p:nvSpPr>
          <p:cNvPr id="458" name="Google Shape;458;p56"/>
          <p:cNvSpPr txBox="1">
            <a:spLocks noGrp="1"/>
          </p:cNvSpPr>
          <p:nvPr>
            <p:ph type="subTitle" idx="3"/>
          </p:nvPr>
        </p:nvSpPr>
        <p:spPr>
          <a:xfrm>
            <a:off x="783121" y="2524530"/>
            <a:ext cx="2512014" cy="987600"/>
          </a:xfrm>
          <a:prstGeom prst="rect">
            <a:avLst/>
          </a:prstGeom>
        </p:spPr>
        <p:txBody>
          <a:bodyPr spcFirstLastPara="1" wrap="square" lIns="91425" tIns="91425" rIns="91425" bIns="91425" anchor="t" anchorCtr="0">
            <a:noAutofit/>
          </a:bodyPr>
          <a:lstStyle/>
          <a:p>
            <a:pPr marL="0" lvl="0" indent="0"/>
            <a:r>
              <a:rPr lang="ru-RU" b="1" dirty="0">
                <a:latin typeface="Bahnschrift Light" pitchFamily="34" charset="0"/>
              </a:rPr>
              <a:t>мгновенное соотношение лексических единиц и грамматического оформления с их значением</a:t>
            </a:r>
            <a:endParaRPr b="1" dirty="0">
              <a:latin typeface="Bahnschrift Light" pitchFamily="34" charset="0"/>
            </a:endParaRPr>
          </a:p>
        </p:txBody>
      </p:sp>
      <p:sp>
        <p:nvSpPr>
          <p:cNvPr id="460" name="Google Shape;460;p56"/>
          <p:cNvSpPr txBox="1">
            <a:spLocks noGrp="1"/>
          </p:cNvSpPr>
          <p:nvPr>
            <p:ph type="subTitle" idx="6"/>
          </p:nvPr>
        </p:nvSpPr>
        <p:spPr>
          <a:xfrm>
            <a:off x="5136776" y="2407141"/>
            <a:ext cx="3715471" cy="987600"/>
          </a:xfrm>
          <a:prstGeom prst="rect">
            <a:avLst/>
          </a:prstGeom>
        </p:spPr>
        <p:txBody>
          <a:bodyPr spcFirstLastPara="1" wrap="square" lIns="91425" tIns="91425" rIns="91425" bIns="91425" anchor="t" anchorCtr="0">
            <a:noAutofit/>
          </a:bodyPr>
          <a:lstStyle/>
          <a:p>
            <a:r>
              <a:rPr lang="ru-RU" b="1" dirty="0">
                <a:latin typeface="Bahnschrift Light" pitchFamily="34" charset="0"/>
              </a:rPr>
              <a:t>владение техникой </a:t>
            </a:r>
            <a:r>
              <a:rPr lang="ru-RU" b="1" dirty="0" smtClean="0">
                <a:latin typeface="Bahnschrift Light" pitchFamily="34" charset="0"/>
              </a:rPr>
              <a:t>чтения</a:t>
            </a:r>
            <a:r>
              <a:rPr lang="ru-RU" b="1" dirty="0">
                <a:latin typeface="Bahnschrift Light" pitchFamily="34" charset="0"/>
              </a:rPr>
              <a:t>,</a:t>
            </a:r>
            <a:endParaRPr lang="ru-RU" b="1" dirty="0" smtClean="0">
              <a:latin typeface="Bahnschrift Light" pitchFamily="34" charset="0"/>
            </a:endParaRPr>
          </a:p>
          <a:p>
            <a:r>
              <a:rPr lang="ru-RU" b="1" dirty="0" smtClean="0">
                <a:latin typeface="Bahnschrift Light" pitchFamily="34" charset="0"/>
              </a:rPr>
              <a:t>узнавание </a:t>
            </a:r>
            <a:r>
              <a:rPr lang="ru-RU" b="1" dirty="0">
                <a:latin typeface="Bahnschrift Light" pitchFamily="34" charset="0"/>
              </a:rPr>
              <a:t>зрительных образов </a:t>
            </a:r>
            <a:r>
              <a:rPr lang="ru-RU" b="1" dirty="0" smtClean="0">
                <a:latin typeface="Bahnschrift Light" pitchFamily="34" charset="0"/>
              </a:rPr>
              <a:t>речевых </a:t>
            </a:r>
            <a:r>
              <a:rPr lang="ru-RU" b="1" dirty="0">
                <a:latin typeface="Bahnschrift Light" pitchFamily="34" charset="0"/>
              </a:rPr>
              <a:t>единиц и озвучивание их во внутренней или внешней речи</a:t>
            </a:r>
          </a:p>
        </p:txBody>
      </p:sp>
      <p:sp>
        <p:nvSpPr>
          <p:cNvPr id="473" name="Google Shape;473;p56"/>
          <p:cNvSpPr/>
          <p:nvPr/>
        </p:nvSpPr>
        <p:spPr>
          <a:xfrm>
            <a:off x="293871" y="14533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Дуга 8"/>
          <p:cNvSpPr/>
          <p:nvPr/>
        </p:nvSpPr>
        <p:spPr>
          <a:xfrm>
            <a:off x="2033840" y="809368"/>
            <a:ext cx="987387" cy="64401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nvGrpSpPr>
          <p:cNvPr id="46" name="Google Shape;1007;p72"/>
          <p:cNvGrpSpPr/>
          <p:nvPr/>
        </p:nvGrpSpPr>
        <p:grpSpPr>
          <a:xfrm>
            <a:off x="3888548" y="1537896"/>
            <a:ext cx="1412179" cy="1375730"/>
            <a:chOff x="2987350" y="455855"/>
            <a:chExt cx="1696564" cy="1696564"/>
          </a:xfrm>
        </p:grpSpPr>
        <p:sp>
          <p:nvSpPr>
            <p:cNvPr id="47" name="Google Shape;1008;p72"/>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1009;p72"/>
            <p:cNvGrpSpPr/>
            <p:nvPr/>
          </p:nvGrpSpPr>
          <p:grpSpPr>
            <a:xfrm>
              <a:off x="3324953" y="937837"/>
              <a:ext cx="1021203" cy="732658"/>
              <a:chOff x="4582100" y="3095150"/>
              <a:chExt cx="581650" cy="417350"/>
            </a:xfrm>
          </p:grpSpPr>
          <p:sp>
            <p:nvSpPr>
              <p:cNvPr id="49" name="Google Shape;1010;p72"/>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1;p72"/>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2;p72"/>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3;p72"/>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4;p72"/>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5;p72"/>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6;p72"/>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7;p72"/>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8;p72"/>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9;p72"/>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20;p72"/>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1;p72"/>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2;p72"/>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3;p72"/>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24;p72"/>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25;p72"/>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26;p72"/>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27;p72"/>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28;p72"/>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29;p72"/>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30;p72"/>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31;p72"/>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32;p72"/>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33;p72"/>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513;p57"/>
          <p:cNvSpPr/>
          <p:nvPr/>
        </p:nvSpPr>
        <p:spPr>
          <a:xfrm rot="15920165">
            <a:off x="6290150" y="1009605"/>
            <a:ext cx="983529" cy="88755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5;p57"/>
          <p:cNvSpPr/>
          <p:nvPr/>
        </p:nvSpPr>
        <p:spPr>
          <a:xfrm rot="5400000" flipH="1" flipV="1">
            <a:off x="1795369" y="1033792"/>
            <a:ext cx="1013745" cy="877870"/>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txBox="1">
            <a:spLocks noGrp="1"/>
          </p:cNvSpPr>
          <p:nvPr>
            <p:ph type="title"/>
          </p:nvPr>
        </p:nvSpPr>
        <p:spPr>
          <a:xfrm>
            <a:off x="186073" y="344832"/>
            <a:ext cx="3489600"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u-RU" sz="3600" dirty="0" smtClean="0">
                <a:latin typeface="Bahnschrift Light" pitchFamily="34" charset="0"/>
              </a:rPr>
              <a:t>ЗАДАЧИ</a:t>
            </a:r>
            <a:endParaRPr sz="3600" dirty="0">
              <a:latin typeface="Bahnschrift Light" pitchFamily="34" charset="0"/>
            </a:endParaRPr>
          </a:p>
        </p:txBody>
      </p:sp>
      <p:sp>
        <p:nvSpPr>
          <p:cNvPr id="494" name="Google Shape;494;p57"/>
          <p:cNvSpPr txBox="1">
            <a:spLocks noGrp="1"/>
          </p:cNvSpPr>
          <p:nvPr>
            <p:ph type="subTitle" idx="1"/>
          </p:nvPr>
        </p:nvSpPr>
        <p:spPr>
          <a:xfrm>
            <a:off x="-33391" y="1465730"/>
            <a:ext cx="6109870" cy="1920900"/>
          </a:xfrm>
          <a:prstGeom prst="rect">
            <a:avLst/>
          </a:prstGeom>
        </p:spPr>
        <p:txBody>
          <a:bodyPr spcFirstLastPara="1" wrap="square" lIns="91425" tIns="91425" rIns="91425" bIns="91425" anchor="t" anchorCtr="0">
            <a:noAutofit/>
          </a:bodyPr>
          <a:lstStyle/>
          <a:p>
            <a:pPr lvl="0"/>
            <a:r>
              <a:rPr lang="ru-RU" sz="1600" b="1" dirty="0">
                <a:latin typeface="Bahnschrift Light" pitchFamily="34" charset="0"/>
              </a:rPr>
              <a:t>увеличивать оперативную единицу восприятия текста</a:t>
            </a:r>
          </a:p>
          <a:p>
            <a:pPr lvl="0"/>
            <a:r>
              <a:rPr lang="ru-RU" sz="1600" b="1" dirty="0">
                <a:latin typeface="Bahnschrift Light" pitchFamily="34" charset="0"/>
              </a:rPr>
              <a:t>учить воспринимать текст с одноразового восприятия</a:t>
            </a:r>
          </a:p>
          <a:p>
            <a:pPr lvl="0"/>
            <a:r>
              <a:rPr lang="ru-RU" sz="1600" b="1" dirty="0">
                <a:latin typeface="Bahnschrift Light" pitchFamily="34" charset="0"/>
              </a:rPr>
              <a:t>учить восприятию и узнаванию новых сочетаний известных, изученных единиц</a:t>
            </a:r>
          </a:p>
          <a:p>
            <a:pPr lvl="0"/>
            <a:r>
              <a:rPr lang="ru-RU" sz="1600" b="1" dirty="0">
                <a:latin typeface="Bahnschrift Light" pitchFamily="34" charset="0"/>
              </a:rPr>
              <a:t>развивать скорость чтения (про себя)</a:t>
            </a:r>
          </a:p>
          <a:p>
            <a:pPr lvl="0"/>
            <a:r>
              <a:rPr lang="ru-RU" sz="1600" b="1" dirty="0">
                <a:latin typeface="Bahnschrift Light" pitchFamily="34" charset="0"/>
              </a:rPr>
              <a:t>развивать содержательную и структурную антиципацию</a:t>
            </a:r>
          </a:p>
          <a:p>
            <a:pPr lvl="0"/>
            <a:r>
              <a:rPr lang="ru-RU" sz="1600" b="1" dirty="0">
                <a:latin typeface="Bahnschrift Light" pitchFamily="34" charset="0"/>
              </a:rPr>
              <a:t>развивать языковую догадку, то есть умение догадываться о значении неизвестных единиц по разным признакам</a:t>
            </a:r>
          </a:p>
          <a:p>
            <a:pPr lvl="0"/>
            <a:r>
              <a:rPr lang="ru-RU" sz="1600" b="1" dirty="0">
                <a:latin typeface="Bahnschrift Light" pitchFamily="34" charset="0"/>
              </a:rPr>
              <a:t>учить мгновенно соотносить форму со значением</a:t>
            </a:r>
          </a:p>
          <a:p>
            <a:pPr lvl="0"/>
            <a:r>
              <a:rPr lang="ru-RU" sz="1600" b="1" dirty="0">
                <a:latin typeface="Bahnschrift Light" pitchFamily="34" charset="0"/>
              </a:rPr>
              <a:t>развивать логико-смысловое восприятие текстов разного характера</a:t>
            </a:r>
          </a:p>
          <a:p>
            <a:pPr lvl="0"/>
            <a:r>
              <a:rPr lang="ru-RU" sz="1600" b="1" dirty="0">
                <a:latin typeface="Bahnschrift Light" pitchFamily="34" charset="0"/>
              </a:rPr>
              <a:t>развивать умение игнорировать неизвестное, при условии, что оно не мешает пониманию в целом</a:t>
            </a:r>
          </a:p>
        </p:txBody>
      </p:sp>
      <p:sp>
        <p:nvSpPr>
          <p:cNvPr id="495" name="Google Shape;495;p57"/>
          <p:cNvSpPr/>
          <p:nvPr/>
        </p:nvSpPr>
        <p:spPr>
          <a:xfrm rot="5400000" flipH="1">
            <a:off x="2204933" y="481080"/>
            <a:ext cx="1013745" cy="983519"/>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3380785" y="3448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rot="-1177723">
            <a:off x="4415908" y="7554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57"/>
          <p:cNvGrpSpPr/>
          <p:nvPr/>
        </p:nvGrpSpPr>
        <p:grpSpPr>
          <a:xfrm>
            <a:off x="5987338" y="286110"/>
            <a:ext cx="2197791" cy="3432735"/>
            <a:chOff x="5677350" y="1171275"/>
            <a:chExt cx="2197791" cy="3432735"/>
          </a:xfrm>
        </p:grpSpPr>
        <p:sp>
          <p:nvSpPr>
            <p:cNvPr id="499" name="Google Shape;499;p57"/>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7"/>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7"/>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7"/>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57"/>
          <p:cNvSpPr/>
          <p:nvPr/>
        </p:nvSpPr>
        <p:spPr>
          <a:xfrm rot="-1035027">
            <a:off x="8050990" y="2163891"/>
            <a:ext cx="983529" cy="88755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cxnSp>
        <p:nvCxnSpPr>
          <p:cNvPr id="902" name="Google Shape;902;p69"/>
          <p:cNvCxnSpPr>
            <a:endCxn id="904" idx="0"/>
          </p:cNvCxnSpPr>
          <p:nvPr/>
        </p:nvCxnSpPr>
        <p:spPr>
          <a:xfrm>
            <a:off x="1527726" y="2362525"/>
            <a:ext cx="16869" cy="825900"/>
          </a:xfrm>
          <a:prstGeom prst="straightConnector1">
            <a:avLst/>
          </a:prstGeom>
          <a:noFill/>
          <a:ln w="28575" cap="flat" cmpd="sng">
            <a:solidFill>
              <a:schemeClr val="dk1"/>
            </a:solidFill>
            <a:prstDash val="dash"/>
            <a:round/>
            <a:headEnd type="none" w="med" len="med"/>
            <a:tailEnd type="none" w="med" len="med"/>
          </a:ln>
        </p:spPr>
      </p:cxnSp>
      <p:cxnSp>
        <p:nvCxnSpPr>
          <p:cNvPr id="905" name="Google Shape;905;p69"/>
          <p:cNvCxnSpPr/>
          <p:nvPr/>
        </p:nvCxnSpPr>
        <p:spPr>
          <a:xfrm>
            <a:off x="4428911" y="2362525"/>
            <a:ext cx="0" cy="825900"/>
          </a:xfrm>
          <a:prstGeom prst="straightConnector1">
            <a:avLst/>
          </a:prstGeom>
          <a:noFill/>
          <a:ln w="28575" cap="flat" cmpd="sng">
            <a:solidFill>
              <a:schemeClr val="dk1"/>
            </a:solidFill>
            <a:prstDash val="dash"/>
            <a:round/>
            <a:headEnd type="none" w="med" len="med"/>
            <a:tailEnd type="none" w="med" len="med"/>
          </a:ln>
        </p:spPr>
      </p:cxnSp>
      <p:cxnSp>
        <p:nvCxnSpPr>
          <p:cNvPr id="908" name="Google Shape;908;p69"/>
          <p:cNvCxnSpPr/>
          <p:nvPr/>
        </p:nvCxnSpPr>
        <p:spPr>
          <a:xfrm>
            <a:off x="7130013" y="2362525"/>
            <a:ext cx="0" cy="825900"/>
          </a:xfrm>
          <a:prstGeom prst="straightConnector1">
            <a:avLst/>
          </a:prstGeom>
          <a:noFill/>
          <a:ln w="28575" cap="flat" cmpd="sng">
            <a:solidFill>
              <a:schemeClr val="dk1"/>
            </a:solidFill>
            <a:prstDash val="dash"/>
            <a:round/>
            <a:headEnd type="none" w="med" len="med"/>
            <a:tailEnd type="none" w="med" len="med"/>
          </a:ln>
        </p:spPr>
      </p:cxnSp>
      <p:sp>
        <p:nvSpPr>
          <p:cNvPr id="914" name="Google Shape;914;p69"/>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latin typeface="Bahnschrift Light" pitchFamily="34" charset="0"/>
              </a:rPr>
              <a:t>ВИДЫ СМЫСЛОВОГО ЧТЕНИЯ</a:t>
            </a:r>
            <a:endParaRPr dirty="0">
              <a:latin typeface="Bahnschrift Light" pitchFamily="34" charset="0"/>
            </a:endParaRPr>
          </a:p>
        </p:txBody>
      </p:sp>
      <p:sp>
        <p:nvSpPr>
          <p:cNvPr id="915" name="Google Shape;915;p69"/>
          <p:cNvSpPr/>
          <p:nvPr/>
        </p:nvSpPr>
        <p:spPr>
          <a:xfrm flipH="1" flipV="1">
            <a:off x="713097" y="2156296"/>
            <a:ext cx="7430005" cy="45719"/>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9"/>
          <p:cNvSpPr/>
          <p:nvPr/>
        </p:nvSpPr>
        <p:spPr>
          <a:xfrm>
            <a:off x="1090260" y="1633413"/>
            <a:ext cx="874933" cy="87493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dk1"/>
                </a:solidFill>
                <a:latin typeface="Pangolin"/>
                <a:ea typeface="Pangolin"/>
                <a:cs typeface="Pangolin"/>
                <a:sym typeface="Pangolin"/>
              </a:rPr>
              <a:t>1</a:t>
            </a:r>
            <a:endParaRPr sz="2800" b="1">
              <a:solidFill>
                <a:schemeClr val="dk1"/>
              </a:solidFill>
              <a:latin typeface="Pangolin"/>
              <a:ea typeface="Pangolin"/>
              <a:cs typeface="Pangolin"/>
              <a:sym typeface="Pangolin"/>
            </a:endParaRPr>
          </a:p>
        </p:txBody>
      </p:sp>
      <p:sp>
        <p:nvSpPr>
          <p:cNvPr id="917" name="Google Shape;917;p69"/>
          <p:cNvSpPr/>
          <p:nvPr/>
        </p:nvSpPr>
        <p:spPr>
          <a:xfrm>
            <a:off x="3990632" y="1633413"/>
            <a:ext cx="874933" cy="87493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dk1"/>
                </a:solidFill>
                <a:latin typeface="Pangolin"/>
                <a:ea typeface="Pangolin"/>
                <a:cs typeface="Pangolin"/>
                <a:sym typeface="Pangolin"/>
              </a:rPr>
              <a:t>2</a:t>
            </a:r>
            <a:endParaRPr sz="2800" b="1">
              <a:solidFill>
                <a:schemeClr val="dk1"/>
              </a:solidFill>
              <a:latin typeface="Pangolin"/>
              <a:ea typeface="Pangolin"/>
              <a:cs typeface="Pangolin"/>
              <a:sym typeface="Pangolin"/>
            </a:endParaRPr>
          </a:p>
        </p:txBody>
      </p:sp>
      <p:sp>
        <p:nvSpPr>
          <p:cNvPr id="918" name="Google Shape;918;p69"/>
          <p:cNvSpPr/>
          <p:nvPr/>
        </p:nvSpPr>
        <p:spPr>
          <a:xfrm>
            <a:off x="6692547" y="1676121"/>
            <a:ext cx="874933" cy="87493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dk1"/>
                </a:solidFill>
                <a:latin typeface="Pangolin"/>
                <a:ea typeface="Pangolin"/>
                <a:cs typeface="Pangolin"/>
                <a:sym typeface="Pangolin"/>
              </a:rPr>
              <a:t>3</a:t>
            </a:r>
            <a:endParaRPr sz="2800" b="1">
              <a:solidFill>
                <a:schemeClr val="dk1"/>
              </a:solidFill>
              <a:latin typeface="Pangolin"/>
              <a:ea typeface="Pangolin"/>
              <a:cs typeface="Pangolin"/>
              <a:sym typeface="Pangolin"/>
            </a:endParaRPr>
          </a:p>
        </p:txBody>
      </p:sp>
      <p:sp>
        <p:nvSpPr>
          <p:cNvPr id="904" name="Google Shape;904;p69"/>
          <p:cNvSpPr txBox="1"/>
          <p:nvPr/>
        </p:nvSpPr>
        <p:spPr>
          <a:xfrm>
            <a:off x="0" y="3188425"/>
            <a:ext cx="3089189" cy="347400"/>
          </a:xfrm>
          <a:prstGeom prst="rect">
            <a:avLst/>
          </a:prstGeom>
          <a:noFill/>
          <a:ln>
            <a:noFill/>
          </a:ln>
        </p:spPr>
        <p:txBody>
          <a:bodyPr spcFirstLastPara="1" wrap="square" lIns="91425" tIns="91425" rIns="91425" bIns="91425" anchor="ctr" anchorCtr="0">
            <a:noAutofit/>
          </a:bodyPr>
          <a:lstStyle/>
          <a:p>
            <a:pPr lvl="0" algn="ctr"/>
            <a:r>
              <a:rPr lang="ru-RU" sz="1800" b="1" dirty="0">
                <a:solidFill>
                  <a:schemeClr val="tx1"/>
                </a:solidFill>
                <a:latin typeface="Bahnschrift Light" pitchFamily="34" charset="0"/>
              </a:rPr>
              <a:t>просмотровое </a:t>
            </a:r>
            <a:endParaRPr lang="ru-RU" sz="1800" b="1" dirty="0" smtClean="0">
              <a:solidFill>
                <a:schemeClr val="tx1"/>
              </a:solidFill>
              <a:latin typeface="Bahnschrift Light" pitchFamily="34" charset="0"/>
            </a:endParaRPr>
          </a:p>
          <a:p>
            <a:pPr lvl="0" algn="ctr"/>
            <a:r>
              <a:rPr lang="ru-RU" sz="1800" b="1" dirty="0" smtClean="0">
                <a:solidFill>
                  <a:schemeClr val="tx1"/>
                </a:solidFill>
                <a:latin typeface="Bahnschrift Light" pitchFamily="34" charset="0"/>
              </a:rPr>
              <a:t>(</a:t>
            </a:r>
            <a:r>
              <a:rPr lang="ru-RU" sz="1800" b="1" dirty="0" err="1">
                <a:solidFill>
                  <a:schemeClr val="tx1"/>
                </a:solidFill>
                <a:latin typeface="Bahnschrift Light" pitchFamily="34" charset="0"/>
              </a:rPr>
              <a:t>skimming</a:t>
            </a:r>
            <a:r>
              <a:rPr lang="ru-RU" sz="1800" b="1" dirty="0">
                <a:solidFill>
                  <a:schemeClr val="tx1"/>
                </a:solidFill>
                <a:latin typeface="Bahnschrift Light" pitchFamily="34" charset="0"/>
              </a:rPr>
              <a:t> </a:t>
            </a:r>
            <a:r>
              <a:rPr lang="ru-RU" sz="1800" b="1" dirty="0" err="1">
                <a:solidFill>
                  <a:schemeClr val="tx1"/>
                </a:solidFill>
                <a:latin typeface="Bahnschrift Light" pitchFamily="34" charset="0"/>
              </a:rPr>
              <a:t>reading</a:t>
            </a:r>
            <a:r>
              <a:rPr lang="ru-RU" sz="1800" b="1" dirty="0">
                <a:solidFill>
                  <a:schemeClr val="tx1"/>
                </a:solidFill>
                <a:latin typeface="Bahnschrift Light" pitchFamily="34" charset="0"/>
              </a:rPr>
              <a:t>)</a:t>
            </a:r>
            <a:endParaRPr sz="1800" b="1" dirty="0">
              <a:solidFill>
                <a:schemeClr val="tx1"/>
              </a:solidFill>
              <a:latin typeface="Bahnschrift Light" pitchFamily="34" charset="0"/>
              <a:ea typeface="Pangolin"/>
              <a:cs typeface="Pangolin"/>
              <a:sym typeface="Pangolin"/>
            </a:endParaRPr>
          </a:p>
        </p:txBody>
      </p:sp>
      <p:sp>
        <p:nvSpPr>
          <p:cNvPr id="920" name="Google Shape;920;p69"/>
          <p:cNvSpPr txBox="1"/>
          <p:nvPr/>
        </p:nvSpPr>
        <p:spPr>
          <a:xfrm>
            <a:off x="517315" y="3551117"/>
            <a:ext cx="2020821" cy="640200"/>
          </a:xfrm>
          <a:prstGeom prst="rect">
            <a:avLst/>
          </a:prstGeom>
          <a:noFill/>
          <a:ln>
            <a:noFill/>
          </a:ln>
        </p:spPr>
        <p:txBody>
          <a:bodyPr spcFirstLastPara="1" wrap="square" lIns="91425" tIns="91425" rIns="91425" bIns="91425" anchor="t" anchorCtr="0">
            <a:noAutofit/>
          </a:bodyPr>
          <a:lstStyle/>
          <a:p>
            <a:pPr lvl="0" algn="ctr"/>
            <a:r>
              <a:rPr lang="ru-RU" sz="1800" b="1" dirty="0">
                <a:solidFill>
                  <a:schemeClr val="tx1"/>
                </a:solidFill>
                <a:latin typeface="Bahnschrift Light" pitchFamily="34" charset="0"/>
              </a:rPr>
              <a:t>просмотреть и понять основную мысль</a:t>
            </a:r>
          </a:p>
        </p:txBody>
      </p:sp>
      <p:sp>
        <p:nvSpPr>
          <p:cNvPr id="921" name="Google Shape;921;p69"/>
          <p:cNvSpPr txBox="1"/>
          <p:nvPr/>
        </p:nvSpPr>
        <p:spPr>
          <a:xfrm>
            <a:off x="5923361" y="3042025"/>
            <a:ext cx="2441209" cy="640200"/>
          </a:xfrm>
          <a:prstGeom prst="rect">
            <a:avLst/>
          </a:prstGeom>
          <a:noFill/>
          <a:ln>
            <a:noFill/>
          </a:ln>
        </p:spPr>
        <p:txBody>
          <a:bodyPr spcFirstLastPara="1" wrap="square" lIns="91425" tIns="91425" rIns="91425" bIns="91425" anchor="t" anchorCtr="0">
            <a:noAutofit/>
          </a:bodyPr>
          <a:lstStyle/>
          <a:p>
            <a:pPr lvl="0" algn="ctr"/>
            <a:r>
              <a:rPr lang="ru-RU" sz="1800" b="1" dirty="0">
                <a:solidFill>
                  <a:schemeClr val="tx1"/>
                </a:solidFill>
                <a:latin typeface="Bahnschrift Light" pitchFamily="34" charset="0"/>
              </a:rPr>
              <a:t>изучающее чтение (</a:t>
            </a:r>
            <a:r>
              <a:rPr lang="ru-RU" sz="1800" b="1" dirty="0" err="1">
                <a:solidFill>
                  <a:schemeClr val="tx1"/>
                </a:solidFill>
                <a:latin typeface="Bahnschrift Light" pitchFamily="34" charset="0"/>
              </a:rPr>
              <a:t>intensive</a:t>
            </a:r>
            <a:r>
              <a:rPr lang="ru-RU" sz="1800" b="1" dirty="0">
                <a:solidFill>
                  <a:schemeClr val="tx1"/>
                </a:solidFill>
                <a:latin typeface="Bahnschrift Light" pitchFamily="34" charset="0"/>
              </a:rPr>
              <a:t> </a:t>
            </a:r>
            <a:r>
              <a:rPr lang="ru-RU" sz="1800" b="1" dirty="0" err="1">
                <a:solidFill>
                  <a:schemeClr val="tx1"/>
                </a:solidFill>
                <a:latin typeface="Bahnschrift Light" pitchFamily="34" charset="0"/>
              </a:rPr>
              <a:t>reading</a:t>
            </a:r>
            <a:r>
              <a:rPr lang="ru-RU" sz="1800" b="1" dirty="0">
                <a:solidFill>
                  <a:schemeClr val="tx1"/>
                </a:solidFill>
                <a:latin typeface="Bahnschrift Light" pitchFamily="34" charset="0"/>
              </a:rPr>
              <a:t>) </a:t>
            </a:r>
            <a:endParaRPr sz="1800" b="1" dirty="0">
              <a:solidFill>
                <a:schemeClr val="tx1"/>
              </a:solidFill>
              <a:latin typeface="Bahnschrift Light" pitchFamily="34" charset="0"/>
              <a:ea typeface="Baloo 2"/>
              <a:cs typeface="Baloo 2"/>
              <a:sym typeface="Baloo 2"/>
            </a:endParaRPr>
          </a:p>
        </p:txBody>
      </p:sp>
      <p:sp>
        <p:nvSpPr>
          <p:cNvPr id="907" name="Google Shape;907;p69"/>
          <p:cNvSpPr txBox="1"/>
          <p:nvPr/>
        </p:nvSpPr>
        <p:spPr>
          <a:xfrm>
            <a:off x="3185729" y="3188425"/>
            <a:ext cx="2484737" cy="347400"/>
          </a:xfrm>
          <a:prstGeom prst="rect">
            <a:avLst/>
          </a:prstGeom>
          <a:noFill/>
          <a:ln>
            <a:noFill/>
          </a:ln>
        </p:spPr>
        <p:txBody>
          <a:bodyPr spcFirstLastPara="1" wrap="square" lIns="91425" tIns="91425" rIns="91425" bIns="91425" anchor="ctr" anchorCtr="0">
            <a:noAutofit/>
          </a:bodyPr>
          <a:lstStyle/>
          <a:p>
            <a:pPr lvl="0" algn="ctr"/>
            <a:r>
              <a:rPr lang="ru-RU" sz="1800" b="1" dirty="0">
                <a:solidFill>
                  <a:schemeClr val="tx1"/>
                </a:solidFill>
                <a:latin typeface="Bahnschrift Light" pitchFamily="34" charset="0"/>
              </a:rPr>
              <a:t>поисковое </a:t>
            </a:r>
            <a:endParaRPr lang="ru-RU" sz="1800" b="1" dirty="0" smtClean="0">
              <a:solidFill>
                <a:schemeClr val="tx1"/>
              </a:solidFill>
              <a:latin typeface="Bahnschrift Light" pitchFamily="34" charset="0"/>
            </a:endParaRPr>
          </a:p>
          <a:p>
            <a:pPr lvl="0" algn="ctr"/>
            <a:r>
              <a:rPr lang="ru-RU" sz="1800" b="1" dirty="0" smtClean="0">
                <a:solidFill>
                  <a:schemeClr val="tx1"/>
                </a:solidFill>
                <a:latin typeface="Bahnschrift Light" pitchFamily="34" charset="0"/>
              </a:rPr>
              <a:t>(</a:t>
            </a:r>
            <a:r>
              <a:rPr lang="ru-RU" sz="1800" b="1" dirty="0" err="1">
                <a:solidFill>
                  <a:schemeClr val="tx1"/>
                </a:solidFill>
                <a:latin typeface="Bahnschrift Light" pitchFamily="34" charset="0"/>
              </a:rPr>
              <a:t>scanning</a:t>
            </a:r>
            <a:r>
              <a:rPr lang="ru-RU" sz="1800" b="1" dirty="0">
                <a:solidFill>
                  <a:schemeClr val="tx1"/>
                </a:solidFill>
                <a:latin typeface="Bahnschrift Light" pitchFamily="34" charset="0"/>
              </a:rPr>
              <a:t> </a:t>
            </a:r>
            <a:r>
              <a:rPr lang="ru-RU" sz="1800" b="1" dirty="0" err="1">
                <a:solidFill>
                  <a:schemeClr val="tx1"/>
                </a:solidFill>
                <a:latin typeface="Bahnschrift Light" pitchFamily="34" charset="0"/>
              </a:rPr>
              <a:t>reading</a:t>
            </a:r>
            <a:r>
              <a:rPr lang="ru-RU" sz="1800" b="1" dirty="0">
                <a:solidFill>
                  <a:schemeClr val="tx1"/>
                </a:solidFill>
                <a:latin typeface="Bahnschrift Light" pitchFamily="34" charset="0"/>
              </a:rPr>
              <a:t>)</a:t>
            </a:r>
            <a:endParaRPr sz="1800" b="1" dirty="0">
              <a:solidFill>
                <a:schemeClr val="tx1"/>
              </a:solidFill>
              <a:latin typeface="Bahnschrift Light" pitchFamily="34" charset="0"/>
              <a:ea typeface="Pangolin"/>
              <a:cs typeface="Pangolin"/>
              <a:sym typeface="Pangolin"/>
            </a:endParaRPr>
          </a:p>
        </p:txBody>
      </p:sp>
      <p:sp>
        <p:nvSpPr>
          <p:cNvPr id="922" name="Google Shape;922;p69"/>
          <p:cNvSpPr txBox="1"/>
          <p:nvPr/>
        </p:nvSpPr>
        <p:spPr>
          <a:xfrm>
            <a:off x="2924984" y="3525786"/>
            <a:ext cx="3007854" cy="640200"/>
          </a:xfrm>
          <a:prstGeom prst="rect">
            <a:avLst/>
          </a:prstGeom>
          <a:noFill/>
          <a:ln>
            <a:noFill/>
          </a:ln>
        </p:spPr>
        <p:txBody>
          <a:bodyPr spcFirstLastPara="1" wrap="square" lIns="91425" tIns="91425" rIns="91425" bIns="91425" anchor="t" anchorCtr="0">
            <a:noAutofit/>
          </a:bodyPr>
          <a:lstStyle/>
          <a:p>
            <a:pPr lvl="0" algn="ctr"/>
            <a:r>
              <a:rPr lang="ru-RU" sz="1800" b="1" dirty="0">
                <a:solidFill>
                  <a:schemeClr val="tx1"/>
                </a:solidFill>
                <a:latin typeface="Bahnschrift Light" pitchFamily="34" charset="0"/>
              </a:rPr>
              <a:t>просмотр с целью поиска ответа на запрашиваемую информацию</a:t>
            </a:r>
          </a:p>
        </p:txBody>
      </p:sp>
      <p:grpSp>
        <p:nvGrpSpPr>
          <p:cNvPr id="924" name="Google Shape;924;p69"/>
          <p:cNvGrpSpPr/>
          <p:nvPr/>
        </p:nvGrpSpPr>
        <p:grpSpPr>
          <a:xfrm rot="957763">
            <a:off x="6437096" y="892825"/>
            <a:ext cx="728719" cy="652997"/>
            <a:chOff x="6450175" y="842900"/>
            <a:chExt cx="728750" cy="653025"/>
          </a:xfrm>
        </p:grpSpPr>
        <p:sp>
          <p:nvSpPr>
            <p:cNvPr id="925" name="Google Shape;925;p69"/>
            <p:cNvSpPr/>
            <p:nvPr/>
          </p:nvSpPr>
          <p:spPr>
            <a:xfrm>
              <a:off x="6450175" y="842900"/>
              <a:ext cx="728750" cy="653025"/>
            </a:xfrm>
            <a:custGeom>
              <a:avLst/>
              <a:gdLst/>
              <a:ahLst/>
              <a:cxnLst/>
              <a:rect l="l" t="t" r="r" b="b"/>
              <a:pathLst>
                <a:path w="29150" h="26121" extrusionOk="0">
                  <a:moveTo>
                    <a:pt x="25981" y="6548"/>
                  </a:moveTo>
                  <a:cubicBezTo>
                    <a:pt x="26462" y="6987"/>
                    <a:pt x="26989" y="7368"/>
                    <a:pt x="27557" y="7683"/>
                  </a:cubicBezTo>
                  <a:cubicBezTo>
                    <a:pt x="27025" y="8175"/>
                    <a:pt x="26490" y="8655"/>
                    <a:pt x="25952" y="9144"/>
                  </a:cubicBezTo>
                  <a:lnTo>
                    <a:pt x="25952" y="9144"/>
                  </a:lnTo>
                  <a:cubicBezTo>
                    <a:pt x="25961" y="8280"/>
                    <a:pt x="25975" y="7418"/>
                    <a:pt x="25981" y="6548"/>
                  </a:cubicBezTo>
                  <a:close/>
                  <a:moveTo>
                    <a:pt x="4450" y="6471"/>
                  </a:moveTo>
                  <a:cubicBezTo>
                    <a:pt x="4490" y="7591"/>
                    <a:pt x="4496" y="8720"/>
                    <a:pt x="4479" y="9852"/>
                  </a:cubicBezTo>
                  <a:cubicBezTo>
                    <a:pt x="3671" y="9147"/>
                    <a:pt x="2877" y="8422"/>
                    <a:pt x="2101" y="7691"/>
                  </a:cubicBezTo>
                  <a:cubicBezTo>
                    <a:pt x="2892" y="7353"/>
                    <a:pt x="3711" y="6946"/>
                    <a:pt x="4450" y="6471"/>
                  </a:cubicBezTo>
                  <a:close/>
                  <a:moveTo>
                    <a:pt x="4806" y="903"/>
                  </a:moveTo>
                  <a:lnTo>
                    <a:pt x="4806" y="903"/>
                  </a:lnTo>
                  <a:cubicBezTo>
                    <a:pt x="10709" y="1240"/>
                    <a:pt x="16633" y="1455"/>
                    <a:pt x="22553" y="1455"/>
                  </a:cubicBezTo>
                  <a:cubicBezTo>
                    <a:pt x="23478" y="1455"/>
                    <a:pt x="24403" y="1450"/>
                    <a:pt x="25327" y="1439"/>
                  </a:cubicBezTo>
                  <a:lnTo>
                    <a:pt x="25327" y="1439"/>
                  </a:lnTo>
                  <a:cubicBezTo>
                    <a:pt x="25081" y="4055"/>
                    <a:pt x="25124" y="6709"/>
                    <a:pt x="25121" y="9336"/>
                  </a:cubicBezTo>
                  <a:cubicBezTo>
                    <a:pt x="25115" y="9488"/>
                    <a:pt x="25204" y="9631"/>
                    <a:pt x="25347" y="9694"/>
                  </a:cubicBezTo>
                  <a:cubicBezTo>
                    <a:pt x="24671" y="10302"/>
                    <a:pt x="23989" y="10904"/>
                    <a:pt x="23307" y="11502"/>
                  </a:cubicBezTo>
                  <a:lnTo>
                    <a:pt x="23310" y="11502"/>
                  </a:lnTo>
                  <a:cubicBezTo>
                    <a:pt x="21852" y="12778"/>
                    <a:pt x="20215" y="13961"/>
                    <a:pt x="18986" y="15454"/>
                  </a:cubicBezTo>
                  <a:cubicBezTo>
                    <a:pt x="18966" y="15477"/>
                    <a:pt x="18949" y="15505"/>
                    <a:pt x="18940" y="15534"/>
                  </a:cubicBezTo>
                  <a:lnTo>
                    <a:pt x="16963" y="13620"/>
                  </a:lnTo>
                  <a:cubicBezTo>
                    <a:pt x="16459" y="13133"/>
                    <a:pt x="15746" y="12190"/>
                    <a:pt x="14978" y="12076"/>
                  </a:cubicBezTo>
                  <a:cubicBezTo>
                    <a:pt x="14914" y="12066"/>
                    <a:pt x="14853" y="12062"/>
                    <a:pt x="14795" y="12062"/>
                  </a:cubicBezTo>
                  <a:cubicBezTo>
                    <a:pt x="14251" y="12062"/>
                    <a:pt x="13918" y="12437"/>
                    <a:pt x="13490" y="12732"/>
                  </a:cubicBezTo>
                  <a:cubicBezTo>
                    <a:pt x="12602" y="13339"/>
                    <a:pt x="11774" y="14144"/>
                    <a:pt x="10966" y="14958"/>
                  </a:cubicBezTo>
                  <a:cubicBezTo>
                    <a:pt x="10980" y="14858"/>
                    <a:pt x="10952" y="14752"/>
                    <a:pt x="10840" y="14660"/>
                  </a:cubicBezTo>
                  <a:cubicBezTo>
                    <a:pt x="9393" y="13468"/>
                    <a:pt x="7745" y="12525"/>
                    <a:pt x="6276" y="11356"/>
                  </a:cubicBezTo>
                  <a:cubicBezTo>
                    <a:pt x="5849" y="11015"/>
                    <a:pt x="5425" y="10663"/>
                    <a:pt x="5009" y="10308"/>
                  </a:cubicBezTo>
                  <a:cubicBezTo>
                    <a:pt x="5178" y="8852"/>
                    <a:pt x="5250" y="7385"/>
                    <a:pt x="5221" y="5921"/>
                  </a:cubicBezTo>
                  <a:cubicBezTo>
                    <a:pt x="5261" y="5892"/>
                    <a:pt x="5304" y="5861"/>
                    <a:pt x="5341" y="5832"/>
                  </a:cubicBezTo>
                  <a:cubicBezTo>
                    <a:pt x="5591" y="5626"/>
                    <a:pt x="5436" y="5353"/>
                    <a:pt x="5201" y="5259"/>
                  </a:cubicBezTo>
                  <a:cubicBezTo>
                    <a:pt x="5147" y="3800"/>
                    <a:pt x="5015" y="2348"/>
                    <a:pt x="4806" y="903"/>
                  </a:cubicBezTo>
                  <a:close/>
                  <a:moveTo>
                    <a:pt x="1679" y="7895"/>
                  </a:moveTo>
                  <a:cubicBezTo>
                    <a:pt x="1691" y="7909"/>
                    <a:pt x="1697" y="7929"/>
                    <a:pt x="1705" y="7947"/>
                  </a:cubicBezTo>
                  <a:cubicBezTo>
                    <a:pt x="3992" y="10720"/>
                    <a:pt x="7049" y="13760"/>
                    <a:pt x="10364" y="15268"/>
                  </a:cubicBezTo>
                  <a:cubicBezTo>
                    <a:pt x="10415" y="15290"/>
                    <a:pt x="10470" y="15301"/>
                    <a:pt x="10525" y="15301"/>
                  </a:cubicBezTo>
                  <a:cubicBezTo>
                    <a:pt x="10560" y="15301"/>
                    <a:pt x="10596" y="15297"/>
                    <a:pt x="10631" y="15288"/>
                  </a:cubicBezTo>
                  <a:lnTo>
                    <a:pt x="10631" y="15288"/>
                  </a:lnTo>
                  <a:cubicBezTo>
                    <a:pt x="10155" y="15769"/>
                    <a:pt x="9682" y="16253"/>
                    <a:pt x="9210" y="16683"/>
                  </a:cubicBezTo>
                  <a:cubicBezTo>
                    <a:pt x="6628" y="19081"/>
                    <a:pt x="3932" y="21417"/>
                    <a:pt x="1539" y="24001"/>
                  </a:cubicBezTo>
                  <a:cubicBezTo>
                    <a:pt x="1611" y="23104"/>
                    <a:pt x="1536" y="21732"/>
                    <a:pt x="1530" y="21546"/>
                  </a:cubicBezTo>
                  <a:cubicBezTo>
                    <a:pt x="1479" y="19995"/>
                    <a:pt x="1424" y="18442"/>
                    <a:pt x="1379" y="16886"/>
                  </a:cubicBezTo>
                  <a:cubicBezTo>
                    <a:pt x="1290" y="13878"/>
                    <a:pt x="1321" y="10889"/>
                    <a:pt x="1679" y="7895"/>
                  </a:cubicBezTo>
                  <a:close/>
                  <a:moveTo>
                    <a:pt x="27989" y="8617"/>
                  </a:moveTo>
                  <a:lnTo>
                    <a:pt x="27989" y="8617"/>
                  </a:lnTo>
                  <a:cubicBezTo>
                    <a:pt x="27622" y="13886"/>
                    <a:pt x="27714" y="19351"/>
                    <a:pt x="28310" y="24600"/>
                  </a:cubicBezTo>
                  <a:cubicBezTo>
                    <a:pt x="25797" y="22170"/>
                    <a:pt x="23284" y="19737"/>
                    <a:pt x="20768" y="17308"/>
                  </a:cubicBezTo>
                  <a:cubicBezTo>
                    <a:pt x="20270" y="16826"/>
                    <a:pt x="19774" y="16339"/>
                    <a:pt x="19270" y="15855"/>
                  </a:cubicBezTo>
                  <a:cubicBezTo>
                    <a:pt x="19276" y="15855"/>
                    <a:pt x="19281" y="15855"/>
                    <a:pt x="19284" y="15849"/>
                  </a:cubicBezTo>
                  <a:cubicBezTo>
                    <a:pt x="22493" y="14113"/>
                    <a:pt x="25313" y="11118"/>
                    <a:pt x="27989" y="8617"/>
                  </a:cubicBezTo>
                  <a:close/>
                  <a:moveTo>
                    <a:pt x="15045" y="13807"/>
                  </a:moveTo>
                  <a:cubicBezTo>
                    <a:pt x="15342" y="13807"/>
                    <a:pt x="15628" y="13867"/>
                    <a:pt x="15900" y="13998"/>
                  </a:cubicBezTo>
                  <a:cubicBezTo>
                    <a:pt x="16874" y="14468"/>
                    <a:pt x="17883" y="15915"/>
                    <a:pt x="18671" y="16674"/>
                  </a:cubicBezTo>
                  <a:lnTo>
                    <a:pt x="21445" y="19356"/>
                  </a:lnTo>
                  <a:cubicBezTo>
                    <a:pt x="23422" y="21265"/>
                    <a:pt x="25396" y="23173"/>
                    <a:pt x="27370" y="25081"/>
                  </a:cubicBezTo>
                  <a:cubicBezTo>
                    <a:pt x="25814" y="25036"/>
                    <a:pt x="24255" y="25024"/>
                    <a:pt x="22696" y="25024"/>
                  </a:cubicBezTo>
                  <a:cubicBezTo>
                    <a:pt x="20739" y="25024"/>
                    <a:pt x="18781" y="25044"/>
                    <a:pt x="16825" y="25044"/>
                  </a:cubicBezTo>
                  <a:cubicBezTo>
                    <a:pt x="16175" y="25044"/>
                    <a:pt x="15524" y="25041"/>
                    <a:pt x="14874" y="25036"/>
                  </a:cubicBezTo>
                  <a:cubicBezTo>
                    <a:pt x="11645" y="25010"/>
                    <a:pt x="8397" y="24875"/>
                    <a:pt x="5158" y="24875"/>
                  </a:cubicBezTo>
                  <a:cubicBezTo>
                    <a:pt x="3974" y="24875"/>
                    <a:pt x="2791" y="24893"/>
                    <a:pt x="1611" y="24941"/>
                  </a:cubicBezTo>
                  <a:cubicBezTo>
                    <a:pt x="1616" y="24932"/>
                    <a:pt x="1631" y="24927"/>
                    <a:pt x="1637" y="24912"/>
                  </a:cubicBezTo>
                  <a:cubicBezTo>
                    <a:pt x="1651" y="24849"/>
                    <a:pt x="1671" y="24795"/>
                    <a:pt x="1685" y="24735"/>
                  </a:cubicBezTo>
                  <a:cubicBezTo>
                    <a:pt x="1702" y="24686"/>
                    <a:pt x="1700" y="24634"/>
                    <a:pt x="1677" y="24589"/>
                  </a:cubicBezTo>
                  <a:lnTo>
                    <a:pt x="1677" y="24589"/>
                  </a:lnTo>
                  <a:cubicBezTo>
                    <a:pt x="1696" y="24592"/>
                    <a:pt x="1716" y="24594"/>
                    <a:pt x="1736" y="24594"/>
                  </a:cubicBezTo>
                  <a:cubicBezTo>
                    <a:pt x="1814" y="24594"/>
                    <a:pt x="1892" y="24567"/>
                    <a:pt x="1952" y="24514"/>
                  </a:cubicBezTo>
                  <a:cubicBezTo>
                    <a:pt x="4112" y="22818"/>
                    <a:pt x="6115" y="20898"/>
                    <a:pt x="8135" y="19041"/>
                  </a:cubicBezTo>
                  <a:cubicBezTo>
                    <a:pt x="9571" y="17712"/>
                    <a:pt x="12644" y="13807"/>
                    <a:pt x="15045" y="13807"/>
                  </a:cubicBezTo>
                  <a:close/>
                  <a:moveTo>
                    <a:pt x="4274" y="0"/>
                  </a:moveTo>
                  <a:cubicBezTo>
                    <a:pt x="3984" y="0"/>
                    <a:pt x="3838" y="297"/>
                    <a:pt x="3883" y="551"/>
                  </a:cubicBezTo>
                  <a:cubicBezTo>
                    <a:pt x="4144" y="2184"/>
                    <a:pt x="4318" y="3832"/>
                    <a:pt x="4404" y="5485"/>
                  </a:cubicBezTo>
                  <a:cubicBezTo>
                    <a:pt x="3379" y="6001"/>
                    <a:pt x="2359" y="6746"/>
                    <a:pt x="1508" y="7462"/>
                  </a:cubicBezTo>
                  <a:cubicBezTo>
                    <a:pt x="1417" y="7403"/>
                    <a:pt x="1304" y="7371"/>
                    <a:pt x="1194" y="7371"/>
                  </a:cubicBezTo>
                  <a:cubicBezTo>
                    <a:pt x="995" y="7371"/>
                    <a:pt x="805" y="7474"/>
                    <a:pt x="774" y="7700"/>
                  </a:cubicBezTo>
                  <a:cubicBezTo>
                    <a:pt x="361" y="10603"/>
                    <a:pt x="301" y="13505"/>
                    <a:pt x="367" y="16434"/>
                  </a:cubicBezTo>
                  <a:cubicBezTo>
                    <a:pt x="422" y="19004"/>
                    <a:pt x="0" y="22325"/>
                    <a:pt x="737" y="24795"/>
                  </a:cubicBezTo>
                  <a:cubicBezTo>
                    <a:pt x="783" y="24941"/>
                    <a:pt x="892" y="25056"/>
                    <a:pt x="1035" y="25113"/>
                  </a:cubicBezTo>
                  <a:cubicBezTo>
                    <a:pt x="889" y="25345"/>
                    <a:pt x="1046" y="25649"/>
                    <a:pt x="1321" y="25663"/>
                  </a:cubicBezTo>
                  <a:cubicBezTo>
                    <a:pt x="5806" y="26096"/>
                    <a:pt x="10364" y="25995"/>
                    <a:pt x="14877" y="26041"/>
                  </a:cubicBezTo>
                  <a:cubicBezTo>
                    <a:pt x="17400" y="26067"/>
                    <a:pt x="19935" y="26120"/>
                    <a:pt x="22466" y="26120"/>
                  </a:cubicBezTo>
                  <a:cubicBezTo>
                    <a:pt x="24461" y="26120"/>
                    <a:pt x="26454" y="26087"/>
                    <a:pt x="28436" y="25981"/>
                  </a:cubicBezTo>
                  <a:cubicBezTo>
                    <a:pt x="28677" y="25975"/>
                    <a:pt x="28866" y="25772"/>
                    <a:pt x="28855" y="25534"/>
                  </a:cubicBezTo>
                  <a:cubicBezTo>
                    <a:pt x="29015" y="25508"/>
                    <a:pt x="29150" y="25394"/>
                    <a:pt x="29144" y="25173"/>
                  </a:cubicBezTo>
                  <a:cubicBezTo>
                    <a:pt x="28978" y="19379"/>
                    <a:pt x="28895" y="13631"/>
                    <a:pt x="28952" y="7835"/>
                  </a:cubicBezTo>
                  <a:cubicBezTo>
                    <a:pt x="28952" y="7563"/>
                    <a:pt x="28771" y="7422"/>
                    <a:pt x="28577" y="7402"/>
                  </a:cubicBezTo>
                  <a:cubicBezTo>
                    <a:pt x="28545" y="7319"/>
                    <a:pt x="28482" y="7250"/>
                    <a:pt x="28402" y="7213"/>
                  </a:cubicBezTo>
                  <a:cubicBezTo>
                    <a:pt x="27562" y="6786"/>
                    <a:pt x="26774" y="6287"/>
                    <a:pt x="25986" y="5775"/>
                  </a:cubicBezTo>
                  <a:cubicBezTo>
                    <a:pt x="25986" y="4233"/>
                    <a:pt x="25955" y="2691"/>
                    <a:pt x="25820" y="1161"/>
                  </a:cubicBezTo>
                  <a:cubicBezTo>
                    <a:pt x="25906" y="903"/>
                    <a:pt x="25774" y="568"/>
                    <a:pt x="25422" y="568"/>
                  </a:cubicBezTo>
                  <a:cubicBezTo>
                    <a:pt x="18376" y="511"/>
                    <a:pt x="11341" y="376"/>
                    <a:pt x="4298" y="1"/>
                  </a:cubicBezTo>
                  <a:cubicBezTo>
                    <a:pt x="4290" y="0"/>
                    <a:pt x="4282" y="0"/>
                    <a:pt x="4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9"/>
            <p:cNvSpPr/>
            <p:nvPr/>
          </p:nvSpPr>
          <p:spPr>
            <a:xfrm>
              <a:off x="6931900" y="1058325"/>
              <a:ext cx="226050" cy="399600"/>
            </a:xfrm>
            <a:custGeom>
              <a:avLst/>
              <a:gdLst/>
              <a:ahLst/>
              <a:cxnLst/>
              <a:rect l="l" t="t" r="r" b="b"/>
              <a:pathLst>
                <a:path w="9042" h="15984" extrusionOk="0">
                  <a:moveTo>
                    <a:pt x="8720" y="0"/>
                  </a:moveTo>
                  <a:lnTo>
                    <a:pt x="8720" y="0"/>
                  </a:lnTo>
                  <a:cubicBezTo>
                    <a:pt x="6044" y="2501"/>
                    <a:pt x="3227" y="5496"/>
                    <a:pt x="18" y="7232"/>
                  </a:cubicBezTo>
                  <a:cubicBezTo>
                    <a:pt x="12" y="7238"/>
                    <a:pt x="7" y="7238"/>
                    <a:pt x="1" y="7238"/>
                  </a:cubicBezTo>
                  <a:cubicBezTo>
                    <a:pt x="505" y="7722"/>
                    <a:pt x="1001" y="8209"/>
                    <a:pt x="1499" y="8691"/>
                  </a:cubicBezTo>
                  <a:cubicBezTo>
                    <a:pt x="4012" y="11120"/>
                    <a:pt x="6525" y="13553"/>
                    <a:pt x="9041" y="15983"/>
                  </a:cubicBezTo>
                  <a:cubicBezTo>
                    <a:pt x="8445" y="10734"/>
                    <a:pt x="8353" y="5269"/>
                    <a:pt x="872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9"/>
            <p:cNvSpPr/>
            <p:nvPr/>
          </p:nvSpPr>
          <p:spPr>
            <a:xfrm>
              <a:off x="6490425" y="1188050"/>
              <a:ext cx="644100" cy="281900"/>
            </a:xfrm>
            <a:custGeom>
              <a:avLst/>
              <a:gdLst/>
              <a:ahLst/>
              <a:cxnLst/>
              <a:rect l="l" t="t" r="r" b="b"/>
              <a:pathLst>
                <a:path w="25764" h="11276" extrusionOk="0">
                  <a:moveTo>
                    <a:pt x="13435" y="0"/>
                  </a:moveTo>
                  <a:cubicBezTo>
                    <a:pt x="11035" y="0"/>
                    <a:pt x="7961" y="3906"/>
                    <a:pt x="6525" y="5232"/>
                  </a:cubicBezTo>
                  <a:cubicBezTo>
                    <a:pt x="4508" y="7089"/>
                    <a:pt x="2502" y="9009"/>
                    <a:pt x="345" y="10708"/>
                  </a:cubicBezTo>
                  <a:cubicBezTo>
                    <a:pt x="283" y="10761"/>
                    <a:pt x="206" y="10788"/>
                    <a:pt x="127" y="10788"/>
                  </a:cubicBezTo>
                  <a:cubicBezTo>
                    <a:pt x="107" y="10788"/>
                    <a:pt x="87" y="10786"/>
                    <a:pt x="67" y="10783"/>
                  </a:cubicBezTo>
                  <a:lnTo>
                    <a:pt x="67" y="10783"/>
                  </a:lnTo>
                  <a:cubicBezTo>
                    <a:pt x="90" y="10828"/>
                    <a:pt x="95" y="10880"/>
                    <a:pt x="78" y="10929"/>
                  </a:cubicBezTo>
                  <a:cubicBezTo>
                    <a:pt x="64" y="10989"/>
                    <a:pt x="44" y="11043"/>
                    <a:pt x="27" y="11103"/>
                  </a:cubicBezTo>
                  <a:cubicBezTo>
                    <a:pt x="21" y="11121"/>
                    <a:pt x="6" y="11124"/>
                    <a:pt x="1" y="11135"/>
                  </a:cubicBezTo>
                  <a:cubicBezTo>
                    <a:pt x="1181" y="11087"/>
                    <a:pt x="2364" y="11069"/>
                    <a:pt x="3548" y="11069"/>
                  </a:cubicBezTo>
                  <a:cubicBezTo>
                    <a:pt x="6788" y="11069"/>
                    <a:pt x="10038" y="11204"/>
                    <a:pt x="13267" y="11230"/>
                  </a:cubicBezTo>
                  <a:cubicBezTo>
                    <a:pt x="13886" y="11235"/>
                    <a:pt x="14505" y="11237"/>
                    <a:pt x="15124" y="11237"/>
                  </a:cubicBezTo>
                  <a:cubicBezTo>
                    <a:pt x="17088" y="11237"/>
                    <a:pt x="19054" y="11217"/>
                    <a:pt x="21020" y="11217"/>
                  </a:cubicBezTo>
                  <a:cubicBezTo>
                    <a:pt x="22602" y="11217"/>
                    <a:pt x="24184" y="11230"/>
                    <a:pt x="25763" y="11275"/>
                  </a:cubicBezTo>
                  <a:cubicBezTo>
                    <a:pt x="23789" y="9367"/>
                    <a:pt x="21815" y="7459"/>
                    <a:pt x="19835" y="5550"/>
                  </a:cubicBezTo>
                  <a:lnTo>
                    <a:pt x="17064" y="2868"/>
                  </a:lnTo>
                  <a:cubicBezTo>
                    <a:pt x="16276" y="2109"/>
                    <a:pt x="15264" y="662"/>
                    <a:pt x="14290" y="192"/>
                  </a:cubicBezTo>
                  <a:cubicBezTo>
                    <a:pt x="14018" y="60"/>
                    <a:pt x="13732" y="0"/>
                    <a:pt x="1343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9"/>
            <p:cNvSpPr/>
            <p:nvPr/>
          </p:nvSpPr>
          <p:spPr>
            <a:xfrm>
              <a:off x="7098950" y="1006600"/>
              <a:ext cx="40150" cy="65000"/>
            </a:xfrm>
            <a:custGeom>
              <a:avLst/>
              <a:gdLst/>
              <a:ahLst/>
              <a:cxnLst/>
              <a:rect l="l" t="t" r="r" b="b"/>
              <a:pathLst>
                <a:path w="1606" h="2600" extrusionOk="0">
                  <a:moveTo>
                    <a:pt x="30" y="0"/>
                  </a:moveTo>
                  <a:cubicBezTo>
                    <a:pt x="24" y="871"/>
                    <a:pt x="10" y="1734"/>
                    <a:pt x="1" y="2599"/>
                  </a:cubicBezTo>
                  <a:cubicBezTo>
                    <a:pt x="537" y="2109"/>
                    <a:pt x="1075" y="1628"/>
                    <a:pt x="1606" y="1135"/>
                  </a:cubicBezTo>
                  <a:cubicBezTo>
                    <a:pt x="1038" y="820"/>
                    <a:pt x="511" y="439"/>
                    <a:pt x="30"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9"/>
            <p:cNvSpPr/>
            <p:nvPr/>
          </p:nvSpPr>
          <p:spPr>
            <a:xfrm>
              <a:off x="6570300" y="865475"/>
              <a:ext cx="513575" cy="365775"/>
            </a:xfrm>
            <a:custGeom>
              <a:avLst/>
              <a:gdLst/>
              <a:ahLst/>
              <a:cxnLst/>
              <a:rect l="l" t="t" r="r" b="b"/>
              <a:pathLst>
                <a:path w="20543" h="14631" extrusionOk="0">
                  <a:moveTo>
                    <a:pt x="1" y="0"/>
                  </a:moveTo>
                  <a:cubicBezTo>
                    <a:pt x="210" y="1445"/>
                    <a:pt x="339" y="2897"/>
                    <a:pt x="393" y="4356"/>
                  </a:cubicBezTo>
                  <a:cubicBezTo>
                    <a:pt x="628" y="4450"/>
                    <a:pt x="786" y="4723"/>
                    <a:pt x="534" y="4929"/>
                  </a:cubicBezTo>
                  <a:cubicBezTo>
                    <a:pt x="499" y="4958"/>
                    <a:pt x="453" y="4989"/>
                    <a:pt x="413" y="5018"/>
                  </a:cubicBezTo>
                  <a:cubicBezTo>
                    <a:pt x="442" y="6482"/>
                    <a:pt x="373" y="7949"/>
                    <a:pt x="201" y="9402"/>
                  </a:cubicBezTo>
                  <a:cubicBezTo>
                    <a:pt x="620" y="9760"/>
                    <a:pt x="1041" y="10112"/>
                    <a:pt x="1468" y="10453"/>
                  </a:cubicBezTo>
                  <a:cubicBezTo>
                    <a:pt x="2940" y="11622"/>
                    <a:pt x="4588" y="12568"/>
                    <a:pt x="6032" y="13757"/>
                  </a:cubicBezTo>
                  <a:cubicBezTo>
                    <a:pt x="6144" y="13849"/>
                    <a:pt x="6173" y="13952"/>
                    <a:pt x="6158" y="14052"/>
                  </a:cubicBezTo>
                  <a:cubicBezTo>
                    <a:pt x="6966" y="13241"/>
                    <a:pt x="7797" y="12439"/>
                    <a:pt x="8685" y="11829"/>
                  </a:cubicBezTo>
                  <a:cubicBezTo>
                    <a:pt x="9113" y="11533"/>
                    <a:pt x="9444" y="11156"/>
                    <a:pt x="9991" y="11156"/>
                  </a:cubicBezTo>
                  <a:cubicBezTo>
                    <a:pt x="10049" y="11156"/>
                    <a:pt x="10109" y="11161"/>
                    <a:pt x="10173" y="11170"/>
                  </a:cubicBezTo>
                  <a:cubicBezTo>
                    <a:pt x="10941" y="11284"/>
                    <a:pt x="11654" y="12230"/>
                    <a:pt x="12155" y="12717"/>
                  </a:cubicBezTo>
                  <a:lnTo>
                    <a:pt x="14135" y="14631"/>
                  </a:lnTo>
                  <a:cubicBezTo>
                    <a:pt x="14144" y="14602"/>
                    <a:pt x="14158" y="14574"/>
                    <a:pt x="14178" y="14551"/>
                  </a:cubicBezTo>
                  <a:cubicBezTo>
                    <a:pt x="15410" y="13058"/>
                    <a:pt x="17047" y="11875"/>
                    <a:pt x="18505" y="10599"/>
                  </a:cubicBezTo>
                  <a:cubicBezTo>
                    <a:pt x="19184" y="10001"/>
                    <a:pt x="19863" y="9399"/>
                    <a:pt x="20542" y="8791"/>
                  </a:cubicBezTo>
                  <a:cubicBezTo>
                    <a:pt x="20402" y="8728"/>
                    <a:pt x="20313" y="8588"/>
                    <a:pt x="20316" y="8433"/>
                  </a:cubicBezTo>
                  <a:cubicBezTo>
                    <a:pt x="20322" y="5806"/>
                    <a:pt x="20276" y="3155"/>
                    <a:pt x="20522" y="539"/>
                  </a:cubicBezTo>
                  <a:lnTo>
                    <a:pt x="20522" y="539"/>
                  </a:lnTo>
                  <a:cubicBezTo>
                    <a:pt x="19599" y="550"/>
                    <a:pt x="18675" y="555"/>
                    <a:pt x="17751" y="555"/>
                  </a:cubicBezTo>
                  <a:cubicBezTo>
                    <a:pt x="11832" y="555"/>
                    <a:pt x="5904" y="340"/>
                    <a:pt x="1"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9"/>
            <p:cNvSpPr/>
            <p:nvPr/>
          </p:nvSpPr>
          <p:spPr>
            <a:xfrm>
              <a:off x="6482400" y="1040250"/>
              <a:ext cx="233550" cy="402775"/>
            </a:xfrm>
            <a:custGeom>
              <a:avLst/>
              <a:gdLst/>
              <a:ahLst/>
              <a:cxnLst/>
              <a:rect l="l" t="t" r="r" b="b"/>
              <a:pathLst>
                <a:path w="9342" h="16111" extrusionOk="0">
                  <a:moveTo>
                    <a:pt x="393" y="1"/>
                  </a:moveTo>
                  <a:cubicBezTo>
                    <a:pt x="38" y="2995"/>
                    <a:pt x="1" y="5984"/>
                    <a:pt x="92" y="8992"/>
                  </a:cubicBezTo>
                  <a:cubicBezTo>
                    <a:pt x="138" y="10548"/>
                    <a:pt x="193" y="12101"/>
                    <a:pt x="241" y="13652"/>
                  </a:cubicBezTo>
                  <a:cubicBezTo>
                    <a:pt x="247" y="13838"/>
                    <a:pt x="325" y="15210"/>
                    <a:pt x="253" y="16110"/>
                  </a:cubicBezTo>
                  <a:cubicBezTo>
                    <a:pt x="2643" y="13523"/>
                    <a:pt x="5339" y="11187"/>
                    <a:pt x="7921" y="8792"/>
                  </a:cubicBezTo>
                  <a:cubicBezTo>
                    <a:pt x="8393" y="8359"/>
                    <a:pt x="8866" y="7875"/>
                    <a:pt x="9342" y="7394"/>
                  </a:cubicBezTo>
                  <a:lnTo>
                    <a:pt x="9342" y="7394"/>
                  </a:lnTo>
                  <a:cubicBezTo>
                    <a:pt x="9308" y="7403"/>
                    <a:pt x="9273" y="7407"/>
                    <a:pt x="9238" y="7407"/>
                  </a:cubicBezTo>
                  <a:cubicBezTo>
                    <a:pt x="9183" y="7407"/>
                    <a:pt x="9128" y="7396"/>
                    <a:pt x="9075" y="7374"/>
                  </a:cubicBezTo>
                  <a:cubicBezTo>
                    <a:pt x="5763" y="5866"/>
                    <a:pt x="2703" y="2823"/>
                    <a:pt x="419" y="53"/>
                  </a:cubicBezTo>
                  <a:cubicBezTo>
                    <a:pt x="408" y="38"/>
                    <a:pt x="405" y="15"/>
                    <a:pt x="393"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9"/>
            <p:cNvSpPr/>
            <p:nvPr/>
          </p:nvSpPr>
          <p:spPr>
            <a:xfrm>
              <a:off x="6502600" y="1004575"/>
              <a:ext cx="60000" cy="84575"/>
            </a:xfrm>
            <a:custGeom>
              <a:avLst/>
              <a:gdLst/>
              <a:ahLst/>
              <a:cxnLst/>
              <a:rect l="l" t="t" r="r" b="b"/>
              <a:pathLst>
                <a:path w="2400" h="3383" extrusionOk="0">
                  <a:moveTo>
                    <a:pt x="2353" y="1"/>
                  </a:moveTo>
                  <a:cubicBezTo>
                    <a:pt x="1614" y="479"/>
                    <a:pt x="795" y="886"/>
                    <a:pt x="1" y="1222"/>
                  </a:cubicBezTo>
                  <a:cubicBezTo>
                    <a:pt x="780" y="1955"/>
                    <a:pt x="1574" y="2680"/>
                    <a:pt x="2382" y="3382"/>
                  </a:cubicBezTo>
                  <a:cubicBezTo>
                    <a:pt x="2399" y="2253"/>
                    <a:pt x="2393" y="1121"/>
                    <a:pt x="2353"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69"/>
          <p:cNvSpPr/>
          <p:nvPr/>
        </p:nvSpPr>
        <p:spPr>
          <a:xfrm rot="2006702">
            <a:off x="2453942" y="4467830"/>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9"/>
          <p:cNvSpPr/>
          <p:nvPr/>
        </p:nvSpPr>
        <p:spPr>
          <a:xfrm>
            <a:off x="7616396" y="504555"/>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9"/>
          <p:cNvSpPr/>
          <p:nvPr/>
        </p:nvSpPr>
        <p:spPr>
          <a:xfrm>
            <a:off x="4950262" y="4544938"/>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Прямоугольник 5"/>
          <p:cNvSpPr/>
          <p:nvPr/>
        </p:nvSpPr>
        <p:spPr>
          <a:xfrm>
            <a:off x="5799817" y="3621608"/>
            <a:ext cx="2724665" cy="646331"/>
          </a:xfrm>
          <a:prstGeom prst="rect">
            <a:avLst/>
          </a:prstGeom>
        </p:spPr>
        <p:txBody>
          <a:bodyPr wrap="square">
            <a:spAutoFit/>
          </a:bodyPr>
          <a:lstStyle/>
          <a:p>
            <a:pPr lvl="0" algn="ctr"/>
            <a:r>
              <a:rPr lang="ru-RU" sz="1800" b="1" dirty="0" smtClean="0">
                <a:solidFill>
                  <a:schemeClr val="tx1"/>
                </a:solidFill>
                <a:latin typeface="Bahnschrift Light" pitchFamily="34" charset="0"/>
              </a:rPr>
              <a:t>чтение </a:t>
            </a:r>
            <a:r>
              <a:rPr lang="ru-RU" sz="1800" b="1" dirty="0">
                <a:solidFill>
                  <a:schemeClr val="tx1"/>
                </a:solidFill>
                <a:latin typeface="Bahnschrift Light" pitchFamily="34" charset="0"/>
              </a:rPr>
              <a:t>с полным пониманием </a:t>
            </a:r>
          </a:p>
        </p:txBody>
      </p:sp>
    </p:spTree>
    <p:extLst>
      <p:ext uri="{BB962C8B-B14F-4D97-AF65-F5344CB8AC3E}">
        <p14:creationId xmlns:p14="http://schemas.microsoft.com/office/powerpoint/2010/main" val="3229854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8"/>
          <p:cNvSpPr txBox="1">
            <a:spLocks noGrp="1"/>
          </p:cNvSpPr>
          <p:nvPr>
            <p:ph type="title"/>
          </p:nvPr>
        </p:nvSpPr>
        <p:spPr>
          <a:xfrm>
            <a:off x="4952288" y="1422475"/>
            <a:ext cx="4092858" cy="55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ru-RU" dirty="0" smtClean="0">
                <a:latin typeface="Bahnschrift Light" pitchFamily="34" charset="0"/>
              </a:rPr>
              <a:t>ТРЕБОВАНИЯ К МАТЕРИАЛАМ</a:t>
            </a:r>
            <a:endParaRPr dirty="0">
              <a:latin typeface="Bahnschrift Light" pitchFamily="34" charset="0"/>
            </a:endParaRPr>
          </a:p>
        </p:txBody>
      </p:sp>
      <p:pic>
        <p:nvPicPr>
          <p:cNvPr id="520" name="Google Shape;520;p58"/>
          <p:cNvPicPr preferRelativeResize="0"/>
          <p:nvPr/>
        </p:nvPicPr>
        <p:blipFill>
          <a:blip r:embed="rId3">
            <a:alphaModFix/>
          </a:blip>
          <a:stretch>
            <a:fillRect/>
          </a:stretch>
        </p:blipFill>
        <p:spPr>
          <a:xfrm>
            <a:off x="713100" y="539400"/>
            <a:ext cx="3272100" cy="4064700"/>
          </a:xfrm>
          <a:prstGeom prst="roundRect">
            <a:avLst>
              <a:gd name="adj" fmla="val 16667"/>
            </a:avLst>
          </a:prstGeom>
          <a:noFill/>
          <a:ln>
            <a:noFill/>
          </a:ln>
        </p:spPr>
      </p:pic>
      <p:sp>
        <p:nvSpPr>
          <p:cNvPr id="521" name="Google Shape;521;p5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58"/>
          <p:cNvGrpSpPr/>
          <p:nvPr/>
        </p:nvGrpSpPr>
        <p:grpSpPr>
          <a:xfrm>
            <a:off x="3627109" y="465181"/>
            <a:ext cx="1082499" cy="998535"/>
            <a:chOff x="712875" y="2205450"/>
            <a:chExt cx="233675" cy="215550"/>
          </a:xfrm>
        </p:grpSpPr>
        <p:sp>
          <p:nvSpPr>
            <p:cNvPr id="524" name="Google Shape;524;p5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58"/>
          <p:cNvGrpSpPr/>
          <p:nvPr/>
        </p:nvGrpSpPr>
        <p:grpSpPr>
          <a:xfrm>
            <a:off x="7640074" y="3417367"/>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p:cNvSpPr/>
          <p:nvPr/>
        </p:nvSpPr>
        <p:spPr>
          <a:xfrm>
            <a:off x="4495934" y="1894519"/>
            <a:ext cx="4572000" cy="1692771"/>
          </a:xfrm>
          <a:prstGeom prst="rect">
            <a:avLst/>
          </a:prstGeom>
        </p:spPr>
        <p:txBody>
          <a:bodyPr>
            <a:spAutoFit/>
          </a:bodyPr>
          <a:lstStyle/>
          <a:p>
            <a:pPr lvl="0" algn="r"/>
            <a:r>
              <a:rPr lang="ru-RU" sz="1800" b="1" dirty="0">
                <a:solidFill>
                  <a:schemeClr val="tx1"/>
                </a:solidFill>
                <a:latin typeface="Bahnschrift Light" pitchFamily="34" charset="0"/>
              </a:rPr>
              <a:t>Просмотровое чтение  - тексты, содержащие до 3% неизвестных </a:t>
            </a:r>
            <a:r>
              <a:rPr lang="ru-RU" sz="1800" b="1" dirty="0" smtClean="0">
                <a:solidFill>
                  <a:schemeClr val="tx1"/>
                </a:solidFill>
                <a:latin typeface="Bahnschrift Light" pitchFamily="34" charset="0"/>
              </a:rPr>
              <a:t>слов</a:t>
            </a:r>
          </a:p>
          <a:p>
            <a:pPr algn="r"/>
            <a:r>
              <a:rPr lang="ru-RU" sz="1800" b="1" dirty="0">
                <a:solidFill>
                  <a:schemeClr val="tx1"/>
                </a:solidFill>
                <a:latin typeface="Bahnschrift Light" pitchFamily="34" charset="0"/>
              </a:rPr>
              <a:t>Изучающее чтение – тексты, содержащие не более 6% незнакомых явлений</a:t>
            </a:r>
          </a:p>
          <a:p>
            <a:pPr lvl="0"/>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63"/>
          <p:cNvGrpSpPr/>
          <p:nvPr/>
        </p:nvGrpSpPr>
        <p:grpSpPr>
          <a:xfrm>
            <a:off x="496297" y="1058419"/>
            <a:ext cx="3481270" cy="2530740"/>
            <a:chOff x="1540350" y="826005"/>
            <a:chExt cx="6259025" cy="3378825"/>
          </a:xfrm>
        </p:grpSpPr>
        <p:sp>
          <p:nvSpPr>
            <p:cNvPr id="628"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63"/>
          <p:cNvGrpSpPr/>
          <p:nvPr/>
        </p:nvGrpSpPr>
        <p:grpSpPr>
          <a:xfrm>
            <a:off x="5255002" y="1079990"/>
            <a:ext cx="3433701" cy="2564601"/>
            <a:chOff x="1448913" y="909170"/>
            <a:chExt cx="6173500" cy="3424034"/>
          </a:xfrm>
        </p:grpSpPr>
        <p:sp>
          <p:nvSpPr>
            <p:cNvPr id="631" name="Google Shape;631;p63"/>
            <p:cNvSpPr/>
            <p:nvPr/>
          </p:nvSpPr>
          <p:spPr>
            <a:xfrm rot="-57798">
              <a:off x="1448492" y="1357503"/>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3"/>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63"/>
          <p:cNvSpPr/>
          <p:nvPr/>
        </p:nvSpPr>
        <p:spPr>
          <a:xfrm>
            <a:off x="3102675" y="935868"/>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3"/>
          <p:cNvSpPr/>
          <p:nvPr/>
        </p:nvSpPr>
        <p:spPr>
          <a:xfrm>
            <a:off x="8033707" y="739263"/>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63"/>
          <p:cNvGrpSpPr/>
          <p:nvPr/>
        </p:nvGrpSpPr>
        <p:grpSpPr>
          <a:xfrm>
            <a:off x="3293377" y="1138233"/>
            <a:ext cx="485880" cy="448193"/>
            <a:chOff x="712875" y="2205450"/>
            <a:chExt cx="233675" cy="215550"/>
          </a:xfrm>
        </p:grpSpPr>
        <p:sp>
          <p:nvSpPr>
            <p:cNvPr id="636" name="Google Shape;636;p63"/>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3"/>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3"/>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3"/>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3"/>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63"/>
          <p:cNvGrpSpPr/>
          <p:nvPr/>
        </p:nvGrpSpPr>
        <p:grpSpPr>
          <a:xfrm>
            <a:off x="8177620" y="948834"/>
            <a:ext cx="485880" cy="448141"/>
            <a:chOff x="751275" y="1814050"/>
            <a:chExt cx="233675" cy="215525"/>
          </a:xfrm>
        </p:grpSpPr>
        <p:sp>
          <p:nvSpPr>
            <p:cNvPr id="642" name="Google Shape;642;p63"/>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3"/>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3"/>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3"/>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3"/>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63"/>
          <p:cNvSpPr/>
          <p:nvPr/>
        </p:nvSpPr>
        <p:spPr>
          <a:xfrm rot="2006702">
            <a:off x="701854" y="3880172"/>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3"/>
          <p:cNvSpPr/>
          <p:nvPr/>
        </p:nvSpPr>
        <p:spPr>
          <a:xfrm>
            <a:off x="8270461" y="3005789"/>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lvl="0"/>
            <a:r>
              <a:rPr lang="ru-RU" dirty="0" smtClean="0">
                <a:latin typeface="Bahnschrift Light" pitchFamily="34" charset="0"/>
              </a:rPr>
              <a:t>МЕТОДИКА РАБОТЫ С ТЕКСТАМИ</a:t>
            </a:r>
            <a:endParaRPr lang="ru-RU" dirty="0">
              <a:latin typeface="Bahnschrift Light" pitchFamily="34" charset="0"/>
            </a:endParaRPr>
          </a:p>
        </p:txBody>
      </p:sp>
      <p:sp>
        <p:nvSpPr>
          <p:cNvPr id="651" name="Google Shape;651;p63"/>
          <p:cNvSpPr txBox="1">
            <a:spLocks noGrp="1"/>
          </p:cNvSpPr>
          <p:nvPr>
            <p:ph type="subTitle" idx="2"/>
          </p:nvPr>
        </p:nvSpPr>
        <p:spPr>
          <a:xfrm>
            <a:off x="502042" y="1554820"/>
            <a:ext cx="3277215" cy="1206900"/>
          </a:xfrm>
          <a:prstGeom prst="rect">
            <a:avLst/>
          </a:prstGeom>
        </p:spPr>
        <p:txBody>
          <a:bodyPr spcFirstLastPara="1" wrap="square" lIns="91425" tIns="91425" rIns="91425" bIns="91425" anchor="t" anchorCtr="0">
            <a:noAutofit/>
          </a:bodyPr>
          <a:lstStyle/>
          <a:p>
            <a:pPr lvl="0" algn="l"/>
            <a:r>
              <a:rPr lang="ru-RU" sz="2800" b="1" dirty="0" smtClean="0">
                <a:solidFill>
                  <a:schemeClr val="tx1"/>
                </a:solidFill>
                <a:latin typeface="Bahnschrift Light" pitchFamily="34" charset="0"/>
              </a:rPr>
              <a:t>Содержательная</a:t>
            </a:r>
            <a:r>
              <a:rPr lang="ru-RU" sz="2800" b="1" dirty="0" smtClean="0">
                <a:latin typeface="Bahnschrift Light" pitchFamily="34" charset="0"/>
              </a:rPr>
              <a:t> и структурная антиципации</a:t>
            </a:r>
            <a:endParaRPr lang="ru-RU" sz="2800" b="1" dirty="0">
              <a:latin typeface="Bahnschrift Light" pitchFamily="34" charset="0"/>
            </a:endParaRPr>
          </a:p>
        </p:txBody>
      </p:sp>
      <p:sp>
        <p:nvSpPr>
          <p:cNvPr id="653" name="Google Shape;653;p63"/>
          <p:cNvSpPr txBox="1">
            <a:spLocks noGrp="1"/>
          </p:cNvSpPr>
          <p:nvPr>
            <p:ph type="subTitle" idx="4"/>
          </p:nvPr>
        </p:nvSpPr>
        <p:spPr>
          <a:xfrm>
            <a:off x="5244311" y="1694440"/>
            <a:ext cx="3495517" cy="1206900"/>
          </a:xfrm>
          <a:prstGeom prst="rect">
            <a:avLst/>
          </a:prstGeom>
        </p:spPr>
        <p:txBody>
          <a:bodyPr spcFirstLastPara="1" wrap="square" lIns="91425" tIns="91425" rIns="91425" bIns="91425" anchor="t" anchorCtr="0">
            <a:noAutofit/>
          </a:bodyPr>
          <a:lstStyle/>
          <a:p>
            <a:pPr lvl="0" algn="l"/>
            <a:r>
              <a:rPr lang="ru-RU" sz="2800" b="1" dirty="0">
                <a:solidFill>
                  <a:schemeClr val="tx1"/>
                </a:solidFill>
                <a:latin typeface="Bahnschrift Light" pitchFamily="34" charset="0"/>
              </a:rPr>
              <a:t>Языковая догадка</a:t>
            </a:r>
          </a:p>
        </p:txBody>
      </p:sp>
      <p:grpSp>
        <p:nvGrpSpPr>
          <p:cNvPr id="31" name="Google Shape;627;p63"/>
          <p:cNvGrpSpPr/>
          <p:nvPr/>
        </p:nvGrpSpPr>
        <p:grpSpPr>
          <a:xfrm>
            <a:off x="2858325" y="2765452"/>
            <a:ext cx="3481270" cy="2530740"/>
            <a:chOff x="1540350" y="826005"/>
            <a:chExt cx="6259025" cy="3378825"/>
          </a:xfrm>
        </p:grpSpPr>
        <p:sp>
          <p:nvSpPr>
            <p:cNvPr id="32"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651;p63"/>
          <p:cNvSpPr txBox="1">
            <a:spLocks noGrp="1"/>
          </p:cNvSpPr>
          <p:nvPr>
            <p:ph type="subTitle" idx="2"/>
          </p:nvPr>
        </p:nvSpPr>
        <p:spPr>
          <a:xfrm>
            <a:off x="3140978" y="3341003"/>
            <a:ext cx="2807100" cy="1206900"/>
          </a:xfrm>
          <a:prstGeom prst="rect">
            <a:avLst/>
          </a:prstGeom>
        </p:spPr>
        <p:txBody>
          <a:bodyPr spcFirstLastPara="1" wrap="square" lIns="91425" tIns="91425" rIns="91425" bIns="91425" anchor="t" anchorCtr="0">
            <a:noAutofit/>
          </a:bodyPr>
          <a:lstStyle/>
          <a:p>
            <a:pPr lvl="0" algn="l"/>
            <a:r>
              <a:rPr lang="ru-RU" sz="2800" b="1" dirty="0">
                <a:latin typeface="Bahnschrift Light" pitchFamily="34" charset="0"/>
              </a:rPr>
              <a:t>Логическое  понимание </a:t>
            </a:r>
          </a:p>
        </p:txBody>
      </p:sp>
      <p:sp>
        <p:nvSpPr>
          <p:cNvPr id="35" name="Google Shape;633;p63"/>
          <p:cNvSpPr/>
          <p:nvPr/>
        </p:nvSpPr>
        <p:spPr>
          <a:xfrm>
            <a:off x="5434528" y="264852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641;p63"/>
          <p:cNvGrpSpPr/>
          <p:nvPr/>
        </p:nvGrpSpPr>
        <p:grpSpPr>
          <a:xfrm>
            <a:off x="5625230" y="2796905"/>
            <a:ext cx="485880" cy="448141"/>
            <a:chOff x="751275" y="1814050"/>
            <a:chExt cx="233675" cy="215525"/>
          </a:xfrm>
        </p:grpSpPr>
        <p:sp>
          <p:nvSpPr>
            <p:cNvPr id="49" name="Google Shape;642;p63"/>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3;p63"/>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44;p63"/>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45;p63"/>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46;p63"/>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64"/>
          <p:cNvGrpSpPr/>
          <p:nvPr/>
        </p:nvGrpSpPr>
        <p:grpSpPr>
          <a:xfrm>
            <a:off x="1650553" y="1106561"/>
            <a:ext cx="5498559" cy="3957124"/>
            <a:chOff x="1448913" y="909170"/>
            <a:chExt cx="6173500" cy="3217445"/>
          </a:xfrm>
        </p:grpSpPr>
        <p:sp>
          <p:nvSpPr>
            <p:cNvPr id="659" name="Google Shape;659;p64"/>
            <p:cNvSpPr/>
            <p:nvPr/>
          </p:nvSpPr>
          <p:spPr>
            <a:xfrm rot="-57798">
              <a:off x="1448492" y="1150914"/>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4"/>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64"/>
          <p:cNvSpPr txBox="1">
            <a:spLocks noGrp="1"/>
          </p:cNvSpPr>
          <p:nvPr>
            <p:ph type="title"/>
          </p:nvPr>
        </p:nvSpPr>
        <p:spPr>
          <a:xfrm>
            <a:off x="753772" y="220667"/>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solidFill>
                  <a:schemeClr val="tx1"/>
                </a:solidFill>
                <a:latin typeface="Bahnschrift Light" pitchFamily="34" charset="0"/>
              </a:rPr>
              <a:t>УПРАЖНЕНИЯ</a:t>
            </a:r>
            <a:endParaRPr dirty="0">
              <a:solidFill>
                <a:schemeClr val="tx1"/>
              </a:solidFill>
              <a:latin typeface="Bahnschrift Light" pitchFamily="34" charset="0"/>
            </a:endParaRPr>
          </a:p>
        </p:txBody>
      </p:sp>
      <p:sp>
        <p:nvSpPr>
          <p:cNvPr id="666" name="Google Shape;666;p64"/>
          <p:cNvSpPr/>
          <p:nvPr/>
        </p:nvSpPr>
        <p:spPr>
          <a:xfrm>
            <a:off x="6818045" y="1243605"/>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64"/>
          <p:cNvGrpSpPr/>
          <p:nvPr/>
        </p:nvGrpSpPr>
        <p:grpSpPr>
          <a:xfrm>
            <a:off x="7445593" y="3698513"/>
            <a:ext cx="681297" cy="853241"/>
            <a:chOff x="5936575" y="4424950"/>
            <a:chExt cx="599100" cy="750300"/>
          </a:xfrm>
        </p:grpSpPr>
        <p:sp>
          <p:nvSpPr>
            <p:cNvPr id="668" name="Google Shape;668;p64"/>
            <p:cNvSpPr/>
            <p:nvPr/>
          </p:nvSpPr>
          <p:spPr>
            <a:xfrm>
              <a:off x="5936575" y="4424950"/>
              <a:ext cx="599100" cy="630550"/>
            </a:xfrm>
            <a:custGeom>
              <a:avLst/>
              <a:gdLst/>
              <a:ahLst/>
              <a:cxnLst/>
              <a:rect l="l" t="t" r="r" b="b"/>
              <a:pathLst>
                <a:path w="23964" h="25222" extrusionOk="0">
                  <a:moveTo>
                    <a:pt x="10680" y="712"/>
                  </a:moveTo>
                  <a:cubicBezTo>
                    <a:pt x="12738" y="712"/>
                    <a:pt x="14770" y="1100"/>
                    <a:pt x="16379" y="1750"/>
                  </a:cubicBezTo>
                  <a:cubicBezTo>
                    <a:pt x="20829" y="3546"/>
                    <a:pt x="23963" y="8226"/>
                    <a:pt x="21390" y="12862"/>
                  </a:cubicBezTo>
                  <a:lnTo>
                    <a:pt x="21387" y="12862"/>
                  </a:lnTo>
                  <a:cubicBezTo>
                    <a:pt x="20935" y="13684"/>
                    <a:pt x="20330" y="14418"/>
                    <a:pt x="19605" y="15019"/>
                  </a:cubicBezTo>
                  <a:cubicBezTo>
                    <a:pt x="18714" y="15750"/>
                    <a:pt x="17703" y="15974"/>
                    <a:pt x="16705" y="16481"/>
                  </a:cubicBezTo>
                  <a:cubicBezTo>
                    <a:pt x="14969" y="17366"/>
                    <a:pt x="15459" y="19423"/>
                    <a:pt x="15479" y="21091"/>
                  </a:cubicBezTo>
                  <a:cubicBezTo>
                    <a:pt x="15029" y="21240"/>
                    <a:pt x="14582" y="21375"/>
                    <a:pt x="14138" y="21489"/>
                  </a:cubicBezTo>
                  <a:cubicBezTo>
                    <a:pt x="13946" y="18197"/>
                    <a:pt x="14124" y="15014"/>
                    <a:pt x="14854" y="11850"/>
                  </a:cubicBezTo>
                  <a:cubicBezTo>
                    <a:pt x="15241" y="11951"/>
                    <a:pt x="15629" y="12025"/>
                    <a:pt x="16032" y="12025"/>
                  </a:cubicBezTo>
                  <a:cubicBezTo>
                    <a:pt x="16285" y="12025"/>
                    <a:pt x="16544" y="11996"/>
                    <a:pt x="16814" y="11925"/>
                  </a:cubicBezTo>
                  <a:cubicBezTo>
                    <a:pt x="17161" y="11832"/>
                    <a:pt x="17053" y="11332"/>
                    <a:pt x="16737" y="11332"/>
                  </a:cubicBezTo>
                  <a:cubicBezTo>
                    <a:pt x="16711" y="11332"/>
                    <a:pt x="16683" y="11336"/>
                    <a:pt x="16654" y="11343"/>
                  </a:cubicBezTo>
                  <a:cubicBezTo>
                    <a:pt x="16427" y="11400"/>
                    <a:pt x="16203" y="11424"/>
                    <a:pt x="15981" y="11424"/>
                  </a:cubicBezTo>
                  <a:cubicBezTo>
                    <a:pt x="15645" y="11424"/>
                    <a:pt x="15314" y="11369"/>
                    <a:pt x="14986" y="11292"/>
                  </a:cubicBezTo>
                  <a:cubicBezTo>
                    <a:pt x="15147" y="10655"/>
                    <a:pt x="15324" y="10022"/>
                    <a:pt x="15533" y="9386"/>
                  </a:cubicBezTo>
                  <a:cubicBezTo>
                    <a:pt x="15613" y="9137"/>
                    <a:pt x="15409" y="8974"/>
                    <a:pt x="15207" y="8974"/>
                  </a:cubicBezTo>
                  <a:cubicBezTo>
                    <a:pt x="15074" y="8974"/>
                    <a:pt x="14941" y="9044"/>
                    <a:pt x="14889" y="9206"/>
                  </a:cubicBezTo>
                  <a:cubicBezTo>
                    <a:pt x="14682" y="9833"/>
                    <a:pt x="14499" y="10469"/>
                    <a:pt x="14333" y="11114"/>
                  </a:cubicBezTo>
                  <a:cubicBezTo>
                    <a:pt x="13860" y="10976"/>
                    <a:pt x="13384" y="10833"/>
                    <a:pt x="12897" y="10776"/>
                  </a:cubicBezTo>
                  <a:cubicBezTo>
                    <a:pt x="12630" y="10746"/>
                    <a:pt x="12362" y="10732"/>
                    <a:pt x="12095" y="10732"/>
                  </a:cubicBezTo>
                  <a:cubicBezTo>
                    <a:pt x="11425" y="10732"/>
                    <a:pt x="10757" y="10824"/>
                    <a:pt x="10112" y="11008"/>
                  </a:cubicBezTo>
                  <a:cubicBezTo>
                    <a:pt x="9628" y="11143"/>
                    <a:pt x="9075" y="11337"/>
                    <a:pt x="8576" y="11610"/>
                  </a:cubicBezTo>
                  <a:cubicBezTo>
                    <a:pt x="8470" y="11340"/>
                    <a:pt x="8361" y="11074"/>
                    <a:pt x="8233" y="10807"/>
                  </a:cubicBezTo>
                  <a:cubicBezTo>
                    <a:pt x="8174" y="10685"/>
                    <a:pt x="8078" y="10634"/>
                    <a:pt x="7979" y="10634"/>
                  </a:cubicBezTo>
                  <a:cubicBezTo>
                    <a:pt x="7761" y="10634"/>
                    <a:pt x="7528" y="10880"/>
                    <a:pt x="7654" y="11148"/>
                  </a:cubicBezTo>
                  <a:cubicBezTo>
                    <a:pt x="7780" y="11423"/>
                    <a:pt x="7889" y="11701"/>
                    <a:pt x="7995" y="11985"/>
                  </a:cubicBezTo>
                  <a:cubicBezTo>
                    <a:pt x="7516" y="12360"/>
                    <a:pt x="7161" y="12847"/>
                    <a:pt x="7112" y="13478"/>
                  </a:cubicBezTo>
                  <a:cubicBezTo>
                    <a:pt x="7104" y="13587"/>
                    <a:pt x="7199" y="13648"/>
                    <a:pt x="7291" y="13648"/>
                  </a:cubicBezTo>
                  <a:cubicBezTo>
                    <a:pt x="7364" y="13648"/>
                    <a:pt x="7435" y="13610"/>
                    <a:pt x="7453" y="13526"/>
                  </a:cubicBezTo>
                  <a:cubicBezTo>
                    <a:pt x="7542" y="13105"/>
                    <a:pt x="7814" y="12759"/>
                    <a:pt x="8167" y="12478"/>
                  </a:cubicBezTo>
                  <a:cubicBezTo>
                    <a:pt x="8637" y="13931"/>
                    <a:pt x="8834" y="15441"/>
                    <a:pt x="8897" y="16996"/>
                  </a:cubicBezTo>
                  <a:cubicBezTo>
                    <a:pt x="8957" y="18481"/>
                    <a:pt x="8786" y="20039"/>
                    <a:pt x="8986" y="21518"/>
                  </a:cubicBezTo>
                  <a:cubicBezTo>
                    <a:pt x="8445" y="21395"/>
                    <a:pt x="7903" y="21266"/>
                    <a:pt x="7347" y="21168"/>
                  </a:cubicBezTo>
                  <a:cubicBezTo>
                    <a:pt x="7424" y="19911"/>
                    <a:pt x="7447" y="18653"/>
                    <a:pt x="7459" y="17392"/>
                  </a:cubicBezTo>
                  <a:cubicBezTo>
                    <a:pt x="7459" y="17254"/>
                    <a:pt x="7350" y="17074"/>
                    <a:pt x="7201" y="17051"/>
                  </a:cubicBezTo>
                  <a:cubicBezTo>
                    <a:pt x="4330" y="16627"/>
                    <a:pt x="2310" y="14446"/>
                    <a:pt x="1516" y="11727"/>
                  </a:cubicBezTo>
                  <a:cubicBezTo>
                    <a:pt x="846" y="9415"/>
                    <a:pt x="768" y="6317"/>
                    <a:pt x="2204" y="4266"/>
                  </a:cubicBezTo>
                  <a:cubicBezTo>
                    <a:pt x="3984" y="1720"/>
                    <a:pt x="7365" y="712"/>
                    <a:pt x="10680" y="712"/>
                  </a:cubicBezTo>
                  <a:close/>
                  <a:moveTo>
                    <a:pt x="12038" y="11312"/>
                  </a:moveTo>
                  <a:cubicBezTo>
                    <a:pt x="12464" y="11312"/>
                    <a:pt x="12891" y="11352"/>
                    <a:pt x="13313" y="11438"/>
                  </a:cubicBezTo>
                  <a:cubicBezTo>
                    <a:pt x="13617" y="11501"/>
                    <a:pt x="13909" y="11581"/>
                    <a:pt x="14195" y="11664"/>
                  </a:cubicBezTo>
                  <a:cubicBezTo>
                    <a:pt x="13425" y="14910"/>
                    <a:pt x="13195" y="18300"/>
                    <a:pt x="13688" y="21595"/>
                  </a:cubicBezTo>
                  <a:cubicBezTo>
                    <a:pt x="12949" y="21760"/>
                    <a:pt x="12202" y="21862"/>
                    <a:pt x="11420" y="21862"/>
                  </a:cubicBezTo>
                  <a:cubicBezTo>
                    <a:pt x="11398" y="21862"/>
                    <a:pt x="11377" y="21862"/>
                    <a:pt x="11356" y="21862"/>
                  </a:cubicBezTo>
                  <a:cubicBezTo>
                    <a:pt x="10685" y="21853"/>
                    <a:pt x="10049" y="21747"/>
                    <a:pt x="9425" y="21615"/>
                  </a:cubicBezTo>
                  <a:cubicBezTo>
                    <a:pt x="9745" y="19807"/>
                    <a:pt x="9608" y="17753"/>
                    <a:pt x="9488" y="15951"/>
                  </a:cubicBezTo>
                  <a:cubicBezTo>
                    <a:pt x="9402" y="14627"/>
                    <a:pt x="9178" y="13335"/>
                    <a:pt x="8757" y="12094"/>
                  </a:cubicBezTo>
                  <a:cubicBezTo>
                    <a:pt x="9261" y="11824"/>
                    <a:pt x="9820" y="11644"/>
                    <a:pt x="10258" y="11535"/>
                  </a:cubicBezTo>
                  <a:cubicBezTo>
                    <a:pt x="10841" y="11391"/>
                    <a:pt x="11439" y="11312"/>
                    <a:pt x="12038" y="11312"/>
                  </a:cubicBezTo>
                  <a:close/>
                  <a:moveTo>
                    <a:pt x="6935" y="21415"/>
                  </a:moveTo>
                  <a:cubicBezTo>
                    <a:pt x="6959" y="21510"/>
                    <a:pt x="7043" y="21568"/>
                    <a:pt x="7131" y="21568"/>
                  </a:cubicBezTo>
                  <a:cubicBezTo>
                    <a:pt x="7168" y="21568"/>
                    <a:pt x="7206" y="21557"/>
                    <a:pt x="7241" y="21535"/>
                  </a:cubicBezTo>
                  <a:cubicBezTo>
                    <a:pt x="8348" y="22276"/>
                    <a:pt x="9781" y="22581"/>
                    <a:pt x="11240" y="22581"/>
                  </a:cubicBezTo>
                  <a:cubicBezTo>
                    <a:pt x="12869" y="22581"/>
                    <a:pt x="14530" y="22200"/>
                    <a:pt x="15806" y="21621"/>
                  </a:cubicBezTo>
                  <a:cubicBezTo>
                    <a:pt x="15860" y="21595"/>
                    <a:pt x="15903" y="21552"/>
                    <a:pt x="15929" y="21498"/>
                  </a:cubicBezTo>
                  <a:cubicBezTo>
                    <a:pt x="15946" y="21492"/>
                    <a:pt x="15960" y="21486"/>
                    <a:pt x="15978" y="21481"/>
                  </a:cubicBezTo>
                  <a:lnTo>
                    <a:pt x="15978" y="21481"/>
                  </a:lnTo>
                  <a:cubicBezTo>
                    <a:pt x="16574" y="22787"/>
                    <a:pt x="15433" y="24008"/>
                    <a:pt x="14198" y="24406"/>
                  </a:cubicBezTo>
                  <a:cubicBezTo>
                    <a:pt x="13600" y="24599"/>
                    <a:pt x="12944" y="24641"/>
                    <a:pt x="12300" y="24641"/>
                  </a:cubicBezTo>
                  <a:cubicBezTo>
                    <a:pt x="12034" y="24641"/>
                    <a:pt x="11770" y="24634"/>
                    <a:pt x="11513" y="24627"/>
                  </a:cubicBezTo>
                  <a:cubicBezTo>
                    <a:pt x="10826" y="24613"/>
                    <a:pt x="10132" y="24575"/>
                    <a:pt x="9447" y="24498"/>
                  </a:cubicBezTo>
                  <a:cubicBezTo>
                    <a:pt x="8221" y="24360"/>
                    <a:pt x="5121" y="23114"/>
                    <a:pt x="6935" y="21415"/>
                  </a:cubicBezTo>
                  <a:close/>
                  <a:moveTo>
                    <a:pt x="11002" y="0"/>
                  </a:moveTo>
                  <a:cubicBezTo>
                    <a:pt x="9279" y="0"/>
                    <a:pt x="7562" y="279"/>
                    <a:pt x="5980" y="824"/>
                  </a:cubicBezTo>
                  <a:cubicBezTo>
                    <a:pt x="1857" y="2251"/>
                    <a:pt x="0" y="5532"/>
                    <a:pt x="424" y="9824"/>
                  </a:cubicBezTo>
                  <a:cubicBezTo>
                    <a:pt x="651" y="12137"/>
                    <a:pt x="1528" y="14441"/>
                    <a:pt x="3293" y="16014"/>
                  </a:cubicBezTo>
                  <a:cubicBezTo>
                    <a:pt x="4043" y="16676"/>
                    <a:pt x="4914" y="17194"/>
                    <a:pt x="5871" y="17495"/>
                  </a:cubicBezTo>
                  <a:cubicBezTo>
                    <a:pt x="6714" y="17753"/>
                    <a:pt x="6765" y="17922"/>
                    <a:pt x="6791" y="18810"/>
                  </a:cubicBezTo>
                  <a:cubicBezTo>
                    <a:pt x="6814" y="19598"/>
                    <a:pt x="6851" y="20380"/>
                    <a:pt x="6909" y="21166"/>
                  </a:cubicBezTo>
                  <a:cubicBezTo>
                    <a:pt x="6892" y="21157"/>
                    <a:pt x="6874" y="21152"/>
                    <a:pt x="6857" y="21152"/>
                  </a:cubicBezTo>
                  <a:cubicBezTo>
                    <a:pt x="6834" y="21152"/>
                    <a:pt x="6812" y="21160"/>
                    <a:pt x="6794" y="21174"/>
                  </a:cubicBezTo>
                  <a:cubicBezTo>
                    <a:pt x="5932" y="21736"/>
                    <a:pt x="5757" y="22767"/>
                    <a:pt x="6307" y="23656"/>
                  </a:cubicBezTo>
                  <a:cubicBezTo>
                    <a:pt x="6361" y="23744"/>
                    <a:pt x="6424" y="23830"/>
                    <a:pt x="6490" y="23911"/>
                  </a:cubicBezTo>
                  <a:cubicBezTo>
                    <a:pt x="7450" y="25060"/>
                    <a:pt x="9399" y="25088"/>
                    <a:pt x="10740" y="25163"/>
                  </a:cubicBezTo>
                  <a:cubicBezTo>
                    <a:pt x="11228" y="25190"/>
                    <a:pt x="11755" y="25222"/>
                    <a:pt x="12289" y="25222"/>
                  </a:cubicBezTo>
                  <a:cubicBezTo>
                    <a:pt x="13534" y="25222"/>
                    <a:pt x="14819" y="25050"/>
                    <a:pt x="15751" y="24252"/>
                  </a:cubicBezTo>
                  <a:cubicBezTo>
                    <a:pt x="15783" y="24223"/>
                    <a:pt x="15811" y="24194"/>
                    <a:pt x="15843" y="24163"/>
                  </a:cubicBezTo>
                  <a:lnTo>
                    <a:pt x="16009" y="23997"/>
                  </a:lnTo>
                  <a:cubicBezTo>
                    <a:pt x="16777" y="23163"/>
                    <a:pt x="16983" y="21985"/>
                    <a:pt x="16382" y="20974"/>
                  </a:cubicBezTo>
                  <a:cubicBezTo>
                    <a:pt x="16344" y="20908"/>
                    <a:pt x="16278" y="20859"/>
                    <a:pt x="16204" y="20842"/>
                  </a:cubicBezTo>
                  <a:cubicBezTo>
                    <a:pt x="16181" y="19197"/>
                    <a:pt x="15975" y="17759"/>
                    <a:pt x="17817" y="16859"/>
                  </a:cubicBezTo>
                  <a:cubicBezTo>
                    <a:pt x="18574" y="16486"/>
                    <a:pt x="19296" y="16203"/>
                    <a:pt x="19966" y="15667"/>
                  </a:cubicBezTo>
                  <a:cubicBezTo>
                    <a:pt x="21373" y="14552"/>
                    <a:pt x="22390" y="12953"/>
                    <a:pt x="22837" y="11217"/>
                  </a:cubicBezTo>
                  <a:cubicBezTo>
                    <a:pt x="23763" y="7587"/>
                    <a:pt x="21866" y="4188"/>
                    <a:pt x="18849" y="2214"/>
                  </a:cubicBezTo>
                  <a:cubicBezTo>
                    <a:pt x="16570" y="722"/>
                    <a:pt x="13777" y="0"/>
                    <a:pt x="110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4"/>
            <p:cNvSpPr/>
            <p:nvPr/>
          </p:nvSpPr>
          <p:spPr>
            <a:xfrm>
              <a:off x="5955775" y="4442750"/>
              <a:ext cx="579900" cy="520100"/>
            </a:xfrm>
            <a:custGeom>
              <a:avLst/>
              <a:gdLst/>
              <a:ahLst/>
              <a:cxnLst/>
              <a:rect l="l" t="t" r="r" b="b"/>
              <a:pathLst>
                <a:path w="23196" h="20804" extrusionOk="0">
                  <a:moveTo>
                    <a:pt x="9907" y="1"/>
                  </a:moveTo>
                  <a:cubicBezTo>
                    <a:pt x="6594" y="1"/>
                    <a:pt x="3216" y="1009"/>
                    <a:pt x="1436" y="3554"/>
                  </a:cubicBezTo>
                  <a:cubicBezTo>
                    <a:pt x="0" y="5605"/>
                    <a:pt x="81" y="8703"/>
                    <a:pt x="751" y="11015"/>
                  </a:cubicBezTo>
                  <a:cubicBezTo>
                    <a:pt x="1542" y="13734"/>
                    <a:pt x="3562" y="15915"/>
                    <a:pt x="6433" y="16339"/>
                  </a:cubicBezTo>
                  <a:cubicBezTo>
                    <a:pt x="6585" y="16359"/>
                    <a:pt x="6691" y="16542"/>
                    <a:pt x="6691" y="16680"/>
                  </a:cubicBezTo>
                  <a:cubicBezTo>
                    <a:pt x="6679" y="17941"/>
                    <a:pt x="6656" y="19199"/>
                    <a:pt x="6579" y="20454"/>
                  </a:cubicBezTo>
                  <a:cubicBezTo>
                    <a:pt x="7135" y="20551"/>
                    <a:pt x="7679" y="20683"/>
                    <a:pt x="8218" y="20803"/>
                  </a:cubicBezTo>
                  <a:cubicBezTo>
                    <a:pt x="8018" y="19325"/>
                    <a:pt x="8189" y="17769"/>
                    <a:pt x="8129" y="16282"/>
                  </a:cubicBezTo>
                  <a:cubicBezTo>
                    <a:pt x="8069" y="14729"/>
                    <a:pt x="7869" y="13219"/>
                    <a:pt x="7401" y="11763"/>
                  </a:cubicBezTo>
                  <a:cubicBezTo>
                    <a:pt x="7049" y="12044"/>
                    <a:pt x="6777" y="12390"/>
                    <a:pt x="6685" y="12812"/>
                  </a:cubicBezTo>
                  <a:cubicBezTo>
                    <a:pt x="6667" y="12896"/>
                    <a:pt x="6596" y="12935"/>
                    <a:pt x="6523" y="12935"/>
                  </a:cubicBezTo>
                  <a:cubicBezTo>
                    <a:pt x="6431" y="12935"/>
                    <a:pt x="6336" y="12873"/>
                    <a:pt x="6344" y="12766"/>
                  </a:cubicBezTo>
                  <a:cubicBezTo>
                    <a:pt x="6396" y="12135"/>
                    <a:pt x="6748" y="11648"/>
                    <a:pt x="7230" y="11270"/>
                  </a:cubicBezTo>
                  <a:cubicBezTo>
                    <a:pt x="7124" y="10989"/>
                    <a:pt x="7015" y="10708"/>
                    <a:pt x="6886" y="10433"/>
                  </a:cubicBezTo>
                  <a:cubicBezTo>
                    <a:pt x="6762" y="10166"/>
                    <a:pt x="6993" y="9920"/>
                    <a:pt x="7210" y="9920"/>
                  </a:cubicBezTo>
                  <a:cubicBezTo>
                    <a:pt x="7310" y="9920"/>
                    <a:pt x="7406" y="9971"/>
                    <a:pt x="7465" y="10095"/>
                  </a:cubicBezTo>
                  <a:cubicBezTo>
                    <a:pt x="7593" y="10359"/>
                    <a:pt x="7702" y="10628"/>
                    <a:pt x="7808" y="10898"/>
                  </a:cubicBezTo>
                  <a:cubicBezTo>
                    <a:pt x="8310" y="10625"/>
                    <a:pt x="8860" y="10431"/>
                    <a:pt x="9344" y="10293"/>
                  </a:cubicBezTo>
                  <a:cubicBezTo>
                    <a:pt x="9990" y="10111"/>
                    <a:pt x="10655" y="10018"/>
                    <a:pt x="11324" y="10018"/>
                  </a:cubicBezTo>
                  <a:cubicBezTo>
                    <a:pt x="11593" y="10018"/>
                    <a:pt x="11863" y="10033"/>
                    <a:pt x="12132" y="10064"/>
                  </a:cubicBezTo>
                  <a:cubicBezTo>
                    <a:pt x="12619" y="10118"/>
                    <a:pt x="13092" y="10261"/>
                    <a:pt x="13568" y="10399"/>
                  </a:cubicBezTo>
                  <a:cubicBezTo>
                    <a:pt x="13731" y="9757"/>
                    <a:pt x="13917" y="9121"/>
                    <a:pt x="14121" y="8494"/>
                  </a:cubicBezTo>
                  <a:cubicBezTo>
                    <a:pt x="14173" y="8332"/>
                    <a:pt x="14306" y="8262"/>
                    <a:pt x="14439" y="8262"/>
                  </a:cubicBezTo>
                  <a:cubicBezTo>
                    <a:pt x="14642" y="8262"/>
                    <a:pt x="14845" y="8424"/>
                    <a:pt x="14765" y="8671"/>
                  </a:cubicBezTo>
                  <a:cubicBezTo>
                    <a:pt x="14556" y="9307"/>
                    <a:pt x="14379" y="9943"/>
                    <a:pt x="14221" y="10580"/>
                  </a:cubicBezTo>
                  <a:cubicBezTo>
                    <a:pt x="14546" y="10655"/>
                    <a:pt x="14876" y="10709"/>
                    <a:pt x="15211" y="10709"/>
                  </a:cubicBezTo>
                  <a:cubicBezTo>
                    <a:pt x="15433" y="10709"/>
                    <a:pt x="15658" y="10685"/>
                    <a:pt x="15886" y="10628"/>
                  </a:cubicBezTo>
                  <a:cubicBezTo>
                    <a:pt x="15915" y="10621"/>
                    <a:pt x="15943" y="10617"/>
                    <a:pt x="15969" y="10617"/>
                  </a:cubicBezTo>
                  <a:cubicBezTo>
                    <a:pt x="16286" y="10617"/>
                    <a:pt x="16395" y="11120"/>
                    <a:pt x="16046" y="11213"/>
                  </a:cubicBezTo>
                  <a:cubicBezTo>
                    <a:pt x="15778" y="11283"/>
                    <a:pt x="15520" y="11312"/>
                    <a:pt x="15268" y="11312"/>
                  </a:cubicBezTo>
                  <a:cubicBezTo>
                    <a:pt x="14864" y="11312"/>
                    <a:pt x="14475" y="11237"/>
                    <a:pt x="14086" y="11138"/>
                  </a:cubicBezTo>
                  <a:cubicBezTo>
                    <a:pt x="13359" y="14302"/>
                    <a:pt x="13181" y="17485"/>
                    <a:pt x="13370" y="20777"/>
                  </a:cubicBezTo>
                  <a:cubicBezTo>
                    <a:pt x="13817" y="20663"/>
                    <a:pt x="14261" y="20528"/>
                    <a:pt x="14711" y="20379"/>
                  </a:cubicBezTo>
                  <a:cubicBezTo>
                    <a:pt x="14694" y="18711"/>
                    <a:pt x="14204" y="16651"/>
                    <a:pt x="15937" y="15769"/>
                  </a:cubicBezTo>
                  <a:cubicBezTo>
                    <a:pt x="16935" y="15259"/>
                    <a:pt x="17946" y="15038"/>
                    <a:pt x="18840" y="14304"/>
                  </a:cubicBezTo>
                  <a:cubicBezTo>
                    <a:pt x="19562" y="13703"/>
                    <a:pt x="20167" y="12972"/>
                    <a:pt x="20622" y="12150"/>
                  </a:cubicBezTo>
                  <a:cubicBezTo>
                    <a:pt x="23195" y="7514"/>
                    <a:pt x="20061" y="2834"/>
                    <a:pt x="15611" y="1041"/>
                  </a:cubicBezTo>
                  <a:cubicBezTo>
                    <a:pt x="14000" y="390"/>
                    <a:pt x="11966" y="1"/>
                    <a:pt x="990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p:nvPr/>
          </p:nvSpPr>
          <p:spPr>
            <a:xfrm>
              <a:off x="6078275" y="5024075"/>
              <a:ext cx="272725" cy="151175"/>
            </a:xfrm>
            <a:custGeom>
              <a:avLst/>
              <a:gdLst/>
              <a:ahLst/>
              <a:cxnLst/>
              <a:rect l="l" t="t" r="r" b="b"/>
              <a:pathLst>
                <a:path w="10909" h="6047" extrusionOk="0">
                  <a:moveTo>
                    <a:pt x="1095" y="2711"/>
                  </a:moveTo>
                  <a:cubicBezTo>
                    <a:pt x="2206" y="3519"/>
                    <a:pt x="4089" y="3851"/>
                    <a:pt x="5166" y="3966"/>
                  </a:cubicBezTo>
                  <a:cubicBezTo>
                    <a:pt x="5443" y="3995"/>
                    <a:pt x="5734" y="4011"/>
                    <a:pt x="6032" y="4011"/>
                  </a:cubicBezTo>
                  <a:cubicBezTo>
                    <a:pt x="7172" y="4011"/>
                    <a:pt x="8414" y="3780"/>
                    <a:pt x="9338" y="3212"/>
                  </a:cubicBezTo>
                  <a:lnTo>
                    <a:pt x="9338" y="3212"/>
                  </a:lnTo>
                  <a:cubicBezTo>
                    <a:pt x="8386" y="4775"/>
                    <a:pt x="6951" y="5483"/>
                    <a:pt x="5505" y="5483"/>
                  </a:cubicBezTo>
                  <a:cubicBezTo>
                    <a:pt x="3782" y="5483"/>
                    <a:pt x="2045" y="4477"/>
                    <a:pt x="1095" y="2711"/>
                  </a:cubicBezTo>
                  <a:close/>
                  <a:moveTo>
                    <a:pt x="604" y="1"/>
                  </a:moveTo>
                  <a:cubicBezTo>
                    <a:pt x="561" y="1"/>
                    <a:pt x="519" y="21"/>
                    <a:pt x="493" y="69"/>
                  </a:cubicBezTo>
                  <a:cubicBezTo>
                    <a:pt x="0" y="1029"/>
                    <a:pt x="155" y="1759"/>
                    <a:pt x="650" y="2318"/>
                  </a:cubicBezTo>
                  <a:cubicBezTo>
                    <a:pt x="610" y="2352"/>
                    <a:pt x="593" y="2410"/>
                    <a:pt x="607" y="2464"/>
                  </a:cubicBezTo>
                  <a:cubicBezTo>
                    <a:pt x="1235" y="4868"/>
                    <a:pt x="3223" y="6046"/>
                    <a:pt x="5273" y="6046"/>
                  </a:cubicBezTo>
                  <a:cubicBezTo>
                    <a:pt x="7051" y="6046"/>
                    <a:pt x="8876" y="5160"/>
                    <a:pt x="9900" y="3418"/>
                  </a:cubicBezTo>
                  <a:cubicBezTo>
                    <a:pt x="10020" y="3206"/>
                    <a:pt x="9854" y="3012"/>
                    <a:pt x="9665" y="2989"/>
                  </a:cubicBezTo>
                  <a:cubicBezTo>
                    <a:pt x="10441" y="2387"/>
                    <a:pt x="10908" y="1490"/>
                    <a:pt x="10725" y="215"/>
                  </a:cubicBezTo>
                  <a:cubicBezTo>
                    <a:pt x="10706" y="74"/>
                    <a:pt x="10590" y="10"/>
                    <a:pt x="10467" y="10"/>
                  </a:cubicBezTo>
                  <a:cubicBezTo>
                    <a:pt x="10422" y="10"/>
                    <a:pt x="10377" y="18"/>
                    <a:pt x="10335" y="34"/>
                  </a:cubicBezTo>
                  <a:lnTo>
                    <a:pt x="10169" y="201"/>
                  </a:lnTo>
                  <a:cubicBezTo>
                    <a:pt x="10161" y="229"/>
                    <a:pt x="10158" y="258"/>
                    <a:pt x="10158" y="289"/>
                  </a:cubicBezTo>
                  <a:cubicBezTo>
                    <a:pt x="10361" y="2662"/>
                    <a:pt x="8112" y="3455"/>
                    <a:pt x="6174" y="3455"/>
                  </a:cubicBezTo>
                  <a:cubicBezTo>
                    <a:pt x="6012" y="3455"/>
                    <a:pt x="5852" y="3449"/>
                    <a:pt x="5696" y="3438"/>
                  </a:cubicBezTo>
                  <a:cubicBezTo>
                    <a:pt x="3874" y="3315"/>
                    <a:pt x="6" y="2923"/>
                    <a:pt x="754" y="181"/>
                  </a:cubicBezTo>
                  <a:cubicBezTo>
                    <a:pt x="768" y="129"/>
                    <a:pt x="751" y="75"/>
                    <a:pt x="708" y="43"/>
                  </a:cubicBezTo>
                  <a:cubicBezTo>
                    <a:pt x="680" y="16"/>
                    <a:pt x="642" y="1"/>
                    <a:pt x="6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a:off x="6064575" y="4960300"/>
              <a:ext cx="286350" cy="80700"/>
            </a:xfrm>
            <a:custGeom>
              <a:avLst/>
              <a:gdLst/>
              <a:ahLst/>
              <a:cxnLst/>
              <a:rect l="l" t="t" r="r" b="b"/>
              <a:pathLst>
                <a:path w="11454" h="3228" extrusionOk="0">
                  <a:moveTo>
                    <a:pt x="1815" y="1"/>
                  </a:moveTo>
                  <a:lnTo>
                    <a:pt x="1815" y="1"/>
                  </a:lnTo>
                  <a:cubicBezTo>
                    <a:pt x="1" y="1700"/>
                    <a:pt x="3098" y="2946"/>
                    <a:pt x="4325" y="3084"/>
                  </a:cubicBezTo>
                  <a:cubicBezTo>
                    <a:pt x="5012" y="3161"/>
                    <a:pt x="5706" y="3199"/>
                    <a:pt x="6390" y="3216"/>
                  </a:cubicBezTo>
                  <a:cubicBezTo>
                    <a:pt x="6640" y="3221"/>
                    <a:pt x="6897" y="3228"/>
                    <a:pt x="7155" y="3228"/>
                  </a:cubicBezTo>
                  <a:cubicBezTo>
                    <a:pt x="7807" y="3228"/>
                    <a:pt x="8473" y="3187"/>
                    <a:pt x="9078" y="2992"/>
                  </a:cubicBezTo>
                  <a:cubicBezTo>
                    <a:pt x="10310" y="2594"/>
                    <a:pt x="11454" y="1373"/>
                    <a:pt x="10858" y="67"/>
                  </a:cubicBezTo>
                  <a:lnTo>
                    <a:pt x="10858" y="67"/>
                  </a:lnTo>
                  <a:cubicBezTo>
                    <a:pt x="10840" y="72"/>
                    <a:pt x="10823" y="78"/>
                    <a:pt x="10806" y="84"/>
                  </a:cubicBezTo>
                  <a:cubicBezTo>
                    <a:pt x="10783" y="138"/>
                    <a:pt x="10740" y="181"/>
                    <a:pt x="10686" y="207"/>
                  </a:cubicBezTo>
                  <a:cubicBezTo>
                    <a:pt x="9410" y="786"/>
                    <a:pt x="7748" y="1167"/>
                    <a:pt x="6118" y="1167"/>
                  </a:cubicBezTo>
                  <a:cubicBezTo>
                    <a:pt x="4659" y="1167"/>
                    <a:pt x="3225" y="862"/>
                    <a:pt x="2118" y="121"/>
                  </a:cubicBezTo>
                  <a:cubicBezTo>
                    <a:pt x="2084" y="143"/>
                    <a:pt x="2047" y="154"/>
                    <a:pt x="2010" y="154"/>
                  </a:cubicBezTo>
                  <a:cubicBezTo>
                    <a:pt x="1923" y="154"/>
                    <a:pt x="1839" y="96"/>
                    <a:pt x="1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a:off x="6078475" y="5022625"/>
              <a:ext cx="258925" cy="87825"/>
            </a:xfrm>
            <a:custGeom>
              <a:avLst/>
              <a:gdLst/>
              <a:ahLst/>
              <a:cxnLst/>
              <a:rect l="l" t="t" r="r" b="b"/>
              <a:pathLst>
                <a:path w="10357" h="3513" extrusionOk="0">
                  <a:moveTo>
                    <a:pt x="812" y="1"/>
                  </a:moveTo>
                  <a:lnTo>
                    <a:pt x="703" y="98"/>
                  </a:lnTo>
                  <a:cubicBezTo>
                    <a:pt x="743" y="133"/>
                    <a:pt x="760" y="187"/>
                    <a:pt x="746" y="236"/>
                  </a:cubicBezTo>
                  <a:cubicBezTo>
                    <a:pt x="1" y="2981"/>
                    <a:pt x="3866" y="3373"/>
                    <a:pt x="5688" y="3496"/>
                  </a:cubicBezTo>
                  <a:cubicBezTo>
                    <a:pt x="5844" y="3507"/>
                    <a:pt x="6003" y="3513"/>
                    <a:pt x="6165" y="3513"/>
                  </a:cubicBezTo>
                  <a:cubicBezTo>
                    <a:pt x="8106" y="3513"/>
                    <a:pt x="10356" y="2717"/>
                    <a:pt x="10150" y="347"/>
                  </a:cubicBezTo>
                  <a:cubicBezTo>
                    <a:pt x="10150" y="316"/>
                    <a:pt x="10153" y="284"/>
                    <a:pt x="10164" y="256"/>
                  </a:cubicBezTo>
                  <a:lnTo>
                    <a:pt x="10164" y="256"/>
                  </a:lnTo>
                  <a:cubicBezTo>
                    <a:pt x="10133" y="287"/>
                    <a:pt x="10104" y="316"/>
                    <a:pt x="10072" y="345"/>
                  </a:cubicBezTo>
                  <a:cubicBezTo>
                    <a:pt x="9142" y="1141"/>
                    <a:pt x="7860" y="1313"/>
                    <a:pt x="6618" y="1313"/>
                  </a:cubicBezTo>
                  <a:cubicBezTo>
                    <a:pt x="6081" y="1313"/>
                    <a:pt x="5551" y="1281"/>
                    <a:pt x="5061" y="1253"/>
                  </a:cubicBezTo>
                  <a:cubicBezTo>
                    <a:pt x="3720" y="1178"/>
                    <a:pt x="1771" y="1150"/>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4"/>
            <p:cNvSpPr/>
            <p:nvPr/>
          </p:nvSpPr>
          <p:spPr>
            <a:xfrm>
              <a:off x="6155425" y="4707725"/>
              <a:ext cx="136050" cy="263725"/>
            </a:xfrm>
            <a:custGeom>
              <a:avLst/>
              <a:gdLst/>
              <a:ahLst/>
              <a:cxnLst/>
              <a:rect l="l" t="t" r="r" b="b"/>
              <a:pathLst>
                <a:path w="5442" h="10549" extrusionOk="0">
                  <a:moveTo>
                    <a:pt x="3283" y="1"/>
                  </a:moveTo>
                  <a:cubicBezTo>
                    <a:pt x="2685" y="1"/>
                    <a:pt x="2086" y="80"/>
                    <a:pt x="1501" y="224"/>
                  </a:cubicBezTo>
                  <a:cubicBezTo>
                    <a:pt x="1066" y="333"/>
                    <a:pt x="507" y="513"/>
                    <a:pt x="0" y="783"/>
                  </a:cubicBezTo>
                  <a:cubicBezTo>
                    <a:pt x="421" y="2024"/>
                    <a:pt x="645" y="3316"/>
                    <a:pt x="731" y="4640"/>
                  </a:cubicBezTo>
                  <a:cubicBezTo>
                    <a:pt x="854" y="6442"/>
                    <a:pt x="991" y="8496"/>
                    <a:pt x="668" y="10302"/>
                  </a:cubicBezTo>
                  <a:cubicBezTo>
                    <a:pt x="1292" y="10436"/>
                    <a:pt x="1928" y="10542"/>
                    <a:pt x="2602" y="10548"/>
                  </a:cubicBezTo>
                  <a:cubicBezTo>
                    <a:pt x="2633" y="10548"/>
                    <a:pt x="2664" y="10548"/>
                    <a:pt x="2695" y="10548"/>
                  </a:cubicBezTo>
                  <a:cubicBezTo>
                    <a:pt x="3466" y="10548"/>
                    <a:pt x="4204" y="10447"/>
                    <a:pt x="4931" y="10284"/>
                  </a:cubicBezTo>
                  <a:cubicBezTo>
                    <a:pt x="4441" y="6989"/>
                    <a:pt x="4671" y="3599"/>
                    <a:pt x="5441" y="353"/>
                  </a:cubicBezTo>
                  <a:cubicBezTo>
                    <a:pt x="5152" y="270"/>
                    <a:pt x="4860" y="190"/>
                    <a:pt x="4556" y="127"/>
                  </a:cubicBezTo>
                  <a:cubicBezTo>
                    <a:pt x="4135" y="41"/>
                    <a:pt x="3710" y="1"/>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p:nvPr/>
          </p:nvSpPr>
          <p:spPr>
            <a:xfrm>
              <a:off x="6105625" y="5091825"/>
              <a:ext cx="206125" cy="69350"/>
            </a:xfrm>
            <a:custGeom>
              <a:avLst/>
              <a:gdLst/>
              <a:ahLst/>
              <a:cxnLst/>
              <a:rect l="l" t="t" r="r" b="b"/>
              <a:pathLst>
                <a:path w="8245" h="2774" extrusionOk="0">
                  <a:moveTo>
                    <a:pt x="1" y="1"/>
                  </a:moveTo>
                  <a:lnTo>
                    <a:pt x="1" y="1"/>
                  </a:lnTo>
                  <a:cubicBezTo>
                    <a:pt x="951" y="1767"/>
                    <a:pt x="2688" y="2773"/>
                    <a:pt x="4411" y="2773"/>
                  </a:cubicBezTo>
                  <a:cubicBezTo>
                    <a:pt x="5857" y="2773"/>
                    <a:pt x="7292" y="2065"/>
                    <a:pt x="8244" y="502"/>
                  </a:cubicBezTo>
                  <a:lnTo>
                    <a:pt x="8244" y="502"/>
                  </a:lnTo>
                  <a:cubicBezTo>
                    <a:pt x="7320" y="1070"/>
                    <a:pt x="6078" y="1301"/>
                    <a:pt x="4938" y="1301"/>
                  </a:cubicBezTo>
                  <a:cubicBezTo>
                    <a:pt x="4640" y="1301"/>
                    <a:pt x="4349" y="1285"/>
                    <a:pt x="4072" y="1256"/>
                  </a:cubicBezTo>
                  <a:cubicBezTo>
                    <a:pt x="2995" y="1141"/>
                    <a:pt x="1112" y="80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64"/>
          <p:cNvGrpSpPr/>
          <p:nvPr/>
        </p:nvGrpSpPr>
        <p:grpSpPr>
          <a:xfrm>
            <a:off x="837265" y="2012783"/>
            <a:ext cx="681341" cy="750292"/>
            <a:chOff x="3640200" y="4397100"/>
            <a:chExt cx="755200" cy="831625"/>
          </a:xfrm>
        </p:grpSpPr>
        <p:sp>
          <p:nvSpPr>
            <p:cNvPr id="676" name="Google Shape;676;p64"/>
            <p:cNvSpPr/>
            <p:nvPr/>
          </p:nvSpPr>
          <p:spPr>
            <a:xfrm>
              <a:off x="3640200" y="4397100"/>
              <a:ext cx="755200" cy="831625"/>
            </a:xfrm>
            <a:custGeom>
              <a:avLst/>
              <a:gdLst/>
              <a:ahLst/>
              <a:cxnLst/>
              <a:rect l="l" t="t" r="r" b="b"/>
              <a:pathLst>
                <a:path w="30208" h="33265" extrusionOk="0">
                  <a:moveTo>
                    <a:pt x="19705" y="1161"/>
                  </a:moveTo>
                  <a:cubicBezTo>
                    <a:pt x="19978" y="1161"/>
                    <a:pt x="20259" y="1209"/>
                    <a:pt x="20562" y="1319"/>
                  </a:cubicBezTo>
                  <a:cubicBezTo>
                    <a:pt x="21720" y="1741"/>
                    <a:pt x="22588" y="3531"/>
                    <a:pt x="21746" y="4629"/>
                  </a:cubicBezTo>
                  <a:cubicBezTo>
                    <a:pt x="21576" y="4847"/>
                    <a:pt x="21806" y="5180"/>
                    <a:pt x="22057" y="5180"/>
                  </a:cubicBezTo>
                  <a:cubicBezTo>
                    <a:pt x="22090" y="5180"/>
                    <a:pt x="22123" y="5174"/>
                    <a:pt x="22156" y="5162"/>
                  </a:cubicBezTo>
                  <a:cubicBezTo>
                    <a:pt x="22668" y="4966"/>
                    <a:pt x="23090" y="4862"/>
                    <a:pt x="23516" y="4862"/>
                  </a:cubicBezTo>
                  <a:cubicBezTo>
                    <a:pt x="23921" y="4862"/>
                    <a:pt x="24330" y="4956"/>
                    <a:pt x="24826" y="5156"/>
                  </a:cubicBezTo>
                  <a:cubicBezTo>
                    <a:pt x="25941" y="5603"/>
                    <a:pt x="27637" y="7451"/>
                    <a:pt x="25978" y="8615"/>
                  </a:cubicBezTo>
                  <a:cubicBezTo>
                    <a:pt x="25568" y="8635"/>
                    <a:pt x="25167" y="8744"/>
                    <a:pt x="24800" y="8933"/>
                  </a:cubicBezTo>
                  <a:cubicBezTo>
                    <a:pt x="24565" y="9056"/>
                    <a:pt x="24603" y="9360"/>
                    <a:pt x="24766" y="9511"/>
                  </a:cubicBezTo>
                  <a:cubicBezTo>
                    <a:pt x="24797" y="9658"/>
                    <a:pt x="24908" y="9784"/>
                    <a:pt x="25074" y="9784"/>
                  </a:cubicBezTo>
                  <a:cubicBezTo>
                    <a:pt x="25108" y="9784"/>
                    <a:pt x="25145" y="9778"/>
                    <a:pt x="25184" y="9767"/>
                  </a:cubicBezTo>
                  <a:cubicBezTo>
                    <a:pt x="25456" y="9678"/>
                    <a:pt x="25717" y="9554"/>
                    <a:pt x="25958" y="9397"/>
                  </a:cubicBezTo>
                  <a:cubicBezTo>
                    <a:pt x="26026" y="9392"/>
                    <a:pt x="26093" y="9390"/>
                    <a:pt x="26159" y="9390"/>
                  </a:cubicBezTo>
                  <a:cubicBezTo>
                    <a:pt x="29325" y="9390"/>
                    <a:pt x="29502" y="14956"/>
                    <a:pt x="26749" y="16050"/>
                  </a:cubicBezTo>
                  <a:cubicBezTo>
                    <a:pt x="26608" y="16042"/>
                    <a:pt x="26471" y="16033"/>
                    <a:pt x="26330" y="16033"/>
                  </a:cubicBezTo>
                  <a:cubicBezTo>
                    <a:pt x="26328" y="16033"/>
                    <a:pt x="26325" y="16033"/>
                    <a:pt x="26323" y="16033"/>
                  </a:cubicBezTo>
                  <a:cubicBezTo>
                    <a:pt x="26194" y="16033"/>
                    <a:pt x="26077" y="16107"/>
                    <a:pt x="26018" y="16222"/>
                  </a:cubicBezTo>
                  <a:cubicBezTo>
                    <a:pt x="25987" y="16228"/>
                    <a:pt x="25955" y="16234"/>
                    <a:pt x="25921" y="16234"/>
                  </a:cubicBezTo>
                  <a:cubicBezTo>
                    <a:pt x="25647" y="16251"/>
                    <a:pt x="25643" y="16664"/>
                    <a:pt x="25915" y="16664"/>
                  </a:cubicBezTo>
                  <a:cubicBezTo>
                    <a:pt x="25917" y="16664"/>
                    <a:pt x="25919" y="16663"/>
                    <a:pt x="25921" y="16663"/>
                  </a:cubicBezTo>
                  <a:cubicBezTo>
                    <a:pt x="25975" y="16663"/>
                    <a:pt x="26027" y="16655"/>
                    <a:pt x="26084" y="16652"/>
                  </a:cubicBezTo>
                  <a:cubicBezTo>
                    <a:pt x="26150" y="16721"/>
                    <a:pt x="26236" y="16761"/>
                    <a:pt x="26330" y="16769"/>
                  </a:cubicBezTo>
                  <a:cubicBezTo>
                    <a:pt x="27729" y="16878"/>
                    <a:pt x="29674" y="17437"/>
                    <a:pt x="29199" y="19282"/>
                  </a:cubicBezTo>
                  <a:cubicBezTo>
                    <a:pt x="28806" y="20818"/>
                    <a:pt x="27196" y="21380"/>
                    <a:pt x="25780" y="21578"/>
                  </a:cubicBezTo>
                  <a:cubicBezTo>
                    <a:pt x="25687" y="21566"/>
                    <a:pt x="25596" y="21560"/>
                    <a:pt x="25504" y="21560"/>
                  </a:cubicBezTo>
                  <a:cubicBezTo>
                    <a:pt x="25485" y="21560"/>
                    <a:pt x="25466" y="21560"/>
                    <a:pt x="25448" y="21560"/>
                  </a:cubicBezTo>
                  <a:cubicBezTo>
                    <a:pt x="25439" y="21085"/>
                    <a:pt x="25259" y="20618"/>
                    <a:pt x="24892" y="20449"/>
                  </a:cubicBezTo>
                  <a:cubicBezTo>
                    <a:pt x="24850" y="20429"/>
                    <a:pt x="24805" y="20420"/>
                    <a:pt x="24759" y="20420"/>
                  </a:cubicBezTo>
                  <a:cubicBezTo>
                    <a:pt x="24575" y="20420"/>
                    <a:pt x="24389" y="20567"/>
                    <a:pt x="24462" y="20781"/>
                  </a:cubicBezTo>
                  <a:cubicBezTo>
                    <a:pt x="24560" y="21073"/>
                    <a:pt x="24780" y="21277"/>
                    <a:pt x="24829" y="21598"/>
                  </a:cubicBezTo>
                  <a:cubicBezTo>
                    <a:pt x="24883" y="21936"/>
                    <a:pt x="24734" y="22199"/>
                    <a:pt x="24668" y="22517"/>
                  </a:cubicBezTo>
                  <a:cubicBezTo>
                    <a:pt x="24643" y="22645"/>
                    <a:pt x="24745" y="22772"/>
                    <a:pt x="24865" y="22772"/>
                  </a:cubicBezTo>
                  <a:cubicBezTo>
                    <a:pt x="24896" y="22772"/>
                    <a:pt x="24929" y="22763"/>
                    <a:pt x="24961" y="22744"/>
                  </a:cubicBezTo>
                  <a:cubicBezTo>
                    <a:pt x="25124" y="22641"/>
                    <a:pt x="25250" y="22466"/>
                    <a:pt x="25333" y="22260"/>
                  </a:cubicBezTo>
                  <a:cubicBezTo>
                    <a:pt x="26422" y="22460"/>
                    <a:pt x="27459" y="22893"/>
                    <a:pt x="27852" y="24047"/>
                  </a:cubicBezTo>
                  <a:cubicBezTo>
                    <a:pt x="28362" y="25546"/>
                    <a:pt x="27210" y="26967"/>
                    <a:pt x="25706" y="27108"/>
                  </a:cubicBezTo>
                  <a:cubicBezTo>
                    <a:pt x="25646" y="27108"/>
                    <a:pt x="25588" y="27133"/>
                    <a:pt x="25551" y="27182"/>
                  </a:cubicBezTo>
                  <a:cubicBezTo>
                    <a:pt x="25550" y="27182"/>
                    <a:pt x="25548" y="27182"/>
                    <a:pt x="25547" y="27182"/>
                  </a:cubicBezTo>
                  <a:cubicBezTo>
                    <a:pt x="25306" y="27182"/>
                    <a:pt x="25153" y="27438"/>
                    <a:pt x="25264" y="27652"/>
                  </a:cubicBezTo>
                  <a:cubicBezTo>
                    <a:pt x="25548" y="28234"/>
                    <a:pt x="25689" y="28913"/>
                    <a:pt x="25153" y="29423"/>
                  </a:cubicBezTo>
                  <a:cubicBezTo>
                    <a:pt x="24902" y="29660"/>
                    <a:pt x="24607" y="29756"/>
                    <a:pt x="24306" y="29756"/>
                  </a:cubicBezTo>
                  <a:cubicBezTo>
                    <a:pt x="23962" y="29756"/>
                    <a:pt x="23610" y="29632"/>
                    <a:pt x="23305" y="29452"/>
                  </a:cubicBezTo>
                  <a:cubicBezTo>
                    <a:pt x="23280" y="29436"/>
                    <a:pt x="23253" y="29429"/>
                    <a:pt x="23226" y="29429"/>
                  </a:cubicBezTo>
                  <a:cubicBezTo>
                    <a:pt x="23102" y="29429"/>
                    <a:pt x="22977" y="29572"/>
                    <a:pt x="23067" y="29689"/>
                  </a:cubicBezTo>
                  <a:cubicBezTo>
                    <a:pt x="23090" y="29712"/>
                    <a:pt x="23113" y="29732"/>
                    <a:pt x="23133" y="29758"/>
                  </a:cubicBezTo>
                  <a:cubicBezTo>
                    <a:pt x="23129" y="29758"/>
                    <a:pt x="23126" y="29758"/>
                    <a:pt x="23122" y="29758"/>
                  </a:cubicBezTo>
                  <a:cubicBezTo>
                    <a:pt x="22931" y="29758"/>
                    <a:pt x="22733" y="29917"/>
                    <a:pt x="22817" y="30142"/>
                  </a:cubicBezTo>
                  <a:cubicBezTo>
                    <a:pt x="23166" y="31098"/>
                    <a:pt x="22312" y="31673"/>
                    <a:pt x="21410" y="31673"/>
                  </a:cubicBezTo>
                  <a:cubicBezTo>
                    <a:pt x="21326" y="31673"/>
                    <a:pt x="21240" y="31668"/>
                    <a:pt x="21156" y="31658"/>
                  </a:cubicBezTo>
                  <a:cubicBezTo>
                    <a:pt x="20697" y="31601"/>
                    <a:pt x="20264" y="31409"/>
                    <a:pt x="19860" y="31199"/>
                  </a:cubicBezTo>
                  <a:cubicBezTo>
                    <a:pt x="19176" y="30853"/>
                    <a:pt x="18562" y="30357"/>
                    <a:pt x="18041" y="29790"/>
                  </a:cubicBezTo>
                  <a:cubicBezTo>
                    <a:pt x="17115" y="28778"/>
                    <a:pt x="16525" y="27546"/>
                    <a:pt x="16219" y="26222"/>
                  </a:cubicBezTo>
                  <a:cubicBezTo>
                    <a:pt x="16276" y="25729"/>
                    <a:pt x="16304" y="25234"/>
                    <a:pt x="16313" y="24747"/>
                  </a:cubicBezTo>
                  <a:cubicBezTo>
                    <a:pt x="16365" y="20970"/>
                    <a:pt x="15645" y="17182"/>
                    <a:pt x="15600" y="13391"/>
                  </a:cubicBezTo>
                  <a:cubicBezTo>
                    <a:pt x="15580" y="11474"/>
                    <a:pt x="16047" y="8102"/>
                    <a:pt x="15683" y="5222"/>
                  </a:cubicBezTo>
                  <a:cubicBezTo>
                    <a:pt x="15671" y="3603"/>
                    <a:pt x="16812" y="2142"/>
                    <a:pt x="18296" y="1511"/>
                  </a:cubicBezTo>
                  <a:cubicBezTo>
                    <a:pt x="18789" y="1303"/>
                    <a:pt x="19235" y="1161"/>
                    <a:pt x="19705" y="1161"/>
                  </a:cubicBezTo>
                  <a:close/>
                  <a:moveTo>
                    <a:pt x="11099" y="1"/>
                  </a:moveTo>
                  <a:cubicBezTo>
                    <a:pt x="9656" y="1"/>
                    <a:pt x="8159" y="814"/>
                    <a:pt x="7952" y="2365"/>
                  </a:cubicBezTo>
                  <a:cubicBezTo>
                    <a:pt x="7846" y="3170"/>
                    <a:pt x="8101" y="3915"/>
                    <a:pt x="8582" y="4454"/>
                  </a:cubicBezTo>
                  <a:cubicBezTo>
                    <a:pt x="8256" y="4402"/>
                    <a:pt x="7925" y="4374"/>
                    <a:pt x="7596" y="4374"/>
                  </a:cubicBezTo>
                  <a:cubicBezTo>
                    <a:pt x="6298" y="4374"/>
                    <a:pt x="5029" y="4809"/>
                    <a:pt x="4213" y="5913"/>
                  </a:cubicBezTo>
                  <a:cubicBezTo>
                    <a:pt x="3322" y="7128"/>
                    <a:pt x="3579" y="8801"/>
                    <a:pt x="4648" y="9669"/>
                  </a:cubicBezTo>
                  <a:cubicBezTo>
                    <a:pt x="2892" y="9996"/>
                    <a:pt x="981" y="10726"/>
                    <a:pt x="789" y="12726"/>
                  </a:cubicBezTo>
                  <a:cubicBezTo>
                    <a:pt x="593" y="14781"/>
                    <a:pt x="2500" y="16059"/>
                    <a:pt x="4327" y="16059"/>
                  </a:cubicBezTo>
                  <a:cubicBezTo>
                    <a:pt x="4347" y="16059"/>
                    <a:pt x="4367" y="16059"/>
                    <a:pt x="4387" y="16059"/>
                  </a:cubicBezTo>
                  <a:lnTo>
                    <a:pt x="4387" y="16059"/>
                  </a:lnTo>
                  <a:cubicBezTo>
                    <a:pt x="4350" y="16219"/>
                    <a:pt x="4339" y="16383"/>
                    <a:pt x="4350" y="16543"/>
                  </a:cubicBezTo>
                  <a:cubicBezTo>
                    <a:pt x="4379" y="16970"/>
                    <a:pt x="4574" y="17374"/>
                    <a:pt x="4969" y="17600"/>
                  </a:cubicBezTo>
                  <a:cubicBezTo>
                    <a:pt x="5013" y="17627"/>
                    <a:pt x="5057" y="17638"/>
                    <a:pt x="5097" y="17638"/>
                  </a:cubicBezTo>
                  <a:cubicBezTo>
                    <a:pt x="5284" y="17638"/>
                    <a:pt x="5408" y="17389"/>
                    <a:pt x="5264" y="17216"/>
                  </a:cubicBezTo>
                  <a:cubicBezTo>
                    <a:pt x="4920" y="16807"/>
                    <a:pt x="4820" y="16237"/>
                    <a:pt x="5201" y="15807"/>
                  </a:cubicBezTo>
                  <a:cubicBezTo>
                    <a:pt x="5412" y="15572"/>
                    <a:pt x="5202" y="15251"/>
                    <a:pt x="4963" y="15251"/>
                  </a:cubicBezTo>
                  <a:cubicBezTo>
                    <a:pt x="4891" y="15251"/>
                    <a:pt x="4815" y="15280"/>
                    <a:pt x="4749" y="15351"/>
                  </a:cubicBezTo>
                  <a:cubicBezTo>
                    <a:pt x="4665" y="15440"/>
                    <a:pt x="4597" y="15540"/>
                    <a:pt x="4539" y="15646"/>
                  </a:cubicBezTo>
                  <a:cubicBezTo>
                    <a:pt x="4529" y="15646"/>
                    <a:pt x="4519" y="15646"/>
                    <a:pt x="4508" y="15646"/>
                  </a:cubicBezTo>
                  <a:cubicBezTo>
                    <a:pt x="3892" y="15646"/>
                    <a:pt x="3284" y="15478"/>
                    <a:pt x="2757" y="15153"/>
                  </a:cubicBezTo>
                  <a:cubicBezTo>
                    <a:pt x="1233" y="13067"/>
                    <a:pt x="1259" y="11692"/>
                    <a:pt x="2834" y="11033"/>
                  </a:cubicBezTo>
                  <a:cubicBezTo>
                    <a:pt x="3740" y="10405"/>
                    <a:pt x="4714" y="10317"/>
                    <a:pt x="5789" y="10191"/>
                  </a:cubicBezTo>
                  <a:cubicBezTo>
                    <a:pt x="6144" y="10148"/>
                    <a:pt x="6293" y="9609"/>
                    <a:pt x="5877" y="9514"/>
                  </a:cubicBezTo>
                  <a:cubicBezTo>
                    <a:pt x="3198" y="8904"/>
                    <a:pt x="4539" y="5875"/>
                    <a:pt x="6359" y="5262"/>
                  </a:cubicBezTo>
                  <a:cubicBezTo>
                    <a:pt x="6801" y="5111"/>
                    <a:pt x="7249" y="5045"/>
                    <a:pt x="7696" y="5045"/>
                  </a:cubicBezTo>
                  <a:cubicBezTo>
                    <a:pt x="8456" y="5045"/>
                    <a:pt x="9212" y="5237"/>
                    <a:pt x="9926" y="5534"/>
                  </a:cubicBezTo>
                  <a:cubicBezTo>
                    <a:pt x="9866" y="5683"/>
                    <a:pt x="9835" y="5838"/>
                    <a:pt x="9835" y="5999"/>
                  </a:cubicBezTo>
                  <a:cubicBezTo>
                    <a:pt x="9839" y="6163"/>
                    <a:pt x="9977" y="6257"/>
                    <a:pt x="10111" y="6257"/>
                  </a:cubicBezTo>
                  <a:cubicBezTo>
                    <a:pt x="10217" y="6257"/>
                    <a:pt x="10322" y="6198"/>
                    <a:pt x="10356" y="6067"/>
                  </a:cubicBezTo>
                  <a:cubicBezTo>
                    <a:pt x="10496" y="5560"/>
                    <a:pt x="10835" y="5208"/>
                    <a:pt x="11376" y="5159"/>
                  </a:cubicBezTo>
                  <a:cubicBezTo>
                    <a:pt x="11794" y="5122"/>
                    <a:pt x="11812" y="4503"/>
                    <a:pt x="11376" y="4500"/>
                  </a:cubicBezTo>
                  <a:cubicBezTo>
                    <a:pt x="11370" y="4500"/>
                    <a:pt x="11364" y="4500"/>
                    <a:pt x="11357" y="4500"/>
                  </a:cubicBezTo>
                  <a:cubicBezTo>
                    <a:pt x="10994" y="4500"/>
                    <a:pt x="10635" y="4662"/>
                    <a:pt x="10356" y="4913"/>
                  </a:cubicBezTo>
                  <a:cubicBezTo>
                    <a:pt x="10330" y="4861"/>
                    <a:pt x="10282" y="4821"/>
                    <a:pt x="10224" y="4809"/>
                  </a:cubicBezTo>
                  <a:cubicBezTo>
                    <a:pt x="8674" y="4457"/>
                    <a:pt x="8124" y="2546"/>
                    <a:pt x="9161" y="1411"/>
                  </a:cubicBezTo>
                  <a:cubicBezTo>
                    <a:pt x="9620" y="910"/>
                    <a:pt x="10307" y="698"/>
                    <a:pt x="11000" y="698"/>
                  </a:cubicBezTo>
                  <a:cubicBezTo>
                    <a:pt x="11548" y="698"/>
                    <a:pt x="12100" y="831"/>
                    <a:pt x="12545" y="1059"/>
                  </a:cubicBezTo>
                  <a:cubicBezTo>
                    <a:pt x="14325" y="1967"/>
                    <a:pt x="14895" y="4185"/>
                    <a:pt x="15006" y="6007"/>
                  </a:cubicBezTo>
                  <a:cubicBezTo>
                    <a:pt x="15201" y="9228"/>
                    <a:pt x="14772" y="12497"/>
                    <a:pt x="14903" y="15732"/>
                  </a:cubicBezTo>
                  <a:cubicBezTo>
                    <a:pt x="15035" y="18858"/>
                    <a:pt x="15663" y="22013"/>
                    <a:pt x="15539" y="25139"/>
                  </a:cubicBezTo>
                  <a:cubicBezTo>
                    <a:pt x="15471" y="26944"/>
                    <a:pt x="15084" y="28704"/>
                    <a:pt x="14004" y="30182"/>
                  </a:cubicBezTo>
                  <a:cubicBezTo>
                    <a:pt x="13376" y="31042"/>
                    <a:pt x="12643" y="31641"/>
                    <a:pt x="11643" y="32042"/>
                  </a:cubicBezTo>
                  <a:cubicBezTo>
                    <a:pt x="11088" y="32318"/>
                    <a:pt x="10475" y="32461"/>
                    <a:pt x="9855" y="32461"/>
                  </a:cubicBezTo>
                  <a:cubicBezTo>
                    <a:pt x="9831" y="32461"/>
                    <a:pt x="9807" y="32461"/>
                    <a:pt x="9783" y="32460"/>
                  </a:cubicBezTo>
                  <a:cubicBezTo>
                    <a:pt x="9691" y="32468"/>
                    <a:pt x="9603" y="32472"/>
                    <a:pt x="9517" y="32472"/>
                  </a:cubicBezTo>
                  <a:cubicBezTo>
                    <a:pt x="8244" y="32472"/>
                    <a:pt x="7621" y="31574"/>
                    <a:pt x="7648" y="29772"/>
                  </a:cubicBezTo>
                  <a:cubicBezTo>
                    <a:pt x="7825" y="29533"/>
                    <a:pt x="7562" y="29232"/>
                    <a:pt x="7315" y="29232"/>
                  </a:cubicBezTo>
                  <a:cubicBezTo>
                    <a:pt x="7234" y="29232"/>
                    <a:pt x="7154" y="29265"/>
                    <a:pt x="7092" y="29343"/>
                  </a:cubicBezTo>
                  <a:cubicBezTo>
                    <a:pt x="7081" y="29357"/>
                    <a:pt x="7069" y="29368"/>
                    <a:pt x="7064" y="29383"/>
                  </a:cubicBezTo>
                  <a:cubicBezTo>
                    <a:pt x="7001" y="29383"/>
                    <a:pt x="6941" y="29411"/>
                    <a:pt x="6903" y="29463"/>
                  </a:cubicBezTo>
                  <a:cubicBezTo>
                    <a:pt x="6643" y="29816"/>
                    <a:pt x="6167" y="30035"/>
                    <a:pt x="5707" y="30035"/>
                  </a:cubicBezTo>
                  <a:cubicBezTo>
                    <a:pt x="5347" y="30035"/>
                    <a:pt x="4996" y="29900"/>
                    <a:pt x="4769" y="29592"/>
                  </a:cubicBezTo>
                  <a:cubicBezTo>
                    <a:pt x="4505" y="29237"/>
                    <a:pt x="4562" y="28761"/>
                    <a:pt x="4780" y="28397"/>
                  </a:cubicBezTo>
                  <a:cubicBezTo>
                    <a:pt x="5024" y="27990"/>
                    <a:pt x="5339" y="27884"/>
                    <a:pt x="5734" y="27775"/>
                  </a:cubicBezTo>
                  <a:cubicBezTo>
                    <a:pt x="6072" y="27718"/>
                    <a:pt x="6402" y="27626"/>
                    <a:pt x="6717" y="27500"/>
                  </a:cubicBezTo>
                  <a:cubicBezTo>
                    <a:pt x="6900" y="27427"/>
                    <a:pt x="6903" y="27122"/>
                    <a:pt x="6681" y="27122"/>
                  </a:cubicBezTo>
                  <a:cubicBezTo>
                    <a:pt x="6677" y="27122"/>
                    <a:pt x="6672" y="27122"/>
                    <a:pt x="6668" y="27122"/>
                  </a:cubicBezTo>
                  <a:cubicBezTo>
                    <a:pt x="6445" y="27139"/>
                    <a:pt x="6201" y="27151"/>
                    <a:pt x="5958" y="27165"/>
                  </a:cubicBezTo>
                  <a:cubicBezTo>
                    <a:pt x="5943" y="27154"/>
                    <a:pt x="5929" y="27145"/>
                    <a:pt x="5915" y="27139"/>
                  </a:cubicBezTo>
                  <a:cubicBezTo>
                    <a:pt x="5808" y="27099"/>
                    <a:pt x="5699" y="27081"/>
                    <a:pt x="5590" y="27081"/>
                  </a:cubicBezTo>
                  <a:cubicBezTo>
                    <a:pt x="5441" y="27081"/>
                    <a:pt x="5291" y="27115"/>
                    <a:pt x="5144" y="27171"/>
                  </a:cubicBezTo>
                  <a:cubicBezTo>
                    <a:pt x="3992" y="27131"/>
                    <a:pt x="2846" y="26844"/>
                    <a:pt x="2387" y="25689"/>
                  </a:cubicBezTo>
                  <a:cubicBezTo>
                    <a:pt x="1843" y="25133"/>
                    <a:pt x="1892" y="24555"/>
                    <a:pt x="2531" y="23947"/>
                  </a:cubicBezTo>
                  <a:cubicBezTo>
                    <a:pt x="2568" y="23239"/>
                    <a:pt x="2880" y="22804"/>
                    <a:pt x="3462" y="22632"/>
                  </a:cubicBezTo>
                  <a:cubicBezTo>
                    <a:pt x="3866" y="22371"/>
                    <a:pt x="4419" y="22248"/>
                    <a:pt x="4880" y="22113"/>
                  </a:cubicBezTo>
                  <a:cubicBezTo>
                    <a:pt x="5310" y="21982"/>
                    <a:pt x="5196" y="21400"/>
                    <a:pt x="4777" y="21360"/>
                  </a:cubicBezTo>
                  <a:cubicBezTo>
                    <a:pt x="3766" y="21259"/>
                    <a:pt x="2812" y="20916"/>
                    <a:pt x="2064" y="20199"/>
                  </a:cubicBezTo>
                  <a:cubicBezTo>
                    <a:pt x="1852" y="19941"/>
                    <a:pt x="1642" y="19684"/>
                    <a:pt x="1430" y="19420"/>
                  </a:cubicBezTo>
                  <a:cubicBezTo>
                    <a:pt x="1574" y="17756"/>
                    <a:pt x="2307" y="16925"/>
                    <a:pt x="3627" y="16925"/>
                  </a:cubicBezTo>
                  <a:cubicBezTo>
                    <a:pt x="3734" y="16925"/>
                    <a:pt x="3845" y="16930"/>
                    <a:pt x="3961" y="16941"/>
                  </a:cubicBezTo>
                  <a:cubicBezTo>
                    <a:pt x="4161" y="16918"/>
                    <a:pt x="4310" y="16749"/>
                    <a:pt x="4304" y="16549"/>
                  </a:cubicBezTo>
                  <a:cubicBezTo>
                    <a:pt x="4304" y="16380"/>
                    <a:pt x="4197" y="16224"/>
                    <a:pt x="3983" y="16224"/>
                  </a:cubicBezTo>
                  <a:cubicBezTo>
                    <a:pt x="3976" y="16224"/>
                    <a:pt x="3968" y="16225"/>
                    <a:pt x="3961" y="16225"/>
                  </a:cubicBezTo>
                  <a:cubicBezTo>
                    <a:pt x="2367" y="16317"/>
                    <a:pt x="1" y="16927"/>
                    <a:pt x="450" y="19036"/>
                  </a:cubicBezTo>
                  <a:cubicBezTo>
                    <a:pt x="754" y="20463"/>
                    <a:pt x="2058" y="21388"/>
                    <a:pt x="3422" y="21835"/>
                  </a:cubicBezTo>
                  <a:cubicBezTo>
                    <a:pt x="2029" y="22460"/>
                    <a:pt x="875" y="23477"/>
                    <a:pt x="1287" y="25260"/>
                  </a:cubicBezTo>
                  <a:cubicBezTo>
                    <a:pt x="1642" y="26815"/>
                    <a:pt x="2909" y="27629"/>
                    <a:pt x="4316" y="27807"/>
                  </a:cubicBezTo>
                  <a:cubicBezTo>
                    <a:pt x="4270" y="27864"/>
                    <a:pt x="4224" y="27921"/>
                    <a:pt x="4187" y="27979"/>
                  </a:cubicBezTo>
                  <a:cubicBezTo>
                    <a:pt x="3806" y="28586"/>
                    <a:pt x="3734" y="29397"/>
                    <a:pt x="4175" y="29996"/>
                  </a:cubicBezTo>
                  <a:cubicBezTo>
                    <a:pt x="4506" y="30446"/>
                    <a:pt x="5052" y="30664"/>
                    <a:pt x="5598" y="30664"/>
                  </a:cubicBezTo>
                  <a:cubicBezTo>
                    <a:pt x="5947" y="30664"/>
                    <a:pt x="6296" y="30575"/>
                    <a:pt x="6588" y="30400"/>
                  </a:cubicBezTo>
                  <a:lnTo>
                    <a:pt x="6588" y="30400"/>
                  </a:lnTo>
                  <a:cubicBezTo>
                    <a:pt x="6387" y="31400"/>
                    <a:pt x="6920" y="32400"/>
                    <a:pt x="8018" y="32907"/>
                  </a:cubicBezTo>
                  <a:cubicBezTo>
                    <a:pt x="8551" y="33154"/>
                    <a:pt x="9132" y="33264"/>
                    <a:pt x="9724" y="33264"/>
                  </a:cubicBezTo>
                  <a:cubicBezTo>
                    <a:pt x="11202" y="33264"/>
                    <a:pt x="12745" y="32577"/>
                    <a:pt x="13769" y="31638"/>
                  </a:cubicBezTo>
                  <a:cubicBezTo>
                    <a:pt x="15027" y="30483"/>
                    <a:pt x="15717" y="28924"/>
                    <a:pt x="16052" y="27288"/>
                  </a:cubicBezTo>
                  <a:cubicBezTo>
                    <a:pt x="16560" y="29340"/>
                    <a:pt x="17966" y="31056"/>
                    <a:pt x="19883" y="31953"/>
                  </a:cubicBezTo>
                  <a:cubicBezTo>
                    <a:pt x="20418" y="32203"/>
                    <a:pt x="21056" y="32413"/>
                    <a:pt x="21672" y="32413"/>
                  </a:cubicBezTo>
                  <a:cubicBezTo>
                    <a:pt x="22115" y="32413"/>
                    <a:pt x="22547" y="32304"/>
                    <a:pt x="22921" y="32022"/>
                  </a:cubicBezTo>
                  <a:cubicBezTo>
                    <a:pt x="23557" y="31543"/>
                    <a:pt x="23803" y="30732"/>
                    <a:pt x="23471" y="30036"/>
                  </a:cubicBezTo>
                  <a:lnTo>
                    <a:pt x="23471" y="30036"/>
                  </a:lnTo>
                  <a:cubicBezTo>
                    <a:pt x="23744" y="30205"/>
                    <a:pt x="24069" y="30288"/>
                    <a:pt x="24395" y="30288"/>
                  </a:cubicBezTo>
                  <a:cubicBezTo>
                    <a:pt x="24808" y="30288"/>
                    <a:pt x="25224" y="30155"/>
                    <a:pt x="25540" y="29896"/>
                  </a:cubicBezTo>
                  <a:cubicBezTo>
                    <a:pt x="26179" y="29377"/>
                    <a:pt x="26428" y="28283"/>
                    <a:pt x="25989" y="27558"/>
                  </a:cubicBezTo>
                  <a:cubicBezTo>
                    <a:pt x="27545" y="27549"/>
                    <a:pt x="28820" y="26013"/>
                    <a:pt x="28691" y="24469"/>
                  </a:cubicBezTo>
                  <a:cubicBezTo>
                    <a:pt x="28600" y="23374"/>
                    <a:pt x="27800" y="22366"/>
                    <a:pt x="26789" y="21876"/>
                  </a:cubicBezTo>
                  <a:cubicBezTo>
                    <a:pt x="28310" y="21580"/>
                    <a:pt x="29743" y="20798"/>
                    <a:pt x="29981" y="19093"/>
                  </a:cubicBezTo>
                  <a:cubicBezTo>
                    <a:pt x="30207" y="17463"/>
                    <a:pt x="28935" y="16503"/>
                    <a:pt x="27531" y="16173"/>
                  </a:cubicBezTo>
                  <a:cubicBezTo>
                    <a:pt x="28949" y="15239"/>
                    <a:pt x="29714" y="13179"/>
                    <a:pt x="29445" y="11566"/>
                  </a:cubicBezTo>
                  <a:cubicBezTo>
                    <a:pt x="29207" y="10145"/>
                    <a:pt x="28058" y="8950"/>
                    <a:pt x="26714" y="8669"/>
                  </a:cubicBezTo>
                  <a:cubicBezTo>
                    <a:pt x="27247" y="7933"/>
                    <a:pt x="27388" y="6958"/>
                    <a:pt x="26941" y="5981"/>
                  </a:cubicBezTo>
                  <a:cubicBezTo>
                    <a:pt x="26336" y="4647"/>
                    <a:pt x="25106" y="4111"/>
                    <a:pt x="23810" y="4111"/>
                  </a:cubicBezTo>
                  <a:cubicBezTo>
                    <a:pt x="23467" y="4111"/>
                    <a:pt x="23119" y="4149"/>
                    <a:pt x="22777" y="4219"/>
                  </a:cubicBezTo>
                  <a:cubicBezTo>
                    <a:pt x="23425" y="2483"/>
                    <a:pt x="22201" y="649"/>
                    <a:pt x="20153" y="448"/>
                  </a:cubicBezTo>
                  <a:cubicBezTo>
                    <a:pt x="20035" y="437"/>
                    <a:pt x="19917" y="431"/>
                    <a:pt x="19799" y="431"/>
                  </a:cubicBezTo>
                  <a:cubicBezTo>
                    <a:pt x="17930" y="431"/>
                    <a:pt x="15934" y="1860"/>
                    <a:pt x="15373" y="3646"/>
                  </a:cubicBezTo>
                  <a:cubicBezTo>
                    <a:pt x="14835" y="1718"/>
                    <a:pt x="13720" y="251"/>
                    <a:pt x="11494" y="21"/>
                  </a:cubicBezTo>
                  <a:cubicBezTo>
                    <a:pt x="11363" y="8"/>
                    <a:pt x="11231" y="1"/>
                    <a:pt x="110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a:off x="4029750" y="4426100"/>
              <a:ext cx="352325" cy="762850"/>
            </a:xfrm>
            <a:custGeom>
              <a:avLst/>
              <a:gdLst/>
              <a:ahLst/>
              <a:cxnLst/>
              <a:rect l="l" t="t" r="r" b="b"/>
              <a:pathLst>
                <a:path w="14093" h="30514" extrusionOk="0">
                  <a:moveTo>
                    <a:pt x="4257" y="6211"/>
                  </a:moveTo>
                  <a:cubicBezTo>
                    <a:pt x="4422" y="6211"/>
                    <a:pt x="4496" y="6479"/>
                    <a:pt x="4341" y="6575"/>
                  </a:cubicBezTo>
                  <a:cubicBezTo>
                    <a:pt x="2726" y="7531"/>
                    <a:pt x="3139" y="9846"/>
                    <a:pt x="5064" y="9846"/>
                  </a:cubicBezTo>
                  <a:cubicBezTo>
                    <a:pt x="5147" y="9846"/>
                    <a:pt x="5233" y="9842"/>
                    <a:pt x="5321" y="9833"/>
                  </a:cubicBezTo>
                  <a:cubicBezTo>
                    <a:pt x="5334" y="9832"/>
                    <a:pt x="5347" y="9831"/>
                    <a:pt x="5359" y="9831"/>
                  </a:cubicBezTo>
                  <a:cubicBezTo>
                    <a:pt x="5698" y="9831"/>
                    <a:pt x="5751" y="10320"/>
                    <a:pt x="5496" y="10486"/>
                  </a:cubicBezTo>
                  <a:cubicBezTo>
                    <a:pt x="4717" y="11002"/>
                    <a:pt x="4379" y="11403"/>
                    <a:pt x="4221" y="12309"/>
                  </a:cubicBezTo>
                  <a:cubicBezTo>
                    <a:pt x="4043" y="13358"/>
                    <a:pt x="4679" y="14121"/>
                    <a:pt x="5725" y="14121"/>
                  </a:cubicBezTo>
                  <a:cubicBezTo>
                    <a:pt x="5756" y="14121"/>
                    <a:pt x="5786" y="14121"/>
                    <a:pt x="5817" y="14119"/>
                  </a:cubicBezTo>
                  <a:cubicBezTo>
                    <a:pt x="5823" y="14119"/>
                    <a:pt x="5829" y="14119"/>
                    <a:pt x="5834" y="14119"/>
                  </a:cubicBezTo>
                  <a:cubicBezTo>
                    <a:pt x="5863" y="14119"/>
                    <a:pt x="5891" y="14125"/>
                    <a:pt x="5917" y="14137"/>
                  </a:cubicBezTo>
                  <a:cubicBezTo>
                    <a:pt x="5886" y="13842"/>
                    <a:pt x="5880" y="13544"/>
                    <a:pt x="5906" y="13246"/>
                  </a:cubicBezTo>
                  <a:cubicBezTo>
                    <a:pt x="5924" y="13016"/>
                    <a:pt x="6088" y="12913"/>
                    <a:pt x="6253" y="12913"/>
                  </a:cubicBezTo>
                  <a:cubicBezTo>
                    <a:pt x="6457" y="12913"/>
                    <a:pt x="6663" y="13070"/>
                    <a:pt x="6599" y="13340"/>
                  </a:cubicBezTo>
                  <a:cubicBezTo>
                    <a:pt x="6459" y="13910"/>
                    <a:pt x="6511" y="14472"/>
                    <a:pt x="6634" y="15036"/>
                  </a:cubicBezTo>
                  <a:cubicBezTo>
                    <a:pt x="6670" y="15206"/>
                    <a:pt x="6518" y="15346"/>
                    <a:pt x="6378" y="15346"/>
                  </a:cubicBezTo>
                  <a:cubicBezTo>
                    <a:pt x="6308" y="15346"/>
                    <a:pt x="6240" y="15309"/>
                    <a:pt x="6201" y="15223"/>
                  </a:cubicBezTo>
                  <a:lnTo>
                    <a:pt x="6201" y="15220"/>
                  </a:lnTo>
                  <a:cubicBezTo>
                    <a:pt x="6118" y="15034"/>
                    <a:pt x="6052" y="14839"/>
                    <a:pt x="6003" y="14638"/>
                  </a:cubicBezTo>
                  <a:cubicBezTo>
                    <a:pt x="5995" y="14647"/>
                    <a:pt x="5978" y="14650"/>
                    <a:pt x="5972" y="14658"/>
                  </a:cubicBezTo>
                  <a:cubicBezTo>
                    <a:pt x="4708" y="15770"/>
                    <a:pt x="3402" y="18564"/>
                    <a:pt x="6012" y="19068"/>
                  </a:cubicBezTo>
                  <a:cubicBezTo>
                    <a:pt x="6396" y="19142"/>
                    <a:pt x="6330" y="19678"/>
                    <a:pt x="6012" y="19787"/>
                  </a:cubicBezTo>
                  <a:cubicBezTo>
                    <a:pt x="4247" y="21120"/>
                    <a:pt x="4284" y="22197"/>
                    <a:pt x="6121" y="23019"/>
                  </a:cubicBezTo>
                  <a:cubicBezTo>
                    <a:pt x="6507" y="23142"/>
                    <a:pt x="6391" y="23682"/>
                    <a:pt x="6030" y="23682"/>
                  </a:cubicBezTo>
                  <a:cubicBezTo>
                    <a:pt x="6002" y="23682"/>
                    <a:pt x="5973" y="23679"/>
                    <a:pt x="5943" y="23673"/>
                  </a:cubicBezTo>
                  <a:cubicBezTo>
                    <a:pt x="5702" y="23618"/>
                    <a:pt x="5470" y="23535"/>
                    <a:pt x="5250" y="23420"/>
                  </a:cubicBezTo>
                  <a:cubicBezTo>
                    <a:pt x="4740" y="23547"/>
                    <a:pt x="4290" y="23913"/>
                    <a:pt x="4218" y="24475"/>
                  </a:cubicBezTo>
                  <a:cubicBezTo>
                    <a:pt x="4124" y="25151"/>
                    <a:pt x="4582" y="25489"/>
                    <a:pt x="5046" y="25867"/>
                  </a:cubicBezTo>
                  <a:cubicBezTo>
                    <a:pt x="5228" y="26016"/>
                    <a:pt x="5095" y="26374"/>
                    <a:pt x="4866" y="26374"/>
                  </a:cubicBezTo>
                  <a:cubicBezTo>
                    <a:pt x="4856" y="26374"/>
                    <a:pt x="4847" y="26373"/>
                    <a:pt x="4837" y="26372"/>
                  </a:cubicBezTo>
                  <a:cubicBezTo>
                    <a:pt x="3915" y="26251"/>
                    <a:pt x="3361" y="25125"/>
                    <a:pt x="3591" y="24271"/>
                  </a:cubicBezTo>
                  <a:cubicBezTo>
                    <a:pt x="3751" y="23687"/>
                    <a:pt x="4235" y="23257"/>
                    <a:pt x="4797" y="23108"/>
                  </a:cubicBezTo>
                  <a:cubicBezTo>
                    <a:pt x="3694" y="22163"/>
                    <a:pt x="3800" y="20423"/>
                    <a:pt x="5012" y="19495"/>
                  </a:cubicBezTo>
                  <a:cubicBezTo>
                    <a:pt x="4233" y="19062"/>
                    <a:pt x="3731" y="18251"/>
                    <a:pt x="3731" y="17283"/>
                  </a:cubicBezTo>
                  <a:cubicBezTo>
                    <a:pt x="3731" y="16183"/>
                    <a:pt x="4361" y="15372"/>
                    <a:pt x="5184" y="14767"/>
                  </a:cubicBezTo>
                  <a:cubicBezTo>
                    <a:pt x="4359" y="14687"/>
                    <a:pt x="3637" y="14056"/>
                    <a:pt x="3416" y="13191"/>
                  </a:cubicBezTo>
                  <a:cubicBezTo>
                    <a:pt x="3138" y="12125"/>
                    <a:pt x="3657" y="11177"/>
                    <a:pt x="4399" y="10469"/>
                  </a:cubicBezTo>
                  <a:cubicBezTo>
                    <a:pt x="2410" y="9962"/>
                    <a:pt x="1940" y="7137"/>
                    <a:pt x="4190" y="6225"/>
                  </a:cubicBezTo>
                  <a:cubicBezTo>
                    <a:pt x="4213" y="6216"/>
                    <a:pt x="4236" y="6211"/>
                    <a:pt x="4257" y="6211"/>
                  </a:cubicBezTo>
                  <a:close/>
                  <a:moveTo>
                    <a:pt x="4127" y="0"/>
                  </a:moveTo>
                  <a:cubicBezTo>
                    <a:pt x="3656" y="0"/>
                    <a:pt x="3209" y="142"/>
                    <a:pt x="2717" y="349"/>
                  </a:cubicBezTo>
                  <a:cubicBezTo>
                    <a:pt x="1233" y="982"/>
                    <a:pt x="89" y="2443"/>
                    <a:pt x="101" y="4062"/>
                  </a:cubicBezTo>
                  <a:cubicBezTo>
                    <a:pt x="467" y="6942"/>
                    <a:pt x="0" y="10314"/>
                    <a:pt x="20" y="12231"/>
                  </a:cubicBezTo>
                  <a:cubicBezTo>
                    <a:pt x="63" y="16019"/>
                    <a:pt x="786" y="19810"/>
                    <a:pt x="734" y="23587"/>
                  </a:cubicBezTo>
                  <a:cubicBezTo>
                    <a:pt x="725" y="24074"/>
                    <a:pt x="697" y="24569"/>
                    <a:pt x="639" y="25062"/>
                  </a:cubicBezTo>
                  <a:cubicBezTo>
                    <a:pt x="946" y="26386"/>
                    <a:pt x="1536" y="27618"/>
                    <a:pt x="2462" y="28630"/>
                  </a:cubicBezTo>
                  <a:cubicBezTo>
                    <a:pt x="2980" y="29194"/>
                    <a:pt x="3596" y="29690"/>
                    <a:pt x="4281" y="30039"/>
                  </a:cubicBezTo>
                  <a:cubicBezTo>
                    <a:pt x="4685" y="30249"/>
                    <a:pt x="5115" y="30441"/>
                    <a:pt x="5574" y="30498"/>
                  </a:cubicBezTo>
                  <a:cubicBezTo>
                    <a:pt x="5659" y="30508"/>
                    <a:pt x="5744" y="30513"/>
                    <a:pt x="5829" y="30513"/>
                  </a:cubicBezTo>
                  <a:cubicBezTo>
                    <a:pt x="6733" y="30513"/>
                    <a:pt x="7587" y="29938"/>
                    <a:pt x="7238" y="28982"/>
                  </a:cubicBezTo>
                  <a:cubicBezTo>
                    <a:pt x="7154" y="28757"/>
                    <a:pt x="7349" y="28598"/>
                    <a:pt x="7543" y="28598"/>
                  </a:cubicBezTo>
                  <a:cubicBezTo>
                    <a:pt x="7547" y="28598"/>
                    <a:pt x="7550" y="28598"/>
                    <a:pt x="7554" y="28598"/>
                  </a:cubicBezTo>
                  <a:cubicBezTo>
                    <a:pt x="7533" y="28572"/>
                    <a:pt x="7508" y="28552"/>
                    <a:pt x="7488" y="28527"/>
                  </a:cubicBezTo>
                  <a:cubicBezTo>
                    <a:pt x="7398" y="28409"/>
                    <a:pt x="7523" y="28266"/>
                    <a:pt x="7647" y="28266"/>
                  </a:cubicBezTo>
                  <a:cubicBezTo>
                    <a:pt x="7674" y="28266"/>
                    <a:pt x="7701" y="28273"/>
                    <a:pt x="7725" y="28289"/>
                  </a:cubicBezTo>
                  <a:cubicBezTo>
                    <a:pt x="8030" y="28470"/>
                    <a:pt x="8383" y="28595"/>
                    <a:pt x="8727" y="28595"/>
                  </a:cubicBezTo>
                  <a:cubicBezTo>
                    <a:pt x="9029" y="28595"/>
                    <a:pt x="9324" y="28499"/>
                    <a:pt x="9574" y="28260"/>
                  </a:cubicBezTo>
                  <a:cubicBezTo>
                    <a:pt x="10107" y="27753"/>
                    <a:pt x="9966" y="27074"/>
                    <a:pt x="9685" y="26492"/>
                  </a:cubicBezTo>
                  <a:cubicBezTo>
                    <a:pt x="9574" y="26277"/>
                    <a:pt x="9728" y="26019"/>
                    <a:pt x="9972" y="26019"/>
                  </a:cubicBezTo>
                  <a:cubicBezTo>
                    <a:pt x="10009" y="25973"/>
                    <a:pt x="10066" y="25948"/>
                    <a:pt x="10127" y="25948"/>
                  </a:cubicBezTo>
                  <a:cubicBezTo>
                    <a:pt x="11628" y="25807"/>
                    <a:pt x="12780" y="24386"/>
                    <a:pt x="12273" y="22887"/>
                  </a:cubicBezTo>
                  <a:cubicBezTo>
                    <a:pt x="11880" y="21730"/>
                    <a:pt x="10843" y="21300"/>
                    <a:pt x="9754" y="21100"/>
                  </a:cubicBezTo>
                  <a:cubicBezTo>
                    <a:pt x="9671" y="21306"/>
                    <a:pt x="9545" y="21481"/>
                    <a:pt x="9382" y="21584"/>
                  </a:cubicBezTo>
                  <a:cubicBezTo>
                    <a:pt x="9349" y="21603"/>
                    <a:pt x="9316" y="21612"/>
                    <a:pt x="9285" y="21612"/>
                  </a:cubicBezTo>
                  <a:cubicBezTo>
                    <a:pt x="9164" y="21612"/>
                    <a:pt x="9064" y="21485"/>
                    <a:pt x="9089" y="21357"/>
                  </a:cubicBezTo>
                  <a:cubicBezTo>
                    <a:pt x="9155" y="21039"/>
                    <a:pt x="9304" y="20776"/>
                    <a:pt x="9250" y="20438"/>
                  </a:cubicBezTo>
                  <a:cubicBezTo>
                    <a:pt x="9201" y="20117"/>
                    <a:pt x="8980" y="19913"/>
                    <a:pt x="8880" y="19621"/>
                  </a:cubicBezTo>
                  <a:cubicBezTo>
                    <a:pt x="8809" y="19407"/>
                    <a:pt x="8994" y="19260"/>
                    <a:pt x="9177" y="19260"/>
                  </a:cubicBezTo>
                  <a:cubicBezTo>
                    <a:pt x="9223" y="19260"/>
                    <a:pt x="9268" y="19269"/>
                    <a:pt x="9310" y="19289"/>
                  </a:cubicBezTo>
                  <a:cubicBezTo>
                    <a:pt x="9680" y="19458"/>
                    <a:pt x="9860" y="19925"/>
                    <a:pt x="9869" y="20400"/>
                  </a:cubicBezTo>
                  <a:cubicBezTo>
                    <a:pt x="9887" y="20400"/>
                    <a:pt x="9905" y="20400"/>
                    <a:pt x="9923" y="20400"/>
                  </a:cubicBezTo>
                  <a:cubicBezTo>
                    <a:pt x="10015" y="20400"/>
                    <a:pt x="10108" y="20406"/>
                    <a:pt x="10201" y="20418"/>
                  </a:cubicBezTo>
                  <a:cubicBezTo>
                    <a:pt x="11614" y="20220"/>
                    <a:pt x="13221" y="19658"/>
                    <a:pt x="13617" y="18122"/>
                  </a:cubicBezTo>
                  <a:cubicBezTo>
                    <a:pt x="14092" y="16277"/>
                    <a:pt x="12147" y="15718"/>
                    <a:pt x="10748" y="15609"/>
                  </a:cubicBezTo>
                  <a:cubicBezTo>
                    <a:pt x="10657" y="15601"/>
                    <a:pt x="10568" y="15558"/>
                    <a:pt x="10505" y="15492"/>
                  </a:cubicBezTo>
                  <a:cubicBezTo>
                    <a:pt x="10448" y="15495"/>
                    <a:pt x="10393" y="15503"/>
                    <a:pt x="10341" y="15503"/>
                  </a:cubicBezTo>
                  <a:cubicBezTo>
                    <a:pt x="10340" y="15503"/>
                    <a:pt x="10338" y="15504"/>
                    <a:pt x="10336" y="15504"/>
                  </a:cubicBezTo>
                  <a:cubicBezTo>
                    <a:pt x="10064" y="15504"/>
                    <a:pt x="10068" y="15091"/>
                    <a:pt x="10341" y="15074"/>
                  </a:cubicBezTo>
                  <a:cubicBezTo>
                    <a:pt x="10373" y="15071"/>
                    <a:pt x="10407" y="15068"/>
                    <a:pt x="10439" y="15062"/>
                  </a:cubicBezTo>
                  <a:cubicBezTo>
                    <a:pt x="10498" y="14947"/>
                    <a:pt x="10615" y="14873"/>
                    <a:pt x="10744" y="14873"/>
                  </a:cubicBezTo>
                  <a:cubicBezTo>
                    <a:pt x="10746" y="14873"/>
                    <a:pt x="10749" y="14873"/>
                    <a:pt x="10751" y="14873"/>
                  </a:cubicBezTo>
                  <a:cubicBezTo>
                    <a:pt x="10889" y="14873"/>
                    <a:pt x="11029" y="14882"/>
                    <a:pt x="11170" y="14890"/>
                  </a:cubicBezTo>
                  <a:cubicBezTo>
                    <a:pt x="13920" y="13793"/>
                    <a:pt x="13746" y="8229"/>
                    <a:pt x="10582" y="8229"/>
                  </a:cubicBezTo>
                  <a:cubicBezTo>
                    <a:pt x="10516" y="8229"/>
                    <a:pt x="10448" y="8232"/>
                    <a:pt x="10379" y="8237"/>
                  </a:cubicBezTo>
                  <a:cubicBezTo>
                    <a:pt x="10138" y="8394"/>
                    <a:pt x="9877" y="8518"/>
                    <a:pt x="9602" y="8604"/>
                  </a:cubicBezTo>
                  <a:cubicBezTo>
                    <a:pt x="9564" y="8616"/>
                    <a:pt x="9527" y="8621"/>
                    <a:pt x="9492" y="8621"/>
                  </a:cubicBezTo>
                  <a:cubicBezTo>
                    <a:pt x="9328" y="8621"/>
                    <a:pt x="9215" y="8496"/>
                    <a:pt x="9187" y="8351"/>
                  </a:cubicBezTo>
                  <a:cubicBezTo>
                    <a:pt x="9021" y="8200"/>
                    <a:pt x="8983" y="7896"/>
                    <a:pt x="9221" y="7773"/>
                  </a:cubicBezTo>
                  <a:cubicBezTo>
                    <a:pt x="9585" y="7584"/>
                    <a:pt x="9986" y="7475"/>
                    <a:pt x="10396" y="7455"/>
                  </a:cubicBezTo>
                  <a:cubicBezTo>
                    <a:pt x="12055" y="6291"/>
                    <a:pt x="10362" y="4443"/>
                    <a:pt x="9247" y="3996"/>
                  </a:cubicBezTo>
                  <a:cubicBezTo>
                    <a:pt x="8749" y="3796"/>
                    <a:pt x="8338" y="3701"/>
                    <a:pt x="7931" y="3701"/>
                  </a:cubicBezTo>
                  <a:cubicBezTo>
                    <a:pt x="7506" y="3701"/>
                    <a:pt x="7086" y="3804"/>
                    <a:pt x="6576" y="3999"/>
                  </a:cubicBezTo>
                  <a:cubicBezTo>
                    <a:pt x="6543" y="4012"/>
                    <a:pt x="6510" y="4018"/>
                    <a:pt x="6476" y="4018"/>
                  </a:cubicBezTo>
                  <a:cubicBezTo>
                    <a:pt x="6225" y="4018"/>
                    <a:pt x="5995" y="3684"/>
                    <a:pt x="6167" y="3469"/>
                  </a:cubicBezTo>
                  <a:cubicBezTo>
                    <a:pt x="7009" y="2369"/>
                    <a:pt x="6141" y="581"/>
                    <a:pt x="4980" y="157"/>
                  </a:cubicBezTo>
                  <a:cubicBezTo>
                    <a:pt x="4679" y="47"/>
                    <a:pt x="4399"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p:nvPr/>
          </p:nvSpPr>
          <p:spPr>
            <a:xfrm>
              <a:off x="4078250" y="4581300"/>
              <a:ext cx="118275" cy="504075"/>
            </a:xfrm>
            <a:custGeom>
              <a:avLst/>
              <a:gdLst/>
              <a:ahLst/>
              <a:cxnLst/>
              <a:rect l="l" t="t" r="r" b="b"/>
              <a:pathLst>
                <a:path w="4731" h="20163" extrusionOk="0">
                  <a:moveTo>
                    <a:pt x="2317" y="0"/>
                  </a:moveTo>
                  <a:cubicBezTo>
                    <a:pt x="2296" y="0"/>
                    <a:pt x="2273" y="5"/>
                    <a:pt x="2250" y="15"/>
                  </a:cubicBezTo>
                  <a:cubicBezTo>
                    <a:pt x="0" y="926"/>
                    <a:pt x="473" y="3751"/>
                    <a:pt x="2459" y="4261"/>
                  </a:cubicBezTo>
                  <a:cubicBezTo>
                    <a:pt x="1719" y="4966"/>
                    <a:pt x="1198" y="5917"/>
                    <a:pt x="1476" y="6983"/>
                  </a:cubicBezTo>
                  <a:cubicBezTo>
                    <a:pt x="1697" y="7846"/>
                    <a:pt x="2419" y="8476"/>
                    <a:pt x="3247" y="8559"/>
                  </a:cubicBezTo>
                  <a:cubicBezTo>
                    <a:pt x="2421" y="9161"/>
                    <a:pt x="1791" y="9972"/>
                    <a:pt x="1791" y="11072"/>
                  </a:cubicBezTo>
                  <a:cubicBezTo>
                    <a:pt x="1791" y="12040"/>
                    <a:pt x="2293" y="12851"/>
                    <a:pt x="3075" y="13284"/>
                  </a:cubicBezTo>
                  <a:cubicBezTo>
                    <a:pt x="1863" y="14212"/>
                    <a:pt x="1754" y="15952"/>
                    <a:pt x="2857" y="16897"/>
                  </a:cubicBezTo>
                  <a:cubicBezTo>
                    <a:pt x="2295" y="17046"/>
                    <a:pt x="1814" y="17476"/>
                    <a:pt x="1654" y="18061"/>
                  </a:cubicBezTo>
                  <a:cubicBezTo>
                    <a:pt x="1424" y="18914"/>
                    <a:pt x="1977" y="20041"/>
                    <a:pt x="2897" y="20161"/>
                  </a:cubicBezTo>
                  <a:cubicBezTo>
                    <a:pt x="2907" y="20162"/>
                    <a:pt x="2916" y="20163"/>
                    <a:pt x="2926" y="20163"/>
                  </a:cubicBezTo>
                  <a:cubicBezTo>
                    <a:pt x="3155" y="20163"/>
                    <a:pt x="3288" y="19805"/>
                    <a:pt x="3106" y="19657"/>
                  </a:cubicBezTo>
                  <a:cubicBezTo>
                    <a:pt x="2645" y="19278"/>
                    <a:pt x="2187" y="18940"/>
                    <a:pt x="2281" y="18264"/>
                  </a:cubicBezTo>
                  <a:cubicBezTo>
                    <a:pt x="2353" y="17702"/>
                    <a:pt x="2800" y="17336"/>
                    <a:pt x="3313" y="17210"/>
                  </a:cubicBezTo>
                  <a:cubicBezTo>
                    <a:pt x="3530" y="17324"/>
                    <a:pt x="3762" y="17407"/>
                    <a:pt x="4003" y="17462"/>
                  </a:cubicBezTo>
                  <a:cubicBezTo>
                    <a:pt x="4033" y="17468"/>
                    <a:pt x="4062" y="17472"/>
                    <a:pt x="4090" y="17472"/>
                  </a:cubicBezTo>
                  <a:cubicBezTo>
                    <a:pt x="4451" y="17472"/>
                    <a:pt x="4567" y="16931"/>
                    <a:pt x="4184" y="16808"/>
                  </a:cubicBezTo>
                  <a:cubicBezTo>
                    <a:pt x="2344" y="15986"/>
                    <a:pt x="2307" y="14909"/>
                    <a:pt x="4072" y="13576"/>
                  </a:cubicBezTo>
                  <a:cubicBezTo>
                    <a:pt x="4393" y="13465"/>
                    <a:pt x="4459" y="12934"/>
                    <a:pt x="4072" y="12857"/>
                  </a:cubicBezTo>
                  <a:cubicBezTo>
                    <a:pt x="1464" y="12353"/>
                    <a:pt x="2771" y="9559"/>
                    <a:pt x="4032" y="8447"/>
                  </a:cubicBezTo>
                  <a:cubicBezTo>
                    <a:pt x="4040" y="8439"/>
                    <a:pt x="4058" y="8436"/>
                    <a:pt x="4063" y="8427"/>
                  </a:cubicBezTo>
                  <a:cubicBezTo>
                    <a:pt x="4112" y="8628"/>
                    <a:pt x="4178" y="8826"/>
                    <a:pt x="4261" y="9015"/>
                  </a:cubicBezTo>
                  <a:cubicBezTo>
                    <a:pt x="4300" y="9101"/>
                    <a:pt x="4368" y="9138"/>
                    <a:pt x="4439" y="9138"/>
                  </a:cubicBezTo>
                  <a:cubicBezTo>
                    <a:pt x="4578" y="9138"/>
                    <a:pt x="4731" y="8998"/>
                    <a:pt x="4697" y="8828"/>
                  </a:cubicBezTo>
                  <a:cubicBezTo>
                    <a:pt x="4573" y="8264"/>
                    <a:pt x="4519" y="7702"/>
                    <a:pt x="4659" y="7129"/>
                  </a:cubicBezTo>
                  <a:cubicBezTo>
                    <a:pt x="4723" y="6858"/>
                    <a:pt x="4517" y="6701"/>
                    <a:pt x="4314" y="6701"/>
                  </a:cubicBezTo>
                  <a:cubicBezTo>
                    <a:pt x="4149" y="6701"/>
                    <a:pt x="3985" y="6804"/>
                    <a:pt x="3966" y="7035"/>
                  </a:cubicBezTo>
                  <a:cubicBezTo>
                    <a:pt x="3943" y="7333"/>
                    <a:pt x="3946" y="7631"/>
                    <a:pt x="3980" y="7926"/>
                  </a:cubicBezTo>
                  <a:cubicBezTo>
                    <a:pt x="3952" y="7914"/>
                    <a:pt x="3923" y="7908"/>
                    <a:pt x="3894" y="7908"/>
                  </a:cubicBezTo>
                  <a:cubicBezTo>
                    <a:pt x="3889" y="7908"/>
                    <a:pt x="3883" y="7908"/>
                    <a:pt x="3877" y="7909"/>
                  </a:cubicBezTo>
                  <a:cubicBezTo>
                    <a:pt x="3846" y="7910"/>
                    <a:pt x="3816" y="7911"/>
                    <a:pt x="3786" y="7911"/>
                  </a:cubicBezTo>
                  <a:cubicBezTo>
                    <a:pt x="2742" y="7911"/>
                    <a:pt x="2103" y="7148"/>
                    <a:pt x="2284" y="6098"/>
                  </a:cubicBezTo>
                  <a:cubicBezTo>
                    <a:pt x="2439" y="5192"/>
                    <a:pt x="2780" y="4791"/>
                    <a:pt x="3556" y="4275"/>
                  </a:cubicBezTo>
                  <a:cubicBezTo>
                    <a:pt x="3811" y="4109"/>
                    <a:pt x="3758" y="3620"/>
                    <a:pt x="3416" y="3620"/>
                  </a:cubicBezTo>
                  <a:cubicBezTo>
                    <a:pt x="3405" y="3620"/>
                    <a:pt x="3393" y="3621"/>
                    <a:pt x="3381" y="3622"/>
                  </a:cubicBezTo>
                  <a:cubicBezTo>
                    <a:pt x="3293" y="3631"/>
                    <a:pt x="3207" y="3635"/>
                    <a:pt x="3124" y="3635"/>
                  </a:cubicBezTo>
                  <a:cubicBezTo>
                    <a:pt x="1199" y="3635"/>
                    <a:pt x="789" y="1323"/>
                    <a:pt x="2401" y="364"/>
                  </a:cubicBezTo>
                  <a:cubicBezTo>
                    <a:pt x="2559" y="270"/>
                    <a:pt x="2482" y="0"/>
                    <a:pt x="23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4"/>
            <p:cNvSpPr/>
            <p:nvPr/>
          </p:nvSpPr>
          <p:spPr>
            <a:xfrm>
              <a:off x="3671075" y="4414600"/>
              <a:ext cx="360700" cy="794375"/>
            </a:xfrm>
            <a:custGeom>
              <a:avLst/>
              <a:gdLst/>
              <a:ahLst/>
              <a:cxnLst/>
              <a:rect l="l" t="t" r="r" b="b"/>
              <a:pathLst>
                <a:path w="14428" h="31775" extrusionOk="0">
                  <a:moveTo>
                    <a:pt x="9050" y="8453"/>
                  </a:moveTo>
                  <a:cubicBezTo>
                    <a:pt x="10011" y="8453"/>
                    <a:pt x="10908" y="9628"/>
                    <a:pt x="10963" y="10525"/>
                  </a:cubicBezTo>
                  <a:cubicBezTo>
                    <a:pt x="11058" y="12041"/>
                    <a:pt x="9554" y="13138"/>
                    <a:pt x="8216" y="13416"/>
                  </a:cubicBezTo>
                  <a:cubicBezTo>
                    <a:pt x="9657" y="13433"/>
                    <a:pt x="11055" y="14482"/>
                    <a:pt x="11067" y="16055"/>
                  </a:cubicBezTo>
                  <a:cubicBezTo>
                    <a:pt x="11078" y="17155"/>
                    <a:pt x="10428" y="17972"/>
                    <a:pt x="9554" y="18402"/>
                  </a:cubicBezTo>
                  <a:cubicBezTo>
                    <a:pt x="10459" y="18849"/>
                    <a:pt x="11147" y="19671"/>
                    <a:pt x="11115" y="20786"/>
                  </a:cubicBezTo>
                  <a:cubicBezTo>
                    <a:pt x="11071" y="22159"/>
                    <a:pt x="9935" y="23109"/>
                    <a:pt x="8674" y="23109"/>
                  </a:cubicBezTo>
                  <a:cubicBezTo>
                    <a:pt x="8474" y="23109"/>
                    <a:pt x="8272" y="23085"/>
                    <a:pt x="8069" y="23035"/>
                  </a:cubicBezTo>
                  <a:cubicBezTo>
                    <a:pt x="8009" y="23021"/>
                    <a:pt x="7961" y="22984"/>
                    <a:pt x="7929" y="22932"/>
                  </a:cubicBezTo>
                  <a:cubicBezTo>
                    <a:pt x="7926" y="23049"/>
                    <a:pt x="7918" y="23170"/>
                    <a:pt x="7906" y="23287"/>
                  </a:cubicBezTo>
                  <a:cubicBezTo>
                    <a:pt x="8078" y="23251"/>
                    <a:pt x="8249" y="23233"/>
                    <a:pt x="8417" y="23233"/>
                  </a:cubicBezTo>
                  <a:cubicBezTo>
                    <a:pt x="9797" y="23233"/>
                    <a:pt x="11015" y="24401"/>
                    <a:pt x="11058" y="25820"/>
                  </a:cubicBezTo>
                  <a:cubicBezTo>
                    <a:pt x="11089" y="26987"/>
                    <a:pt x="10205" y="28198"/>
                    <a:pt x="9065" y="28198"/>
                  </a:cubicBezTo>
                  <a:cubicBezTo>
                    <a:pt x="8845" y="28198"/>
                    <a:pt x="8614" y="28152"/>
                    <a:pt x="8379" y="28052"/>
                  </a:cubicBezTo>
                  <a:cubicBezTo>
                    <a:pt x="8216" y="27985"/>
                    <a:pt x="8308" y="27737"/>
                    <a:pt x="8456" y="27737"/>
                  </a:cubicBezTo>
                  <a:cubicBezTo>
                    <a:pt x="8472" y="27737"/>
                    <a:pt x="8488" y="27740"/>
                    <a:pt x="8505" y="27746"/>
                  </a:cubicBezTo>
                  <a:cubicBezTo>
                    <a:pt x="8666" y="27800"/>
                    <a:pt x="8818" y="27824"/>
                    <a:pt x="8961" y="27824"/>
                  </a:cubicBezTo>
                  <a:cubicBezTo>
                    <a:pt x="10047" y="27824"/>
                    <a:pt x="10605" y="26401"/>
                    <a:pt x="10342" y="25416"/>
                  </a:cubicBezTo>
                  <a:cubicBezTo>
                    <a:pt x="10049" y="24339"/>
                    <a:pt x="9113" y="23944"/>
                    <a:pt x="8112" y="23944"/>
                  </a:cubicBezTo>
                  <a:cubicBezTo>
                    <a:pt x="8045" y="23944"/>
                    <a:pt x="7979" y="23946"/>
                    <a:pt x="7912" y="23949"/>
                  </a:cubicBezTo>
                  <a:cubicBezTo>
                    <a:pt x="7869" y="23949"/>
                    <a:pt x="7826" y="23941"/>
                    <a:pt x="7783" y="23929"/>
                  </a:cubicBezTo>
                  <a:cubicBezTo>
                    <a:pt x="7760" y="24027"/>
                    <a:pt x="7731" y="24121"/>
                    <a:pt x="7694" y="24216"/>
                  </a:cubicBezTo>
                  <a:cubicBezTo>
                    <a:pt x="7666" y="24289"/>
                    <a:pt x="7605" y="24321"/>
                    <a:pt x="7545" y="24321"/>
                  </a:cubicBezTo>
                  <a:cubicBezTo>
                    <a:pt x="7456" y="24321"/>
                    <a:pt x="7370" y="24250"/>
                    <a:pt x="7399" y="24133"/>
                  </a:cubicBezTo>
                  <a:cubicBezTo>
                    <a:pt x="7522" y="23654"/>
                    <a:pt x="7597" y="23061"/>
                    <a:pt x="7399" y="22588"/>
                  </a:cubicBezTo>
                  <a:cubicBezTo>
                    <a:pt x="7309" y="22377"/>
                    <a:pt x="7505" y="22243"/>
                    <a:pt x="7689" y="22243"/>
                  </a:cubicBezTo>
                  <a:cubicBezTo>
                    <a:pt x="7832" y="22243"/>
                    <a:pt x="7967" y="22324"/>
                    <a:pt x="7955" y="22514"/>
                  </a:cubicBezTo>
                  <a:cubicBezTo>
                    <a:pt x="7952" y="22588"/>
                    <a:pt x="7949" y="22663"/>
                    <a:pt x="7943" y="22731"/>
                  </a:cubicBezTo>
                  <a:cubicBezTo>
                    <a:pt x="7983" y="22652"/>
                    <a:pt x="8064" y="22605"/>
                    <a:pt x="8150" y="22605"/>
                  </a:cubicBezTo>
                  <a:cubicBezTo>
                    <a:pt x="8163" y="22605"/>
                    <a:pt x="8176" y="22606"/>
                    <a:pt x="8190" y="22608"/>
                  </a:cubicBezTo>
                  <a:cubicBezTo>
                    <a:pt x="8362" y="22637"/>
                    <a:pt x="8523" y="22651"/>
                    <a:pt x="8672" y="22651"/>
                  </a:cubicBezTo>
                  <a:cubicBezTo>
                    <a:pt x="10563" y="22651"/>
                    <a:pt x="10575" y="20440"/>
                    <a:pt x="9789" y="19462"/>
                  </a:cubicBezTo>
                  <a:cubicBezTo>
                    <a:pt x="9399" y="18981"/>
                    <a:pt x="8869" y="18783"/>
                    <a:pt x="8302" y="18734"/>
                  </a:cubicBezTo>
                  <a:cubicBezTo>
                    <a:pt x="8250" y="18737"/>
                    <a:pt x="8199" y="18738"/>
                    <a:pt x="8147" y="18738"/>
                  </a:cubicBezTo>
                  <a:cubicBezTo>
                    <a:pt x="8033" y="18738"/>
                    <a:pt x="7919" y="18732"/>
                    <a:pt x="7806" y="18720"/>
                  </a:cubicBezTo>
                  <a:lnTo>
                    <a:pt x="7760" y="18720"/>
                  </a:lnTo>
                  <a:lnTo>
                    <a:pt x="7760" y="18717"/>
                  </a:lnTo>
                  <a:cubicBezTo>
                    <a:pt x="7726" y="18714"/>
                    <a:pt x="7697" y="18714"/>
                    <a:pt x="7665" y="18708"/>
                  </a:cubicBezTo>
                  <a:cubicBezTo>
                    <a:pt x="7256" y="18657"/>
                    <a:pt x="7387" y="18038"/>
                    <a:pt x="7760" y="18021"/>
                  </a:cubicBezTo>
                  <a:cubicBezTo>
                    <a:pt x="7807" y="18019"/>
                    <a:pt x="7855" y="18018"/>
                    <a:pt x="7902" y="18018"/>
                  </a:cubicBezTo>
                  <a:cubicBezTo>
                    <a:pt x="8017" y="18018"/>
                    <a:pt x="8131" y="18024"/>
                    <a:pt x="8247" y="18038"/>
                  </a:cubicBezTo>
                  <a:cubicBezTo>
                    <a:pt x="9327" y="17966"/>
                    <a:pt x="10161" y="17181"/>
                    <a:pt x="10345" y="16055"/>
                  </a:cubicBezTo>
                  <a:cubicBezTo>
                    <a:pt x="10568" y="14677"/>
                    <a:pt x="9006" y="14131"/>
                    <a:pt x="7981" y="14131"/>
                  </a:cubicBezTo>
                  <a:cubicBezTo>
                    <a:pt x="7902" y="14131"/>
                    <a:pt x="7826" y="14135"/>
                    <a:pt x="7754" y="14141"/>
                  </a:cubicBezTo>
                  <a:cubicBezTo>
                    <a:pt x="7614" y="14430"/>
                    <a:pt x="7408" y="14683"/>
                    <a:pt x="7153" y="14877"/>
                  </a:cubicBezTo>
                  <a:cubicBezTo>
                    <a:pt x="7115" y="14906"/>
                    <a:pt x="7078" y="14918"/>
                    <a:pt x="7043" y="14918"/>
                  </a:cubicBezTo>
                  <a:cubicBezTo>
                    <a:pt x="6889" y="14918"/>
                    <a:pt x="6777" y="14684"/>
                    <a:pt x="6900" y="14551"/>
                  </a:cubicBezTo>
                  <a:cubicBezTo>
                    <a:pt x="7327" y="14081"/>
                    <a:pt x="7516" y="13425"/>
                    <a:pt x="7256" y="12823"/>
                  </a:cubicBezTo>
                  <a:cubicBezTo>
                    <a:pt x="7134" y="12537"/>
                    <a:pt x="7354" y="12328"/>
                    <a:pt x="7568" y="12328"/>
                  </a:cubicBezTo>
                  <a:cubicBezTo>
                    <a:pt x="7692" y="12328"/>
                    <a:pt x="7814" y="12399"/>
                    <a:pt x="7866" y="12565"/>
                  </a:cubicBezTo>
                  <a:cubicBezTo>
                    <a:pt x="7912" y="12714"/>
                    <a:pt x="7940" y="12866"/>
                    <a:pt x="7952" y="13024"/>
                  </a:cubicBezTo>
                  <a:cubicBezTo>
                    <a:pt x="7975" y="13001"/>
                    <a:pt x="8004" y="12986"/>
                    <a:pt x="8035" y="12978"/>
                  </a:cubicBezTo>
                  <a:cubicBezTo>
                    <a:pt x="8961" y="12665"/>
                    <a:pt x="9975" y="12138"/>
                    <a:pt x="10256" y="11110"/>
                  </a:cubicBezTo>
                  <a:cubicBezTo>
                    <a:pt x="10402" y="10565"/>
                    <a:pt x="10221" y="9983"/>
                    <a:pt x="9829" y="9577"/>
                  </a:cubicBezTo>
                  <a:cubicBezTo>
                    <a:pt x="9436" y="9173"/>
                    <a:pt x="9038" y="9187"/>
                    <a:pt x="8531" y="9181"/>
                  </a:cubicBezTo>
                  <a:cubicBezTo>
                    <a:pt x="8244" y="9173"/>
                    <a:pt x="8158" y="8806"/>
                    <a:pt x="8387" y="8657"/>
                  </a:cubicBezTo>
                  <a:cubicBezTo>
                    <a:pt x="8605" y="8515"/>
                    <a:pt x="8830" y="8453"/>
                    <a:pt x="9050" y="8453"/>
                  </a:cubicBezTo>
                  <a:close/>
                  <a:moveTo>
                    <a:pt x="9766" y="1"/>
                  </a:moveTo>
                  <a:cubicBezTo>
                    <a:pt x="9074" y="1"/>
                    <a:pt x="8387" y="213"/>
                    <a:pt x="7926" y="714"/>
                  </a:cubicBezTo>
                  <a:cubicBezTo>
                    <a:pt x="6889" y="1849"/>
                    <a:pt x="7439" y="3763"/>
                    <a:pt x="8992" y="4115"/>
                  </a:cubicBezTo>
                  <a:cubicBezTo>
                    <a:pt x="9049" y="4127"/>
                    <a:pt x="9098" y="4164"/>
                    <a:pt x="9124" y="4215"/>
                  </a:cubicBezTo>
                  <a:cubicBezTo>
                    <a:pt x="9402" y="3965"/>
                    <a:pt x="9768" y="3803"/>
                    <a:pt x="10134" y="3803"/>
                  </a:cubicBezTo>
                  <a:cubicBezTo>
                    <a:pt x="10138" y="3803"/>
                    <a:pt x="10141" y="3803"/>
                    <a:pt x="10144" y="3803"/>
                  </a:cubicBezTo>
                  <a:cubicBezTo>
                    <a:pt x="10577" y="3806"/>
                    <a:pt x="10562" y="4427"/>
                    <a:pt x="10144" y="4462"/>
                  </a:cubicBezTo>
                  <a:cubicBezTo>
                    <a:pt x="9602" y="4513"/>
                    <a:pt x="9261" y="4863"/>
                    <a:pt x="9124" y="5373"/>
                  </a:cubicBezTo>
                  <a:cubicBezTo>
                    <a:pt x="9090" y="5502"/>
                    <a:pt x="8986" y="5561"/>
                    <a:pt x="8880" y="5561"/>
                  </a:cubicBezTo>
                  <a:cubicBezTo>
                    <a:pt x="8745" y="5561"/>
                    <a:pt x="8607" y="5466"/>
                    <a:pt x="8602" y="5301"/>
                  </a:cubicBezTo>
                  <a:cubicBezTo>
                    <a:pt x="8602" y="5144"/>
                    <a:pt x="8631" y="4986"/>
                    <a:pt x="8694" y="4840"/>
                  </a:cubicBezTo>
                  <a:cubicBezTo>
                    <a:pt x="7979" y="4541"/>
                    <a:pt x="7222" y="4348"/>
                    <a:pt x="6461" y="4348"/>
                  </a:cubicBezTo>
                  <a:cubicBezTo>
                    <a:pt x="6013" y="4348"/>
                    <a:pt x="5565" y="4414"/>
                    <a:pt x="5124" y="4565"/>
                  </a:cubicBezTo>
                  <a:cubicBezTo>
                    <a:pt x="3304" y="5178"/>
                    <a:pt x="1966" y="8207"/>
                    <a:pt x="4645" y="8817"/>
                  </a:cubicBezTo>
                  <a:cubicBezTo>
                    <a:pt x="5058" y="8912"/>
                    <a:pt x="4915" y="9453"/>
                    <a:pt x="4556" y="9493"/>
                  </a:cubicBezTo>
                  <a:cubicBezTo>
                    <a:pt x="3482" y="9620"/>
                    <a:pt x="2508" y="9711"/>
                    <a:pt x="1602" y="10336"/>
                  </a:cubicBezTo>
                  <a:cubicBezTo>
                    <a:pt x="26" y="10995"/>
                    <a:pt x="1" y="12370"/>
                    <a:pt x="1525" y="14459"/>
                  </a:cubicBezTo>
                  <a:cubicBezTo>
                    <a:pt x="2052" y="14780"/>
                    <a:pt x="2657" y="14949"/>
                    <a:pt x="3273" y="14949"/>
                  </a:cubicBezTo>
                  <a:cubicBezTo>
                    <a:pt x="3284" y="14949"/>
                    <a:pt x="3294" y="14949"/>
                    <a:pt x="3304" y="14949"/>
                  </a:cubicBezTo>
                  <a:cubicBezTo>
                    <a:pt x="3362" y="14843"/>
                    <a:pt x="3433" y="14743"/>
                    <a:pt x="3514" y="14654"/>
                  </a:cubicBezTo>
                  <a:cubicBezTo>
                    <a:pt x="3580" y="14584"/>
                    <a:pt x="3655" y="14555"/>
                    <a:pt x="3728" y="14555"/>
                  </a:cubicBezTo>
                  <a:cubicBezTo>
                    <a:pt x="3968" y="14555"/>
                    <a:pt x="4180" y="14874"/>
                    <a:pt x="3969" y="15110"/>
                  </a:cubicBezTo>
                  <a:cubicBezTo>
                    <a:pt x="3588" y="15539"/>
                    <a:pt x="3685" y="16110"/>
                    <a:pt x="4032" y="16519"/>
                  </a:cubicBezTo>
                  <a:cubicBezTo>
                    <a:pt x="4176" y="16691"/>
                    <a:pt x="4052" y="16941"/>
                    <a:pt x="3865" y="16941"/>
                  </a:cubicBezTo>
                  <a:cubicBezTo>
                    <a:pt x="3824" y="16941"/>
                    <a:pt x="3781" y="16930"/>
                    <a:pt x="3737" y="16903"/>
                  </a:cubicBezTo>
                  <a:cubicBezTo>
                    <a:pt x="3342" y="16680"/>
                    <a:pt x="3147" y="16273"/>
                    <a:pt x="3118" y="15846"/>
                  </a:cubicBezTo>
                  <a:lnTo>
                    <a:pt x="3072" y="15852"/>
                  </a:lnTo>
                  <a:cubicBezTo>
                    <a:pt x="3075" y="16052"/>
                    <a:pt x="2926" y="16221"/>
                    <a:pt x="2728" y="16244"/>
                  </a:cubicBezTo>
                  <a:cubicBezTo>
                    <a:pt x="2613" y="16233"/>
                    <a:pt x="2502" y="16228"/>
                    <a:pt x="2395" y="16228"/>
                  </a:cubicBezTo>
                  <a:cubicBezTo>
                    <a:pt x="1073" y="16228"/>
                    <a:pt x="339" y="17061"/>
                    <a:pt x="195" y="18723"/>
                  </a:cubicBezTo>
                  <a:cubicBezTo>
                    <a:pt x="410" y="18986"/>
                    <a:pt x="617" y="19244"/>
                    <a:pt x="832" y="19502"/>
                  </a:cubicBezTo>
                  <a:cubicBezTo>
                    <a:pt x="1577" y="20219"/>
                    <a:pt x="2531" y="20562"/>
                    <a:pt x="3542" y="20663"/>
                  </a:cubicBezTo>
                  <a:cubicBezTo>
                    <a:pt x="3961" y="20703"/>
                    <a:pt x="4075" y="21284"/>
                    <a:pt x="3645" y="21416"/>
                  </a:cubicBezTo>
                  <a:cubicBezTo>
                    <a:pt x="3187" y="21551"/>
                    <a:pt x="2634" y="21674"/>
                    <a:pt x="2227" y="21935"/>
                  </a:cubicBezTo>
                  <a:cubicBezTo>
                    <a:pt x="1645" y="22107"/>
                    <a:pt x="1333" y="22542"/>
                    <a:pt x="1296" y="23250"/>
                  </a:cubicBezTo>
                  <a:cubicBezTo>
                    <a:pt x="657" y="23858"/>
                    <a:pt x="608" y="24439"/>
                    <a:pt x="1152" y="24992"/>
                  </a:cubicBezTo>
                  <a:cubicBezTo>
                    <a:pt x="1614" y="26147"/>
                    <a:pt x="2760" y="26433"/>
                    <a:pt x="3912" y="26474"/>
                  </a:cubicBezTo>
                  <a:cubicBezTo>
                    <a:pt x="4059" y="26417"/>
                    <a:pt x="4208" y="26384"/>
                    <a:pt x="4357" y="26384"/>
                  </a:cubicBezTo>
                  <a:cubicBezTo>
                    <a:pt x="4466" y="26384"/>
                    <a:pt x="4575" y="26402"/>
                    <a:pt x="4683" y="26442"/>
                  </a:cubicBezTo>
                  <a:cubicBezTo>
                    <a:pt x="4697" y="26448"/>
                    <a:pt x="4708" y="26456"/>
                    <a:pt x="4723" y="26468"/>
                  </a:cubicBezTo>
                  <a:cubicBezTo>
                    <a:pt x="4969" y="26454"/>
                    <a:pt x="5210" y="26442"/>
                    <a:pt x="5436" y="26425"/>
                  </a:cubicBezTo>
                  <a:cubicBezTo>
                    <a:pt x="5440" y="26425"/>
                    <a:pt x="5444" y="26425"/>
                    <a:pt x="5448" y="26425"/>
                  </a:cubicBezTo>
                  <a:cubicBezTo>
                    <a:pt x="5668" y="26425"/>
                    <a:pt x="5665" y="26730"/>
                    <a:pt x="5485" y="26803"/>
                  </a:cubicBezTo>
                  <a:cubicBezTo>
                    <a:pt x="5167" y="26929"/>
                    <a:pt x="4837" y="27021"/>
                    <a:pt x="4502" y="27078"/>
                  </a:cubicBezTo>
                  <a:cubicBezTo>
                    <a:pt x="4104" y="27187"/>
                    <a:pt x="3789" y="27293"/>
                    <a:pt x="3548" y="27700"/>
                  </a:cubicBezTo>
                  <a:cubicBezTo>
                    <a:pt x="3330" y="28064"/>
                    <a:pt x="3273" y="28540"/>
                    <a:pt x="3534" y="28895"/>
                  </a:cubicBezTo>
                  <a:cubicBezTo>
                    <a:pt x="3763" y="29203"/>
                    <a:pt x="4114" y="29338"/>
                    <a:pt x="4474" y="29338"/>
                  </a:cubicBezTo>
                  <a:cubicBezTo>
                    <a:pt x="4934" y="29338"/>
                    <a:pt x="5410" y="29119"/>
                    <a:pt x="5668" y="28766"/>
                  </a:cubicBezTo>
                  <a:cubicBezTo>
                    <a:pt x="5706" y="28714"/>
                    <a:pt x="5766" y="28686"/>
                    <a:pt x="5829" y="28686"/>
                  </a:cubicBezTo>
                  <a:cubicBezTo>
                    <a:pt x="5837" y="28671"/>
                    <a:pt x="5846" y="28660"/>
                    <a:pt x="5857" y="28646"/>
                  </a:cubicBezTo>
                  <a:cubicBezTo>
                    <a:pt x="5919" y="28568"/>
                    <a:pt x="5999" y="28535"/>
                    <a:pt x="6080" y="28535"/>
                  </a:cubicBezTo>
                  <a:cubicBezTo>
                    <a:pt x="6327" y="28535"/>
                    <a:pt x="6591" y="28836"/>
                    <a:pt x="6416" y="29075"/>
                  </a:cubicBezTo>
                  <a:cubicBezTo>
                    <a:pt x="6389" y="30877"/>
                    <a:pt x="7013" y="31775"/>
                    <a:pt x="8288" y="31775"/>
                  </a:cubicBezTo>
                  <a:cubicBezTo>
                    <a:pt x="8372" y="31775"/>
                    <a:pt x="8458" y="31771"/>
                    <a:pt x="8548" y="31763"/>
                  </a:cubicBezTo>
                  <a:cubicBezTo>
                    <a:pt x="8572" y="31763"/>
                    <a:pt x="8596" y="31764"/>
                    <a:pt x="8620" y="31764"/>
                  </a:cubicBezTo>
                  <a:cubicBezTo>
                    <a:pt x="9240" y="31764"/>
                    <a:pt x="9853" y="31621"/>
                    <a:pt x="10410" y="31345"/>
                  </a:cubicBezTo>
                  <a:cubicBezTo>
                    <a:pt x="11408" y="30944"/>
                    <a:pt x="12141" y="30345"/>
                    <a:pt x="12769" y="29485"/>
                  </a:cubicBezTo>
                  <a:cubicBezTo>
                    <a:pt x="13849" y="28007"/>
                    <a:pt x="14236" y="26247"/>
                    <a:pt x="14304" y="24442"/>
                  </a:cubicBezTo>
                  <a:cubicBezTo>
                    <a:pt x="14428" y="21316"/>
                    <a:pt x="13800" y="18161"/>
                    <a:pt x="13671" y="15035"/>
                  </a:cubicBezTo>
                  <a:cubicBezTo>
                    <a:pt x="13539" y="11797"/>
                    <a:pt x="13969" y="8528"/>
                    <a:pt x="13771" y="5310"/>
                  </a:cubicBezTo>
                  <a:cubicBezTo>
                    <a:pt x="13663" y="3488"/>
                    <a:pt x="13092" y="1270"/>
                    <a:pt x="11310" y="362"/>
                  </a:cubicBezTo>
                  <a:cubicBezTo>
                    <a:pt x="10865" y="134"/>
                    <a:pt x="10314" y="1"/>
                    <a:pt x="9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a:off x="3840475" y="4625825"/>
              <a:ext cx="109275" cy="493650"/>
            </a:xfrm>
            <a:custGeom>
              <a:avLst/>
              <a:gdLst/>
              <a:ahLst/>
              <a:cxnLst/>
              <a:rect l="l" t="t" r="r" b="b"/>
              <a:pathLst>
                <a:path w="4371" h="19746" extrusionOk="0">
                  <a:moveTo>
                    <a:pt x="2274" y="1"/>
                  </a:moveTo>
                  <a:cubicBezTo>
                    <a:pt x="2054" y="1"/>
                    <a:pt x="1829" y="63"/>
                    <a:pt x="1611" y="205"/>
                  </a:cubicBezTo>
                  <a:cubicBezTo>
                    <a:pt x="1382" y="354"/>
                    <a:pt x="1468" y="721"/>
                    <a:pt x="1755" y="729"/>
                  </a:cubicBezTo>
                  <a:cubicBezTo>
                    <a:pt x="2262" y="735"/>
                    <a:pt x="2660" y="724"/>
                    <a:pt x="3053" y="1125"/>
                  </a:cubicBezTo>
                  <a:cubicBezTo>
                    <a:pt x="3445" y="1526"/>
                    <a:pt x="3626" y="2113"/>
                    <a:pt x="3480" y="2658"/>
                  </a:cubicBezTo>
                  <a:cubicBezTo>
                    <a:pt x="3199" y="3686"/>
                    <a:pt x="2185" y="4214"/>
                    <a:pt x="1259" y="4526"/>
                  </a:cubicBezTo>
                  <a:cubicBezTo>
                    <a:pt x="1228" y="4534"/>
                    <a:pt x="1199" y="4549"/>
                    <a:pt x="1176" y="4572"/>
                  </a:cubicBezTo>
                  <a:cubicBezTo>
                    <a:pt x="1164" y="4414"/>
                    <a:pt x="1136" y="4262"/>
                    <a:pt x="1090" y="4113"/>
                  </a:cubicBezTo>
                  <a:cubicBezTo>
                    <a:pt x="1038" y="3947"/>
                    <a:pt x="916" y="3876"/>
                    <a:pt x="792" y="3876"/>
                  </a:cubicBezTo>
                  <a:cubicBezTo>
                    <a:pt x="578" y="3876"/>
                    <a:pt x="358" y="4085"/>
                    <a:pt x="480" y="4371"/>
                  </a:cubicBezTo>
                  <a:cubicBezTo>
                    <a:pt x="740" y="4973"/>
                    <a:pt x="548" y="5629"/>
                    <a:pt x="124" y="6099"/>
                  </a:cubicBezTo>
                  <a:cubicBezTo>
                    <a:pt x="1" y="6232"/>
                    <a:pt x="113" y="6466"/>
                    <a:pt x="267" y="6466"/>
                  </a:cubicBezTo>
                  <a:cubicBezTo>
                    <a:pt x="302" y="6466"/>
                    <a:pt x="339" y="6454"/>
                    <a:pt x="377" y="6426"/>
                  </a:cubicBezTo>
                  <a:cubicBezTo>
                    <a:pt x="632" y="6231"/>
                    <a:pt x="838" y="5979"/>
                    <a:pt x="978" y="5689"/>
                  </a:cubicBezTo>
                  <a:cubicBezTo>
                    <a:pt x="1050" y="5683"/>
                    <a:pt x="1126" y="5680"/>
                    <a:pt x="1205" y="5680"/>
                  </a:cubicBezTo>
                  <a:cubicBezTo>
                    <a:pt x="2230" y="5680"/>
                    <a:pt x="3792" y="6225"/>
                    <a:pt x="3569" y="7603"/>
                  </a:cubicBezTo>
                  <a:cubicBezTo>
                    <a:pt x="3385" y="8729"/>
                    <a:pt x="2551" y="9514"/>
                    <a:pt x="1471" y="9586"/>
                  </a:cubicBezTo>
                  <a:cubicBezTo>
                    <a:pt x="1355" y="9572"/>
                    <a:pt x="1241" y="9566"/>
                    <a:pt x="1126" y="9566"/>
                  </a:cubicBezTo>
                  <a:cubicBezTo>
                    <a:pt x="1079" y="9566"/>
                    <a:pt x="1031" y="9567"/>
                    <a:pt x="984" y="9569"/>
                  </a:cubicBezTo>
                  <a:cubicBezTo>
                    <a:pt x="611" y="9586"/>
                    <a:pt x="480" y="10205"/>
                    <a:pt x="889" y="10257"/>
                  </a:cubicBezTo>
                  <a:cubicBezTo>
                    <a:pt x="921" y="10262"/>
                    <a:pt x="950" y="10262"/>
                    <a:pt x="984" y="10265"/>
                  </a:cubicBezTo>
                  <a:lnTo>
                    <a:pt x="984" y="10268"/>
                  </a:lnTo>
                  <a:lnTo>
                    <a:pt x="1030" y="10268"/>
                  </a:lnTo>
                  <a:cubicBezTo>
                    <a:pt x="1143" y="10280"/>
                    <a:pt x="1257" y="10286"/>
                    <a:pt x="1371" y="10286"/>
                  </a:cubicBezTo>
                  <a:cubicBezTo>
                    <a:pt x="1423" y="10286"/>
                    <a:pt x="1474" y="10285"/>
                    <a:pt x="1526" y="10282"/>
                  </a:cubicBezTo>
                  <a:cubicBezTo>
                    <a:pt x="2093" y="10331"/>
                    <a:pt x="2623" y="10529"/>
                    <a:pt x="3013" y="11010"/>
                  </a:cubicBezTo>
                  <a:cubicBezTo>
                    <a:pt x="3799" y="11988"/>
                    <a:pt x="3787" y="14199"/>
                    <a:pt x="1896" y="14199"/>
                  </a:cubicBezTo>
                  <a:cubicBezTo>
                    <a:pt x="1747" y="14199"/>
                    <a:pt x="1586" y="14185"/>
                    <a:pt x="1414" y="14156"/>
                  </a:cubicBezTo>
                  <a:cubicBezTo>
                    <a:pt x="1400" y="14154"/>
                    <a:pt x="1387" y="14153"/>
                    <a:pt x="1374" y="14153"/>
                  </a:cubicBezTo>
                  <a:cubicBezTo>
                    <a:pt x="1288" y="14153"/>
                    <a:pt x="1207" y="14200"/>
                    <a:pt x="1167" y="14280"/>
                  </a:cubicBezTo>
                  <a:cubicBezTo>
                    <a:pt x="1173" y="14211"/>
                    <a:pt x="1176" y="14136"/>
                    <a:pt x="1179" y="14062"/>
                  </a:cubicBezTo>
                  <a:cubicBezTo>
                    <a:pt x="1191" y="13872"/>
                    <a:pt x="1056" y="13791"/>
                    <a:pt x="913" y="13791"/>
                  </a:cubicBezTo>
                  <a:cubicBezTo>
                    <a:pt x="729" y="13791"/>
                    <a:pt x="533" y="13925"/>
                    <a:pt x="623" y="14136"/>
                  </a:cubicBezTo>
                  <a:cubicBezTo>
                    <a:pt x="821" y="14606"/>
                    <a:pt x="746" y="15202"/>
                    <a:pt x="623" y="15681"/>
                  </a:cubicBezTo>
                  <a:cubicBezTo>
                    <a:pt x="594" y="15798"/>
                    <a:pt x="680" y="15868"/>
                    <a:pt x="768" y="15868"/>
                  </a:cubicBezTo>
                  <a:cubicBezTo>
                    <a:pt x="828" y="15868"/>
                    <a:pt x="890" y="15836"/>
                    <a:pt x="918" y="15764"/>
                  </a:cubicBezTo>
                  <a:cubicBezTo>
                    <a:pt x="955" y="15669"/>
                    <a:pt x="984" y="15575"/>
                    <a:pt x="1007" y="15477"/>
                  </a:cubicBezTo>
                  <a:cubicBezTo>
                    <a:pt x="1050" y="15489"/>
                    <a:pt x="1093" y="15497"/>
                    <a:pt x="1136" y="15497"/>
                  </a:cubicBezTo>
                  <a:cubicBezTo>
                    <a:pt x="1199" y="15494"/>
                    <a:pt x="1263" y="15493"/>
                    <a:pt x="1326" y="15493"/>
                  </a:cubicBezTo>
                  <a:cubicBezTo>
                    <a:pt x="2329" y="15493"/>
                    <a:pt x="3272" y="15886"/>
                    <a:pt x="3563" y="16964"/>
                  </a:cubicBezTo>
                  <a:cubicBezTo>
                    <a:pt x="3829" y="17952"/>
                    <a:pt x="3271" y="19373"/>
                    <a:pt x="2186" y="19373"/>
                  </a:cubicBezTo>
                  <a:cubicBezTo>
                    <a:pt x="2043" y="19373"/>
                    <a:pt x="1890" y="19348"/>
                    <a:pt x="1729" y="19294"/>
                  </a:cubicBezTo>
                  <a:cubicBezTo>
                    <a:pt x="1712" y="19288"/>
                    <a:pt x="1696" y="19285"/>
                    <a:pt x="1680" y="19285"/>
                  </a:cubicBezTo>
                  <a:cubicBezTo>
                    <a:pt x="1532" y="19285"/>
                    <a:pt x="1440" y="19533"/>
                    <a:pt x="1603" y="19601"/>
                  </a:cubicBezTo>
                  <a:cubicBezTo>
                    <a:pt x="1838" y="19701"/>
                    <a:pt x="2068" y="19746"/>
                    <a:pt x="2289" y="19746"/>
                  </a:cubicBezTo>
                  <a:cubicBezTo>
                    <a:pt x="3429" y="19746"/>
                    <a:pt x="4311" y="18535"/>
                    <a:pt x="4282" y="17368"/>
                  </a:cubicBezTo>
                  <a:cubicBezTo>
                    <a:pt x="4236" y="15949"/>
                    <a:pt x="3018" y="14782"/>
                    <a:pt x="1640" y="14782"/>
                  </a:cubicBezTo>
                  <a:cubicBezTo>
                    <a:pt x="1472" y="14782"/>
                    <a:pt x="1301" y="14799"/>
                    <a:pt x="1130" y="14835"/>
                  </a:cubicBezTo>
                  <a:cubicBezTo>
                    <a:pt x="1142" y="14718"/>
                    <a:pt x="1150" y="14598"/>
                    <a:pt x="1153" y="14480"/>
                  </a:cubicBezTo>
                  <a:cubicBezTo>
                    <a:pt x="1185" y="14532"/>
                    <a:pt x="1233" y="14569"/>
                    <a:pt x="1293" y="14583"/>
                  </a:cubicBezTo>
                  <a:cubicBezTo>
                    <a:pt x="1498" y="14634"/>
                    <a:pt x="1703" y="14659"/>
                    <a:pt x="1904" y="14659"/>
                  </a:cubicBezTo>
                  <a:cubicBezTo>
                    <a:pt x="3163" y="14659"/>
                    <a:pt x="4294" y="13707"/>
                    <a:pt x="4336" y="12337"/>
                  </a:cubicBezTo>
                  <a:cubicBezTo>
                    <a:pt x="4371" y="11222"/>
                    <a:pt x="3683" y="10400"/>
                    <a:pt x="2778" y="9953"/>
                  </a:cubicBezTo>
                  <a:cubicBezTo>
                    <a:pt x="3649" y="9523"/>
                    <a:pt x="4302" y="8706"/>
                    <a:pt x="4291" y="7603"/>
                  </a:cubicBezTo>
                  <a:cubicBezTo>
                    <a:pt x="4279" y="6030"/>
                    <a:pt x="2881" y="4981"/>
                    <a:pt x="1440" y="4964"/>
                  </a:cubicBezTo>
                  <a:cubicBezTo>
                    <a:pt x="2778" y="4686"/>
                    <a:pt x="4282" y="3589"/>
                    <a:pt x="4187" y="2073"/>
                  </a:cubicBezTo>
                  <a:cubicBezTo>
                    <a:pt x="4132" y="1176"/>
                    <a:pt x="3235" y="1"/>
                    <a:pt x="22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a:off x="318947" y="30073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rot="-1177723">
            <a:off x="7987946" y="31850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64"/>
          <p:cNvGrpSpPr/>
          <p:nvPr/>
        </p:nvGrpSpPr>
        <p:grpSpPr>
          <a:xfrm>
            <a:off x="7071873" y="1516364"/>
            <a:ext cx="394851" cy="387434"/>
            <a:chOff x="1652700" y="3233600"/>
            <a:chExt cx="243525" cy="238950"/>
          </a:xfrm>
        </p:grpSpPr>
        <p:sp>
          <p:nvSpPr>
            <p:cNvPr id="684" name="Google Shape;684;p64"/>
            <p:cNvSpPr/>
            <p:nvPr/>
          </p:nvSpPr>
          <p:spPr>
            <a:xfrm>
              <a:off x="1703900" y="3244775"/>
              <a:ext cx="183975" cy="176100"/>
            </a:xfrm>
            <a:custGeom>
              <a:avLst/>
              <a:gdLst/>
              <a:ahLst/>
              <a:cxnLst/>
              <a:rect l="l" t="t" r="r" b="b"/>
              <a:pathLst>
                <a:path w="7359" h="7044" extrusionOk="0">
                  <a:moveTo>
                    <a:pt x="4124" y="2368"/>
                  </a:moveTo>
                  <a:cubicBezTo>
                    <a:pt x="4220" y="2368"/>
                    <a:pt x="4330" y="2395"/>
                    <a:pt x="4426" y="2395"/>
                  </a:cubicBezTo>
                  <a:cubicBezTo>
                    <a:pt x="4461" y="2395"/>
                    <a:pt x="4495" y="2392"/>
                    <a:pt x="4525" y="2382"/>
                  </a:cubicBezTo>
                  <a:cubicBezTo>
                    <a:pt x="4573" y="2453"/>
                    <a:pt x="4620" y="2525"/>
                    <a:pt x="4692" y="2572"/>
                  </a:cubicBezTo>
                  <a:lnTo>
                    <a:pt x="4739" y="2596"/>
                  </a:lnTo>
                  <a:cubicBezTo>
                    <a:pt x="4763" y="2691"/>
                    <a:pt x="4811" y="2787"/>
                    <a:pt x="4811" y="2882"/>
                  </a:cubicBezTo>
                  <a:lnTo>
                    <a:pt x="4811" y="2906"/>
                  </a:lnTo>
                  <a:cubicBezTo>
                    <a:pt x="4811" y="2953"/>
                    <a:pt x="4811" y="2977"/>
                    <a:pt x="4811" y="3025"/>
                  </a:cubicBezTo>
                  <a:cubicBezTo>
                    <a:pt x="4763" y="3120"/>
                    <a:pt x="4692" y="3239"/>
                    <a:pt x="4620" y="3334"/>
                  </a:cubicBezTo>
                  <a:cubicBezTo>
                    <a:pt x="4573" y="3382"/>
                    <a:pt x="4763" y="3430"/>
                    <a:pt x="4739" y="3477"/>
                  </a:cubicBezTo>
                  <a:cubicBezTo>
                    <a:pt x="4752" y="3452"/>
                    <a:pt x="4758" y="3442"/>
                    <a:pt x="4759" y="3442"/>
                  </a:cubicBezTo>
                  <a:lnTo>
                    <a:pt x="4759" y="3442"/>
                  </a:lnTo>
                  <a:cubicBezTo>
                    <a:pt x="4764" y="3442"/>
                    <a:pt x="4664" y="3672"/>
                    <a:pt x="4644" y="3691"/>
                  </a:cubicBezTo>
                  <a:cubicBezTo>
                    <a:pt x="4596" y="3715"/>
                    <a:pt x="4477" y="3811"/>
                    <a:pt x="4454" y="3858"/>
                  </a:cubicBezTo>
                  <a:cubicBezTo>
                    <a:pt x="4406" y="3906"/>
                    <a:pt x="4340" y="3906"/>
                    <a:pt x="4275" y="3906"/>
                  </a:cubicBezTo>
                  <a:cubicBezTo>
                    <a:pt x="4209" y="3906"/>
                    <a:pt x="4144" y="3906"/>
                    <a:pt x="4096" y="3953"/>
                  </a:cubicBezTo>
                  <a:cubicBezTo>
                    <a:pt x="4049" y="4025"/>
                    <a:pt x="3977" y="4073"/>
                    <a:pt x="3930" y="4120"/>
                  </a:cubicBezTo>
                  <a:lnTo>
                    <a:pt x="3882" y="4144"/>
                  </a:lnTo>
                  <a:lnTo>
                    <a:pt x="3787" y="4168"/>
                  </a:lnTo>
                  <a:cubicBezTo>
                    <a:pt x="3692" y="4168"/>
                    <a:pt x="3787" y="4025"/>
                    <a:pt x="3692" y="4025"/>
                  </a:cubicBezTo>
                  <a:cubicBezTo>
                    <a:pt x="3668" y="4001"/>
                    <a:pt x="3525" y="4001"/>
                    <a:pt x="3525" y="3977"/>
                  </a:cubicBezTo>
                  <a:cubicBezTo>
                    <a:pt x="3501" y="3953"/>
                    <a:pt x="3310" y="3644"/>
                    <a:pt x="3287" y="3620"/>
                  </a:cubicBezTo>
                  <a:cubicBezTo>
                    <a:pt x="3215" y="3334"/>
                    <a:pt x="3239" y="3453"/>
                    <a:pt x="3168" y="3168"/>
                  </a:cubicBezTo>
                  <a:cubicBezTo>
                    <a:pt x="3168" y="3144"/>
                    <a:pt x="3168" y="3144"/>
                    <a:pt x="3144" y="3120"/>
                  </a:cubicBezTo>
                  <a:lnTo>
                    <a:pt x="3168" y="3096"/>
                  </a:lnTo>
                  <a:cubicBezTo>
                    <a:pt x="3215" y="3072"/>
                    <a:pt x="3239" y="3048"/>
                    <a:pt x="3287" y="3025"/>
                  </a:cubicBezTo>
                  <a:cubicBezTo>
                    <a:pt x="3287" y="3025"/>
                    <a:pt x="3453" y="2667"/>
                    <a:pt x="3453" y="2667"/>
                  </a:cubicBezTo>
                  <a:cubicBezTo>
                    <a:pt x="3620" y="2548"/>
                    <a:pt x="3811" y="2453"/>
                    <a:pt x="4025" y="2382"/>
                  </a:cubicBezTo>
                  <a:cubicBezTo>
                    <a:pt x="4055" y="2372"/>
                    <a:pt x="4088" y="2368"/>
                    <a:pt x="4124" y="2368"/>
                  </a:cubicBezTo>
                  <a:close/>
                  <a:moveTo>
                    <a:pt x="6549" y="0"/>
                  </a:moveTo>
                  <a:cubicBezTo>
                    <a:pt x="5144" y="119"/>
                    <a:pt x="3811" y="619"/>
                    <a:pt x="2691" y="1453"/>
                  </a:cubicBezTo>
                  <a:cubicBezTo>
                    <a:pt x="2120" y="1882"/>
                    <a:pt x="1548" y="2358"/>
                    <a:pt x="1024" y="2858"/>
                  </a:cubicBezTo>
                  <a:cubicBezTo>
                    <a:pt x="786" y="3096"/>
                    <a:pt x="548" y="3334"/>
                    <a:pt x="334" y="3596"/>
                  </a:cubicBezTo>
                  <a:cubicBezTo>
                    <a:pt x="143" y="3787"/>
                    <a:pt x="24" y="4049"/>
                    <a:pt x="0" y="4334"/>
                  </a:cubicBezTo>
                  <a:cubicBezTo>
                    <a:pt x="24" y="4525"/>
                    <a:pt x="96" y="4715"/>
                    <a:pt x="238" y="4858"/>
                  </a:cubicBezTo>
                  <a:cubicBezTo>
                    <a:pt x="286" y="4930"/>
                    <a:pt x="357" y="5001"/>
                    <a:pt x="429" y="5049"/>
                  </a:cubicBezTo>
                  <a:lnTo>
                    <a:pt x="2167" y="6883"/>
                  </a:lnTo>
                  <a:cubicBezTo>
                    <a:pt x="2286" y="6990"/>
                    <a:pt x="2435" y="7043"/>
                    <a:pt x="2584" y="7043"/>
                  </a:cubicBezTo>
                  <a:cubicBezTo>
                    <a:pt x="2733" y="7043"/>
                    <a:pt x="2882" y="6990"/>
                    <a:pt x="3001" y="6883"/>
                  </a:cubicBezTo>
                  <a:cubicBezTo>
                    <a:pt x="3692" y="6240"/>
                    <a:pt x="4358" y="5573"/>
                    <a:pt x="5025" y="4882"/>
                  </a:cubicBezTo>
                  <a:cubicBezTo>
                    <a:pt x="5359" y="4549"/>
                    <a:pt x="5692" y="4168"/>
                    <a:pt x="5978" y="3811"/>
                  </a:cubicBezTo>
                  <a:cubicBezTo>
                    <a:pt x="6263" y="3406"/>
                    <a:pt x="6502" y="2977"/>
                    <a:pt x="6668" y="2501"/>
                  </a:cubicBezTo>
                  <a:lnTo>
                    <a:pt x="7311" y="1000"/>
                  </a:lnTo>
                  <a:cubicBezTo>
                    <a:pt x="7359" y="786"/>
                    <a:pt x="7311" y="572"/>
                    <a:pt x="7145" y="429"/>
                  </a:cubicBezTo>
                  <a:lnTo>
                    <a:pt x="7168" y="429"/>
                  </a:lnTo>
                  <a:cubicBezTo>
                    <a:pt x="7121" y="405"/>
                    <a:pt x="7097" y="381"/>
                    <a:pt x="7073" y="357"/>
                  </a:cubicBezTo>
                  <a:cubicBezTo>
                    <a:pt x="6978" y="143"/>
                    <a:pt x="6764" y="0"/>
                    <a:pt x="6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a:off x="1655675" y="3382875"/>
              <a:ext cx="89325" cy="89675"/>
            </a:xfrm>
            <a:custGeom>
              <a:avLst/>
              <a:gdLst/>
              <a:ahLst/>
              <a:cxnLst/>
              <a:rect l="l" t="t" r="r" b="b"/>
              <a:pathLst>
                <a:path w="3573" h="3587" extrusionOk="0">
                  <a:moveTo>
                    <a:pt x="1795" y="0"/>
                  </a:moveTo>
                  <a:cubicBezTo>
                    <a:pt x="1698" y="0"/>
                    <a:pt x="1601" y="26"/>
                    <a:pt x="1524" y="73"/>
                  </a:cubicBezTo>
                  <a:cubicBezTo>
                    <a:pt x="1286" y="239"/>
                    <a:pt x="1096" y="430"/>
                    <a:pt x="929" y="668"/>
                  </a:cubicBezTo>
                  <a:cubicBezTo>
                    <a:pt x="786" y="882"/>
                    <a:pt x="691" y="1097"/>
                    <a:pt x="596" y="1335"/>
                  </a:cubicBezTo>
                  <a:cubicBezTo>
                    <a:pt x="453" y="1740"/>
                    <a:pt x="381" y="2168"/>
                    <a:pt x="215" y="2573"/>
                  </a:cubicBezTo>
                  <a:cubicBezTo>
                    <a:pt x="191" y="2621"/>
                    <a:pt x="167" y="2668"/>
                    <a:pt x="143" y="2716"/>
                  </a:cubicBezTo>
                  <a:cubicBezTo>
                    <a:pt x="0" y="2954"/>
                    <a:pt x="48" y="3240"/>
                    <a:pt x="238" y="3430"/>
                  </a:cubicBezTo>
                  <a:cubicBezTo>
                    <a:pt x="337" y="3529"/>
                    <a:pt x="479" y="3586"/>
                    <a:pt x="627" y="3586"/>
                  </a:cubicBezTo>
                  <a:cubicBezTo>
                    <a:pt x="728" y="3586"/>
                    <a:pt x="832" y="3560"/>
                    <a:pt x="929" y="3502"/>
                  </a:cubicBezTo>
                  <a:lnTo>
                    <a:pt x="977" y="3478"/>
                  </a:lnTo>
                  <a:cubicBezTo>
                    <a:pt x="1810" y="3145"/>
                    <a:pt x="2810" y="3073"/>
                    <a:pt x="3406" y="2311"/>
                  </a:cubicBezTo>
                  <a:cubicBezTo>
                    <a:pt x="3499" y="2195"/>
                    <a:pt x="3569" y="2056"/>
                    <a:pt x="3572" y="1917"/>
                  </a:cubicBezTo>
                  <a:lnTo>
                    <a:pt x="3572" y="1917"/>
                  </a:lnTo>
                  <a:cubicBezTo>
                    <a:pt x="3572" y="1921"/>
                    <a:pt x="3572" y="1926"/>
                    <a:pt x="3572" y="1930"/>
                  </a:cubicBezTo>
                  <a:lnTo>
                    <a:pt x="3572" y="1906"/>
                  </a:lnTo>
                  <a:cubicBezTo>
                    <a:pt x="3572" y="1910"/>
                    <a:pt x="3572" y="1913"/>
                    <a:pt x="3572" y="1917"/>
                  </a:cubicBezTo>
                  <a:lnTo>
                    <a:pt x="3572" y="1917"/>
                  </a:lnTo>
                  <a:cubicBezTo>
                    <a:pt x="3570" y="1780"/>
                    <a:pt x="3523" y="1665"/>
                    <a:pt x="3453" y="1573"/>
                  </a:cubicBezTo>
                  <a:cubicBezTo>
                    <a:pt x="3330" y="1435"/>
                    <a:pt x="3158" y="1356"/>
                    <a:pt x="2987" y="1356"/>
                  </a:cubicBezTo>
                  <a:cubicBezTo>
                    <a:pt x="2893" y="1356"/>
                    <a:pt x="2800" y="1379"/>
                    <a:pt x="2715" y="1430"/>
                  </a:cubicBezTo>
                  <a:cubicBezTo>
                    <a:pt x="2596" y="1501"/>
                    <a:pt x="2477" y="1573"/>
                    <a:pt x="2358" y="1621"/>
                  </a:cubicBezTo>
                  <a:cubicBezTo>
                    <a:pt x="2406" y="1335"/>
                    <a:pt x="2429" y="1025"/>
                    <a:pt x="2406" y="739"/>
                  </a:cubicBezTo>
                  <a:cubicBezTo>
                    <a:pt x="2406" y="692"/>
                    <a:pt x="2382" y="644"/>
                    <a:pt x="2382" y="597"/>
                  </a:cubicBezTo>
                  <a:cubicBezTo>
                    <a:pt x="2382" y="501"/>
                    <a:pt x="2358" y="382"/>
                    <a:pt x="2310" y="287"/>
                  </a:cubicBezTo>
                  <a:cubicBezTo>
                    <a:pt x="2215" y="144"/>
                    <a:pt x="2096" y="49"/>
                    <a:pt x="1953" y="25"/>
                  </a:cubicBezTo>
                  <a:cubicBezTo>
                    <a:pt x="1902" y="8"/>
                    <a:pt x="1849" y="0"/>
                    <a:pt x="1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1767225" y="3300400"/>
              <a:ext cx="70875" cy="51525"/>
            </a:xfrm>
            <a:custGeom>
              <a:avLst/>
              <a:gdLst/>
              <a:ahLst/>
              <a:cxnLst/>
              <a:rect l="l" t="t" r="r" b="b"/>
              <a:pathLst>
                <a:path w="2835" h="2061" extrusionOk="0">
                  <a:moveTo>
                    <a:pt x="1316" y="471"/>
                  </a:moveTo>
                  <a:cubicBezTo>
                    <a:pt x="1762" y="471"/>
                    <a:pt x="2169" y="1041"/>
                    <a:pt x="1825" y="1443"/>
                  </a:cubicBezTo>
                  <a:cubicBezTo>
                    <a:pt x="1702" y="1575"/>
                    <a:pt x="1542" y="1636"/>
                    <a:pt x="1384" y="1636"/>
                  </a:cubicBezTo>
                  <a:cubicBezTo>
                    <a:pt x="1144" y="1636"/>
                    <a:pt x="911" y="1496"/>
                    <a:pt x="825" y="1252"/>
                  </a:cubicBezTo>
                  <a:cubicBezTo>
                    <a:pt x="730" y="1014"/>
                    <a:pt x="801" y="752"/>
                    <a:pt x="992" y="585"/>
                  </a:cubicBezTo>
                  <a:cubicBezTo>
                    <a:pt x="1095" y="505"/>
                    <a:pt x="1207" y="471"/>
                    <a:pt x="1316" y="471"/>
                  </a:cubicBezTo>
                  <a:close/>
                  <a:moveTo>
                    <a:pt x="1485" y="0"/>
                  </a:moveTo>
                  <a:cubicBezTo>
                    <a:pt x="1233" y="0"/>
                    <a:pt x="973" y="103"/>
                    <a:pt x="754" y="347"/>
                  </a:cubicBezTo>
                  <a:cubicBezTo>
                    <a:pt x="0" y="1118"/>
                    <a:pt x="736" y="2060"/>
                    <a:pt x="1502" y="2060"/>
                  </a:cubicBezTo>
                  <a:cubicBezTo>
                    <a:pt x="1801" y="2060"/>
                    <a:pt x="2105" y="1916"/>
                    <a:pt x="2325" y="1562"/>
                  </a:cubicBezTo>
                  <a:cubicBezTo>
                    <a:pt x="2834" y="807"/>
                    <a:pt x="2192" y="0"/>
                    <a:pt x="1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a:off x="1824100" y="3275800"/>
              <a:ext cx="33050" cy="23475"/>
            </a:xfrm>
            <a:custGeom>
              <a:avLst/>
              <a:gdLst/>
              <a:ahLst/>
              <a:cxnLst/>
              <a:rect l="l" t="t" r="r" b="b"/>
              <a:pathLst>
                <a:path w="1322" h="939" extrusionOk="0">
                  <a:moveTo>
                    <a:pt x="652" y="0"/>
                  </a:moveTo>
                  <a:cubicBezTo>
                    <a:pt x="537" y="0"/>
                    <a:pt x="417" y="48"/>
                    <a:pt x="312" y="164"/>
                  </a:cubicBezTo>
                  <a:cubicBezTo>
                    <a:pt x="0" y="495"/>
                    <a:pt x="311" y="939"/>
                    <a:pt x="667" y="939"/>
                  </a:cubicBezTo>
                  <a:cubicBezTo>
                    <a:pt x="772" y="939"/>
                    <a:pt x="881" y="900"/>
                    <a:pt x="979" y="807"/>
                  </a:cubicBezTo>
                  <a:cubicBezTo>
                    <a:pt x="1321" y="465"/>
                    <a:pt x="101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a:off x="1652700" y="3233600"/>
              <a:ext cx="243525" cy="236925"/>
            </a:xfrm>
            <a:custGeom>
              <a:avLst/>
              <a:gdLst/>
              <a:ahLst/>
              <a:cxnLst/>
              <a:rect l="l" t="t" r="r" b="b"/>
              <a:pathLst>
                <a:path w="9741" h="9477" extrusionOk="0">
                  <a:moveTo>
                    <a:pt x="3930" y="2448"/>
                  </a:moveTo>
                  <a:lnTo>
                    <a:pt x="3930" y="2448"/>
                  </a:lnTo>
                  <a:cubicBezTo>
                    <a:pt x="3644" y="2733"/>
                    <a:pt x="3382" y="3043"/>
                    <a:pt x="3120" y="3353"/>
                  </a:cubicBezTo>
                  <a:cubicBezTo>
                    <a:pt x="2858" y="3638"/>
                    <a:pt x="2596" y="3924"/>
                    <a:pt x="2334" y="4186"/>
                  </a:cubicBezTo>
                  <a:cubicBezTo>
                    <a:pt x="2239" y="4305"/>
                    <a:pt x="2120" y="4424"/>
                    <a:pt x="2001" y="4520"/>
                  </a:cubicBezTo>
                  <a:cubicBezTo>
                    <a:pt x="1667" y="4186"/>
                    <a:pt x="1310" y="3829"/>
                    <a:pt x="953" y="3519"/>
                  </a:cubicBezTo>
                  <a:cubicBezTo>
                    <a:pt x="1953" y="3210"/>
                    <a:pt x="2953" y="2805"/>
                    <a:pt x="3930" y="2448"/>
                  </a:cubicBezTo>
                  <a:close/>
                  <a:moveTo>
                    <a:pt x="2763" y="6282"/>
                  </a:moveTo>
                  <a:cubicBezTo>
                    <a:pt x="3025" y="6377"/>
                    <a:pt x="3239" y="6568"/>
                    <a:pt x="3358" y="6806"/>
                  </a:cubicBezTo>
                  <a:cubicBezTo>
                    <a:pt x="3310" y="7020"/>
                    <a:pt x="3168" y="7163"/>
                    <a:pt x="2977" y="7234"/>
                  </a:cubicBezTo>
                  <a:cubicBezTo>
                    <a:pt x="2739" y="7306"/>
                    <a:pt x="2477" y="7353"/>
                    <a:pt x="2239" y="7377"/>
                  </a:cubicBezTo>
                  <a:cubicBezTo>
                    <a:pt x="2239" y="7044"/>
                    <a:pt x="2310" y="6734"/>
                    <a:pt x="2453" y="6472"/>
                  </a:cubicBezTo>
                  <a:lnTo>
                    <a:pt x="2429" y="6472"/>
                  </a:lnTo>
                  <a:cubicBezTo>
                    <a:pt x="2525" y="6377"/>
                    <a:pt x="2644" y="6306"/>
                    <a:pt x="2763" y="6282"/>
                  </a:cubicBezTo>
                  <a:close/>
                  <a:moveTo>
                    <a:pt x="7049" y="5925"/>
                  </a:moveTo>
                  <a:lnTo>
                    <a:pt x="7049" y="5925"/>
                  </a:lnTo>
                  <a:cubicBezTo>
                    <a:pt x="6930" y="6282"/>
                    <a:pt x="6787" y="6687"/>
                    <a:pt x="6692" y="7044"/>
                  </a:cubicBezTo>
                  <a:cubicBezTo>
                    <a:pt x="6549" y="7639"/>
                    <a:pt x="6454" y="8235"/>
                    <a:pt x="6311" y="8806"/>
                  </a:cubicBezTo>
                  <a:cubicBezTo>
                    <a:pt x="5906" y="8425"/>
                    <a:pt x="5501" y="8068"/>
                    <a:pt x="5097" y="7711"/>
                  </a:cubicBezTo>
                  <a:cubicBezTo>
                    <a:pt x="5263" y="7568"/>
                    <a:pt x="5430" y="7425"/>
                    <a:pt x="5573" y="7258"/>
                  </a:cubicBezTo>
                  <a:cubicBezTo>
                    <a:pt x="5859" y="6996"/>
                    <a:pt x="6287" y="6591"/>
                    <a:pt x="6597" y="6329"/>
                  </a:cubicBezTo>
                  <a:lnTo>
                    <a:pt x="7049" y="5925"/>
                  </a:lnTo>
                  <a:close/>
                  <a:moveTo>
                    <a:pt x="2263" y="6187"/>
                  </a:moveTo>
                  <a:lnTo>
                    <a:pt x="2215" y="6210"/>
                  </a:lnTo>
                  <a:cubicBezTo>
                    <a:pt x="1882" y="6615"/>
                    <a:pt x="1667" y="7115"/>
                    <a:pt x="1620" y="7663"/>
                  </a:cubicBezTo>
                  <a:cubicBezTo>
                    <a:pt x="1620" y="7887"/>
                    <a:pt x="1810" y="7965"/>
                    <a:pt x="1996" y="7965"/>
                  </a:cubicBezTo>
                  <a:cubicBezTo>
                    <a:pt x="2047" y="7965"/>
                    <a:pt x="2097" y="7959"/>
                    <a:pt x="2144" y="7949"/>
                  </a:cubicBezTo>
                  <a:cubicBezTo>
                    <a:pt x="2644" y="7925"/>
                    <a:pt x="3120" y="7734"/>
                    <a:pt x="3477" y="7401"/>
                  </a:cubicBezTo>
                  <a:cubicBezTo>
                    <a:pt x="3477" y="7449"/>
                    <a:pt x="3477" y="7472"/>
                    <a:pt x="3477" y="7496"/>
                  </a:cubicBezTo>
                  <a:cubicBezTo>
                    <a:pt x="3310" y="8639"/>
                    <a:pt x="2024" y="8973"/>
                    <a:pt x="1048" y="9068"/>
                  </a:cubicBezTo>
                  <a:lnTo>
                    <a:pt x="1024" y="9068"/>
                  </a:lnTo>
                  <a:lnTo>
                    <a:pt x="548" y="9116"/>
                  </a:lnTo>
                  <a:cubicBezTo>
                    <a:pt x="596" y="8616"/>
                    <a:pt x="667" y="8139"/>
                    <a:pt x="810" y="7639"/>
                  </a:cubicBezTo>
                  <a:cubicBezTo>
                    <a:pt x="953" y="7187"/>
                    <a:pt x="1096" y="6639"/>
                    <a:pt x="1548" y="6377"/>
                  </a:cubicBezTo>
                  <a:cubicBezTo>
                    <a:pt x="1762" y="6258"/>
                    <a:pt x="2001" y="6187"/>
                    <a:pt x="2263" y="6187"/>
                  </a:cubicBezTo>
                  <a:close/>
                  <a:moveTo>
                    <a:pt x="8660" y="1"/>
                  </a:moveTo>
                  <a:cubicBezTo>
                    <a:pt x="8579" y="1"/>
                    <a:pt x="8502" y="7"/>
                    <a:pt x="8431" y="19"/>
                  </a:cubicBezTo>
                  <a:cubicBezTo>
                    <a:pt x="8216" y="42"/>
                    <a:pt x="8026" y="90"/>
                    <a:pt x="7835" y="138"/>
                  </a:cubicBezTo>
                  <a:cubicBezTo>
                    <a:pt x="6930" y="352"/>
                    <a:pt x="6097" y="733"/>
                    <a:pt x="5335" y="1257"/>
                  </a:cubicBezTo>
                  <a:cubicBezTo>
                    <a:pt x="5025" y="1447"/>
                    <a:pt x="4739" y="1686"/>
                    <a:pt x="4477" y="1924"/>
                  </a:cubicBezTo>
                  <a:lnTo>
                    <a:pt x="4454" y="1924"/>
                  </a:lnTo>
                  <a:cubicBezTo>
                    <a:pt x="3549" y="2114"/>
                    <a:pt x="2667" y="2376"/>
                    <a:pt x="1810" y="2662"/>
                  </a:cubicBezTo>
                  <a:lnTo>
                    <a:pt x="762" y="2995"/>
                  </a:lnTo>
                  <a:cubicBezTo>
                    <a:pt x="548" y="3091"/>
                    <a:pt x="262" y="3067"/>
                    <a:pt x="95" y="3257"/>
                  </a:cubicBezTo>
                  <a:cubicBezTo>
                    <a:pt x="0" y="3376"/>
                    <a:pt x="24" y="3543"/>
                    <a:pt x="143" y="3638"/>
                  </a:cubicBezTo>
                  <a:cubicBezTo>
                    <a:pt x="572" y="3972"/>
                    <a:pt x="953" y="4305"/>
                    <a:pt x="1334" y="4662"/>
                  </a:cubicBezTo>
                  <a:cubicBezTo>
                    <a:pt x="1667" y="4996"/>
                    <a:pt x="2001" y="5329"/>
                    <a:pt x="2334" y="5663"/>
                  </a:cubicBezTo>
                  <a:cubicBezTo>
                    <a:pt x="2264" y="5653"/>
                    <a:pt x="2193" y="5648"/>
                    <a:pt x="2122" y="5648"/>
                  </a:cubicBezTo>
                  <a:cubicBezTo>
                    <a:pt x="1689" y="5648"/>
                    <a:pt x="1256" y="5829"/>
                    <a:pt x="929" y="6115"/>
                  </a:cubicBezTo>
                  <a:cubicBezTo>
                    <a:pt x="167" y="6901"/>
                    <a:pt x="119" y="8282"/>
                    <a:pt x="191" y="9306"/>
                  </a:cubicBezTo>
                  <a:cubicBezTo>
                    <a:pt x="169" y="9391"/>
                    <a:pt x="243" y="9477"/>
                    <a:pt x="327" y="9477"/>
                  </a:cubicBezTo>
                  <a:cubicBezTo>
                    <a:pt x="337" y="9477"/>
                    <a:pt x="347" y="9475"/>
                    <a:pt x="357" y="9473"/>
                  </a:cubicBezTo>
                  <a:lnTo>
                    <a:pt x="691" y="9449"/>
                  </a:lnTo>
                  <a:cubicBezTo>
                    <a:pt x="1524" y="9354"/>
                    <a:pt x="2382" y="9282"/>
                    <a:pt x="3072" y="8782"/>
                  </a:cubicBezTo>
                  <a:cubicBezTo>
                    <a:pt x="3596" y="8425"/>
                    <a:pt x="3906" y="7806"/>
                    <a:pt x="3882" y="7163"/>
                  </a:cubicBezTo>
                  <a:lnTo>
                    <a:pt x="3882" y="7163"/>
                  </a:lnTo>
                  <a:cubicBezTo>
                    <a:pt x="4406" y="7711"/>
                    <a:pt x="5001" y="8163"/>
                    <a:pt x="5573" y="8639"/>
                  </a:cubicBezTo>
                  <a:cubicBezTo>
                    <a:pt x="5835" y="8878"/>
                    <a:pt x="6073" y="9116"/>
                    <a:pt x="6311" y="9354"/>
                  </a:cubicBezTo>
                  <a:cubicBezTo>
                    <a:pt x="6339" y="9382"/>
                    <a:pt x="6375" y="9395"/>
                    <a:pt x="6411" y="9395"/>
                  </a:cubicBezTo>
                  <a:cubicBezTo>
                    <a:pt x="6465" y="9395"/>
                    <a:pt x="6520" y="9364"/>
                    <a:pt x="6549" y="9306"/>
                  </a:cubicBezTo>
                  <a:cubicBezTo>
                    <a:pt x="6835" y="8211"/>
                    <a:pt x="6954" y="7068"/>
                    <a:pt x="7359" y="6020"/>
                  </a:cubicBezTo>
                  <a:cubicBezTo>
                    <a:pt x="7430" y="5829"/>
                    <a:pt x="7502" y="5639"/>
                    <a:pt x="7549" y="5472"/>
                  </a:cubicBezTo>
                  <a:lnTo>
                    <a:pt x="7645" y="5401"/>
                  </a:lnTo>
                  <a:cubicBezTo>
                    <a:pt x="7758" y="5174"/>
                    <a:pt x="7586" y="4946"/>
                    <a:pt x="7379" y="4946"/>
                  </a:cubicBezTo>
                  <a:cubicBezTo>
                    <a:pt x="7326" y="4946"/>
                    <a:pt x="7270" y="4962"/>
                    <a:pt x="7216" y="4996"/>
                  </a:cubicBezTo>
                  <a:cubicBezTo>
                    <a:pt x="6430" y="5829"/>
                    <a:pt x="5597" y="6663"/>
                    <a:pt x="4882" y="7544"/>
                  </a:cubicBezTo>
                  <a:cubicBezTo>
                    <a:pt x="4525" y="7234"/>
                    <a:pt x="4215" y="6925"/>
                    <a:pt x="3906" y="6568"/>
                  </a:cubicBezTo>
                  <a:cubicBezTo>
                    <a:pt x="3334" y="5972"/>
                    <a:pt x="2787" y="5353"/>
                    <a:pt x="2215" y="4758"/>
                  </a:cubicBezTo>
                  <a:lnTo>
                    <a:pt x="2572" y="4424"/>
                  </a:lnTo>
                  <a:cubicBezTo>
                    <a:pt x="2929" y="4067"/>
                    <a:pt x="3287" y="3686"/>
                    <a:pt x="3620" y="3305"/>
                  </a:cubicBezTo>
                  <a:cubicBezTo>
                    <a:pt x="4787" y="1971"/>
                    <a:pt x="6168" y="995"/>
                    <a:pt x="7930" y="662"/>
                  </a:cubicBezTo>
                  <a:cubicBezTo>
                    <a:pt x="8145" y="638"/>
                    <a:pt x="8383" y="590"/>
                    <a:pt x="8597" y="566"/>
                  </a:cubicBezTo>
                  <a:cubicBezTo>
                    <a:pt x="8907" y="566"/>
                    <a:pt x="9145" y="876"/>
                    <a:pt x="9050" y="1162"/>
                  </a:cubicBezTo>
                  <a:cubicBezTo>
                    <a:pt x="8954" y="1971"/>
                    <a:pt x="8764" y="2757"/>
                    <a:pt x="8478" y="3495"/>
                  </a:cubicBezTo>
                  <a:cubicBezTo>
                    <a:pt x="8413" y="3627"/>
                    <a:pt x="8527" y="3746"/>
                    <a:pt x="8644" y="3746"/>
                  </a:cubicBezTo>
                  <a:cubicBezTo>
                    <a:pt x="8697" y="3746"/>
                    <a:pt x="8751" y="3722"/>
                    <a:pt x="8788" y="3662"/>
                  </a:cubicBezTo>
                  <a:cubicBezTo>
                    <a:pt x="9026" y="3257"/>
                    <a:pt x="9216" y="2829"/>
                    <a:pt x="9359" y="2400"/>
                  </a:cubicBezTo>
                  <a:cubicBezTo>
                    <a:pt x="9478" y="2019"/>
                    <a:pt x="9550" y="1638"/>
                    <a:pt x="9621" y="1257"/>
                  </a:cubicBezTo>
                  <a:cubicBezTo>
                    <a:pt x="9740" y="709"/>
                    <a:pt x="9431" y="185"/>
                    <a:pt x="8907" y="19"/>
                  </a:cubicBezTo>
                  <a:cubicBezTo>
                    <a:pt x="8823" y="7"/>
                    <a:pt x="8740" y="1"/>
                    <a:pt x="8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p:cNvSpPr/>
          <p:nvPr/>
        </p:nvSpPr>
        <p:spPr>
          <a:xfrm>
            <a:off x="2517386" y="706451"/>
            <a:ext cx="4190571" cy="400110"/>
          </a:xfrm>
          <a:prstGeom prst="rect">
            <a:avLst/>
          </a:prstGeom>
        </p:spPr>
        <p:txBody>
          <a:bodyPr wrap="none">
            <a:spAutoFit/>
          </a:bodyPr>
          <a:lstStyle/>
          <a:p>
            <a:pPr lvl="0" algn="ctr"/>
            <a:r>
              <a:rPr lang="ru-RU" sz="2000" b="1" dirty="0">
                <a:solidFill>
                  <a:schemeClr val="tx1"/>
                </a:solidFill>
                <a:latin typeface="Bahnschrift Light" pitchFamily="34" charset="0"/>
              </a:rPr>
              <a:t>Содержательная идентификация</a:t>
            </a:r>
          </a:p>
        </p:txBody>
      </p:sp>
      <p:sp>
        <p:nvSpPr>
          <p:cNvPr id="7" name="Прямоугольник 6"/>
          <p:cNvSpPr/>
          <p:nvPr/>
        </p:nvSpPr>
        <p:spPr>
          <a:xfrm>
            <a:off x="1925871" y="1288805"/>
            <a:ext cx="5055974" cy="3139321"/>
          </a:xfrm>
          <a:prstGeom prst="rect">
            <a:avLst/>
          </a:prstGeom>
        </p:spPr>
        <p:txBody>
          <a:bodyPr wrap="square">
            <a:spAutoFit/>
          </a:bodyPr>
          <a:lstStyle/>
          <a:p>
            <a:r>
              <a:rPr lang="ru-RU" sz="1800" b="1" dirty="0" smtClean="0">
                <a:solidFill>
                  <a:schemeClr val="tx1"/>
                </a:solidFill>
                <a:latin typeface="Bahnschrift Light" pitchFamily="34" charset="0"/>
              </a:rPr>
              <a:t>- найти </a:t>
            </a:r>
            <a:r>
              <a:rPr lang="ru-RU" sz="1800" b="1" dirty="0">
                <a:solidFill>
                  <a:schemeClr val="tx1"/>
                </a:solidFill>
                <a:latin typeface="Bahnschrift Light" pitchFamily="34" charset="0"/>
              </a:rPr>
              <a:t>в прочитанном тексте предложения, схожие по содержанию с данными</a:t>
            </a:r>
          </a:p>
          <a:p>
            <a:r>
              <a:rPr lang="ru-RU" sz="1800" b="1" dirty="0">
                <a:solidFill>
                  <a:schemeClr val="tx1"/>
                </a:solidFill>
                <a:latin typeface="Bahnschrift Light" pitchFamily="34" charset="0"/>
              </a:rPr>
              <a:t>- определить, соответствуют ли данные предложения содержанию текста</a:t>
            </a:r>
          </a:p>
          <a:p>
            <a:r>
              <a:rPr lang="ru-RU" sz="1800" b="1" dirty="0">
                <a:solidFill>
                  <a:schemeClr val="tx1"/>
                </a:solidFill>
                <a:latin typeface="Bahnschrift Light" pitchFamily="34" charset="0"/>
              </a:rPr>
              <a:t>- выбрать предложения из данных, которые соответствуют содержанию текста</a:t>
            </a:r>
          </a:p>
          <a:p>
            <a:r>
              <a:rPr lang="ru-RU" sz="1800" b="1" dirty="0">
                <a:solidFill>
                  <a:schemeClr val="tx1"/>
                </a:solidFill>
                <a:latin typeface="Bahnschrift Light" pitchFamily="34" charset="0"/>
              </a:rPr>
              <a:t>- определить, из каких высказываний они взяты</a:t>
            </a:r>
          </a:p>
          <a:p>
            <a:r>
              <a:rPr lang="ru-RU" sz="1800" b="1" dirty="0">
                <a:solidFill>
                  <a:schemeClr val="tx1"/>
                </a:solidFill>
                <a:latin typeface="Bahnschrift Light" pitchFamily="34" charset="0"/>
              </a:rPr>
              <a:t>- найти в тексте предложения, которые уточняют или расширяют данные высказывания</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64"/>
          <p:cNvGrpSpPr/>
          <p:nvPr/>
        </p:nvGrpSpPr>
        <p:grpSpPr>
          <a:xfrm>
            <a:off x="1650553" y="1106561"/>
            <a:ext cx="5498559" cy="3957124"/>
            <a:chOff x="1448913" y="909170"/>
            <a:chExt cx="6173500" cy="3217445"/>
          </a:xfrm>
        </p:grpSpPr>
        <p:sp>
          <p:nvSpPr>
            <p:cNvPr id="659" name="Google Shape;659;p64"/>
            <p:cNvSpPr/>
            <p:nvPr/>
          </p:nvSpPr>
          <p:spPr>
            <a:xfrm rot="-57798">
              <a:off x="1448492" y="1150914"/>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4"/>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64"/>
          <p:cNvSpPr txBox="1">
            <a:spLocks noGrp="1"/>
          </p:cNvSpPr>
          <p:nvPr>
            <p:ph type="title"/>
          </p:nvPr>
        </p:nvSpPr>
        <p:spPr>
          <a:xfrm>
            <a:off x="753772" y="220667"/>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solidFill>
                  <a:schemeClr val="tx1"/>
                </a:solidFill>
                <a:latin typeface="Bahnschrift Light" pitchFamily="34" charset="0"/>
              </a:rPr>
              <a:t>УПРАЖНЕНИЯ</a:t>
            </a:r>
            <a:endParaRPr dirty="0">
              <a:solidFill>
                <a:schemeClr val="tx1"/>
              </a:solidFill>
              <a:latin typeface="Bahnschrift Light" pitchFamily="34" charset="0"/>
            </a:endParaRPr>
          </a:p>
        </p:txBody>
      </p:sp>
      <p:sp>
        <p:nvSpPr>
          <p:cNvPr id="666" name="Google Shape;666;p64"/>
          <p:cNvSpPr/>
          <p:nvPr/>
        </p:nvSpPr>
        <p:spPr>
          <a:xfrm>
            <a:off x="6818045" y="1243605"/>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64"/>
          <p:cNvGrpSpPr/>
          <p:nvPr/>
        </p:nvGrpSpPr>
        <p:grpSpPr>
          <a:xfrm>
            <a:off x="7445593" y="3698513"/>
            <a:ext cx="681297" cy="853241"/>
            <a:chOff x="5936575" y="4424950"/>
            <a:chExt cx="599100" cy="750300"/>
          </a:xfrm>
        </p:grpSpPr>
        <p:sp>
          <p:nvSpPr>
            <p:cNvPr id="668" name="Google Shape;668;p64"/>
            <p:cNvSpPr/>
            <p:nvPr/>
          </p:nvSpPr>
          <p:spPr>
            <a:xfrm>
              <a:off x="5936575" y="4424950"/>
              <a:ext cx="599100" cy="630550"/>
            </a:xfrm>
            <a:custGeom>
              <a:avLst/>
              <a:gdLst/>
              <a:ahLst/>
              <a:cxnLst/>
              <a:rect l="l" t="t" r="r" b="b"/>
              <a:pathLst>
                <a:path w="23964" h="25222" extrusionOk="0">
                  <a:moveTo>
                    <a:pt x="10680" y="712"/>
                  </a:moveTo>
                  <a:cubicBezTo>
                    <a:pt x="12738" y="712"/>
                    <a:pt x="14770" y="1100"/>
                    <a:pt x="16379" y="1750"/>
                  </a:cubicBezTo>
                  <a:cubicBezTo>
                    <a:pt x="20829" y="3546"/>
                    <a:pt x="23963" y="8226"/>
                    <a:pt x="21390" y="12862"/>
                  </a:cubicBezTo>
                  <a:lnTo>
                    <a:pt x="21387" y="12862"/>
                  </a:lnTo>
                  <a:cubicBezTo>
                    <a:pt x="20935" y="13684"/>
                    <a:pt x="20330" y="14418"/>
                    <a:pt x="19605" y="15019"/>
                  </a:cubicBezTo>
                  <a:cubicBezTo>
                    <a:pt x="18714" y="15750"/>
                    <a:pt x="17703" y="15974"/>
                    <a:pt x="16705" y="16481"/>
                  </a:cubicBezTo>
                  <a:cubicBezTo>
                    <a:pt x="14969" y="17366"/>
                    <a:pt x="15459" y="19423"/>
                    <a:pt x="15479" y="21091"/>
                  </a:cubicBezTo>
                  <a:cubicBezTo>
                    <a:pt x="15029" y="21240"/>
                    <a:pt x="14582" y="21375"/>
                    <a:pt x="14138" y="21489"/>
                  </a:cubicBezTo>
                  <a:cubicBezTo>
                    <a:pt x="13946" y="18197"/>
                    <a:pt x="14124" y="15014"/>
                    <a:pt x="14854" y="11850"/>
                  </a:cubicBezTo>
                  <a:cubicBezTo>
                    <a:pt x="15241" y="11951"/>
                    <a:pt x="15629" y="12025"/>
                    <a:pt x="16032" y="12025"/>
                  </a:cubicBezTo>
                  <a:cubicBezTo>
                    <a:pt x="16285" y="12025"/>
                    <a:pt x="16544" y="11996"/>
                    <a:pt x="16814" y="11925"/>
                  </a:cubicBezTo>
                  <a:cubicBezTo>
                    <a:pt x="17161" y="11832"/>
                    <a:pt x="17053" y="11332"/>
                    <a:pt x="16737" y="11332"/>
                  </a:cubicBezTo>
                  <a:cubicBezTo>
                    <a:pt x="16711" y="11332"/>
                    <a:pt x="16683" y="11336"/>
                    <a:pt x="16654" y="11343"/>
                  </a:cubicBezTo>
                  <a:cubicBezTo>
                    <a:pt x="16427" y="11400"/>
                    <a:pt x="16203" y="11424"/>
                    <a:pt x="15981" y="11424"/>
                  </a:cubicBezTo>
                  <a:cubicBezTo>
                    <a:pt x="15645" y="11424"/>
                    <a:pt x="15314" y="11369"/>
                    <a:pt x="14986" y="11292"/>
                  </a:cubicBezTo>
                  <a:cubicBezTo>
                    <a:pt x="15147" y="10655"/>
                    <a:pt x="15324" y="10022"/>
                    <a:pt x="15533" y="9386"/>
                  </a:cubicBezTo>
                  <a:cubicBezTo>
                    <a:pt x="15613" y="9137"/>
                    <a:pt x="15409" y="8974"/>
                    <a:pt x="15207" y="8974"/>
                  </a:cubicBezTo>
                  <a:cubicBezTo>
                    <a:pt x="15074" y="8974"/>
                    <a:pt x="14941" y="9044"/>
                    <a:pt x="14889" y="9206"/>
                  </a:cubicBezTo>
                  <a:cubicBezTo>
                    <a:pt x="14682" y="9833"/>
                    <a:pt x="14499" y="10469"/>
                    <a:pt x="14333" y="11114"/>
                  </a:cubicBezTo>
                  <a:cubicBezTo>
                    <a:pt x="13860" y="10976"/>
                    <a:pt x="13384" y="10833"/>
                    <a:pt x="12897" y="10776"/>
                  </a:cubicBezTo>
                  <a:cubicBezTo>
                    <a:pt x="12630" y="10746"/>
                    <a:pt x="12362" y="10732"/>
                    <a:pt x="12095" y="10732"/>
                  </a:cubicBezTo>
                  <a:cubicBezTo>
                    <a:pt x="11425" y="10732"/>
                    <a:pt x="10757" y="10824"/>
                    <a:pt x="10112" y="11008"/>
                  </a:cubicBezTo>
                  <a:cubicBezTo>
                    <a:pt x="9628" y="11143"/>
                    <a:pt x="9075" y="11337"/>
                    <a:pt x="8576" y="11610"/>
                  </a:cubicBezTo>
                  <a:cubicBezTo>
                    <a:pt x="8470" y="11340"/>
                    <a:pt x="8361" y="11074"/>
                    <a:pt x="8233" y="10807"/>
                  </a:cubicBezTo>
                  <a:cubicBezTo>
                    <a:pt x="8174" y="10685"/>
                    <a:pt x="8078" y="10634"/>
                    <a:pt x="7979" y="10634"/>
                  </a:cubicBezTo>
                  <a:cubicBezTo>
                    <a:pt x="7761" y="10634"/>
                    <a:pt x="7528" y="10880"/>
                    <a:pt x="7654" y="11148"/>
                  </a:cubicBezTo>
                  <a:cubicBezTo>
                    <a:pt x="7780" y="11423"/>
                    <a:pt x="7889" y="11701"/>
                    <a:pt x="7995" y="11985"/>
                  </a:cubicBezTo>
                  <a:cubicBezTo>
                    <a:pt x="7516" y="12360"/>
                    <a:pt x="7161" y="12847"/>
                    <a:pt x="7112" y="13478"/>
                  </a:cubicBezTo>
                  <a:cubicBezTo>
                    <a:pt x="7104" y="13587"/>
                    <a:pt x="7199" y="13648"/>
                    <a:pt x="7291" y="13648"/>
                  </a:cubicBezTo>
                  <a:cubicBezTo>
                    <a:pt x="7364" y="13648"/>
                    <a:pt x="7435" y="13610"/>
                    <a:pt x="7453" y="13526"/>
                  </a:cubicBezTo>
                  <a:cubicBezTo>
                    <a:pt x="7542" y="13105"/>
                    <a:pt x="7814" y="12759"/>
                    <a:pt x="8167" y="12478"/>
                  </a:cubicBezTo>
                  <a:cubicBezTo>
                    <a:pt x="8637" y="13931"/>
                    <a:pt x="8834" y="15441"/>
                    <a:pt x="8897" y="16996"/>
                  </a:cubicBezTo>
                  <a:cubicBezTo>
                    <a:pt x="8957" y="18481"/>
                    <a:pt x="8786" y="20039"/>
                    <a:pt x="8986" y="21518"/>
                  </a:cubicBezTo>
                  <a:cubicBezTo>
                    <a:pt x="8445" y="21395"/>
                    <a:pt x="7903" y="21266"/>
                    <a:pt x="7347" y="21168"/>
                  </a:cubicBezTo>
                  <a:cubicBezTo>
                    <a:pt x="7424" y="19911"/>
                    <a:pt x="7447" y="18653"/>
                    <a:pt x="7459" y="17392"/>
                  </a:cubicBezTo>
                  <a:cubicBezTo>
                    <a:pt x="7459" y="17254"/>
                    <a:pt x="7350" y="17074"/>
                    <a:pt x="7201" y="17051"/>
                  </a:cubicBezTo>
                  <a:cubicBezTo>
                    <a:pt x="4330" y="16627"/>
                    <a:pt x="2310" y="14446"/>
                    <a:pt x="1516" y="11727"/>
                  </a:cubicBezTo>
                  <a:cubicBezTo>
                    <a:pt x="846" y="9415"/>
                    <a:pt x="768" y="6317"/>
                    <a:pt x="2204" y="4266"/>
                  </a:cubicBezTo>
                  <a:cubicBezTo>
                    <a:pt x="3984" y="1720"/>
                    <a:pt x="7365" y="712"/>
                    <a:pt x="10680" y="712"/>
                  </a:cubicBezTo>
                  <a:close/>
                  <a:moveTo>
                    <a:pt x="12038" y="11312"/>
                  </a:moveTo>
                  <a:cubicBezTo>
                    <a:pt x="12464" y="11312"/>
                    <a:pt x="12891" y="11352"/>
                    <a:pt x="13313" y="11438"/>
                  </a:cubicBezTo>
                  <a:cubicBezTo>
                    <a:pt x="13617" y="11501"/>
                    <a:pt x="13909" y="11581"/>
                    <a:pt x="14195" y="11664"/>
                  </a:cubicBezTo>
                  <a:cubicBezTo>
                    <a:pt x="13425" y="14910"/>
                    <a:pt x="13195" y="18300"/>
                    <a:pt x="13688" y="21595"/>
                  </a:cubicBezTo>
                  <a:cubicBezTo>
                    <a:pt x="12949" y="21760"/>
                    <a:pt x="12202" y="21862"/>
                    <a:pt x="11420" y="21862"/>
                  </a:cubicBezTo>
                  <a:cubicBezTo>
                    <a:pt x="11398" y="21862"/>
                    <a:pt x="11377" y="21862"/>
                    <a:pt x="11356" y="21862"/>
                  </a:cubicBezTo>
                  <a:cubicBezTo>
                    <a:pt x="10685" y="21853"/>
                    <a:pt x="10049" y="21747"/>
                    <a:pt x="9425" y="21615"/>
                  </a:cubicBezTo>
                  <a:cubicBezTo>
                    <a:pt x="9745" y="19807"/>
                    <a:pt x="9608" y="17753"/>
                    <a:pt x="9488" y="15951"/>
                  </a:cubicBezTo>
                  <a:cubicBezTo>
                    <a:pt x="9402" y="14627"/>
                    <a:pt x="9178" y="13335"/>
                    <a:pt x="8757" y="12094"/>
                  </a:cubicBezTo>
                  <a:cubicBezTo>
                    <a:pt x="9261" y="11824"/>
                    <a:pt x="9820" y="11644"/>
                    <a:pt x="10258" y="11535"/>
                  </a:cubicBezTo>
                  <a:cubicBezTo>
                    <a:pt x="10841" y="11391"/>
                    <a:pt x="11439" y="11312"/>
                    <a:pt x="12038" y="11312"/>
                  </a:cubicBezTo>
                  <a:close/>
                  <a:moveTo>
                    <a:pt x="6935" y="21415"/>
                  </a:moveTo>
                  <a:cubicBezTo>
                    <a:pt x="6959" y="21510"/>
                    <a:pt x="7043" y="21568"/>
                    <a:pt x="7131" y="21568"/>
                  </a:cubicBezTo>
                  <a:cubicBezTo>
                    <a:pt x="7168" y="21568"/>
                    <a:pt x="7206" y="21557"/>
                    <a:pt x="7241" y="21535"/>
                  </a:cubicBezTo>
                  <a:cubicBezTo>
                    <a:pt x="8348" y="22276"/>
                    <a:pt x="9781" y="22581"/>
                    <a:pt x="11240" y="22581"/>
                  </a:cubicBezTo>
                  <a:cubicBezTo>
                    <a:pt x="12869" y="22581"/>
                    <a:pt x="14530" y="22200"/>
                    <a:pt x="15806" y="21621"/>
                  </a:cubicBezTo>
                  <a:cubicBezTo>
                    <a:pt x="15860" y="21595"/>
                    <a:pt x="15903" y="21552"/>
                    <a:pt x="15929" y="21498"/>
                  </a:cubicBezTo>
                  <a:cubicBezTo>
                    <a:pt x="15946" y="21492"/>
                    <a:pt x="15960" y="21486"/>
                    <a:pt x="15978" y="21481"/>
                  </a:cubicBezTo>
                  <a:lnTo>
                    <a:pt x="15978" y="21481"/>
                  </a:lnTo>
                  <a:cubicBezTo>
                    <a:pt x="16574" y="22787"/>
                    <a:pt x="15433" y="24008"/>
                    <a:pt x="14198" y="24406"/>
                  </a:cubicBezTo>
                  <a:cubicBezTo>
                    <a:pt x="13600" y="24599"/>
                    <a:pt x="12944" y="24641"/>
                    <a:pt x="12300" y="24641"/>
                  </a:cubicBezTo>
                  <a:cubicBezTo>
                    <a:pt x="12034" y="24641"/>
                    <a:pt x="11770" y="24634"/>
                    <a:pt x="11513" y="24627"/>
                  </a:cubicBezTo>
                  <a:cubicBezTo>
                    <a:pt x="10826" y="24613"/>
                    <a:pt x="10132" y="24575"/>
                    <a:pt x="9447" y="24498"/>
                  </a:cubicBezTo>
                  <a:cubicBezTo>
                    <a:pt x="8221" y="24360"/>
                    <a:pt x="5121" y="23114"/>
                    <a:pt x="6935" y="21415"/>
                  </a:cubicBezTo>
                  <a:close/>
                  <a:moveTo>
                    <a:pt x="11002" y="0"/>
                  </a:moveTo>
                  <a:cubicBezTo>
                    <a:pt x="9279" y="0"/>
                    <a:pt x="7562" y="279"/>
                    <a:pt x="5980" y="824"/>
                  </a:cubicBezTo>
                  <a:cubicBezTo>
                    <a:pt x="1857" y="2251"/>
                    <a:pt x="0" y="5532"/>
                    <a:pt x="424" y="9824"/>
                  </a:cubicBezTo>
                  <a:cubicBezTo>
                    <a:pt x="651" y="12137"/>
                    <a:pt x="1528" y="14441"/>
                    <a:pt x="3293" y="16014"/>
                  </a:cubicBezTo>
                  <a:cubicBezTo>
                    <a:pt x="4043" y="16676"/>
                    <a:pt x="4914" y="17194"/>
                    <a:pt x="5871" y="17495"/>
                  </a:cubicBezTo>
                  <a:cubicBezTo>
                    <a:pt x="6714" y="17753"/>
                    <a:pt x="6765" y="17922"/>
                    <a:pt x="6791" y="18810"/>
                  </a:cubicBezTo>
                  <a:cubicBezTo>
                    <a:pt x="6814" y="19598"/>
                    <a:pt x="6851" y="20380"/>
                    <a:pt x="6909" y="21166"/>
                  </a:cubicBezTo>
                  <a:cubicBezTo>
                    <a:pt x="6892" y="21157"/>
                    <a:pt x="6874" y="21152"/>
                    <a:pt x="6857" y="21152"/>
                  </a:cubicBezTo>
                  <a:cubicBezTo>
                    <a:pt x="6834" y="21152"/>
                    <a:pt x="6812" y="21160"/>
                    <a:pt x="6794" y="21174"/>
                  </a:cubicBezTo>
                  <a:cubicBezTo>
                    <a:pt x="5932" y="21736"/>
                    <a:pt x="5757" y="22767"/>
                    <a:pt x="6307" y="23656"/>
                  </a:cubicBezTo>
                  <a:cubicBezTo>
                    <a:pt x="6361" y="23744"/>
                    <a:pt x="6424" y="23830"/>
                    <a:pt x="6490" y="23911"/>
                  </a:cubicBezTo>
                  <a:cubicBezTo>
                    <a:pt x="7450" y="25060"/>
                    <a:pt x="9399" y="25088"/>
                    <a:pt x="10740" y="25163"/>
                  </a:cubicBezTo>
                  <a:cubicBezTo>
                    <a:pt x="11228" y="25190"/>
                    <a:pt x="11755" y="25222"/>
                    <a:pt x="12289" y="25222"/>
                  </a:cubicBezTo>
                  <a:cubicBezTo>
                    <a:pt x="13534" y="25222"/>
                    <a:pt x="14819" y="25050"/>
                    <a:pt x="15751" y="24252"/>
                  </a:cubicBezTo>
                  <a:cubicBezTo>
                    <a:pt x="15783" y="24223"/>
                    <a:pt x="15811" y="24194"/>
                    <a:pt x="15843" y="24163"/>
                  </a:cubicBezTo>
                  <a:lnTo>
                    <a:pt x="16009" y="23997"/>
                  </a:lnTo>
                  <a:cubicBezTo>
                    <a:pt x="16777" y="23163"/>
                    <a:pt x="16983" y="21985"/>
                    <a:pt x="16382" y="20974"/>
                  </a:cubicBezTo>
                  <a:cubicBezTo>
                    <a:pt x="16344" y="20908"/>
                    <a:pt x="16278" y="20859"/>
                    <a:pt x="16204" y="20842"/>
                  </a:cubicBezTo>
                  <a:cubicBezTo>
                    <a:pt x="16181" y="19197"/>
                    <a:pt x="15975" y="17759"/>
                    <a:pt x="17817" y="16859"/>
                  </a:cubicBezTo>
                  <a:cubicBezTo>
                    <a:pt x="18574" y="16486"/>
                    <a:pt x="19296" y="16203"/>
                    <a:pt x="19966" y="15667"/>
                  </a:cubicBezTo>
                  <a:cubicBezTo>
                    <a:pt x="21373" y="14552"/>
                    <a:pt x="22390" y="12953"/>
                    <a:pt x="22837" y="11217"/>
                  </a:cubicBezTo>
                  <a:cubicBezTo>
                    <a:pt x="23763" y="7587"/>
                    <a:pt x="21866" y="4188"/>
                    <a:pt x="18849" y="2214"/>
                  </a:cubicBezTo>
                  <a:cubicBezTo>
                    <a:pt x="16570" y="722"/>
                    <a:pt x="13777" y="0"/>
                    <a:pt x="110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4"/>
            <p:cNvSpPr/>
            <p:nvPr/>
          </p:nvSpPr>
          <p:spPr>
            <a:xfrm>
              <a:off x="5955775" y="4442750"/>
              <a:ext cx="579900" cy="520100"/>
            </a:xfrm>
            <a:custGeom>
              <a:avLst/>
              <a:gdLst/>
              <a:ahLst/>
              <a:cxnLst/>
              <a:rect l="l" t="t" r="r" b="b"/>
              <a:pathLst>
                <a:path w="23196" h="20804" extrusionOk="0">
                  <a:moveTo>
                    <a:pt x="9907" y="1"/>
                  </a:moveTo>
                  <a:cubicBezTo>
                    <a:pt x="6594" y="1"/>
                    <a:pt x="3216" y="1009"/>
                    <a:pt x="1436" y="3554"/>
                  </a:cubicBezTo>
                  <a:cubicBezTo>
                    <a:pt x="0" y="5605"/>
                    <a:pt x="81" y="8703"/>
                    <a:pt x="751" y="11015"/>
                  </a:cubicBezTo>
                  <a:cubicBezTo>
                    <a:pt x="1542" y="13734"/>
                    <a:pt x="3562" y="15915"/>
                    <a:pt x="6433" y="16339"/>
                  </a:cubicBezTo>
                  <a:cubicBezTo>
                    <a:pt x="6585" y="16359"/>
                    <a:pt x="6691" y="16542"/>
                    <a:pt x="6691" y="16680"/>
                  </a:cubicBezTo>
                  <a:cubicBezTo>
                    <a:pt x="6679" y="17941"/>
                    <a:pt x="6656" y="19199"/>
                    <a:pt x="6579" y="20454"/>
                  </a:cubicBezTo>
                  <a:cubicBezTo>
                    <a:pt x="7135" y="20551"/>
                    <a:pt x="7679" y="20683"/>
                    <a:pt x="8218" y="20803"/>
                  </a:cubicBezTo>
                  <a:cubicBezTo>
                    <a:pt x="8018" y="19325"/>
                    <a:pt x="8189" y="17769"/>
                    <a:pt x="8129" y="16282"/>
                  </a:cubicBezTo>
                  <a:cubicBezTo>
                    <a:pt x="8069" y="14729"/>
                    <a:pt x="7869" y="13219"/>
                    <a:pt x="7401" y="11763"/>
                  </a:cubicBezTo>
                  <a:cubicBezTo>
                    <a:pt x="7049" y="12044"/>
                    <a:pt x="6777" y="12390"/>
                    <a:pt x="6685" y="12812"/>
                  </a:cubicBezTo>
                  <a:cubicBezTo>
                    <a:pt x="6667" y="12896"/>
                    <a:pt x="6596" y="12935"/>
                    <a:pt x="6523" y="12935"/>
                  </a:cubicBezTo>
                  <a:cubicBezTo>
                    <a:pt x="6431" y="12935"/>
                    <a:pt x="6336" y="12873"/>
                    <a:pt x="6344" y="12766"/>
                  </a:cubicBezTo>
                  <a:cubicBezTo>
                    <a:pt x="6396" y="12135"/>
                    <a:pt x="6748" y="11648"/>
                    <a:pt x="7230" y="11270"/>
                  </a:cubicBezTo>
                  <a:cubicBezTo>
                    <a:pt x="7124" y="10989"/>
                    <a:pt x="7015" y="10708"/>
                    <a:pt x="6886" y="10433"/>
                  </a:cubicBezTo>
                  <a:cubicBezTo>
                    <a:pt x="6762" y="10166"/>
                    <a:pt x="6993" y="9920"/>
                    <a:pt x="7210" y="9920"/>
                  </a:cubicBezTo>
                  <a:cubicBezTo>
                    <a:pt x="7310" y="9920"/>
                    <a:pt x="7406" y="9971"/>
                    <a:pt x="7465" y="10095"/>
                  </a:cubicBezTo>
                  <a:cubicBezTo>
                    <a:pt x="7593" y="10359"/>
                    <a:pt x="7702" y="10628"/>
                    <a:pt x="7808" y="10898"/>
                  </a:cubicBezTo>
                  <a:cubicBezTo>
                    <a:pt x="8310" y="10625"/>
                    <a:pt x="8860" y="10431"/>
                    <a:pt x="9344" y="10293"/>
                  </a:cubicBezTo>
                  <a:cubicBezTo>
                    <a:pt x="9990" y="10111"/>
                    <a:pt x="10655" y="10018"/>
                    <a:pt x="11324" y="10018"/>
                  </a:cubicBezTo>
                  <a:cubicBezTo>
                    <a:pt x="11593" y="10018"/>
                    <a:pt x="11863" y="10033"/>
                    <a:pt x="12132" y="10064"/>
                  </a:cubicBezTo>
                  <a:cubicBezTo>
                    <a:pt x="12619" y="10118"/>
                    <a:pt x="13092" y="10261"/>
                    <a:pt x="13568" y="10399"/>
                  </a:cubicBezTo>
                  <a:cubicBezTo>
                    <a:pt x="13731" y="9757"/>
                    <a:pt x="13917" y="9121"/>
                    <a:pt x="14121" y="8494"/>
                  </a:cubicBezTo>
                  <a:cubicBezTo>
                    <a:pt x="14173" y="8332"/>
                    <a:pt x="14306" y="8262"/>
                    <a:pt x="14439" y="8262"/>
                  </a:cubicBezTo>
                  <a:cubicBezTo>
                    <a:pt x="14642" y="8262"/>
                    <a:pt x="14845" y="8424"/>
                    <a:pt x="14765" y="8671"/>
                  </a:cubicBezTo>
                  <a:cubicBezTo>
                    <a:pt x="14556" y="9307"/>
                    <a:pt x="14379" y="9943"/>
                    <a:pt x="14221" y="10580"/>
                  </a:cubicBezTo>
                  <a:cubicBezTo>
                    <a:pt x="14546" y="10655"/>
                    <a:pt x="14876" y="10709"/>
                    <a:pt x="15211" y="10709"/>
                  </a:cubicBezTo>
                  <a:cubicBezTo>
                    <a:pt x="15433" y="10709"/>
                    <a:pt x="15658" y="10685"/>
                    <a:pt x="15886" y="10628"/>
                  </a:cubicBezTo>
                  <a:cubicBezTo>
                    <a:pt x="15915" y="10621"/>
                    <a:pt x="15943" y="10617"/>
                    <a:pt x="15969" y="10617"/>
                  </a:cubicBezTo>
                  <a:cubicBezTo>
                    <a:pt x="16286" y="10617"/>
                    <a:pt x="16395" y="11120"/>
                    <a:pt x="16046" y="11213"/>
                  </a:cubicBezTo>
                  <a:cubicBezTo>
                    <a:pt x="15778" y="11283"/>
                    <a:pt x="15520" y="11312"/>
                    <a:pt x="15268" y="11312"/>
                  </a:cubicBezTo>
                  <a:cubicBezTo>
                    <a:pt x="14864" y="11312"/>
                    <a:pt x="14475" y="11237"/>
                    <a:pt x="14086" y="11138"/>
                  </a:cubicBezTo>
                  <a:cubicBezTo>
                    <a:pt x="13359" y="14302"/>
                    <a:pt x="13181" y="17485"/>
                    <a:pt x="13370" y="20777"/>
                  </a:cubicBezTo>
                  <a:cubicBezTo>
                    <a:pt x="13817" y="20663"/>
                    <a:pt x="14261" y="20528"/>
                    <a:pt x="14711" y="20379"/>
                  </a:cubicBezTo>
                  <a:cubicBezTo>
                    <a:pt x="14694" y="18711"/>
                    <a:pt x="14204" y="16651"/>
                    <a:pt x="15937" y="15769"/>
                  </a:cubicBezTo>
                  <a:cubicBezTo>
                    <a:pt x="16935" y="15259"/>
                    <a:pt x="17946" y="15038"/>
                    <a:pt x="18840" y="14304"/>
                  </a:cubicBezTo>
                  <a:cubicBezTo>
                    <a:pt x="19562" y="13703"/>
                    <a:pt x="20167" y="12972"/>
                    <a:pt x="20622" y="12150"/>
                  </a:cubicBezTo>
                  <a:cubicBezTo>
                    <a:pt x="23195" y="7514"/>
                    <a:pt x="20061" y="2834"/>
                    <a:pt x="15611" y="1041"/>
                  </a:cubicBezTo>
                  <a:cubicBezTo>
                    <a:pt x="14000" y="390"/>
                    <a:pt x="11966" y="1"/>
                    <a:pt x="990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p:nvPr/>
          </p:nvSpPr>
          <p:spPr>
            <a:xfrm>
              <a:off x="6078275" y="5024075"/>
              <a:ext cx="272725" cy="151175"/>
            </a:xfrm>
            <a:custGeom>
              <a:avLst/>
              <a:gdLst/>
              <a:ahLst/>
              <a:cxnLst/>
              <a:rect l="l" t="t" r="r" b="b"/>
              <a:pathLst>
                <a:path w="10909" h="6047" extrusionOk="0">
                  <a:moveTo>
                    <a:pt x="1095" y="2711"/>
                  </a:moveTo>
                  <a:cubicBezTo>
                    <a:pt x="2206" y="3519"/>
                    <a:pt x="4089" y="3851"/>
                    <a:pt x="5166" y="3966"/>
                  </a:cubicBezTo>
                  <a:cubicBezTo>
                    <a:pt x="5443" y="3995"/>
                    <a:pt x="5734" y="4011"/>
                    <a:pt x="6032" y="4011"/>
                  </a:cubicBezTo>
                  <a:cubicBezTo>
                    <a:pt x="7172" y="4011"/>
                    <a:pt x="8414" y="3780"/>
                    <a:pt x="9338" y="3212"/>
                  </a:cubicBezTo>
                  <a:lnTo>
                    <a:pt x="9338" y="3212"/>
                  </a:lnTo>
                  <a:cubicBezTo>
                    <a:pt x="8386" y="4775"/>
                    <a:pt x="6951" y="5483"/>
                    <a:pt x="5505" y="5483"/>
                  </a:cubicBezTo>
                  <a:cubicBezTo>
                    <a:pt x="3782" y="5483"/>
                    <a:pt x="2045" y="4477"/>
                    <a:pt x="1095" y="2711"/>
                  </a:cubicBezTo>
                  <a:close/>
                  <a:moveTo>
                    <a:pt x="604" y="1"/>
                  </a:moveTo>
                  <a:cubicBezTo>
                    <a:pt x="561" y="1"/>
                    <a:pt x="519" y="21"/>
                    <a:pt x="493" y="69"/>
                  </a:cubicBezTo>
                  <a:cubicBezTo>
                    <a:pt x="0" y="1029"/>
                    <a:pt x="155" y="1759"/>
                    <a:pt x="650" y="2318"/>
                  </a:cubicBezTo>
                  <a:cubicBezTo>
                    <a:pt x="610" y="2352"/>
                    <a:pt x="593" y="2410"/>
                    <a:pt x="607" y="2464"/>
                  </a:cubicBezTo>
                  <a:cubicBezTo>
                    <a:pt x="1235" y="4868"/>
                    <a:pt x="3223" y="6046"/>
                    <a:pt x="5273" y="6046"/>
                  </a:cubicBezTo>
                  <a:cubicBezTo>
                    <a:pt x="7051" y="6046"/>
                    <a:pt x="8876" y="5160"/>
                    <a:pt x="9900" y="3418"/>
                  </a:cubicBezTo>
                  <a:cubicBezTo>
                    <a:pt x="10020" y="3206"/>
                    <a:pt x="9854" y="3012"/>
                    <a:pt x="9665" y="2989"/>
                  </a:cubicBezTo>
                  <a:cubicBezTo>
                    <a:pt x="10441" y="2387"/>
                    <a:pt x="10908" y="1490"/>
                    <a:pt x="10725" y="215"/>
                  </a:cubicBezTo>
                  <a:cubicBezTo>
                    <a:pt x="10706" y="74"/>
                    <a:pt x="10590" y="10"/>
                    <a:pt x="10467" y="10"/>
                  </a:cubicBezTo>
                  <a:cubicBezTo>
                    <a:pt x="10422" y="10"/>
                    <a:pt x="10377" y="18"/>
                    <a:pt x="10335" y="34"/>
                  </a:cubicBezTo>
                  <a:lnTo>
                    <a:pt x="10169" y="201"/>
                  </a:lnTo>
                  <a:cubicBezTo>
                    <a:pt x="10161" y="229"/>
                    <a:pt x="10158" y="258"/>
                    <a:pt x="10158" y="289"/>
                  </a:cubicBezTo>
                  <a:cubicBezTo>
                    <a:pt x="10361" y="2662"/>
                    <a:pt x="8112" y="3455"/>
                    <a:pt x="6174" y="3455"/>
                  </a:cubicBezTo>
                  <a:cubicBezTo>
                    <a:pt x="6012" y="3455"/>
                    <a:pt x="5852" y="3449"/>
                    <a:pt x="5696" y="3438"/>
                  </a:cubicBezTo>
                  <a:cubicBezTo>
                    <a:pt x="3874" y="3315"/>
                    <a:pt x="6" y="2923"/>
                    <a:pt x="754" y="181"/>
                  </a:cubicBezTo>
                  <a:cubicBezTo>
                    <a:pt x="768" y="129"/>
                    <a:pt x="751" y="75"/>
                    <a:pt x="708" y="43"/>
                  </a:cubicBezTo>
                  <a:cubicBezTo>
                    <a:pt x="680" y="16"/>
                    <a:pt x="642" y="1"/>
                    <a:pt x="6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a:off x="6064575" y="4960300"/>
              <a:ext cx="286350" cy="80700"/>
            </a:xfrm>
            <a:custGeom>
              <a:avLst/>
              <a:gdLst/>
              <a:ahLst/>
              <a:cxnLst/>
              <a:rect l="l" t="t" r="r" b="b"/>
              <a:pathLst>
                <a:path w="11454" h="3228" extrusionOk="0">
                  <a:moveTo>
                    <a:pt x="1815" y="1"/>
                  </a:moveTo>
                  <a:lnTo>
                    <a:pt x="1815" y="1"/>
                  </a:lnTo>
                  <a:cubicBezTo>
                    <a:pt x="1" y="1700"/>
                    <a:pt x="3098" y="2946"/>
                    <a:pt x="4325" y="3084"/>
                  </a:cubicBezTo>
                  <a:cubicBezTo>
                    <a:pt x="5012" y="3161"/>
                    <a:pt x="5706" y="3199"/>
                    <a:pt x="6390" y="3216"/>
                  </a:cubicBezTo>
                  <a:cubicBezTo>
                    <a:pt x="6640" y="3221"/>
                    <a:pt x="6897" y="3228"/>
                    <a:pt x="7155" y="3228"/>
                  </a:cubicBezTo>
                  <a:cubicBezTo>
                    <a:pt x="7807" y="3228"/>
                    <a:pt x="8473" y="3187"/>
                    <a:pt x="9078" y="2992"/>
                  </a:cubicBezTo>
                  <a:cubicBezTo>
                    <a:pt x="10310" y="2594"/>
                    <a:pt x="11454" y="1373"/>
                    <a:pt x="10858" y="67"/>
                  </a:cubicBezTo>
                  <a:lnTo>
                    <a:pt x="10858" y="67"/>
                  </a:lnTo>
                  <a:cubicBezTo>
                    <a:pt x="10840" y="72"/>
                    <a:pt x="10823" y="78"/>
                    <a:pt x="10806" y="84"/>
                  </a:cubicBezTo>
                  <a:cubicBezTo>
                    <a:pt x="10783" y="138"/>
                    <a:pt x="10740" y="181"/>
                    <a:pt x="10686" y="207"/>
                  </a:cubicBezTo>
                  <a:cubicBezTo>
                    <a:pt x="9410" y="786"/>
                    <a:pt x="7748" y="1167"/>
                    <a:pt x="6118" y="1167"/>
                  </a:cubicBezTo>
                  <a:cubicBezTo>
                    <a:pt x="4659" y="1167"/>
                    <a:pt x="3225" y="862"/>
                    <a:pt x="2118" y="121"/>
                  </a:cubicBezTo>
                  <a:cubicBezTo>
                    <a:pt x="2084" y="143"/>
                    <a:pt x="2047" y="154"/>
                    <a:pt x="2010" y="154"/>
                  </a:cubicBezTo>
                  <a:cubicBezTo>
                    <a:pt x="1923" y="154"/>
                    <a:pt x="1839" y="96"/>
                    <a:pt x="1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a:off x="6078475" y="5022625"/>
              <a:ext cx="258925" cy="87825"/>
            </a:xfrm>
            <a:custGeom>
              <a:avLst/>
              <a:gdLst/>
              <a:ahLst/>
              <a:cxnLst/>
              <a:rect l="l" t="t" r="r" b="b"/>
              <a:pathLst>
                <a:path w="10357" h="3513" extrusionOk="0">
                  <a:moveTo>
                    <a:pt x="812" y="1"/>
                  </a:moveTo>
                  <a:lnTo>
                    <a:pt x="703" y="98"/>
                  </a:lnTo>
                  <a:cubicBezTo>
                    <a:pt x="743" y="133"/>
                    <a:pt x="760" y="187"/>
                    <a:pt x="746" y="236"/>
                  </a:cubicBezTo>
                  <a:cubicBezTo>
                    <a:pt x="1" y="2981"/>
                    <a:pt x="3866" y="3373"/>
                    <a:pt x="5688" y="3496"/>
                  </a:cubicBezTo>
                  <a:cubicBezTo>
                    <a:pt x="5844" y="3507"/>
                    <a:pt x="6003" y="3513"/>
                    <a:pt x="6165" y="3513"/>
                  </a:cubicBezTo>
                  <a:cubicBezTo>
                    <a:pt x="8106" y="3513"/>
                    <a:pt x="10356" y="2717"/>
                    <a:pt x="10150" y="347"/>
                  </a:cubicBezTo>
                  <a:cubicBezTo>
                    <a:pt x="10150" y="316"/>
                    <a:pt x="10153" y="284"/>
                    <a:pt x="10164" y="256"/>
                  </a:cubicBezTo>
                  <a:lnTo>
                    <a:pt x="10164" y="256"/>
                  </a:lnTo>
                  <a:cubicBezTo>
                    <a:pt x="10133" y="287"/>
                    <a:pt x="10104" y="316"/>
                    <a:pt x="10072" y="345"/>
                  </a:cubicBezTo>
                  <a:cubicBezTo>
                    <a:pt x="9142" y="1141"/>
                    <a:pt x="7860" y="1313"/>
                    <a:pt x="6618" y="1313"/>
                  </a:cubicBezTo>
                  <a:cubicBezTo>
                    <a:pt x="6081" y="1313"/>
                    <a:pt x="5551" y="1281"/>
                    <a:pt x="5061" y="1253"/>
                  </a:cubicBezTo>
                  <a:cubicBezTo>
                    <a:pt x="3720" y="1178"/>
                    <a:pt x="1771" y="1150"/>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4"/>
            <p:cNvSpPr/>
            <p:nvPr/>
          </p:nvSpPr>
          <p:spPr>
            <a:xfrm>
              <a:off x="6155425" y="4707725"/>
              <a:ext cx="136050" cy="263725"/>
            </a:xfrm>
            <a:custGeom>
              <a:avLst/>
              <a:gdLst/>
              <a:ahLst/>
              <a:cxnLst/>
              <a:rect l="l" t="t" r="r" b="b"/>
              <a:pathLst>
                <a:path w="5442" h="10549" extrusionOk="0">
                  <a:moveTo>
                    <a:pt x="3283" y="1"/>
                  </a:moveTo>
                  <a:cubicBezTo>
                    <a:pt x="2685" y="1"/>
                    <a:pt x="2086" y="80"/>
                    <a:pt x="1501" y="224"/>
                  </a:cubicBezTo>
                  <a:cubicBezTo>
                    <a:pt x="1066" y="333"/>
                    <a:pt x="507" y="513"/>
                    <a:pt x="0" y="783"/>
                  </a:cubicBezTo>
                  <a:cubicBezTo>
                    <a:pt x="421" y="2024"/>
                    <a:pt x="645" y="3316"/>
                    <a:pt x="731" y="4640"/>
                  </a:cubicBezTo>
                  <a:cubicBezTo>
                    <a:pt x="854" y="6442"/>
                    <a:pt x="991" y="8496"/>
                    <a:pt x="668" y="10302"/>
                  </a:cubicBezTo>
                  <a:cubicBezTo>
                    <a:pt x="1292" y="10436"/>
                    <a:pt x="1928" y="10542"/>
                    <a:pt x="2602" y="10548"/>
                  </a:cubicBezTo>
                  <a:cubicBezTo>
                    <a:pt x="2633" y="10548"/>
                    <a:pt x="2664" y="10548"/>
                    <a:pt x="2695" y="10548"/>
                  </a:cubicBezTo>
                  <a:cubicBezTo>
                    <a:pt x="3466" y="10548"/>
                    <a:pt x="4204" y="10447"/>
                    <a:pt x="4931" y="10284"/>
                  </a:cubicBezTo>
                  <a:cubicBezTo>
                    <a:pt x="4441" y="6989"/>
                    <a:pt x="4671" y="3599"/>
                    <a:pt x="5441" y="353"/>
                  </a:cubicBezTo>
                  <a:cubicBezTo>
                    <a:pt x="5152" y="270"/>
                    <a:pt x="4860" y="190"/>
                    <a:pt x="4556" y="127"/>
                  </a:cubicBezTo>
                  <a:cubicBezTo>
                    <a:pt x="4135" y="41"/>
                    <a:pt x="3710" y="1"/>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p:nvPr/>
          </p:nvSpPr>
          <p:spPr>
            <a:xfrm>
              <a:off x="6105625" y="5091825"/>
              <a:ext cx="206125" cy="69350"/>
            </a:xfrm>
            <a:custGeom>
              <a:avLst/>
              <a:gdLst/>
              <a:ahLst/>
              <a:cxnLst/>
              <a:rect l="l" t="t" r="r" b="b"/>
              <a:pathLst>
                <a:path w="8245" h="2774" extrusionOk="0">
                  <a:moveTo>
                    <a:pt x="1" y="1"/>
                  </a:moveTo>
                  <a:lnTo>
                    <a:pt x="1" y="1"/>
                  </a:lnTo>
                  <a:cubicBezTo>
                    <a:pt x="951" y="1767"/>
                    <a:pt x="2688" y="2773"/>
                    <a:pt x="4411" y="2773"/>
                  </a:cubicBezTo>
                  <a:cubicBezTo>
                    <a:pt x="5857" y="2773"/>
                    <a:pt x="7292" y="2065"/>
                    <a:pt x="8244" y="502"/>
                  </a:cubicBezTo>
                  <a:lnTo>
                    <a:pt x="8244" y="502"/>
                  </a:lnTo>
                  <a:cubicBezTo>
                    <a:pt x="7320" y="1070"/>
                    <a:pt x="6078" y="1301"/>
                    <a:pt x="4938" y="1301"/>
                  </a:cubicBezTo>
                  <a:cubicBezTo>
                    <a:pt x="4640" y="1301"/>
                    <a:pt x="4349" y="1285"/>
                    <a:pt x="4072" y="1256"/>
                  </a:cubicBezTo>
                  <a:cubicBezTo>
                    <a:pt x="2995" y="1141"/>
                    <a:pt x="1112" y="80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64"/>
          <p:cNvGrpSpPr/>
          <p:nvPr/>
        </p:nvGrpSpPr>
        <p:grpSpPr>
          <a:xfrm>
            <a:off x="837265" y="2012783"/>
            <a:ext cx="681341" cy="750292"/>
            <a:chOff x="3640200" y="4397100"/>
            <a:chExt cx="755200" cy="831625"/>
          </a:xfrm>
        </p:grpSpPr>
        <p:sp>
          <p:nvSpPr>
            <p:cNvPr id="676" name="Google Shape;676;p64"/>
            <p:cNvSpPr/>
            <p:nvPr/>
          </p:nvSpPr>
          <p:spPr>
            <a:xfrm>
              <a:off x="3640200" y="4397100"/>
              <a:ext cx="755200" cy="831625"/>
            </a:xfrm>
            <a:custGeom>
              <a:avLst/>
              <a:gdLst/>
              <a:ahLst/>
              <a:cxnLst/>
              <a:rect l="l" t="t" r="r" b="b"/>
              <a:pathLst>
                <a:path w="30208" h="33265" extrusionOk="0">
                  <a:moveTo>
                    <a:pt x="19705" y="1161"/>
                  </a:moveTo>
                  <a:cubicBezTo>
                    <a:pt x="19978" y="1161"/>
                    <a:pt x="20259" y="1209"/>
                    <a:pt x="20562" y="1319"/>
                  </a:cubicBezTo>
                  <a:cubicBezTo>
                    <a:pt x="21720" y="1741"/>
                    <a:pt x="22588" y="3531"/>
                    <a:pt x="21746" y="4629"/>
                  </a:cubicBezTo>
                  <a:cubicBezTo>
                    <a:pt x="21576" y="4847"/>
                    <a:pt x="21806" y="5180"/>
                    <a:pt x="22057" y="5180"/>
                  </a:cubicBezTo>
                  <a:cubicBezTo>
                    <a:pt x="22090" y="5180"/>
                    <a:pt x="22123" y="5174"/>
                    <a:pt x="22156" y="5162"/>
                  </a:cubicBezTo>
                  <a:cubicBezTo>
                    <a:pt x="22668" y="4966"/>
                    <a:pt x="23090" y="4862"/>
                    <a:pt x="23516" y="4862"/>
                  </a:cubicBezTo>
                  <a:cubicBezTo>
                    <a:pt x="23921" y="4862"/>
                    <a:pt x="24330" y="4956"/>
                    <a:pt x="24826" y="5156"/>
                  </a:cubicBezTo>
                  <a:cubicBezTo>
                    <a:pt x="25941" y="5603"/>
                    <a:pt x="27637" y="7451"/>
                    <a:pt x="25978" y="8615"/>
                  </a:cubicBezTo>
                  <a:cubicBezTo>
                    <a:pt x="25568" y="8635"/>
                    <a:pt x="25167" y="8744"/>
                    <a:pt x="24800" y="8933"/>
                  </a:cubicBezTo>
                  <a:cubicBezTo>
                    <a:pt x="24565" y="9056"/>
                    <a:pt x="24603" y="9360"/>
                    <a:pt x="24766" y="9511"/>
                  </a:cubicBezTo>
                  <a:cubicBezTo>
                    <a:pt x="24797" y="9658"/>
                    <a:pt x="24908" y="9784"/>
                    <a:pt x="25074" y="9784"/>
                  </a:cubicBezTo>
                  <a:cubicBezTo>
                    <a:pt x="25108" y="9784"/>
                    <a:pt x="25145" y="9778"/>
                    <a:pt x="25184" y="9767"/>
                  </a:cubicBezTo>
                  <a:cubicBezTo>
                    <a:pt x="25456" y="9678"/>
                    <a:pt x="25717" y="9554"/>
                    <a:pt x="25958" y="9397"/>
                  </a:cubicBezTo>
                  <a:cubicBezTo>
                    <a:pt x="26026" y="9392"/>
                    <a:pt x="26093" y="9390"/>
                    <a:pt x="26159" y="9390"/>
                  </a:cubicBezTo>
                  <a:cubicBezTo>
                    <a:pt x="29325" y="9390"/>
                    <a:pt x="29502" y="14956"/>
                    <a:pt x="26749" y="16050"/>
                  </a:cubicBezTo>
                  <a:cubicBezTo>
                    <a:pt x="26608" y="16042"/>
                    <a:pt x="26471" y="16033"/>
                    <a:pt x="26330" y="16033"/>
                  </a:cubicBezTo>
                  <a:cubicBezTo>
                    <a:pt x="26328" y="16033"/>
                    <a:pt x="26325" y="16033"/>
                    <a:pt x="26323" y="16033"/>
                  </a:cubicBezTo>
                  <a:cubicBezTo>
                    <a:pt x="26194" y="16033"/>
                    <a:pt x="26077" y="16107"/>
                    <a:pt x="26018" y="16222"/>
                  </a:cubicBezTo>
                  <a:cubicBezTo>
                    <a:pt x="25987" y="16228"/>
                    <a:pt x="25955" y="16234"/>
                    <a:pt x="25921" y="16234"/>
                  </a:cubicBezTo>
                  <a:cubicBezTo>
                    <a:pt x="25647" y="16251"/>
                    <a:pt x="25643" y="16664"/>
                    <a:pt x="25915" y="16664"/>
                  </a:cubicBezTo>
                  <a:cubicBezTo>
                    <a:pt x="25917" y="16664"/>
                    <a:pt x="25919" y="16663"/>
                    <a:pt x="25921" y="16663"/>
                  </a:cubicBezTo>
                  <a:cubicBezTo>
                    <a:pt x="25975" y="16663"/>
                    <a:pt x="26027" y="16655"/>
                    <a:pt x="26084" y="16652"/>
                  </a:cubicBezTo>
                  <a:cubicBezTo>
                    <a:pt x="26150" y="16721"/>
                    <a:pt x="26236" y="16761"/>
                    <a:pt x="26330" y="16769"/>
                  </a:cubicBezTo>
                  <a:cubicBezTo>
                    <a:pt x="27729" y="16878"/>
                    <a:pt x="29674" y="17437"/>
                    <a:pt x="29199" y="19282"/>
                  </a:cubicBezTo>
                  <a:cubicBezTo>
                    <a:pt x="28806" y="20818"/>
                    <a:pt x="27196" y="21380"/>
                    <a:pt x="25780" y="21578"/>
                  </a:cubicBezTo>
                  <a:cubicBezTo>
                    <a:pt x="25687" y="21566"/>
                    <a:pt x="25596" y="21560"/>
                    <a:pt x="25504" y="21560"/>
                  </a:cubicBezTo>
                  <a:cubicBezTo>
                    <a:pt x="25485" y="21560"/>
                    <a:pt x="25466" y="21560"/>
                    <a:pt x="25448" y="21560"/>
                  </a:cubicBezTo>
                  <a:cubicBezTo>
                    <a:pt x="25439" y="21085"/>
                    <a:pt x="25259" y="20618"/>
                    <a:pt x="24892" y="20449"/>
                  </a:cubicBezTo>
                  <a:cubicBezTo>
                    <a:pt x="24850" y="20429"/>
                    <a:pt x="24805" y="20420"/>
                    <a:pt x="24759" y="20420"/>
                  </a:cubicBezTo>
                  <a:cubicBezTo>
                    <a:pt x="24575" y="20420"/>
                    <a:pt x="24389" y="20567"/>
                    <a:pt x="24462" y="20781"/>
                  </a:cubicBezTo>
                  <a:cubicBezTo>
                    <a:pt x="24560" y="21073"/>
                    <a:pt x="24780" y="21277"/>
                    <a:pt x="24829" y="21598"/>
                  </a:cubicBezTo>
                  <a:cubicBezTo>
                    <a:pt x="24883" y="21936"/>
                    <a:pt x="24734" y="22199"/>
                    <a:pt x="24668" y="22517"/>
                  </a:cubicBezTo>
                  <a:cubicBezTo>
                    <a:pt x="24643" y="22645"/>
                    <a:pt x="24745" y="22772"/>
                    <a:pt x="24865" y="22772"/>
                  </a:cubicBezTo>
                  <a:cubicBezTo>
                    <a:pt x="24896" y="22772"/>
                    <a:pt x="24929" y="22763"/>
                    <a:pt x="24961" y="22744"/>
                  </a:cubicBezTo>
                  <a:cubicBezTo>
                    <a:pt x="25124" y="22641"/>
                    <a:pt x="25250" y="22466"/>
                    <a:pt x="25333" y="22260"/>
                  </a:cubicBezTo>
                  <a:cubicBezTo>
                    <a:pt x="26422" y="22460"/>
                    <a:pt x="27459" y="22893"/>
                    <a:pt x="27852" y="24047"/>
                  </a:cubicBezTo>
                  <a:cubicBezTo>
                    <a:pt x="28362" y="25546"/>
                    <a:pt x="27210" y="26967"/>
                    <a:pt x="25706" y="27108"/>
                  </a:cubicBezTo>
                  <a:cubicBezTo>
                    <a:pt x="25646" y="27108"/>
                    <a:pt x="25588" y="27133"/>
                    <a:pt x="25551" y="27182"/>
                  </a:cubicBezTo>
                  <a:cubicBezTo>
                    <a:pt x="25550" y="27182"/>
                    <a:pt x="25548" y="27182"/>
                    <a:pt x="25547" y="27182"/>
                  </a:cubicBezTo>
                  <a:cubicBezTo>
                    <a:pt x="25306" y="27182"/>
                    <a:pt x="25153" y="27438"/>
                    <a:pt x="25264" y="27652"/>
                  </a:cubicBezTo>
                  <a:cubicBezTo>
                    <a:pt x="25548" y="28234"/>
                    <a:pt x="25689" y="28913"/>
                    <a:pt x="25153" y="29423"/>
                  </a:cubicBezTo>
                  <a:cubicBezTo>
                    <a:pt x="24902" y="29660"/>
                    <a:pt x="24607" y="29756"/>
                    <a:pt x="24306" y="29756"/>
                  </a:cubicBezTo>
                  <a:cubicBezTo>
                    <a:pt x="23962" y="29756"/>
                    <a:pt x="23610" y="29632"/>
                    <a:pt x="23305" y="29452"/>
                  </a:cubicBezTo>
                  <a:cubicBezTo>
                    <a:pt x="23280" y="29436"/>
                    <a:pt x="23253" y="29429"/>
                    <a:pt x="23226" y="29429"/>
                  </a:cubicBezTo>
                  <a:cubicBezTo>
                    <a:pt x="23102" y="29429"/>
                    <a:pt x="22977" y="29572"/>
                    <a:pt x="23067" y="29689"/>
                  </a:cubicBezTo>
                  <a:cubicBezTo>
                    <a:pt x="23090" y="29712"/>
                    <a:pt x="23113" y="29732"/>
                    <a:pt x="23133" y="29758"/>
                  </a:cubicBezTo>
                  <a:cubicBezTo>
                    <a:pt x="23129" y="29758"/>
                    <a:pt x="23126" y="29758"/>
                    <a:pt x="23122" y="29758"/>
                  </a:cubicBezTo>
                  <a:cubicBezTo>
                    <a:pt x="22931" y="29758"/>
                    <a:pt x="22733" y="29917"/>
                    <a:pt x="22817" y="30142"/>
                  </a:cubicBezTo>
                  <a:cubicBezTo>
                    <a:pt x="23166" y="31098"/>
                    <a:pt x="22312" y="31673"/>
                    <a:pt x="21410" y="31673"/>
                  </a:cubicBezTo>
                  <a:cubicBezTo>
                    <a:pt x="21326" y="31673"/>
                    <a:pt x="21240" y="31668"/>
                    <a:pt x="21156" y="31658"/>
                  </a:cubicBezTo>
                  <a:cubicBezTo>
                    <a:pt x="20697" y="31601"/>
                    <a:pt x="20264" y="31409"/>
                    <a:pt x="19860" y="31199"/>
                  </a:cubicBezTo>
                  <a:cubicBezTo>
                    <a:pt x="19176" y="30853"/>
                    <a:pt x="18562" y="30357"/>
                    <a:pt x="18041" y="29790"/>
                  </a:cubicBezTo>
                  <a:cubicBezTo>
                    <a:pt x="17115" y="28778"/>
                    <a:pt x="16525" y="27546"/>
                    <a:pt x="16219" y="26222"/>
                  </a:cubicBezTo>
                  <a:cubicBezTo>
                    <a:pt x="16276" y="25729"/>
                    <a:pt x="16304" y="25234"/>
                    <a:pt x="16313" y="24747"/>
                  </a:cubicBezTo>
                  <a:cubicBezTo>
                    <a:pt x="16365" y="20970"/>
                    <a:pt x="15645" y="17182"/>
                    <a:pt x="15600" y="13391"/>
                  </a:cubicBezTo>
                  <a:cubicBezTo>
                    <a:pt x="15580" y="11474"/>
                    <a:pt x="16047" y="8102"/>
                    <a:pt x="15683" y="5222"/>
                  </a:cubicBezTo>
                  <a:cubicBezTo>
                    <a:pt x="15671" y="3603"/>
                    <a:pt x="16812" y="2142"/>
                    <a:pt x="18296" y="1511"/>
                  </a:cubicBezTo>
                  <a:cubicBezTo>
                    <a:pt x="18789" y="1303"/>
                    <a:pt x="19235" y="1161"/>
                    <a:pt x="19705" y="1161"/>
                  </a:cubicBezTo>
                  <a:close/>
                  <a:moveTo>
                    <a:pt x="11099" y="1"/>
                  </a:moveTo>
                  <a:cubicBezTo>
                    <a:pt x="9656" y="1"/>
                    <a:pt x="8159" y="814"/>
                    <a:pt x="7952" y="2365"/>
                  </a:cubicBezTo>
                  <a:cubicBezTo>
                    <a:pt x="7846" y="3170"/>
                    <a:pt x="8101" y="3915"/>
                    <a:pt x="8582" y="4454"/>
                  </a:cubicBezTo>
                  <a:cubicBezTo>
                    <a:pt x="8256" y="4402"/>
                    <a:pt x="7925" y="4374"/>
                    <a:pt x="7596" y="4374"/>
                  </a:cubicBezTo>
                  <a:cubicBezTo>
                    <a:pt x="6298" y="4374"/>
                    <a:pt x="5029" y="4809"/>
                    <a:pt x="4213" y="5913"/>
                  </a:cubicBezTo>
                  <a:cubicBezTo>
                    <a:pt x="3322" y="7128"/>
                    <a:pt x="3579" y="8801"/>
                    <a:pt x="4648" y="9669"/>
                  </a:cubicBezTo>
                  <a:cubicBezTo>
                    <a:pt x="2892" y="9996"/>
                    <a:pt x="981" y="10726"/>
                    <a:pt x="789" y="12726"/>
                  </a:cubicBezTo>
                  <a:cubicBezTo>
                    <a:pt x="593" y="14781"/>
                    <a:pt x="2500" y="16059"/>
                    <a:pt x="4327" y="16059"/>
                  </a:cubicBezTo>
                  <a:cubicBezTo>
                    <a:pt x="4347" y="16059"/>
                    <a:pt x="4367" y="16059"/>
                    <a:pt x="4387" y="16059"/>
                  </a:cubicBezTo>
                  <a:lnTo>
                    <a:pt x="4387" y="16059"/>
                  </a:lnTo>
                  <a:cubicBezTo>
                    <a:pt x="4350" y="16219"/>
                    <a:pt x="4339" y="16383"/>
                    <a:pt x="4350" y="16543"/>
                  </a:cubicBezTo>
                  <a:cubicBezTo>
                    <a:pt x="4379" y="16970"/>
                    <a:pt x="4574" y="17374"/>
                    <a:pt x="4969" y="17600"/>
                  </a:cubicBezTo>
                  <a:cubicBezTo>
                    <a:pt x="5013" y="17627"/>
                    <a:pt x="5057" y="17638"/>
                    <a:pt x="5097" y="17638"/>
                  </a:cubicBezTo>
                  <a:cubicBezTo>
                    <a:pt x="5284" y="17638"/>
                    <a:pt x="5408" y="17389"/>
                    <a:pt x="5264" y="17216"/>
                  </a:cubicBezTo>
                  <a:cubicBezTo>
                    <a:pt x="4920" y="16807"/>
                    <a:pt x="4820" y="16237"/>
                    <a:pt x="5201" y="15807"/>
                  </a:cubicBezTo>
                  <a:cubicBezTo>
                    <a:pt x="5412" y="15572"/>
                    <a:pt x="5202" y="15251"/>
                    <a:pt x="4963" y="15251"/>
                  </a:cubicBezTo>
                  <a:cubicBezTo>
                    <a:pt x="4891" y="15251"/>
                    <a:pt x="4815" y="15280"/>
                    <a:pt x="4749" y="15351"/>
                  </a:cubicBezTo>
                  <a:cubicBezTo>
                    <a:pt x="4665" y="15440"/>
                    <a:pt x="4597" y="15540"/>
                    <a:pt x="4539" y="15646"/>
                  </a:cubicBezTo>
                  <a:cubicBezTo>
                    <a:pt x="4529" y="15646"/>
                    <a:pt x="4519" y="15646"/>
                    <a:pt x="4508" y="15646"/>
                  </a:cubicBezTo>
                  <a:cubicBezTo>
                    <a:pt x="3892" y="15646"/>
                    <a:pt x="3284" y="15478"/>
                    <a:pt x="2757" y="15153"/>
                  </a:cubicBezTo>
                  <a:cubicBezTo>
                    <a:pt x="1233" y="13067"/>
                    <a:pt x="1259" y="11692"/>
                    <a:pt x="2834" y="11033"/>
                  </a:cubicBezTo>
                  <a:cubicBezTo>
                    <a:pt x="3740" y="10405"/>
                    <a:pt x="4714" y="10317"/>
                    <a:pt x="5789" y="10191"/>
                  </a:cubicBezTo>
                  <a:cubicBezTo>
                    <a:pt x="6144" y="10148"/>
                    <a:pt x="6293" y="9609"/>
                    <a:pt x="5877" y="9514"/>
                  </a:cubicBezTo>
                  <a:cubicBezTo>
                    <a:pt x="3198" y="8904"/>
                    <a:pt x="4539" y="5875"/>
                    <a:pt x="6359" y="5262"/>
                  </a:cubicBezTo>
                  <a:cubicBezTo>
                    <a:pt x="6801" y="5111"/>
                    <a:pt x="7249" y="5045"/>
                    <a:pt x="7696" y="5045"/>
                  </a:cubicBezTo>
                  <a:cubicBezTo>
                    <a:pt x="8456" y="5045"/>
                    <a:pt x="9212" y="5237"/>
                    <a:pt x="9926" y="5534"/>
                  </a:cubicBezTo>
                  <a:cubicBezTo>
                    <a:pt x="9866" y="5683"/>
                    <a:pt x="9835" y="5838"/>
                    <a:pt x="9835" y="5999"/>
                  </a:cubicBezTo>
                  <a:cubicBezTo>
                    <a:pt x="9839" y="6163"/>
                    <a:pt x="9977" y="6257"/>
                    <a:pt x="10111" y="6257"/>
                  </a:cubicBezTo>
                  <a:cubicBezTo>
                    <a:pt x="10217" y="6257"/>
                    <a:pt x="10322" y="6198"/>
                    <a:pt x="10356" y="6067"/>
                  </a:cubicBezTo>
                  <a:cubicBezTo>
                    <a:pt x="10496" y="5560"/>
                    <a:pt x="10835" y="5208"/>
                    <a:pt x="11376" y="5159"/>
                  </a:cubicBezTo>
                  <a:cubicBezTo>
                    <a:pt x="11794" y="5122"/>
                    <a:pt x="11812" y="4503"/>
                    <a:pt x="11376" y="4500"/>
                  </a:cubicBezTo>
                  <a:cubicBezTo>
                    <a:pt x="11370" y="4500"/>
                    <a:pt x="11364" y="4500"/>
                    <a:pt x="11357" y="4500"/>
                  </a:cubicBezTo>
                  <a:cubicBezTo>
                    <a:pt x="10994" y="4500"/>
                    <a:pt x="10635" y="4662"/>
                    <a:pt x="10356" y="4913"/>
                  </a:cubicBezTo>
                  <a:cubicBezTo>
                    <a:pt x="10330" y="4861"/>
                    <a:pt x="10282" y="4821"/>
                    <a:pt x="10224" y="4809"/>
                  </a:cubicBezTo>
                  <a:cubicBezTo>
                    <a:pt x="8674" y="4457"/>
                    <a:pt x="8124" y="2546"/>
                    <a:pt x="9161" y="1411"/>
                  </a:cubicBezTo>
                  <a:cubicBezTo>
                    <a:pt x="9620" y="910"/>
                    <a:pt x="10307" y="698"/>
                    <a:pt x="11000" y="698"/>
                  </a:cubicBezTo>
                  <a:cubicBezTo>
                    <a:pt x="11548" y="698"/>
                    <a:pt x="12100" y="831"/>
                    <a:pt x="12545" y="1059"/>
                  </a:cubicBezTo>
                  <a:cubicBezTo>
                    <a:pt x="14325" y="1967"/>
                    <a:pt x="14895" y="4185"/>
                    <a:pt x="15006" y="6007"/>
                  </a:cubicBezTo>
                  <a:cubicBezTo>
                    <a:pt x="15201" y="9228"/>
                    <a:pt x="14772" y="12497"/>
                    <a:pt x="14903" y="15732"/>
                  </a:cubicBezTo>
                  <a:cubicBezTo>
                    <a:pt x="15035" y="18858"/>
                    <a:pt x="15663" y="22013"/>
                    <a:pt x="15539" y="25139"/>
                  </a:cubicBezTo>
                  <a:cubicBezTo>
                    <a:pt x="15471" y="26944"/>
                    <a:pt x="15084" y="28704"/>
                    <a:pt x="14004" y="30182"/>
                  </a:cubicBezTo>
                  <a:cubicBezTo>
                    <a:pt x="13376" y="31042"/>
                    <a:pt x="12643" y="31641"/>
                    <a:pt x="11643" y="32042"/>
                  </a:cubicBezTo>
                  <a:cubicBezTo>
                    <a:pt x="11088" y="32318"/>
                    <a:pt x="10475" y="32461"/>
                    <a:pt x="9855" y="32461"/>
                  </a:cubicBezTo>
                  <a:cubicBezTo>
                    <a:pt x="9831" y="32461"/>
                    <a:pt x="9807" y="32461"/>
                    <a:pt x="9783" y="32460"/>
                  </a:cubicBezTo>
                  <a:cubicBezTo>
                    <a:pt x="9691" y="32468"/>
                    <a:pt x="9603" y="32472"/>
                    <a:pt x="9517" y="32472"/>
                  </a:cubicBezTo>
                  <a:cubicBezTo>
                    <a:pt x="8244" y="32472"/>
                    <a:pt x="7621" y="31574"/>
                    <a:pt x="7648" y="29772"/>
                  </a:cubicBezTo>
                  <a:cubicBezTo>
                    <a:pt x="7825" y="29533"/>
                    <a:pt x="7562" y="29232"/>
                    <a:pt x="7315" y="29232"/>
                  </a:cubicBezTo>
                  <a:cubicBezTo>
                    <a:pt x="7234" y="29232"/>
                    <a:pt x="7154" y="29265"/>
                    <a:pt x="7092" y="29343"/>
                  </a:cubicBezTo>
                  <a:cubicBezTo>
                    <a:pt x="7081" y="29357"/>
                    <a:pt x="7069" y="29368"/>
                    <a:pt x="7064" y="29383"/>
                  </a:cubicBezTo>
                  <a:cubicBezTo>
                    <a:pt x="7001" y="29383"/>
                    <a:pt x="6941" y="29411"/>
                    <a:pt x="6903" y="29463"/>
                  </a:cubicBezTo>
                  <a:cubicBezTo>
                    <a:pt x="6643" y="29816"/>
                    <a:pt x="6167" y="30035"/>
                    <a:pt x="5707" y="30035"/>
                  </a:cubicBezTo>
                  <a:cubicBezTo>
                    <a:pt x="5347" y="30035"/>
                    <a:pt x="4996" y="29900"/>
                    <a:pt x="4769" y="29592"/>
                  </a:cubicBezTo>
                  <a:cubicBezTo>
                    <a:pt x="4505" y="29237"/>
                    <a:pt x="4562" y="28761"/>
                    <a:pt x="4780" y="28397"/>
                  </a:cubicBezTo>
                  <a:cubicBezTo>
                    <a:pt x="5024" y="27990"/>
                    <a:pt x="5339" y="27884"/>
                    <a:pt x="5734" y="27775"/>
                  </a:cubicBezTo>
                  <a:cubicBezTo>
                    <a:pt x="6072" y="27718"/>
                    <a:pt x="6402" y="27626"/>
                    <a:pt x="6717" y="27500"/>
                  </a:cubicBezTo>
                  <a:cubicBezTo>
                    <a:pt x="6900" y="27427"/>
                    <a:pt x="6903" y="27122"/>
                    <a:pt x="6681" y="27122"/>
                  </a:cubicBezTo>
                  <a:cubicBezTo>
                    <a:pt x="6677" y="27122"/>
                    <a:pt x="6672" y="27122"/>
                    <a:pt x="6668" y="27122"/>
                  </a:cubicBezTo>
                  <a:cubicBezTo>
                    <a:pt x="6445" y="27139"/>
                    <a:pt x="6201" y="27151"/>
                    <a:pt x="5958" y="27165"/>
                  </a:cubicBezTo>
                  <a:cubicBezTo>
                    <a:pt x="5943" y="27154"/>
                    <a:pt x="5929" y="27145"/>
                    <a:pt x="5915" y="27139"/>
                  </a:cubicBezTo>
                  <a:cubicBezTo>
                    <a:pt x="5808" y="27099"/>
                    <a:pt x="5699" y="27081"/>
                    <a:pt x="5590" y="27081"/>
                  </a:cubicBezTo>
                  <a:cubicBezTo>
                    <a:pt x="5441" y="27081"/>
                    <a:pt x="5291" y="27115"/>
                    <a:pt x="5144" y="27171"/>
                  </a:cubicBezTo>
                  <a:cubicBezTo>
                    <a:pt x="3992" y="27131"/>
                    <a:pt x="2846" y="26844"/>
                    <a:pt x="2387" y="25689"/>
                  </a:cubicBezTo>
                  <a:cubicBezTo>
                    <a:pt x="1843" y="25133"/>
                    <a:pt x="1892" y="24555"/>
                    <a:pt x="2531" y="23947"/>
                  </a:cubicBezTo>
                  <a:cubicBezTo>
                    <a:pt x="2568" y="23239"/>
                    <a:pt x="2880" y="22804"/>
                    <a:pt x="3462" y="22632"/>
                  </a:cubicBezTo>
                  <a:cubicBezTo>
                    <a:pt x="3866" y="22371"/>
                    <a:pt x="4419" y="22248"/>
                    <a:pt x="4880" y="22113"/>
                  </a:cubicBezTo>
                  <a:cubicBezTo>
                    <a:pt x="5310" y="21982"/>
                    <a:pt x="5196" y="21400"/>
                    <a:pt x="4777" y="21360"/>
                  </a:cubicBezTo>
                  <a:cubicBezTo>
                    <a:pt x="3766" y="21259"/>
                    <a:pt x="2812" y="20916"/>
                    <a:pt x="2064" y="20199"/>
                  </a:cubicBezTo>
                  <a:cubicBezTo>
                    <a:pt x="1852" y="19941"/>
                    <a:pt x="1642" y="19684"/>
                    <a:pt x="1430" y="19420"/>
                  </a:cubicBezTo>
                  <a:cubicBezTo>
                    <a:pt x="1574" y="17756"/>
                    <a:pt x="2307" y="16925"/>
                    <a:pt x="3627" y="16925"/>
                  </a:cubicBezTo>
                  <a:cubicBezTo>
                    <a:pt x="3734" y="16925"/>
                    <a:pt x="3845" y="16930"/>
                    <a:pt x="3961" y="16941"/>
                  </a:cubicBezTo>
                  <a:cubicBezTo>
                    <a:pt x="4161" y="16918"/>
                    <a:pt x="4310" y="16749"/>
                    <a:pt x="4304" y="16549"/>
                  </a:cubicBezTo>
                  <a:cubicBezTo>
                    <a:pt x="4304" y="16380"/>
                    <a:pt x="4197" y="16224"/>
                    <a:pt x="3983" y="16224"/>
                  </a:cubicBezTo>
                  <a:cubicBezTo>
                    <a:pt x="3976" y="16224"/>
                    <a:pt x="3968" y="16225"/>
                    <a:pt x="3961" y="16225"/>
                  </a:cubicBezTo>
                  <a:cubicBezTo>
                    <a:pt x="2367" y="16317"/>
                    <a:pt x="1" y="16927"/>
                    <a:pt x="450" y="19036"/>
                  </a:cubicBezTo>
                  <a:cubicBezTo>
                    <a:pt x="754" y="20463"/>
                    <a:pt x="2058" y="21388"/>
                    <a:pt x="3422" y="21835"/>
                  </a:cubicBezTo>
                  <a:cubicBezTo>
                    <a:pt x="2029" y="22460"/>
                    <a:pt x="875" y="23477"/>
                    <a:pt x="1287" y="25260"/>
                  </a:cubicBezTo>
                  <a:cubicBezTo>
                    <a:pt x="1642" y="26815"/>
                    <a:pt x="2909" y="27629"/>
                    <a:pt x="4316" y="27807"/>
                  </a:cubicBezTo>
                  <a:cubicBezTo>
                    <a:pt x="4270" y="27864"/>
                    <a:pt x="4224" y="27921"/>
                    <a:pt x="4187" y="27979"/>
                  </a:cubicBezTo>
                  <a:cubicBezTo>
                    <a:pt x="3806" y="28586"/>
                    <a:pt x="3734" y="29397"/>
                    <a:pt x="4175" y="29996"/>
                  </a:cubicBezTo>
                  <a:cubicBezTo>
                    <a:pt x="4506" y="30446"/>
                    <a:pt x="5052" y="30664"/>
                    <a:pt x="5598" y="30664"/>
                  </a:cubicBezTo>
                  <a:cubicBezTo>
                    <a:pt x="5947" y="30664"/>
                    <a:pt x="6296" y="30575"/>
                    <a:pt x="6588" y="30400"/>
                  </a:cubicBezTo>
                  <a:lnTo>
                    <a:pt x="6588" y="30400"/>
                  </a:lnTo>
                  <a:cubicBezTo>
                    <a:pt x="6387" y="31400"/>
                    <a:pt x="6920" y="32400"/>
                    <a:pt x="8018" y="32907"/>
                  </a:cubicBezTo>
                  <a:cubicBezTo>
                    <a:pt x="8551" y="33154"/>
                    <a:pt x="9132" y="33264"/>
                    <a:pt x="9724" y="33264"/>
                  </a:cubicBezTo>
                  <a:cubicBezTo>
                    <a:pt x="11202" y="33264"/>
                    <a:pt x="12745" y="32577"/>
                    <a:pt x="13769" y="31638"/>
                  </a:cubicBezTo>
                  <a:cubicBezTo>
                    <a:pt x="15027" y="30483"/>
                    <a:pt x="15717" y="28924"/>
                    <a:pt x="16052" y="27288"/>
                  </a:cubicBezTo>
                  <a:cubicBezTo>
                    <a:pt x="16560" y="29340"/>
                    <a:pt x="17966" y="31056"/>
                    <a:pt x="19883" y="31953"/>
                  </a:cubicBezTo>
                  <a:cubicBezTo>
                    <a:pt x="20418" y="32203"/>
                    <a:pt x="21056" y="32413"/>
                    <a:pt x="21672" y="32413"/>
                  </a:cubicBezTo>
                  <a:cubicBezTo>
                    <a:pt x="22115" y="32413"/>
                    <a:pt x="22547" y="32304"/>
                    <a:pt x="22921" y="32022"/>
                  </a:cubicBezTo>
                  <a:cubicBezTo>
                    <a:pt x="23557" y="31543"/>
                    <a:pt x="23803" y="30732"/>
                    <a:pt x="23471" y="30036"/>
                  </a:cubicBezTo>
                  <a:lnTo>
                    <a:pt x="23471" y="30036"/>
                  </a:lnTo>
                  <a:cubicBezTo>
                    <a:pt x="23744" y="30205"/>
                    <a:pt x="24069" y="30288"/>
                    <a:pt x="24395" y="30288"/>
                  </a:cubicBezTo>
                  <a:cubicBezTo>
                    <a:pt x="24808" y="30288"/>
                    <a:pt x="25224" y="30155"/>
                    <a:pt x="25540" y="29896"/>
                  </a:cubicBezTo>
                  <a:cubicBezTo>
                    <a:pt x="26179" y="29377"/>
                    <a:pt x="26428" y="28283"/>
                    <a:pt x="25989" y="27558"/>
                  </a:cubicBezTo>
                  <a:cubicBezTo>
                    <a:pt x="27545" y="27549"/>
                    <a:pt x="28820" y="26013"/>
                    <a:pt x="28691" y="24469"/>
                  </a:cubicBezTo>
                  <a:cubicBezTo>
                    <a:pt x="28600" y="23374"/>
                    <a:pt x="27800" y="22366"/>
                    <a:pt x="26789" y="21876"/>
                  </a:cubicBezTo>
                  <a:cubicBezTo>
                    <a:pt x="28310" y="21580"/>
                    <a:pt x="29743" y="20798"/>
                    <a:pt x="29981" y="19093"/>
                  </a:cubicBezTo>
                  <a:cubicBezTo>
                    <a:pt x="30207" y="17463"/>
                    <a:pt x="28935" y="16503"/>
                    <a:pt x="27531" y="16173"/>
                  </a:cubicBezTo>
                  <a:cubicBezTo>
                    <a:pt x="28949" y="15239"/>
                    <a:pt x="29714" y="13179"/>
                    <a:pt x="29445" y="11566"/>
                  </a:cubicBezTo>
                  <a:cubicBezTo>
                    <a:pt x="29207" y="10145"/>
                    <a:pt x="28058" y="8950"/>
                    <a:pt x="26714" y="8669"/>
                  </a:cubicBezTo>
                  <a:cubicBezTo>
                    <a:pt x="27247" y="7933"/>
                    <a:pt x="27388" y="6958"/>
                    <a:pt x="26941" y="5981"/>
                  </a:cubicBezTo>
                  <a:cubicBezTo>
                    <a:pt x="26336" y="4647"/>
                    <a:pt x="25106" y="4111"/>
                    <a:pt x="23810" y="4111"/>
                  </a:cubicBezTo>
                  <a:cubicBezTo>
                    <a:pt x="23467" y="4111"/>
                    <a:pt x="23119" y="4149"/>
                    <a:pt x="22777" y="4219"/>
                  </a:cubicBezTo>
                  <a:cubicBezTo>
                    <a:pt x="23425" y="2483"/>
                    <a:pt x="22201" y="649"/>
                    <a:pt x="20153" y="448"/>
                  </a:cubicBezTo>
                  <a:cubicBezTo>
                    <a:pt x="20035" y="437"/>
                    <a:pt x="19917" y="431"/>
                    <a:pt x="19799" y="431"/>
                  </a:cubicBezTo>
                  <a:cubicBezTo>
                    <a:pt x="17930" y="431"/>
                    <a:pt x="15934" y="1860"/>
                    <a:pt x="15373" y="3646"/>
                  </a:cubicBezTo>
                  <a:cubicBezTo>
                    <a:pt x="14835" y="1718"/>
                    <a:pt x="13720" y="251"/>
                    <a:pt x="11494" y="21"/>
                  </a:cubicBezTo>
                  <a:cubicBezTo>
                    <a:pt x="11363" y="8"/>
                    <a:pt x="11231" y="1"/>
                    <a:pt x="110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a:off x="4029750" y="4426100"/>
              <a:ext cx="352325" cy="762850"/>
            </a:xfrm>
            <a:custGeom>
              <a:avLst/>
              <a:gdLst/>
              <a:ahLst/>
              <a:cxnLst/>
              <a:rect l="l" t="t" r="r" b="b"/>
              <a:pathLst>
                <a:path w="14093" h="30514" extrusionOk="0">
                  <a:moveTo>
                    <a:pt x="4257" y="6211"/>
                  </a:moveTo>
                  <a:cubicBezTo>
                    <a:pt x="4422" y="6211"/>
                    <a:pt x="4496" y="6479"/>
                    <a:pt x="4341" y="6575"/>
                  </a:cubicBezTo>
                  <a:cubicBezTo>
                    <a:pt x="2726" y="7531"/>
                    <a:pt x="3139" y="9846"/>
                    <a:pt x="5064" y="9846"/>
                  </a:cubicBezTo>
                  <a:cubicBezTo>
                    <a:pt x="5147" y="9846"/>
                    <a:pt x="5233" y="9842"/>
                    <a:pt x="5321" y="9833"/>
                  </a:cubicBezTo>
                  <a:cubicBezTo>
                    <a:pt x="5334" y="9832"/>
                    <a:pt x="5347" y="9831"/>
                    <a:pt x="5359" y="9831"/>
                  </a:cubicBezTo>
                  <a:cubicBezTo>
                    <a:pt x="5698" y="9831"/>
                    <a:pt x="5751" y="10320"/>
                    <a:pt x="5496" y="10486"/>
                  </a:cubicBezTo>
                  <a:cubicBezTo>
                    <a:pt x="4717" y="11002"/>
                    <a:pt x="4379" y="11403"/>
                    <a:pt x="4221" y="12309"/>
                  </a:cubicBezTo>
                  <a:cubicBezTo>
                    <a:pt x="4043" y="13358"/>
                    <a:pt x="4679" y="14121"/>
                    <a:pt x="5725" y="14121"/>
                  </a:cubicBezTo>
                  <a:cubicBezTo>
                    <a:pt x="5756" y="14121"/>
                    <a:pt x="5786" y="14121"/>
                    <a:pt x="5817" y="14119"/>
                  </a:cubicBezTo>
                  <a:cubicBezTo>
                    <a:pt x="5823" y="14119"/>
                    <a:pt x="5829" y="14119"/>
                    <a:pt x="5834" y="14119"/>
                  </a:cubicBezTo>
                  <a:cubicBezTo>
                    <a:pt x="5863" y="14119"/>
                    <a:pt x="5891" y="14125"/>
                    <a:pt x="5917" y="14137"/>
                  </a:cubicBezTo>
                  <a:cubicBezTo>
                    <a:pt x="5886" y="13842"/>
                    <a:pt x="5880" y="13544"/>
                    <a:pt x="5906" y="13246"/>
                  </a:cubicBezTo>
                  <a:cubicBezTo>
                    <a:pt x="5924" y="13016"/>
                    <a:pt x="6088" y="12913"/>
                    <a:pt x="6253" y="12913"/>
                  </a:cubicBezTo>
                  <a:cubicBezTo>
                    <a:pt x="6457" y="12913"/>
                    <a:pt x="6663" y="13070"/>
                    <a:pt x="6599" y="13340"/>
                  </a:cubicBezTo>
                  <a:cubicBezTo>
                    <a:pt x="6459" y="13910"/>
                    <a:pt x="6511" y="14472"/>
                    <a:pt x="6634" y="15036"/>
                  </a:cubicBezTo>
                  <a:cubicBezTo>
                    <a:pt x="6670" y="15206"/>
                    <a:pt x="6518" y="15346"/>
                    <a:pt x="6378" y="15346"/>
                  </a:cubicBezTo>
                  <a:cubicBezTo>
                    <a:pt x="6308" y="15346"/>
                    <a:pt x="6240" y="15309"/>
                    <a:pt x="6201" y="15223"/>
                  </a:cubicBezTo>
                  <a:lnTo>
                    <a:pt x="6201" y="15220"/>
                  </a:lnTo>
                  <a:cubicBezTo>
                    <a:pt x="6118" y="15034"/>
                    <a:pt x="6052" y="14839"/>
                    <a:pt x="6003" y="14638"/>
                  </a:cubicBezTo>
                  <a:cubicBezTo>
                    <a:pt x="5995" y="14647"/>
                    <a:pt x="5978" y="14650"/>
                    <a:pt x="5972" y="14658"/>
                  </a:cubicBezTo>
                  <a:cubicBezTo>
                    <a:pt x="4708" y="15770"/>
                    <a:pt x="3402" y="18564"/>
                    <a:pt x="6012" y="19068"/>
                  </a:cubicBezTo>
                  <a:cubicBezTo>
                    <a:pt x="6396" y="19142"/>
                    <a:pt x="6330" y="19678"/>
                    <a:pt x="6012" y="19787"/>
                  </a:cubicBezTo>
                  <a:cubicBezTo>
                    <a:pt x="4247" y="21120"/>
                    <a:pt x="4284" y="22197"/>
                    <a:pt x="6121" y="23019"/>
                  </a:cubicBezTo>
                  <a:cubicBezTo>
                    <a:pt x="6507" y="23142"/>
                    <a:pt x="6391" y="23682"/>
                    <a:pt x="6030" y="23682"/>
                  </a:cubicBezTo>
                  <a:cubicBezTo>
                    <a:pt x="6002" y="23682"/>
                    <a:pt x="5973" y="23679"/>
                    <a:pt x="5943" y="23673"/>
                  </a:cubicBezTo>
                  <a:cubicBezTo>
                    <a:pt x="5702" y="23618"/>
                    <a:pt x="5470" y="23535"/>
                    <a:pt x="5250" y="23420"/>
                  </a:cubicBezTo>
                  <a:cubicBezTo>
                    <a:pt x="4740" y="23547"/>
                    <a:pt x="4290" y="23913"/>
                    <a:pt x="4218" y="24475"/>
                  </a:cubicBezTo>
                  <a:cubicBezTo>
                    <a:pt x="4124" y="25151"/>
                    <a:pt x="4582" y="25489"/>
                    <a:pt x="5046" y="25867"/>
                  </a:cubicBezTo>
                  <a:cubicBezTo>
                    <a:pt x="5228" y="26016"/>
                    <a:pt x="5095" y="26374"/>
                    <a:pt x="4866" y="26374"/>
                  </a:cubicBezTo>
                  <a:cubicBezTo>
                    <a:pt x="4856" y="26374"/>
                    <a:pt x="4847" y="26373"/>
                    <a:pt x="4837" y="26372"/>
                  </a:cubicBezTo>
                  <a:cubicBezTo>
                    <a:pt x="3915" y="26251"/>
                    <a:pt x="3361" y="25125"/>
                    <a:pt x="3591" y="24271"/>
                  </a:cubicBezTo>
                  <a:cubicBezTo>
                    <a:pt x="3751" y="23687"/>
                    <a:pt x="4235" y="23257"/>
                    <a:pt x="4797" y="23108"/>
                  </a:cubicBezTo>
                  <a:cubicBezTo>
                    <a:pt x="3694" y="22163"/>
                    <a:pt x="3800" y="20423"/>
                    <a:pt x="5012" y="19495"/>
                  </a:cubicBezTo>
                  <a:cubicBezTo>
                    <a:pt x="4233" y="19062"/>
                    <a:pt x="3731" y="18251"/>
                    <a:pt x="3731" y="17283"/>
                  </a:cubicBezTo>
                  <a:cubicBezTo>
                    <a:pt x="3731" y="16183"/>
                    <a:pt x="4361" y="15372"/>
                    <a:pt x="5184" y="14767"/>
                  </a:cubicBezTo>
                  <a:cubicBezTo>
                    <a:pt x="4359" y="14687"/>
                    <a:pt x="3637" y="14056"/>
                    <a:pt x="3416" y="13191"/>
                  </a:cubicBezTo>
                  <a:cubicBezTo>
                    <a:pt x="3138" y="12125"/>
                    <a:pt x="3657" y="11177"/>
                    <a:pt x="4399" y="10469"/>
                  </a:cubicBezTo>
                  <a:cubicBezTo>
                    <a:pt x="2410" y="9962"/>
                    <a:pt x="1940" y="7137"/>
                    <a:pt x="4190" y="6225"/>
                  </a:cubicBezTo>
                  <a:cubicBezTo>
                    <a:pt x="4213" y="6216"/>
                    <a:pt x="4236" y="6211"/>
                    <a:pt x="4257" y="6211"/>
                  </a:cubicBezTo>
                  <a:close/>
                  <a:moveTo>
                    <a:pt x="4127" y="0"/>
                  </a:moveTo>
                  <a:cubicBezTo>
                    <a:pt x="3656" y="0"/>
                    <a:pt x="3209" y="142"/>
                    <a:pt x="2717" y="349"/>
                  </a:cubicBezTo>
                  <a:cubicBezTo>
                    <a:pt x="1233" y="982"/>
                    <a:pt x="89" y="2443"/>
                    <a:pt x="101" y="4062"/>
                  </a:cubicBezTo>
                  <a:cubicBezTo>
                    <a:pt x="467" y="6942"/>
                    <a:pt x="0" y="10314"/>
                    <a:pt x="20" y="12231"/>
                  </a:cubicBezTo>
                  <a:cubicBezTo>
                    <a:pt x="63" y="16019"/>
                    <a:pt x="786" y="19810"/>
                    <a:pt x="734" y="23587"/>
                  </a:cubicBezTo>
                  <a:cubicBezTo>
                    <a:pt x="725" y="24074"/>
                    <a:pt x="697" y="24569"/>
                    <a:pt x="639" y="25062"/>
                  </a:cubicBezTo>
                  <a:cubicBezTo>
                    <a:pt x="946" y="26386"/>
                    <a:pt x="1536" y="27618"/>
                    <a:pt x="2462" y="28630"/>
                  </a:cubicBezTo>
                  <a:cubicBezTo>
                    <a:pt x="2980" y="29194"/>
                    <a:pt x="3596" y="29690"/>
                    <a:pt x="4281" y="30039"/>
                  </a:cubicBezTo>
                  <a:cubicBezTo>
                    <a:pt x="4685" y="30249"/>
                    <a:pt x="5115" y="30441"/>
                    <a:pt x="5574" y="30498"/>
                  </a:cubicBezTo>
                  <a:cubicBezTo>
                    <a:pt x="5659" y="30508"/>
                    <a:pt x="5744" y="30513"/>
                    <a:pt x="5829" y="30513"/>
                  </a:cubicBezTo>
                  <a:cubicBezTo>
                    <a:pt x="6733" y="30513"/>
                    <a:pt x="7587" y="29938"/>
                    <a:pt x="7238" y="28982"/>
                  </a:cubicBezTo>
                  <a:cubicBezTo>
                    <a:pt x="7154" y="28757"/>
                    <a:pt x="7349" y="28598"/>
                    <a:pt x="7543" y="28598"/>
                  </a:cubicBezTo>
                  <a:cubicBezTo>
                    <a:pt x="7547" y="28598"/>
                    <a:pt x="7550" y="28598"/>
                    <a:pt x="7554" y="28598"/>
                  </a:cubicBezTo>
                  <a:cubicBezTo>
                    <a:pt x="7533" y="28572"/>
                    <a:pt x="7508" y="28552"/>
                    <a:pt x="7488" y="28527"/>
                  </a:cubicBezTo>
                  <a:cubicBezTo>
                    <a:pt x="7398" y="28409"/>
                    <a:pt x="7523" y="28266"/>
                    <a:pt x="7647" y="28266"/>
                  </a:cubicBezTo>
                  <a:cubicBezTo>
                    <a:pt x="7674" y="28266"/>
                    <a:pt x="7701" y="28273"/>
                    <a:pt x="7725" y="28289"/>
                  </a:cubicBezTo>
                  <a:cubicBezTo>
                    <a:pt x="8030" y="28470"/>
                    <a:pt x="8383" y="28595"/>
                    <a:pt x="8727" y="28595"/>
                  </a:cubicBezTo>
                  <a:cubicBezTo>
                    <a:pt x="9029" y="28595"/>
                    <a:pt x="9324" y="28499"/>
                    <a:pt x="9574" y="28260"/>
                  </a:cubicBezTo>
                  <a:cubicBezTo>
                    <a:pt x="10107" y="27753"/>
                    <a:pt x="9966" y="27074"/>
                    <a:pt x="9685" y="26492"/>
                  </a:cubicBezTo>
                  <a:cubicBezTo>
                    <a:pt x="9574" y="26277"/>
                    <a:pt x="9728" y="26019"/>
                    <a:pt x="9972" y="26019"/>
                  </a:cubicBezTo>
                  <a:cubicBezTo>
                    <a:pt x="10009" y="25973"/>
                    <a:pt x="10066" y="25948"/>
                    <a:pt x="10127" y="25948"/>
                  </a:cubicBezTo>
                  <a:cubicBezTo>
                    <a:pt x="11628" y="25807"/>
                    <a:pt x="12780" y="24386"/>
                    <a:pt x="12273" y="22887"/>
                  </a:cubicBezTo>
                  <a:cubicBezTo>
                    <a:pt x="11880" y="21730"/>
                    <a:pt x="10843" y="21300"/>
                    <a:pt x="9754" y="21100"/>
                  </a:cubicBezTo>
                  <a:cubicBezTo>
                    <a:pt x="9671" y="21306"/>
                    <a:pt x="9545" y="21481"/>
                    <a:pt x="9382" y="21584"/>
                  </a:cubicBezTo>
                  <a:cubicBezTo>
                    <a:pt x="9349" y="21603"/>
                    <a:pt x="9316" y="21612"/>
                    <a:pt x="9285" y="21612"/>
                  </a:cubicBezTo>
                  <a:cubicBezTo>
                    <a:pt x="9164" y="21612"/>
                    <a:pt x="9064" y="21485"/>
                    <a:pt x="9089" y="21357"/>
                  </a:cubicBezTo>
                  <a:cubicBezTo>
                    <a:pt x="9155" y="21039"/>
                    <a:pt x="9304" y="20776"/>
                    <a:pt x="9250" y="20438"/>
                  </a:cubicBezTo>
                  <a:cubicBezTo>
                    <a:pt x="9201" y="20117"/>
                    <a:pt x="8980" y="19913"/>
                    <a:pt x="8880" y="19621"/>
                  </a:cubicBezTo>
                  <a:cubicBezTo>
                    <a:pt x="8809" y="19407"/>
                    <a:pt x="8994" y="19260"/>
                    <a:pt x="9177" y="19260"/>
                  </a:cubicBezTo>
                  <a:cubicBezTo>
                    <a:pt x="9223" y="19260"/>
                    <a:pt x="9268" y="19269"/>
                    <a:pt x="9310" y="19289"/>
                  </a:cubicBezTo>
                  <a:cubicBezTo>
                    <a:pt x="9680" y="19458"/>
                    <a:pt x="9860" y="19925"/>
                    <a:pt x="9869" y="20400"/>
                  </a:cubicBezTo>
                  <a:cubicBezTo>
                    <a:pt x="9887" y="20400"/>
                    <a:pt x="9905" y="20400"/>
                    <a:pt x="9923" y="20400"/>
                  </a:cubicBezTo>
                  <a:cubicBezTo>
                    <a:pt x="10015" y="20400"/>
                    <a:pt x="10108" y="20406"/>
                    <a:pt x="10201" y="20418"/>
                  </a:cubicBezTo>
                  <a:cubicBezTo>
                    <a:pt x="11614" y="20220"/>
                    <a:pt x="13221" y="19658"/>
                    <a:pt x="13617" y="18122"/>
                  </a:cubicBezTo>
                  <a:cubicBezTo>
                    <a:pt x="14092" y="16277"/>
                    <a:pt x="12147" y="15718"/>
                    <a:pt x="10748" y="15609"/>
                  </a:cubicBezTo>
                  <a:cubicBezTo>
                    <a:pt x="10657" y="15601"/>
                    <a:pt x="10568" y="15558"/>
                    <a:pt x="10505" y="15492"/>
                  </a:cubicBezTo>
                  <a:cubicBezTo>
                    <a:pt x="10448" y="15495"/>
                    <a:pt x="10393" y="15503"/>
                    <a:pt x="10341" y="15503"/>
                  </a:cubicBezTo>
                  <a:cubicBezTo>
                    <a:pt x="10340" y="15503"/>
                    <a:pt x="10338" y="15504"/>
                    <a:pt x="10336" y="15504"/>
                  </a:cubicBezTo>
                  <a:cubicBezTo>
                    <a:pt x="10064" y="15504"/>
                    <a:pt x="10068" y="15091"/>
                    <a:pt x="10341" y="15074"/>
                  </a:cubicBezTo>
                  <a:cubicBezTo>
                    <a:pt x="10373" y="15071"/>
                    <a:pt x="10407" y="15068"/>
                    <a:pt x="10439" y="15062"/>
                  </a:cubicBezTo>
                  <a:cubicBezTo>
                    <a:pt x="10498" y="14947"/>
                    <a:pt x="10615" y="14873"/>
                    <a:pt x="10744" y="14873"/>
                  </a:cubicBezTo>
                  <a:cubicBezTo>
                    <a:pt x="10746" y="14873"/>
                    <a:pt x="10749" y="14873"/>
                    <a:pt x="10751" y="14873"/>
                  </a:cubicBezTo>
                  <a:cubicBezTo>
                    <a:pt x="10889" y="14873"/>
                    <a:pt x="11029" y="14882"/>
                    <a:pt x="11170" y="14890"/>
                  </a:cubicBezTo>
                  <a:cubicBezTo>
                    <a:pt x="13920" y="13793"/>
                    <a:pt x="13746" y="8229"/>
                    <a:pt x="10582" y="8229"/>
                  </a:cubicBezTo>
                  <a:cubicBezTo>
                    <a:pt x="10516" y="8229"/>
                    <a:pt x="10448" y="8232"/>
                    <a:pt x="10379" y="8237"/>
                  </a:cubicBezTo>
                  <a:cubicBezTo>
                    <a:pt x="10138" y="8394"/>
                    <a:pt x="9877" y="8518"/>
                    <a:pt x="9602" y="8604"/>
                  </a:cubicBezTo>
                  <a:cubicBezTo>
                    <a:pt x="9564" y="8616"/>
                    <a:pt x="9527" y="8621"/>
                    <a:pt x="9492" y="8621"/>
                  </a:cubicBezTo>
                  <a:cubicBezTo>
                    <a:pt x="9328" y="8621"/>
                    <a:pt x="9215" y="8496"/>
                    <a:pt x="9187" y="8351"/>
                  </a:cubicBezTo>
                  <a:cubicBezTo>
                    <a:pt x="9021" y="8200"/>
                    <a:pt x="8983" y="7896"/>
                    <a:pt x="9221" y="7773"/>
                  </a:cubicBezTo>
                  <a:cubicBezTo>
                    <a:pt x="9585" y="7584"/>
                    <a:pt x="9986" y="7475"/>
                    <a:pt x="10396" y="7455"/>
                  </a:cubicBezTo>
                  <a:cubicBezTo>
                    <a:pt x="12055" y="6291"/>
                    <a:pt x="10362" y="4443"/>
                    <a:pt x="9247" y="3996"/>
                  </a:cubicBezTo>
                  <a:cubicBezTo>
                    <a:pt x="8749" y="3796"/>
                    <a:pt x="8338" y="3701"/>
                    <a:pt x="7931" y="3701"/>
                  </a:cubicBezTo>
                  <a:cubicBezTo>
                    <a:pt x="7506" y="3701"/>
                    <a:pt x="7086" y="3804"/>
                    <a:pt x="6576" y="3999"/>
                  </a:cubicBezTo>
                  <a:cubicBezTo>
                    <a:pt x="6543" y="4012"/>
                    <a:pt x="6510" y="4018"/>
                    <a:pt x="6476" y="4018"/>
                  </a:cubicBezTo>
                  <a:cubicBezTo>
                    <a:pt x="6225" y="4018"/>
                    <a:pt x="5995" y="3684"/>
                    <a:pt x="6167" y="3469"/>
                  </a:cubicBezTo>
                  <a:cubicBezTo>
                    <a:pt x="7009" y="2369"/>
                    <a:pt x="6141" y="581"/>
                    <a:pt x="4980" y="157"/>
                  </a:cubicBezTo>
                  <a:cubicBezTo>
                    <a:pt x="4679" y="47"/>
                    <a:pt x="4399"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p:nvPr/>
          </p:nvSpPr>
          <p:spPr>
            <a:xfrm>
              <a:off x="4078250" y="4581300"/>
              <a:ext cx="118275" cy="504075"/>
            </a:xfrm>
            <a:custGeom>
              <a:avLst/>
              <a:gdLst/>
              <a:ahLst/>
              <a:cxnLst/>
              <a:rect l="l" t="t" r="r" b="b"/>
              <a:pathLst>
                <a:path w="4731" h="20163" extrusionOk="0">
                  <a:moveTo>
                    <a:pt x="2317" y="0"/>
                  </a:moveTo>
                  <a:cubicBezTo>
                    <a:pt x="2296" y="0"/>
                    <a:pt x="2273" y="5"/>
                    <a:pt x="2250" y="15"/>
                  </a:cubicBezTo>
                  <a:cubicBezTo>
                    <a:pt x="0" y="926"/>
                    <a:pt x="473" y="3751"/>
                    <a:pt x="2459" y="4261"/>
                  </a:cubicBezTo>
                  <a:cubicBezTo>
                    <a:pt x="1719" y="4966"/>
                    <a:pt x="1198" y="5917"/>
                    <a:pt x="1476" y="6983"/>
                  </a:cubicBezTo>
                  <a:cubicBezTo>
                    <a:pt x="1697" y="7846"/>
                    <a:pt x="2419" y="8476"/>
                    <a:pt x="3247" y="8559"/>
                  </a:cubicBezTo>
                  <a:cubicBezTo>
                    <a:pt x="2421" y="9161"/>
                    <a:pt x="1791" y="9972"/>
                    <a:pt x="1791" y="11072"/>
                  </a:cubicBezTo>
                  <a:cubicBezTo>
                    <a:pt x="1791" y="12040"/>
                    <a:pt x="2293" y="12851"/>
                    <a:pt x="3075" y="13284"/>
                  </a:cubicBezTo>
                  <a:cubicBezTo>
                    <a:pt x="1863" y="14212"/>
                    <a:pt x="1754" y="15952"/>
                    <a:pt x="2857" y="16897"/>
                  </a:cubicBezTo>
                  <a:cubicBezTo>
                    <a:pt x="2295" y="17046"/>
                    <a:pt x="1814" y="17476"/>
                    <a:pt x="1654" y="18061"/>
                  </a:cubicBezTo>
                  <a:cubicBezTo>
                    <a:pt x="1424" y="18914"/>
                    <a:pt x="1977" y="20041"/>
                    <a:pt x="2897" y="20161"/>
                  </a:cubicBezTo>
                  <a:cubicBezTo>
                    <a:pt x="2907" y="20162"/>
                    <a:pt x="2916" y="20163"/>
                    <a:pt x="2926" y="20163"/>
                  </a:cubicBezTo>
                  <a:cubicBezTo>
                    <a:pt x="3155" y="20163"/>
                    <a:pt x="3288" y="19805"/>
                    <a:pt x="3106" y="19657"/>
                  </a:cubicBezTo>
                  <a:cubicBezTo>
                    <a:pt x="2645" y="19278"/>
                    <a:pt x="2187" y="18940"/>
                    <a:pt x="2281" y="18264"/>
                  </a:cubicBezTo>
                  <a:cubicBezTo>
                    <a:pt x="2353" y="17702"/>
                    <a:pt x="2800" y="17336"/>
                    <a:pt x="3313" y="17210"/>
                  </a:cubicBezTo>
                  <a:cubicBezTo>
                    <a:pt x="3530" y="17324"/>
                    <a:pt x="3762" y="17407"/>
                    <a:pt x="4003" y="17462"/>
                  </a:cubicBezTo>
                  <a:cubicBezTo>
                    <a:pt x="4033" y="17468"/>
                    <a:pt x="4062" y="17472"/>
                    <a:pt x="4090" y="17472"/>
                  </a:cubicBezTo>
                  <a:cubicBezTo>
                    <a:pt x="4451" y="17472"/>
                    <a:pt x="4567" y="16931"/>
                    <a:pt x="4184" y="16808"/>
                  </a:cubicBezTo>
                  <a:cubicBezTo>
                    <a:pt x="2344" y="15986"/>
                    <a:pt x="2307" y="14909"/>
                    <a:pt x="4072" y="13576"/>
                  </a:cubicBezTo>
                  <a:cubicBezTo>
                    <a:pt x="4393" y="13465"/>
                    <a:pt x="4459" y="12934"/>
                    <a:pt x="4072" y="12857"/>
                  </a:cubicBezTo>
                  <a:cubicBezTo>
                    <a:pt x="1464" y="12353"/>
                    <a:pt x="2771" y="9559"/>
                    <a:pt x="4032" y="8447"/>
                  </a:cubicBezTo>
                  <a:cubicBezTo>
                    <a:pt x="4040" y="8439"/>
                    <a:pt x="4058" y="8436"/>
                    <a:pt x="4063" y="8427"/>
                  </a:cubicBezTo>
                  <a:cubicBezTo>
                    <a:pt x="4112" y="8628"/>
                    <a:pt x="4178" y="8826"/>
                    <a:pt x="4261" y="9015"/>
                  </a:cubicBezTo>
                  <a:cubicBezTo>
                    <a:pt x="4300" y="9101"/>
                    <a:pt x="4368" y="9138"/>
                    <a:pt x="4439" y="9138"/>
                  </a:cubicBezTo>
                  <a:cubicBezTo>
                    <a:pt x="4578" y="9138"/>
                    <a:pt x="4731" y="8998"/>
                    <a:pt x="4697" y="8828"/>
                  </a:cubicBezTo>
                  <a:cubicBezTo>
                    <a:pt x="4573" y="8264"/>
                    <a:pt x="4519" y="7702"/>
                    <a:pt x="4659" y="7129"/>
                  </a:cubicBezTo>
                  <a:cubicBezTo>
                    <a:pt x="4723" y="6858"/>
                    <a:pt x="4517" y="6701"/>
                    <a:pt x="4314" y="6701"/>
                  </a:cubicBezTo>
                  <a:cubicBezTo>
                    <a:pt x="4149" y="6701"/>
                    <a:pt x="3985" y="6804"/>
                    <a:pt x="3966" y="7035"/>
                  </a:cubicBezTo>
                  <a:cubicBezTo>
                    <a:pt x="3943" y="7333"/>
                    <a:pt x="3946" y="7631"/>
                    <a:pt x="3980" y="7926"/>
                  </a:cubicBezTo>
                  <a:cubicBezTo>
                    <a:pt x="3952" y="7914"/>
                    <a:pt x="3923" y="7908"/>
                    <a:pt x="3894" y="7908"/>
                  </a:cubicBezTo>
                  <a:cubicBezTo>
                    <a:pt x="3889" y="7908"/>
                    <a:pt x="3883" y="7908"/>
                    <a:pt x="3877" y="7909"/>
                  </a:cubicBezTo>
                  <a:cubicBezTo>
                    <a:pt x="3846" y="7910"/>
                    <a:pt x="3816" y="7911"/>
                    <a:pt x="3786" y="7911"/>
                  </a:cubicBezTo>
                  <a:cubicBezTo>
                    <a:pt x="2742" y="7911"/>
                    <a:pt x="2103" y="7148"/>
                    <a:pt x="2284" y="6098"/>
                  </a:cubicBezTo>
                  <a:cubicBezTo>
                    <a:pt x="2439" y="5192"/>
                    <a:pt x="2780" y="4791"/>
                    <a:pt x="3556" y="4275"/>
                  </a:cubicBezTo>
                  <a:cubicBezTo>
                    <a:pt x="3811" y="4109"/>
                    <a:pt x="3758" y="3620"/>
                    <a:pt x="3416" y="3620"/>
                  </a:cubicBezTo>
                  <a:cubicBezTo>
                    <a:pt x="3405" y="3620"/>
                    <a:pt x="3393" y="3621"/>
                    <a:pt x="3381" y="3622"/>
                  </a:cubicBezTo>
                  <a:cubicBezTo>
                    <a:pt x="3293" y="3631"/>
                    <a:pt x="3207" y="3635"/>
                    <a:pt x="3124" y="3635"/>
                  </a:cubicBezTo>
                  <a:cubicBezTo>
                    <a:pt x="1199" y="3635"/>
                    <a:pt x="789" y="1323"/>
                    <a:pt x="2401" y="364"/>
                  </a:cubicBezTo>
                  <a:cubicBezTo>
                    <a:pt x="2559" y="270"/>
                    <a:pt x="2482" y="0"/>
                    <a:pt x="23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4"/>
            <p:cNvSpPr/>
            <p:nvPr/>
          </p:nvSpPr>
          <p:spPr>
            <a:xfrm>
              <a:off x="3671075" y="4414600"/>
              <a:ext cx="360700" cy="794375"/>
            </a:xfrm>
            <a:custGeom>
              <a:avLst/>
              <a:gdLst/>
              <a:ahLst/>
              <a:cxnLst/>
              <a:rect l="l" t="t" r="r" b="b"/>
              <a:pathLst>
                <a:path w="14428" h="31775" extrusionOk="0">
                  <a:moveTo>
                    <a:pt x="9050" y="8453"/>
                  </a:moveTo>
                  <a:cubicBezTo>
                    <a:pt x="10011" y="8453"/>
                    <a:pt x="10908" y="9628"/>
                    <a:pt x="10963" y="10525"/>
                  </a:cubicBezTo>
                  <a:cubicBezTo>
                    <a:pt x="11058" y="12041"/>
                    <a:pt x="9554" y="13138"/>
                    <a:pt x="8216" y="13416"/>
                  </a:cubicBezTo>
                  <a:cubicBezTo>
                    <a:pt x="9657" y="13433"/>
                    <a:pt x="11055" y="14482"/>
                    <a:pt x="11067" y="16055"/>
                  </a:cubicBezTo>
                  <a:cubicBezTo>
                    <a:pt x="11078" y="17155"/>
                    <a:pt x="10428" y="17972"/>
                    <a:pt x="9554" y="18402"/>
                  </a:cubicBezTo>
                  <a:cubicBezTo>
                    <a:pt x="10459" y="18849"/>
                    <a:pt x="11147" y="19671"/>
                    <a:pt x="11115" y="20786"/>
                  </a:cubicBezTo>
                  <a:cubicBezTo>
                    <a:pt x="11071" y="22159"/>
                    <a:pt x="9935" y="23109"/>
                    <a:pt x="8674" y="23109"/>
                  </a:cubicBezTo>
                  <a:cubicBezTo>
                    <a:pt x="8474" y="23109"/>
                    <a:pt x="8272" y="23085"/>
                    <a:pt x="8069" y="23035"/>
                  </a:cubicBezTo>
                  <a:cubicBezTo>
                    <a:pt x="8009" y="23021"/>
                    <a:pt x="7961" y="22984"/>
                    <a:pt x="7929" y="22932"/>
                  </a:cubicBezTo>
                  <a:cubicBezTo>
                    <a:pt x="7926" y="23049"/>
                    <a:pt x="7918" y="23170"/>
                    <a:pt x="7906" y="23287"/>
                  </a:cubicBezTo>
                  <a:cubicBezTo>
                    <a:pt x="8078" y="23251"/>
                    <a:pt x="8249" y="23233"/>
                    <a:pt x="8417" y="23233"/>
                  </a:cubicBezTo>
                  <a:cubicBezTo>
                    <a:pt x="9797" y="23233"/>
                    <a:pt x="11015" y="24401"/>
                    <a:pt x="11058" y="25820"/>
                  </a:cubicBezTo>
                  <a:cubicBezTo>
                    <a:pt x="11089" y="26987"/>
                    <a:pt x="10205" y="28198"/>
                    <a:pt x="9065" y="28198"/>
                  </a:cubicBezTo>
                  <a:cubicBezTo>
                    <a:pt x="8845" y="28198"/>
                    <a:pt x="8614" y="28152"/>
                    <a:pt x="8379" y="28052"/>
                  </a:cubicBezTo>
                  <a:cubicBezTo>
                    <a:pt x="8216" y="27985"/>
                    <a:pt x="8308" y="27737"/>
                    <a:pt x="8456" y="27737"/>
                  </a:cubicBezTo>
                  <a:cubicBezTo>
                    <a:pt x="8472" y="27737"/>
                    <a:pt x="8488" y="27740"/>
                    <a:pt x="8505" y="27746"/>
                  </a:cubicBezTo>
                  <a:cubicBezTo>
                    <a:pt x="8666" y="27800"/>
                    <a:pt x="8818" y="27824"/>
                    <a:pt x="8961" y="27824"/>
                  </a:cubicBezTo>
                  <a:cubicBezTo>
                    <a:pt x="10047" y="27824"/>
                    <a:pt x="10605" y="26401"/>
                    <a:pt x="10342" y="25416"/>
                  </a:cubicBezTo>
                  <a:cubicBezTo>
                    <a:pt x="10049" y="24339"/>
                    <a:pt x="9113" y="23944"/>
                    <a:pt x="8112" y="23944"/>
                  </a:cubicBezTo>
                  <a:cubicBezTo>
                    <a:pt x="8045" y="23944"/>
                    <a:pt x="7979" y="23946"/>
                    <a:pt x="7912" y="23949"/>
                  </a:cubicBezTo>
                  <a:cubicBezTo>
                    <a:pt x="7869" y="23949"/>
                    <a:pt x="7826" y="23941"/>
                    <a:pt x="7783" y="23929"/>
                  </a:cubicBezTo>
                  <a:cubicBezTo>
                    <a:pt x="7760" y="24027"/>
                    <a:pt x="7731" y="24121"/>
                    <a:pt x="7694" y="24216"/>
                  </a:cubicBezTo>
                  <a:cubicBezTo>
                    <a:pt x="7666" y="24289"/>
                    <a:pt x="7605" y="24321"/>
                    <a:pt x="7545" y="24321"/>
                  </a:cubicBezTo>
                  <a:cubicBezTo>
                    <a:pt x="7456" y="24321"/>
                    <a:pt x="7370" y="24250"/>
                    <a:pt x="7399" y="24133"/>
                  </a:cubicBezTo>
                  <a:cubicBezTo>
                    <a:pt x="7522" y="23654"/>
                    <a:pt x="7597" y="23061"/>
                    <a:pt x="7399" y="22588"/>
                  </a:cubicBezTo>
                  <a:cubicBezTo>
                    <a:pt x="7309" y="22377"/>
                    <a:pt x="7505" y="22243"/>
                    <a:pt x="7689" y="22243"/>
                  </a:cubicBezTo>
                  <a:cubicBezTo>
                    <a:pt x="7832" y="22243"/>
                    <a:pt x="7967" y="22324"/>
                    <a:pt x="7955" y="22514"/>
                  </a:cubicBezTo>
                  <a:cubicBezTo>
                    <a:pt x="7952" y="22588"/>
                    <a:pt x="7949" y="22663"/>
                    <a:pt x="7943" y="22731"/>
                  </a:cubicBezTo>
                  <a:cubicBezTo>
                    <a:pt x="7983" y="22652"/>
                    <a:pt x="8064" y="22605"/>
                    <a:pt x="8150" y="22605"/>
                  </a:cubicBezTo>
                  <a:cubicBezTo>
                    <a:pt x="8163" y="22605"/>
                    <a:pt x="8176" y="22606"/>
                    <a:pt x="8190" y="22608"/>
                  </a:cubicBezTo>
                  <a:cubicBezTo>
                    <a:pt x="8362" y="22637"/>
                    <a:pt x="8523" y="22651"/>
                    <a:pt x="8672" y="22651"/>
                  </a:cubicBezTo>
                  <a:cubicBezTo>
                    <a:pt x="10563" y="22651"/>
                    <a:pt x="10575" y="20440"/>
                    <a:pt x="9789" y="19462"/>
                  </a:cubicBezTo>
                  <a:cubicBezTo>
                    <a:pt x="9399" y="18981"/>
                    <a:pt x="8869" y="18783"/>
                    <a:pt x="8302" y="18734"/>
                  </a:cubicBezTo>
                  <a:cubicBezTo>
                    <a:pt x="8250" y="18737"/>
                    <a:pt x="8199" y="18738"/>
                    <a:pt x="8147" y="18738"/>
                  </a:cubicBezTo>
                  <a:cubicBezTo>
                    <a:pt x="8033" y="18738"/>
                    <a:pt x="7919" y="18732"/>
                    <a:pt x="7806" y="18720"/>
                  </a:cubicBezTo>
                  <a:lnTo>
                    <a:pt x="7760" y="18720"/>
                  </a:lnTo>
                  <a:lnTo>
                    <a:pt x="7760" y="18717"/>
                  </a:lnTo>
                  <a:cubicBezTo>
                    <a:pt x="7726" y="18714"/>
                    <a:pt x="7697" y="18714"/>
                    <a:pt x="7665" y="18708"/>
                  </a:cubicBezTo>
                  <a:cubicBezTo>
                    <a:pt x="7256" y="18657"/>
                    <a:pt x="7387" y="18038"/>
                    <a:pt x="7760" y="18021"/>
                  </a:cubicBezTo>
                  <a:cubicBezTo>
                    <a:pt x="7807" y="18019"/>
                    <a:pt x="7855" y="18018"/>
                    <a:pt x="7902" y="18018"/>
                  </a:cubicBezTo>
                  <a:cubicBezTo>
                    <a:pt x="8017" y="18018"/>
                    <a:pt x="8131" y="18024"/>
                    <a:pt x="8247" y="18038"/>
                  </a:cubicBezTo>
                  <a:cubicBezTo>
                    <a:pt x="9327" y="17966"/>
                    <a:pt x="10161" y="17181"/>
                    <a:pt x="10345" y="16055"/>
                  </a:cubicBezTo>
                  <a:cubicBezTo>
                    <a:pt x="10568" y="14677"/>
                    <a:pt x="9006" y="14131"/>
                    <a:pt x="7981" y="14131"/>
                  </a:cubicBezTo>
                  <a:cubicBezTo>
                    <a:pt x="7902" y="14131"/>
                    <a:pt x="7826" y="14135"/>
                    <a:pt x="7754" y="14141"/>
                  </a:cubicBezTo>
                  <a:cubicBezTo>
                    <a:pt x="7614" y="14430"/>
                    <a:pt x="7408" y="14683"/>
                    <a:pt x="7153" y="14877"/>
                  </a:cubicBezTo>
                  <a:cubicBezTo>
                    <a:pt x="7115" y="14906"/>
                    <a:pt x="7078" y="14918"/>
                    <a:pt x="7043" y="14918"/>
                  </a:cubicBezTo>
                  <a:cubicBezTo>
                    <a:pt x="6889" y="14918"/>
                    <a:pt x="6777" y="14684"/>
                    <a:pt x="6900" y="14551"/>
                  </a:cubicBezTo>
                  <a:cubicBezTo>
                    <a:pt x="7327" y="14081"/>
                    <a:pt x="7516" y="13425"/>
                    <a:pt x="7256" y="12823"/>
                  </a:cubicBezTo>
                  <a:cubicBezTo>
                    <a:pt x="7134" y="12537"/>
                    <a:pt x="7354" y="12328"/>
                    <a:pt x="7568" y="12328"/>
                  </a:cubicBezTo>
                  <a:cubicBezTo>
                    <a:pt x="7692" y="12328"/>
                    <a:pt x="7814" y="12399"/>
                    <a:pt x="7866" y="12565"/>
                  </a:cubicBezTo>
                  <a:cubicBezTo>
                    <a:pt x="7912" y="12714"/>
                    <a:pt x="7940" y="12866"/>
                    <a:pt x="7952" y="13024"/>
                  </a:cubicBezTo>
                  <a:cubicBezTo>
                    <a:pt x="7975" y="13001"/>
                    <a:pt x="8004" y="12986"/>
                    <a:pt x="8035" y="12978"/>
                  </a:cubicBezTo>
                  <a:cubicBezTo>
                    <a:pt x="8961" y="12665"/>
                    <a:pt x="9975" y="12138"/>
                    <a:pt x="10256" y="11110"/>
                  </a:cubicBezTo>
                  <a:cubicBezTo>
                    <a:pt x="10402" y="10565"/>
                    <a:pt x="10221" y="9983"/>
                    <a:pt x="9829" y="9577"/>
                  </a:cubicBezTo>
                  <a:cubicBezTo>
                    <a:pt x="9436" y="9173"/>
                    <a:pt x="9038" y="9187"/>
                    <a:pt x="8531" y="9181"/>
                  </a:cubicBezTo>
                  <a:cubicBezTo>
                    <a:pt x="8244" y="9173"/>
                    <a:pt x="8158" y="8806"/>
                    <a:pt x="8387" y="8657"/>
                  </a:cubicBezTo>
                  <a:cubicBezTo>
                    <a:pt x="8605" y="8515"/>
                    <a:pt x="8830" y="8453"/>
                    <a:pt x="9050" y="8453"/>
                  </a:cubicBezTo>
                  <a:close/>
                  <a:moveTo>
                    <a:pt x="9766" y="1"/>
                  </a:moveTo>
                  <a:cubicBezTo>
                    <a:pt x="9074" y="1"/>
                    <a:pt x="8387" y="213"/>
                    <a:pt x="7926" y="714"/>
                  </a:cubicBezTo>
                  <a:cubicBezTo>
                    <a:pt x="6889" y="1849"/>
                    <a:pt x="7439" y="3763"/>
                    <a:pt x="8992" y="4115"/>
                  </a:cubicBezTo>
                  <a:cubicBezTo>
                    <a:pt x="9049" y="4127"/>
                    <a:pt x="9098" y="4164"/>
                    <a:pt x="9124" y="4215"/>
                  </a:cubicBezTo>
                  <a:cubicBezTo>
                    <a:pt x="9402" y="3965"/>
                    <a:pt x="9768" y="3803"/>
                    <a:pt x="10134" y="3803"/>
                  </a:cubicBezTo>
                  <a:cubicBezTo>
                    <a:pt x="10138" y="3803"/>
                    <a:pt x="10141" y="3803"/>
                    <a:pt x="10144" y="3803"/>
                  </a:cubicBezTo>
                  <a:cubicBezTo>
                    <a:pt x="10577" y="3806"/>
                    <a:pt x="10562" y="4427"/>
                    <a:pt x="10144" y="4462"/>
                  </a:cubicBezTo>
                  <a:cubicBezTo>
                    <a:pt x="9602" y="4513"/>
                    <a:pt x="9261" y="4863"/>
                    <a:pt x="9124" y="5373"/>
                  </a:cubicBezTo>
                  <a:cubicBezTo>
                    <a:pt x="9090" y="5502"/>
                    <a:pt x="8986" y="5561"/>
                    <a:pt x="8880" y="5561"/>
                  </a:cubicBezTo>
                  <a:cubicBezTo>
                    <a:pt x="8745" y="5561"/>
                    <a:pt x="8607" y="5466"/>
                    <a:pt x="8602" y="5301"/>
                  </a:cubicBezTo>
                  <a:cubicBezTo>
                    <a:pt x="8602" y="5144"/>
                    <a:pt x="8631" y="4986"/>
                    <a:pt x="8694" y="4840"/>
                  </a:cubicBezTo>
                  <a:cubicBezTo>
                    <a:pt x="7979" y="4541"/>
                    <a:pt x="7222" y="4348"/>
                    <a:pt x="6461" y="4348"/>
                  </a:cubicBezTo>
                  <a:cubicBezTo>
                    <a:pt x="6013" y="4348"/>
                    <a:pt x="5565" y="4414"/>
                    <a:pt x="5124" y="4565"/>
                  </a:cubicBezTo>
                  <a:cubicBezTo>
                    <a:pt x="3304" y="5178"/>
                    <a:pt x="1966" y="8207"/>
                    <a:pt x="4645" y="8817"/>
                  </a:cubicBezTo>
                  <a:cubicBezTo>
                    <a:pt x="5058" y="8912"/>
                    <a:pt x="4915" y="9453"/>
                    <a:pt x="4556" y="9493"/>
                  </a:cubicBezTo>
                  <a:cubicBezTo>
                    <a:pt x="3482" y="9620"/>
                    <a:pt x="2508" y="9711"/>
                    <a:pt x="1602" y="10336"/>
                  </a:cubicBezTo>
                  <a:cubicBezTo>
                    <a:pt x="26" y="10995"/>
                    <a:pt x="1" y="12370"/>
                    <a:pt x="1525" y="14459"/>
                  </a:cubicBezTo>
                  <a:cubicBezTo>
                    <a:pt x="2052" y="14780"/>
                    <a:pt x="2657" y="14949"/>
                    <a:pt x="3273" y="14949"/>
                  </a:cubicBezTo>
                  <a:cubicBezTo>
                    <a:pt x="3284" y="14949"/>
                    <a:pt x="3294" y="14949"/>
                    <a:pt x="3304" y="14949"/>
                  </a:cubicBezTo>
                  <a:cubicBezTo>
                    <a:pt x="3362" y="14843"/>
                    <a:pt x="3433" y="14743"/>
                    <a:pt x="3514" y="14654"/>
                  </a:cubicBezTo>
                  <a:cubicBezTo>
                    <a:pt x="3580" y="14584"/>
                    <a:pt x="3655" y="14555"/>
                    <a:pt x="3728" y="14555"/>
                  </a:cubicBezTo>
                  <a:cubicBezTo>
                    <a:pt x="3968" y="14555"/>
                    <a:pt x="4180" y="14874"/>
                    <a:pt x="3969" y="15110"/>
                  </a:cubicBezTo>
                  <a:cubicBezTo>
                    <a:pt x="3588" y="15539"/>
                    <a:pt x="3685" y="16110"/>
                    <a:pt x="4032" y="16519"/>
                  </a:cubicBezTo>
                  <a:cubicBezTo>
                    <a:pt x="4176" y="16691"/>
                    <a:pt x="4052" y="16941"/>
                    <a:pt x="3865" y="16941"/>
                  </a:cubicBezTo>
                  <a:cubicBezTo>
                    <a:pt x="3824" y="16941"/>
                    <a:pt x="3781" y="16930"/>
                    <a:pt x="3737" y="16903"/>
                  </a:cubicBezTo>
                  <a:cubicBezTo>
                    <a:pt x="3342" y="16680"/>
                    <a:pt x="3147" y="16273"/>
                    <a:pt x="3118" y="15846"/>
                  </a:cubicBezTo>
                  <a:lnTo>
                    <a:pt x="3072" y="15852"/>
                  </a:lnTo>
                  <a:cubicBezTo>
                    <a:pt x="3075" y="16052"/>
                    <a:pt x="2926" y="16221"/>
                    <a:pt x="2728" y="16244"/>
                  </a:cubicBezTo>
                  <a:cubicBezTo>
                    <a:pt x="2613" y="16233"/>
                    <a:pt x="2502" y="16228"/>
                    <a:pt x="2395" y="16228"/>
                  </a:cubicBezTo>
                  <a:cubicBezTo>
                    <a:pt x="1073" y="16228"/>
                    <a:pt x="339" y="17061"/>
                    <a:pt x="195" y="18723"/>
                  </a:cubicBezTo>
                  <a:cubicBezTo>
                    <a:pt x="410" y="18986"/>
                    <a:pt x="617" y="19244"/>
                    <a:pt x="832" y="19502"/>
                  </a:cubicBezTo>
                  <a:cubicBezTo>
                    <a:pt x="1577" y="20219"/>
                    <a:pt x="2531" y="20562"/>
                    <a:pt x="3542" y="20663"/>
                  </a:cubicBezTo>
                  <a:cubicBezTo>
                    <a:pt x="3961" y="20703"/>
                    <a:pt x="4075" y="21284"/>
                    <a:pt x="3645" y="21416"/>
                  </a:cubicBezTo>
                  <a:cubicBezTo>
                    <a:pt x="3187" y="21551"/>
                    <a:pt x="2634" y="21674"/>
                    <a:pt x="2227" y="21935"/>
                  </a:cubicBezTo>
                  <a:cubicBezTo>
                    <a:pt x="1645" y="22107"/>
                    <a:pt x="1333" y="22542"/>
                    <a:pt x="1296" y="23250"/>
                  </a:cubicBezTo>
                  <a:cubicBezTo>
                    <a:pt x="657" y="23858"/>
                    <a:pt x="608" y="24439"/>
                    <a:pt x="1152" y="24992"/>
                  </a:cubicBezTo>
                  <a:cubicBezTo>
                    <a:pt x="1614" y="26147"/>
                    <a:pt x="2760" y="26433"/>
                    <a:pt x="3912" y="26474"/>
                  </a:cubicBezTo>
                  <a:cubicBezTo>
                    <a:pt x="4059" y="26417"/>
                    <a:pt x="4208" y="26384"/>
                    <a:pt x="4357" y="26384"/>
                  </a:cubicBezTo>
                  <a:cubicBezTo>
                    <a:pt x="4466" y="26384"/>
                    <a:pt x="4575" y="26402"/>
                    <a:pt x="4683" y="26442"/>
                  </a:cubicBezTo>
                  <a:cubicBezTo>
                    <a:pt x="4697" y="26448"/>
                    <a:pt x="4708" y="26456"/>
                    <a:pt x="4723" y="26468"/>
                  </a:cubicBezTo>
                  <a:cubicBezTo>
                    <a:pt x="4969" y="26454"/>
                    <a:pt x="5210" y="26442"/>
                    <a:pt x="5436" y="26425"/>
                  </a:cubicBezTo>
                  <a:cubicBezTo>
                    <a:pt x="5440" y="26425"/>
                    <a:pt x="5444" y="26425"/>
                    <a:pt x="5448" y="26425"/>
                  </a:cubicBezTo>
                  <a:cubicBezTo>
                    <a:pt x="5668" y="26425"/>
                    <a:pt x="5665" y="26730"/>
                    <a:pt x="5485" y="26803"/>
                  </a:cubicBezTo>
                  <a:cubicBezTo>
                    <a:pt x="5167" y="26929"/>
                    <a:pt x="4837" y="27021"/>
                    <a:pt x="4502" y="27078"/>
                  </a:cubicBezTo>
                  <a:cubicBezTo>
                    <a:pt x="4104" y="27187"/>
                    <a:pt x="3789" y="27293"/>
                    <a:pt x="3548" y="27700"/>
                  </a:cubicBezTo>
                  <a:cubicBezTo>
                    <a:pt x="3330" y="28064"/>
                    <a:pt x="3273" y="28540"/>
                    <a:pt x="3534" y="28895"/>
                  </a:cubicBezTo>
                  <a:cubicBezTo>
                    <a:pt x="3763" y="29203"/>
                    <a:pt x="4114" y="29338"/>
                    <a:pt x="4474" y="29338"/>
                  </a:cubicBezTo>
                  <a:cubicBezTo>
                    <a:pt x="4934" y="29338"/>
                    <a:pt x="5410" y="29119"/>
                    <a:pt x="5668" y="28766"/>
                  </a:cubicBezTo>
                  <a:cubicBezTo>
                    <a:pt x="5706" y="28714"/>
                    <a:pt x="5766" y="28686"/>
                    <a:pt x="5829" y="28686"/>
                  </a:cubicBezTo>
                  <a:cubicBezTo>
                    <a:pt x="5837" y="28671"/>
                    <a:pt x="5846" y="28660"/>
                    <a:pt x="5857" y="28646"/>
                  </a:cubicBezTo>
                  <a:cubicBezTo>
                    <a:pt x="5919" y="28568"/>
                    <a:pt x="5999" y="28535"/>
                    <a:pt x="6080" y="28535"/>
                  </a:cubicBezTo>
                  <a:cubicBezTo>
                    <a:pt x="6327" y="28535"/>
                    <a:pt x="6591" y="28836"/>
                    <a:pt x="6416" y="29075"/>
                  </a:cubicBezTo>
                  <a:cubicBezTo>
                    <a:pt x="6389" y="30877"/>
                    <a:pt x="7013" y="31775"/>
                    <a:pt x="8288" y="31775"/>
                  </a:cubicBezTo>
                  <a:cubicBezTo>
                    <a:pt x="8372" y="31775"/>
                    <a:pt x="8458" y="31771"/>
                    <a:pt x="8548" y="31763"/>
                  </a:cubicBezTo>
                  <a:cubicBezTo>
                    <a:pt x="8572" y="31763"/>
                    <a:pt x="8596" y="31764"/>
                    <a:pt x="8620" y="31764"/>
                  </a:cubicBezTo>
                  <a:cubicBezTo>
                    <a:pt x="9240" y="31764"/>
                    <a:pt x="9853" y="31621"/>
                    <a:pt x="10410" y="31345"/>
                  </a:cubicBezTo>
                  <a:cubicBezTo>
                    <a:pt x="11408" y="30944"/>
                    <a:pt x="12141" y="30345"/>
                    <a:pt x="12769" y="29485"/>
                  </a:cubicBezTo>
                  <a:cubicBezTo>
                    <a:pt x="13849" y="28007"/>
                    <a:pt x="14236" y="26247"/>
                    <a:pt x="14304" y="24442"/>
                  </a:cubicBezTo>
                  <a:cubicBezTo>
                    <a:pt x="14428" y="21316"/>
                    <a:pt x="13800" y="18161"/>
                    <a:pt x="13671" y="15035"/>
                  </a:cubicBezTo>
                  <a:cubicBezTo>
                    <a:pt x="13539" y="11797"/>
                    <a:pt x="13969" y="8528"/>
                    <a:pt x="13771" y="5310"/>
                  </a:cubicBezTo>
                  <a:cubicBezTo>
                    <a:pt x="13663" y="3488"/>
                    <a:pt x="13092" y="1270"/>
                    <a:pt x="11310" y="362"/>
                  </a:cubicBezTo>
                  <a:cubicBezTo>
                    <a:pt x="10865" y="134"/>
                    <a:pt x="10314" y="1"/>
                    <a:pt x="9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a:off x="3840475" y="4625825"/>
              <a:ext cx="109275" cy="493650"/>
            </a:xfrm>
            <a:custGeom>
              <a:avLst/>
              <a:gdLst/>
              <a:ahLst/>
              <a:cxnLst/>
              <a:rect l="l" t="t" r="r" b="b"/>
              <a:pathLst>
                <a:path w="4371" h="19746" extrusionOk="0">
                  <a:moveTo>
                    <a:pt x="2274" y="1"/>
                  </a:moveTo>
                  <a:cubicBezTo>
                    <a:pt x="2054" y="1"/>
                    <a:pt x="1829" y="63"/>
                    <a:pt x="1611" y="205"/>
                  </a:cubicBezTo>
                  <a:cubicBezTo>
                    <a:pt x="1382" y="354"/>
                    <a:pt x="1468" y="721"/>
                    <a:pt x="1755" y="729"/>
                  </a:cubicBezTo>
                  <a:cubicBezTo>
                    <a:pt x="2262" y="735"/>
                    <a:pt x="2660" y="724"/>
                    <a:pt x="3053" y="1125"/>
                  </a:cubicBezTo>
                  <a:cubicBezTo>
                    <a:pt x="3445" y="1526"/>
                    <a:pt x="3626" y="2113"/>
                    <a:pt x="3480" y="2658"/>
                  </a:cubicBezTo>
                  <a:cubicBezTo>
                    <a:pt x="3199" y="3686"/>
                    <a:pt x="2185" y="4214"/>
                    <a:pt x="1259" y="4526"/>
                  </a:cubicBezTo>
                  <a:cubicBezTo>
                    <a:pt x="1228" y="4534"/>
                    <a:pt x="1199" y="4549"/>
                    <a:pt x="1176" y="4572"/>
                  </a:cubicBezTo>
                  <a:cubicBezTo>
                    <a:pt x="1164" y="4414"/>
                    <a:pt x="1136" y="4262"/>
                    <a:pt x="1090" y="4113"/>
                  </a:cubicBezTo>
                  <a:cubicBezTo>
                    <a:pt x="1038" y="3947"/>
                    <a:pt x="916" y="3876"/>
                    <a:pt x="792" y="3876"/>
                  </a:cubicBezTo>
                  <a:cubicBezTo>
                    <a:pt x="578" y="3876"/>
                    <a:pt x="358" y="4085"/>
                    <a:pt x="480" y="4371"/>
                  </a:cubicBezTo>
                  <a:cubicBezTo>
                    <a:pt x="740" y="4973"/>
                    <a:pt x="548" y="5629"/>
                    <a:pt x="124" y="6099"/>
                  </a:cubicBezTo>
                  <a:cubicBezTo>
                    <a:pt x="1" y="6232"/>
                    <a:pt x="113" y="6466"/>
                    <a:pt x="267" y="6466"/>
                  </a:cubicBezTo>
                  <a:cubicBezTo>
                    <a:pt x="302" y="6466"/>
                    <a:pt x="339" y="6454"/>
                    <a:pt x="377" y="6426"/>
                  </a:cubicBezTo>
                  <a:cubicBezTo>
                    <a:pt x="632" y="6231"/>
                    <a:pt x="838" y="5979"/>
                    <a:pt x="978" y="5689"/>
                  </a:cubicBezTo>
                  <a:cubicBezTo>
                    <a:pt x="1050" y="5683"/>
                    <a:pt x="1126" y="5680"/>
                    <a:pt x="1205" y="5680"/>
                  </a:cubicBezTo>
                  <a:cubicBezTo>
                    <a:pt x="2230" y="5680"/>
                    <a:pt x="3792" y="6225"/>
                    <a:pt x="3569" y="7603"/>
                  </a:cubicBezTo>
                  <a:cubicBezTo>
                    <a:pt x="3385" y="8729"/>
                    <a:pt x="2551" y="9514"/>
                    <a:pt x="1471" y="9586"/>
                  </a:cubicBezTo>
                  <a:cubicBezTo>
                    <a:pt x="1355" y="9572"/>
                    <a:pt x="1241" y="9566"/>
                    <a:pt x="1126" y="9566"/>
                  </a:cubicBezTo>
                  <a:cubicBezTo>
                    <a:pt x="1079" y="9566"/>
                    <a:pt x="1031" y="9567"/>
                    <a:pt x="984" y="9569"/>
                  </a:cubicBezTo>
                  <a:cubicBezTo>
                    <a:pt x="611" y="9586"/>
                    <a:pt x="480" y="10205"/>
                    <a:pt x="889" y="10257"/>
                  </a:cubicBezTo>
                  <a:cubicBezTo>
                    <a:pt x="921" y="10262"/>
                    <a:pt x="950" y="10262"/>
                    <a:pt x="984" y="10265"/>
                  </a:cubicBezTo>
                  <a:lnTo>
                    <a:pt x="984" y="10268"/>
                  </a:lnTo>
                  <a:lnTo>
                    <a:pt x="1030" y="10268"/>
                  </a:lnTo>
                  <a:cubicBezTo>
                    <a:pt x="1143" y="10280"/>
                    <a:pt x="1257" y="10286"/>
                    <a:pt x="1371" y="10286"/>
                  </a:cubicBezTo>
                  <a:cubicBezTo>
                    <a:pt x="1423" y="10286"/>
                    <a:pt x="1474" y="10285"/>
                    <a:pt x="1526" y="10282"/>
                  </a:cubicBezTo>
                  <a:cubicBezTo>
                    <a:pt x="2093" y="10331"/>
                    <a:pt x="2623" y="10529"/>
                    <a:pt x="3013" y="11010"/>
                  </a:cubicBezTo>
                  <a:cubicBezTo>
                    <a:pt x="3799" y="11988"/>
                    <a:pt x="3787" y="14199"/>
                    <a:pt x="1896" y="14199"/>
                  </a:cubicBezTo>
                  <a:cubicBezTo>
                    <a:pt x="1747" y="14199"/>
                    <a:pt x="1586" y="14185"/>
                    <a:pt x="1414" y="14156"/>
                  </a:cubicBezTo>
                  <a:cubicBezTo>
                    <a:pt x="1400" y="14154"/>
                    <a:pt x="1387" y="14153"/>
                    <a:pt x="1374" y="14153"/>
                  </a:cubicBezTo>
                  <a:cubicBezTo>
                    <a:pt x="1288" y="14153"/>
                    <a:pt x="1207" y="14200"/>
                    <a:pt x="1167" y="14280"/>
                  </a:cubicBezTo>
                  <a:cubicBezTo>
                    <a:pt x="1173" y="14211"/>
                    <a:pt x="1176" y="14136"/>
                    <a:pt x="1179" y="14062"/>
                  </a:cubicBezTo>
                  <a:cubicBezTo>
                    <a:pt x="1191" y="13872"/>
                    <a:pt x="1056" y="13791"/>
                    <a:pt x="913" y="13791"/>
                  </a:cubicBezTo>
                  <a:cubicBezTo>
                    <a:pt x="729" y="13791"/>
                    <a:pt x="533" y="13925"/>
                    <a:pt x="623" y="14136"/>
                  </a:cubicBezTo>
                  <a:cubicBezTo>
                    <a:pt x="821" y="14606"/>
                    <a:pt x="746" y="15202"/>
                    <a:pt x="623" y="15681"/>
                  </a:cubicBezTo>
                  <a:cubicBezTo>
                    <a:pt x="594" y="15798"/>
                    <a:pt x="680" y="15868"/>
                    <a:pt x="768" y="15868"/>
                  </a:cubicBezTo>
                  <a:cubicBezTo>
                    <a:pt x="828" y="15868"/>
                    <a:pt x="890" y="15836"/>
                    <a:pt x="918" y="15764"/>
                  </a:cubicBezTo>
                  <a:cubicBezTo>
                    <a:pt x="955" y="15669"/>
                    <a:pt x="984" y="15575"/>
                    <a:pt x="1007" y="15477"/>
                  </a:cubicBezTo>
                  <a:cubicBezTo>
                    <a:pt x="1050" y="15489"/>
                    <a:pt x="1093" y="15497"/>
                    <a:pt x="1136" y="15497"/>
                  </a:cubicBezTo>
                  <a:cubicBezTo>
                    <a:pt x="1199" y="15494"/>
                    <a:pt x="1263" y="15493"/>
                    <a:pt x="1326" y="15493"/>
                  </a:cubicBezTo>
                  <a:cubicBezTo>
                    <a:pt x="2329" y="15493"/>
                    <a:pt x="3272" y="15886"/>
                    <a:pt x="3563" y="16964"/>
                  </a:cubicBezTo>
                  <a:cubicBezTo>
                    <a:pt x="3829" y="17952"/>
                    <a:pt x="3271" y="19373"/>
                    <a:pt x="2186" y="19373"/>
                  </a:cubicBezTo>
                  <a:cubicBezTo>
                    <a:pt x="2043" y="19373"/>
                    <a:pt x="1890" y="19348"/>
                    <a:pt x="1729" y="19294"/>
                  </a:cubicBezTo>
                  <a:cubicBezTo>
                    <a:pt x="1712" y="19288"/>
                    <a:pt x="1696" y="19285"/>
                    <a:pt x="1680" y="19285"/>
                  </a:cubicBezTo>
                  <a:cubicBezTo>
                    <a:pt x="1532" y="19285"/>
                    <a:pt x="1440" y="19533"/>
                    <a:pt x="1603" y="19601"/>
                  </a:cubicBezTo>
                  <a:cubicBezTo>
                    <a:pt x="1838" y="19701"/>
                    <a:pt x="2068" y="19746"/>
                    <a:pt x="2289" y="19746"/>
                  </a:cubicBezTo>
                  <a:cubicBezTo>
                    <a:pt x="3429" y="19746"/>
                    <a:pt x="4311" y="18535"/>
                    <a:pt x="4282" y="17368"/>
                  </a:cubicBezTo>
                  <a:cubicBezTo>
                    <a:pt x="4236" y="15949"/>
                    <a:pt x="3018" y="14782"/>
                    <a:pt x="1640" y="14782"/>
                  </a:cubicBezTo>
                  <a:cubicBezTo>
                    <a:pt x="1472" y="14782"/>
                    <a:pt x="1301" y="14799"/>
                    <a:pt x="1130" y="14835"/>
                  </a:cubicBezTo>
                  <a:cubicBezTo>
                    <a:pt x="1142" y="14718"/>
                    <a:pt x="1150" y="14598"/>
                    <a:pt x="1153" y="14480"/>
                  </a:cubicBezTo>
                  <a:cubicBezTo>
                    <a:pt x="1185" y="14532"/>
                    <a:pt x="1233" y="14569"/>
                    <a:pt x="1293" y="14583"/>
                  </a:cubicBezTo>
                  <a:cubicBezTo>
                    <a:pt x="1498" y="14634"/>
                    <a:pt x="1703" y="14659"/>
                    <a:pt x="1904" y="14659"/>
                  </a:cubicBezTo>
                  <a:cubicBezTo>
                    <a:pt x="3163" y="14659"/>
                    <a:pt x="4294" y="13707"/>
                    <a:pt x="4336" y="12337"/>
                  </a:cubicBezTo>
                  <a:cubicBezTo>
                    <a:pt x="4371" y="11222"/>
                    <a:pt x="3683" y="10400"/>
                    <a:pt x="2778" y="9953"/>
                  </a:cubicBezTo>
                  <a:cubicBezTo>
                    <a:pt x="3649" y="9523"/>
                    <a:pt x="4302" y="8706"/>
                    <a:pt x="4291" y="7603"/>
                  </a:cubicBezTo>
                  <a:cubicBezTo>
                    <a:pt x="4279" y="6030"/>
                    <a:pt x="2881" y="4981"/>
                    <a:pt x="1440" y="4964"/>
                  </a:cubicBezTo>
                  <a:cubicBezTo>
                    <a:pt x="2778" y="4686"/>
                    <a:pt x="4282" y="3589"/>
                    <a:pt x="4187" y="2073"/>
                  </a:cubicBezTo>
                  <a:cubicBezTo>
                    <a:pt x="4132" y="1176"/>
                    <a:pt x="3235" y="1"/>
                    <a:pt x="22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a:off x="318947" y="30073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rot="-1177723">
            <a:off x="7987946" y="31850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64"/>
          <p:cNvGrpSpPr/>
          <p:nvPr/>
        </p:nvGrpSpPr>
        <p:grpSpPr>
          <a:xfrm>
            <a:off x="7071873" y="1516364"/>
            <a:ext cx="394851" cy="387434"/>
            <a:chOff x="1652700" y="3233600"/>
            <a:chExt cx="243525" cy="238950"/>
          </a:xfrm>
        </p:grpSpPr>
        <p:sp>
          <p:nvSpPr>
            <p:cNvPr id="684" name="Google Shape;684;p64"/>
            <p:cNvSpPr/>
            <p:nvPr/>
          </p:nvSpPr>
          <p:spPr>
            <a:xfrm>
              <a:off x="1703900" y="3244775"/>
              <a:ext cx="183975" cy="176100"/>
            </a:xfrm>
            <a:custGeom>
              <a:avLst/>
              <a:gdLst/>
              <a:ahLst/>
              <a:cxnLst/>
              <a:rect l="l" t="t" r="r" b="b"/>
              <a:pathLst>
                <a:path w="7359" h="7044" extrusionOk="0">
                  <a:moveTo>
                    <a:pt x="4124" y="2368"/>
                  </a:moveTo>
                  <a:cubicBezTo>
                    <a:pt x="4220" y="2368"/>
                    <a:pt x="4330" y="2395"/>
                    <a:pt x="4426" y="2395"/>
                  </a:cubicBezTo>
                  <a:cubicBezTo>
                    <a:pt x="4461" y="2395"/>
                    <a:pt x="4495" y="2392"/>
                    <a:pt x="4525" y="2382"/>
                  </a:cubicBezTo>
                  <a:cubicBezTo>
                    <a:pt x="4573" y="2453"/>
                    <a:pt x="4620" y="2525"/>
                    <a:pt x="4692" y="2572"/>
                  </a:cubicBezTo>
                  <a:lnTo>
                    <a:pt x="4739" y="2596"/>
                  </a:lnTo>
                  <a:cubicBezTo>
                    <a:pt x="4763" y="2691"/>
                    <a:pt x="4811" y="2787"/>
                    <a:pt x="4811" y="2882"/>
                  </a:cubicBezTo>
                  <a:lnTo>
                    <a:pt x="4811" y="2906"/>
                  </a:lnTo>
                  <a:cubicBezTo>
                    <a:pt x="4811" y="2953"/>
                    <a:pt x="4811" y="2977"/>
                    <a:pt x="4811" y="3025"/>
                  </a:cubicBezTo>
                  <a:cubicBezTo>
                    <a:pt x="4763" y="3120"/>
                    <a:pt x="4692" y="3239"/>
                    <a:pt x="4620" y="3334"/>
                  </a:cubicBezTo>
                  <a:cubicBezTo>
                    <a:pt x="4573" y="3382"/>
                    <a:pt x="4763" y="3430"/>
                    <a:pt x="4739" y="3477"/>
                  </a:cubicBezTo>
                  <a:cubicBezTo>
                    <a:pt x="4752" y="3452"/>
                    <a:pt x="4758" y="3442"/>
                    <a:pt x="4759" y="3442"/>
                  </a:cubicBezTo>
                  <a:lnTo>
                    <a:pt x="4759" y="3442"/>
                  </a:lnTo>
                  <a:cubicBezTo>
                    <a:pt x="4764" y="3442"/>
                    <a:pt x="4664" y="3672"/>
                    <a:pt x="4644" y="3691"/>
                  </a:cubicBezTo>
                  <a:cubicBezTo>
                    <a:pt x="4596" y="3715"/>
                    <a:pt x="4477" y="3811"/>
                    <a:pt x="4454" y="3858"/>
                  </a:cubicBezTo>
                  <a:cubicBezTo>
                    <a:pt x="4406" y="3906"/>
                    <a:pt x="4340" y="3906"/>
                    <a:pt x="4275" y="3906"/>
                  </a:cubicBezTo>
                  <a:cubicBezTo>
                    <a:pt x="4209" y="3906"/>
                    <a:pt x="4144" y="3906"/>
                    <a:pt x="4096" y="3953"/>
                  </a:cubicBezTo>
                  <a:cubicBezTo>
                    <a:pt x="4049" y="4025"/>
                    <a:pt x="3977" y="4073"/>
                    <a:pt x="3930" y="4120"/>
                  </a:cubicBezTo>
                  <a:lnTo>
                    <a:pt x="3882" y="4144"/>
                  </a:lnTo>
                  <a:lnTo>
                    <a:pt x="3787" y="4168"/>
                  </a:lnTo>
                  <a:cubicBezTo>
                    <a:pt x="3692" y="4168"/>
                    <a:pt x="3787" y="4025"/>
                    <a:pt x="3692" y="4025"/>
                  </a:cubicBezTo>
                  <a:cubicBezTo>
                    <a:pt x="3668" y="4001"/>
                    <a:pt x="3525" y="4001"/>
                    <a:pt x="3525" y="3977"/>
                  </a:cubicBezTo>
                  <a:cubicBezTo>
                    <a:pt x="3501" y="3953"/>
                    <a:pt x="3310" y="3644"/>
                    <a:pt x="3287" y="3620"/>
                  </a:cubicBezTo>
                  <a:cubicBezTo>
                    <a:pt x="3215" y="3334"/>
                    <a:pt x="3239" y="3453"/>
                    <a:pt x="3168" y="3168"/>
                  </a:cubicBezTo>
                  <a:cubicBezTo>
                    <a:pt x="3168" y="3144"/>
                    <a:pt x="3168" y="3144"/>
                    <a:pt x="3144" y="3120"/>
                  </a:cubicBezTo>
                  <a:lnTo>
                    <a:pt x="3168" y="3096"/>
                  </a:lnTo>
                  <a:cubicBezTo>
                    <a:pt x="3215" y="3072"/>
                    <a:pt x="3239" y="3048"/>
                    <a:pt x="3287" y="3025"/>
                  </a:cubicBezTo>
                  <a:cubicBezTo>
                    <a:pt x="3287" y="3025"/>
                    <a:pt x="3453" y="2667"/>
                    <a:pt x="3453" y="2667"/>
                  </a:cubicBezTo>
                  <a:cubicBezTo>
                    <a:pt x="3620" y="2548"/>
                    <a:pt x="3811" y="2453"/>
                    <a:pt x="4025" y="2382"/>
                  </a:cubicBezTo>
                  <a:cubicBezTo>
                    <a:pt x="4055" y="2372"/>
                    <a:pt x="4088" y="2368"/>
                    <a:pt x="4124" y="2368"/>
                  </a:cubicBezTo>
                  <a:close/>
                  <a:moveTo>
                    <a:pt x="6549" y="0"/>
                  </a:moveTo>
                  <a:cubicBezTo>
                    <a:pt x="5144" y="119"/>
                    <a:pt x="3811" y="619"/>
                    <a:pt x="2691" y="1453"/>
                  </a:cubicBezTo>
                  <a:cubicBezTo>
                    <a:pt x="2120" y="1882"/>
                    <a:pt x="1548" y="2358"/>
                    <a:pt x="1024" y="2858"/>
                  </a:cubicBezTo>
                  <a:cubicBezTo>
                    <a:pt x="786" y="3096"/>
                    <a:pt x="548" y="3334"/>
                    <a:pt x="334" y="3596"/>
                  </a:cubicBezTo>
                  <a:cubicBezTo>
                    <a:pt x="143" y="3787"/>
                    <a:pt x="24" y="4049"/>
                    <a:pt x="0" y="4334"/>
                  </a:cubicBezTo>
                  <a:cubicBezTo>
                    <a:pt x="24" y="4525"/>
                    <a:pt x="96" y="4715"/>
                    <a:pt x="238" y="4858"/>
                  </a:cubicBezTo>
                  <a:cubicBezTo>
                    <a:pt x="286" y="4930"/>
                    <a:pt x="357" y="5001"/>
                    <a:pt x="429" y="5049"/>
                  </a:cubicBezTo>
                  <a:lnTo>
                    <a:pt x="2167" y="6883"/>
                  </a:lnTo>
                  <a:cubicBezTo>
                    <a:pt x="2286" y="6990"/>
                    <a:pt x="2435" y="7043"/>
                    <a:pt x="2584" y="7043"/>
                  </a:cubicBezTo>
                  <a:cubicBezTo>
                    <a:pt x="2733" y="7043"/>
                    <a:pt x="2882" y="6990"/>
                    <a:pt x="3001" y="6883"/>
                  </a:cubicBezTo>
                  <a:cubicBezTo>
                    <a:pt x="3692" y="6240"/>
                    <a:pt x="4358" y="5573"/>
                    <a:pt x="5025" y="4882"/>
                  </a:cubicBezTo>
                  <a:cubicBezTo>
                    <a:pt x="5359" y="4549"/>
                    <a:pt x="5692" y="4168"/>
                    <a:pt x="5978" y="3811"/>
                  </a:cubicBezTo>
                  <a:cubicBezTo>
                    <a:pt x="6263" y="3406"/>
                    <a:pt x="6502" y="2977"/>
                    <a:pt x="6668" y="2501"/>
                  </a:cubicBezTo>
                  <a:lnTo>
                    <a:pt x="7311" y="1000"/>
                  </a:lnTo>
                  <a:cubicBezTo>
                    <a:pt x="7359" y="786"/>
                    <a:pt x="7311" y="572"/>
                    <a:pt x="7145" y="429"/>
                  </a:cubicBezTo>
                  <a:lnTo>
                    <a:pt x="7168" y="429"/>
                  </a:lnTo>
                  <a:cubicBezTo>
                    <a:pt x="7121" y="405"/>
                    <a:pt x="7097" y="381"/>
                    <a:pt x="7073" y="357"/>
                  </a:cubicBezTo>
                  <a:cubicBezTo>
                    <a:pt x="6978" y="143"/>
                    <a:pt x="6764" y="0"/>
                    <a:pt x="6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a:off x="1655675" y="3382875"/>
              <a:ext cx="89325" cy="89675"/>
            </a:xfrm>
            <a:custGeom>
              <a:avLst/>
              <a:gdLst/>
              <a:ahLst/>
              <a:cxnLst/>
              <a:rect l="l" t="t" r="r" b="b"/>
              <a:pathLst>
                <a:path w="3573" h="3587" extrusionOk="0">
                  <a:moveTo>
                    <a:pt x="1795" y="0"/>
                  </a:moveTo>
                  <a:cubicBezTo>
                    <a:pt x="1698" y="0"/>
                    <a:pt x="1601" y="26"/>
                    <a:pt x="1524" y="73"/>
                  </a:cubicBezTo>
                  <a:cubicBezTo>
                    <a:pt x="1286" y="239"/>
                    <a:pt x="1096" y="430"/>
                    <a:pt x="929" y="668"/>
                  </a:cubicBezTo>
                  <a:cubicBezTo>
                    <a:pt x="786" y="882"/>
                    <a:pt x="691" y="1097"/>
                    <a:pt x="596" y="1335"/>
                  </a:cubicBezTo>
                  <a:cubicBezTo>
                    <a:pt x="453" y="1740"/>
                    <a:pt x="381" y="2168"/>
                    <a:pt x="215" y="2573"/>
                  </a:cubicBezTo>
                  <a:cubicBezTo>
                    <a:pt x="191" y="2621"/>
                    <a:pt x="167" y="2668"/>
                    <a:pt x="143" y="2716"/>
                  </a:cubicBezTo>
                  <a:cubicBezTo>
                    <a:pt x="0" y="2954"/>
                    <a:pt x="48" y="3240"/>
                    <a:pt x="238" y="3430"/>
                  </a:cubicBezTo>
                  <a:cubicBezTo>
                    <a:pt x="337" y="3529"/>
                    <a:pt x="479" y="3586"/>
                    <a:pt x="627" y="3586"/>
                  </a:cubicBezTo>
                  <a:cubicBezTo>
                    <a:pt x="728" y="3586"/>
                    <a:pt x="832" y="3560"/>
                    <a:pt x="929" y="3502"/>
                  </a:cubicBezTo>
                  <a:lnTo>
                    <a:pt x="977" y="3478"/>
                  </a:lnTo>
                  <a:cubicBezTo>
                    <a:pt x="1810" y="3145"/>
                    <a:pt x="2810" y="3073"/>
                    <a:pt x="3406" y="2311"/>
                  </a:cubicBezTo>
                  <a:cubicBezTo>
                    <a:pt x="3499" y="2195"/>
                    <a:pt x="3569" y="2056"/>
                    <a:pt x="3572" y="1917"/>
                  </a:cubicBezTo>
                  <a:lnTo>
                    <a:pt x="3572" y="1917"/>
                  </a:lnTo>
                  <a:cubicBezTo>
                    <a:pt x="3572" y="1921"/>
                    <a:pt x="3572" y="1926"/>
                    <a:pt x="3572" y="1930"/>
                  </a:cubicBezTo>
                  <a:lnTo>
                    <a:pt x="3572" y="1906"/>
                  </a:lnTo>
                  <a:cubicBezTo>
                    <a:pt x="3572" y="1910"/>
                    <a:pt x="3572" y="1913"/>
                    <a:pt x="3572" y="1917"/>
                  </a:cubicBezTo>
                  <a:lnTo>
                    <a:pt x="3572" y="1917"/>
                  </a:lnTo>
                  <a:cubicBezTo>
                    <a:pt x="3570" y="1780"/>
                    <a:pt x="3523" y="1665"/>
                    <a:pt x="3453" y="1573"/>
                  </a:cubicBezTo>
                  <a:cubicBezTo>
                    <a:pt x="3330" y="1435"/>
                    <a:pt x="3158" y="1356"/>
                    <a:pt x="2987" y="1356"/>
                  </a:cubicBezTo>
                  <a:cubicBezTo>
                    <a:pt x="2893" y="1356"/>
                    <a:pt x="2800" y="1379"/>
                    <a:pt x="2715" y="1430"/>
                  </a:cubicBezTo>
                  <a:cubicBezTo>
                    <a:pt x="2596" y="1501"/>
                    <a:pt x="2477" y="1573"/>
                    <a:pt x="2358" y="1621"/>
                  </a:cubicBezTo>
                  <a:cubicBezTo>
                    <a:pt x="2406" y="1335"/>
                    <a:pt x="2429" y="1025"/>
                    <a:pt x="2406" y="739"/>
                  </a:cubicBezTo>
                  <a:cubicBezTo>
                    <a:pt x="2406" y="692"/>
                    <a:pt x="2382" y="644"/>
                    <a:pt x="2382" y="597"/>
                  </a:cubicBezTo>
                  <a:cubicBezTo>
                    <a:pt x="2382" y="501"/>
                    <a:pt x="2358" y="382"/>
                    <a:pt x="2310" y="287"/>
                  </a:cubicBezTo>
                  <a:cubicBezTo>
                    <a:pt x="2215" y="144"/>
                    <a:pt x="2096" y="49"/>
                    <a:pt x="1953" y="25"/>
                  </a:cubicBezTo>
                  <a:cubicBezTo>
                    <a:pt x="1902" y="8"/>
                    <a:pt x="1849" y="0"/>
                    <a:pt x="1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1767225" y="3300400"/>
              <a:ext cx="70875" cy="51525"/>
            </a:xfrm>
            <a:custGeom>
              <a:avLst/>
              <a:gdLst/>
              <a:ahLst/>
              <a:cxnLst/>
              <a:rect l="l" t="t" r="r" b="b"/>
              <a:pathLst>
                <a:path w="2835" h="2061" extrusionOk="0">
                  <a:moveTo>
                    <a:pt x="1316" y="471"/>
                  </a:moveTo>
                  <a:cubicBezTo>
                    <a:pt x="1762" y="471"/>
                    <a:pt x="2169" y="1041"/>
                    <a:pt x="1825" y="1443"/>
                  </a:cubicBezTo>
                  <a:cubicBezTo>
                    <a:pt x="1702" y="1575"/>
                    <a:pt x="1542" y="1636"/>
                    <a:pt x="1384" y="1636"/>
                  </a:cubicBezTo>
                  <a:cubicBezTo>
                    <a:pt x="1144" y="1636"/>
                    <a:pt x="911" y="1496"/>
                    <a:pt x="825" y="1252"/>
                  </a:cubicBezTo>
                  <a:cubicBezTo>
                    <a:pt x="730" y="1014"/>
                    <a:pt x="801" y="752"/>
                    <a:pt x="992" y="585"/>
                  </a:cubicBezTo>
                  <a:cubicBezTo>
                    <a:pt x="1095" y="505"/>
                    <a:pt x="1207" y="471"/>
                    <a:pt x="1316" y="471"/>
                  </a:cubicBezTo>
                  <a:close/>
                  <a:moveTo>
                    <a:pt x="1485" y="0"/>
                  </a:moveTo>
                  <a:cubicBezTo>
                    <a:pt x="1233" y="0"/>
                    <a:pt x="973" y="103"/>
                    <a:pt x="754" y="347"/>
                  </a:cubicBezTo>
                  <a:cubicBezTo>
                    <a:pt x="0" y="1118"/>
                    <a:pt x="736" y="2060"/>
                    <a:pt x="1502" y="2060"/>
                  </a:cubicBezTo>
                  <a:cubicBezTo>
                    <a:pt x="1801" y="2060"/>
                    <a:pt x="2105" y="1916"/>
                    <a:pt x="2325" y="1562"/>
                  </a:cubicBezTo>
                  <a:cubicBezTo>
                    <a:pt x="2834" y="807"/>
                    <a:pt x="2192" y="0"/>
                    <a:pt x="1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a:off x="1824100" y="3275800"/>
              <a:ext cx="33050" cy="23475"/>
            </a:xfrm>
            <a:custGeom>
              <a:avLst/>
              <a:gdLst/>
              <a:ahLst/>
              <a:cxnLst/>
              <a:rect l="l" t="t" r="r" b="b"/>
              <a:pathLst>
                <a:path w="1322" h="939" extrusionOk="0">
                  <a:moveTo>
                    <a:pt x="652" y="0"/>
                  </a:moveTo>
                  <a:cubicBezTo>
                    <a:pt x="537" y="0"/>
                    <a:pt x="417" y="48"/>
                    <a:pt x="312" y="164"/>
                  </a:cubicBezTo>
                  <a:cubicBezTo>
                    <a:pt x="0" y="495"/>
                    <a:pt x="311" y="939"/>
                    <a:pt x="667" y="939"/>
                  </a:cubicBezTo>
                  <a:cubicBezTo>
                    <a:pt x="772" y="939"/>
                    <a:pt x="881" y="900"/>
                    <a:pt x="979" y="807"/>
                  </a:cubicBezTo>
                  <a:cubicBezTo>
                    <a:pt x="1321" y="465"/>
                    <a:pt x="101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a:off x="1652700" y="3233600"/>
              <a:ext cx="243525" cy="236925"/>
            </a:xfrm>
            <a:custGeom>
              <a:avLst/>
              <a:gdLst/>
              <a:ahLst/>
              <a:cxnLst/>
              <a:rect l="l" t="t" r="r" b="b"/>
              <a:pathLst>
                <a:path w="9741" h="9477" extrusionOk="0">
                  <a:moveTo>
                    <a:pt x="3930" y="2448"/>
                  </a:moveTo>
                  <a:lnTo>
                    <a:pt x="3930" y="2448"/>
                  </a:lnTo>
                  <a:cubicBezTo>
                    <a:pt x="3644" y="2733"/>
                    <a:pt x="3382" y="3043"/>
                    <a:pt x="3120" y="3353"/>
                  </a:cubicBezTo>
                  <a:cubicBezTo>
                    <a:pt x="2858" y="3638"/>
                    <a:pt x="2596" y="3924"/>
                    <a:pt x="2334" y="4186"/>
                  </a:cubicBezTo>
                  <a:cubicBezTo>
                    <a:pt x="2239" y="4305"/>
                    <a:pt x="2120" y="4424"/>
                    <a:pt x="2001" y="4520"/>
                  </a:cubicBezTo>
                  <a:cubicBezTo>
                    <a:pt x="1667" y="4186"/>
                    <a:pt x="1310" y="3829"/>
                    <a:pt x="953" y="3519"/>
                  </a:cubicBezTo>
                  <a:cubicBezTo>
                    <a:pt x="1953" y="3210"/>
                    <a:pt x="2953" y="2805"/>
                    <a:pt x="3930" y="2448"/>
                  </a:cubicBezTo>
                  <a:close/>
                  <a:moveTo>
                    <a:pt x="2763" y="6282"/>
                  </a:moveTo>
                  <a:cubicBezTo>
                    <a:pt x="3025" y="6377"/>
                    <a:pt x="3239" y="6568"/>
                    <a:pt x="3358" y="6806"/>
                  </a:cubicBezTo>
                  <a:cubicBezTo>
                    <a:pt x="3310" y="7020"/>
                    <a:pt x="3168" y="7163"/>
                    <a:pt x="2977" y="7234"/>
                  </a:cubicBezTo>
                  <a:cubicBezTo>
                    <a:pt x="2739" y="7306"/>
                    <a:pt x="2477" y="7353"/>
                    <a:pt x="2239" y="7377"/>
                  </a:cubicBezTo>
                  <a:cubicBezTo>
                    <a:pt x="2239" y="7044"/>
                    <a:pt x="2310" y="6734"/>
                    <a:pt x="2453" y="6472"/>
                  </a:cubicBezTo>
                  <a:lnTo>
                    <a:pt x="2429" y="6472"/>
                  </a:lnTo>
                  <a:cubicBezTo>
                    <a:pt x="2525" y="6377"/>
                    <a:pt x="2644" y="6306"/>
                    <a:pt x="2763" y="6282"/>
                  </a:cubicBezTo>
                  <a:close/>
                  <a:moveTo>
                    <a:pt x="7049" y="5925"/>
                  </a:moveTo>
                  <a:lnTo>
                    <a:pt x="7049" y="5925"/>
                  </a:lnTo>
                  <a:cubicBezTo>
                    <a:pt x="6930" y="6282"/>
                    <a:pt x="6787" y="6687"/>
                    <a:pt x="6692" y="7044"/>
                  </a:cubicBezTo>
                  <a:cubicBezTo>
                    <a:pt x="6549" y="7639"/>
                    <a:pt x="6454" y="8235"/>
                    <a:pt x="6311" y="8806"/>
                  </a:cubicBezTo>
                  <a:cubicBezTo>
                    <a:pt x="5906" y="8425"/>
                    <a:pt x="5501" y="8068"/>
                    <a:pt x="5097" y="7711"/>
                  </a:cubicBezTo>
                  <a:cubicBezTo>
                    <a:pt x="5263" y="7568"/>
                    <a:pt x="5430" y="7425"/>
                    <a:pt x="5573" y="7258"/>
                  </a:cubicBezTo>
                  <a:cubicBezTo>
                    <a:pt x="5859" y="6996"/>
                    <a:pt x="6287" y="6591"/>
                    <a:pt x="6597" y="6329"/>
                  </a:cubicBezTo>
                  <a:lnTo>
                    <a:pt x="7049" y="5925"/>
                  </a:lnTo>
                  <a:close/>
                  <a:moveTo>
                    <a:pt x="2263" y="6187"/>
                  </a:moveTo>
                  <a:lnTo>
                    <a:pt x="2215" y="6210"/>
                  </a:lnTo>
                  <a:cubicBezTo>
                    <a:pt x="1882" y="6615"/>
                    <a:pt x="1667" y="7115"/>
                    <a:pt x="1620" y="7663"/>
                  </a:cubicBezTo>
                  <a:cubicBezTo>
                    <a:pt x="1620" y="7887"/>
                    <a:pt x="1810" y="7965"/>
                    <a:pt x="1996" y="7965"/>
                  </a:cubicBezTo>
                  <a:cubicBezTo>
                    <a:pt x="2047" y="7965"/>
                    <a:pt x="2097" y="7959"/>
                    <a:pt x="2144" y="7949"/>
                  </a:cubicBezTo>
                  <a:cubicBezTo>
                    <a:pt x="2644" y="7925"/>
                    <a:pt x="3120" y="7734"/>
                    <a:pt x="3477" y="7401"/>
                  </a:cubicBezTo>
                  <a:cubicBezTo>
                    <a:pt x="3477" y="7449"/>
                    <a:pt x="3477" y="7472"/>
                    <a:pt x="3477" y="7496"/>
                  </a:cubicBezTo>
                  <a:cubicBezTo>
                    <a:pt x="3310" y="8639"/>
                    <a:pt x="2024" y="8973"/>
                    <a:pt x="1048" y="9068"/>
                  </a:cubicBezTo>
                  <a:lnTo>
                    <a:pt x="1024" y="9068"/>
                  </a:lnTo>
                  <a:lnTo>
                    <a:pt x="548" y="9116"/>
                  </a:lnTo>
                  <a:cubicBezTo>
                    <a:pt x="596" y="8616"/>
                    <a:pt x="667" y="8139"/>
                    <a:pt x="810" y="7639"/>
                  </a:cubicBezTo>
                  <a:cubicBezTo>
                    <a:pt x="953" y="7187"/>
                    <a:pt x="1096" y="6639"/>
                    <a:pt x="1548" y="6377"/>
                  </a:cubicBezTo>
                  <a:cubicBezTo>
                    <a:pt x="1762" y="6258"/>
                    <a:pt x="2001" y="6187"/>
                    <a:pt x="2263" y="6187"/>
                  </a:cubicBezTo>
                  <a:close/>
                  <a:moveTo>
                    <a:pt x="8660" y="1"/>
                  </a:moveTo>
                  <a:cubicBezTo>
                    <a:pt x="8579" y="1"/>
                    <a:pt x="8502" y="7"/>
                    <a:pt x="8431" y="19"/>
                  </a:cubicBezTo>
                  <a:cubicBezTo>
                    <a:pt x="8216" y="42"/>
                    <a:pt x="8026" y="90"/>
                    <a:pt x="7835" y="138"/>
                  </a:cubicBezTo>
                  <a:cubicBezTo>
                    <a:pt x="6930" y="352"/>
                    <a:pt x="6097" y="733"/>
                    <a:pt x="5335" y="1257"/>
                  </a:cubicBezTo>
                  <a:cubicBezTo>
                    <a:pt x="5025" y="1447"/>
                    <a:pt x="4739" y="1686"/>
                    <a:pt x="4477" y="1924"/>
                  </a:cubicBezTo>
                  <a:lnTo>
                    <a:pt x="4454" y="1924"/>
                  </a:lnTo>
                  <a:cubicBezTo>
                    <a:pt x="3549" y="2114"/>
                    <a:pt x="2667" y="2376"/>
                    <a:pt x="1810" y="2662"/>
                  </a:cubicBezTo>
                  <a:lnTo>
                    <a:pt x="762" y="2995"/>
                  </a:lnTo>
                  <a:cubicBezTo>
                    <a:pt x="548" y="3091"/>
                    <a:pt x="262" y="3067"/>
                    <a:pt x="95" y="3257"/>
                  </a:cubicBezTo>
                  <a:cubicBezTo>
                    <a:pt x="0" y="3376"/>
                    <a:pt x="24" y="3543"/>
                    <a:pt x="143" y="3638"/>
                  </a:cubicBezTo>
                  <a:cubicBezTo>
                    <a:pt x="572" y="3972"/>
                    <a:pt x="953" y="4305"/>
                    <a:pt x="1334" y="4662"/>
                  </a:cubicBezTo>
                  <a:cubicBezTo>
                    <a:pt x="1667" y="4996"/>
                    <a:pt x="2001" y="5329"/>
                    <a:pt x="2334" y="5663"/>
                  </a:cubicBezTo>
                  <a:cubicBezTo>
                    <a:pt x="2264" y="5653"/>
                    <a:pt x="2193" y="5648"/>
                    <a:pt x="2122" y="5648"/>
                  </a:cubicBezTo>
                  <a:cubicBezTo>
                    <a:pt x="1689" y="5648"/>
                    <a:pt x="1256" y="5829"/>
                    <a:pt x="929" y="6115"/>
                  </a:cubicBezTo>
                  <a:cubicBezTo>
                    <a:pt x="167" y="6901"/>
                    <a:pt x="119" y="8282"/>
                    <a:pt x="191" y="9306"/>
                  </a:cubicBezTo>
                  <a:cubicBezTo>
                    <a:pt x="169" y="9391"/>
                    <a:pt x="243" y="9477"/>
                    <a:pt x="327" y="9477"/>
                  </a:cubicBezTo>
                  <a:cubicBezTo>
                    <a:pt x="337" y="9477"/>
                    <a:pt x="347" y="9475"/>
                    <a:pt x="357" y="9473"/>
                  </a:cubicBezTo>
                  <a:lnTo>
                    <a:pt x="691" y="9449"/>
                  </a:lnTo>
                  <a:cubicBezTo>
                    <a:pt x="1524" y="9354"/>
                    <a:pt x="2382" y="9282"/>
                    <a:pt x="3072" y="8782"/>
                  </a:cubicBezTo>
                  <a:cubicBezTo>
                    <a:pt x="3596" y="8425"/>
                    <a:pt x="3906" y="7806"/>
                    <a:pt x="3882" y="7163"/>
                  </a:cubicBezTo>
                  <a:lnTo>
                    <a:pt x="3882" y="7163"/>
                  </a:lnTo>
                  <a:cubicBezTo>
                    <a:pt x="4406" y="7711"/>
                    <a:pt x="5001" y="8163"/>
                    <a:pt x="5573" y="8639"/>
                  </a:cubicBezTo>
                  <a:cubicBezTo>
                    <a:pt x="5835" y="8878"/>
                    <a:pt x="6073" y="9116"/>
                    <a:pt x="6311" y="9354"/>
                  </a:cubicBezTo>
                  <a:cubicBezTo>
                    <a:pt x="6339" y="9382"/>
                    <a:pt x="6375" y="9395"/>
                    <a:pt x="6411" y="9395"/>
                  </a:cubicBezTo>
                  <a:cubicBezTo>
                    <a:pt x="6465" y="9395"/>
                    <a:pt x="6520" y="9364"/>
                    <a:pt x="6549" y="9306"/>
                  </a:cubicBezTo>
                  <a:cubicBezTo>
                    <a:pt x="6835" y="8211"/>
                    <a:pt x="6954" y="7068"/>
                    <a:pt x="7359" y="6020"/>
                  </a:cubicBezTo>
                  <a:cubicBezTo>
                    <a:pt x="7430" y="5829"/>
                    <a:pt x="7502" y="5639"/>
                    <a:pt x="7549" y="5472"/>
                  </a:cubicBezTo>
                  <a:lnTo>
                    <a:pt x="7645" y="5401"/>
                  </a:lnTo>
                  <a:cubicBezTo>
                    <a:pt x="7758" y="5174"/>
                    <a:pt x="7586" y="4946"/>
                    <a:pt x="7379" y="4946"/>
                  </a:cubicBezTo>
                  <a:cubicBezTo>
                    <a:pt x="7326" y="4946"/>
                    <a:pt x="7270" y="4962"/>
                    <a:pt x="7216" y="4996"/>
                  </a:cubicBezTo>
                  <a:cubicBezTo>
                    <a:pt x="6430" y="5829"/>
                    <a:pt x="5597" y="6663"/>
                    <a:pt x="4882" y="7544"/>
                  </a:cubicBezTo>
                  <a:cubicBezTo>
                    <a:pt x="4525" y="7234"/>
                    <a:pt x="4215" y="6925"/>
                    <a:pt x="3906" y="6568"/>
                  </a:cubicBezTo>
                  <a:cubicBezTo>
                    <a:pt x="3334" y="5972"/>
                    <a:pt x="2787" y="5353"/>
                    <a:pt x="2215" y="4758"/>
                  </a:cubicBezTo>
                  <a:lnTo>
                    <a:pt x="2572" y="4424"/>
                  </a:lnTo>
                  <a:cubicBezTo>
                    <a:pt x="2929" y="4067"/>
                    <a:pt x="3287" y="3686"/>
                    <a:pt x="3620" y="3305"/>
                  </a:cubicBezTo>
                  <a:cubicBezTo>
                    <a:pt x="4787" y="1971"/>
                    <a:pt x="6168" y="995"/>
                    <a:pt x="7930" y="662"/>
                  </a:cubicBezTo>
                  <a:cubicBezTo>
                    <a:pt x="8145" y="638"/>
                    <a:pt x="8383" y="590"/>
                    <a:pt x="8597" y="566"/>
                  </a:cubicBezTo>
                  <a:cubicBezTo>
                    <a:pt x="8907" y="566"/>
                    <a:pt x="9145" y="876"/>
                    <a:pt x="9050" y="1162"/>
                  </a:cubicBezTo>
                  <a:cubicBezTo>
                    <a:pt x="8954" y="1971"/>
                    <a:pt x="8764" y="2757"/>
                    <a:pt x="8478" y="3495"/>
                  </a:cubicBezTo>
                  <a:cubicBezTo>
                    <a:pt x="8413" y="3627"/>
                    <a:pt x="8527" y="3746"/>
                    <a:pt x="8644" y="3746"/>
                  </a:cubicBezTo>
                  <a:cubicBezTo>
                    <a:pt x="8697" y="3746"/>
                    <a:pt x="8751" y="3722"/>
                    <a:pt x="8788" y="3662"/>
                  </a:cubicBezTo>
                  <a:cubicBezTo>
                    <a:pt x="9026" y="3257"/>
                    <a:pt x="9216" y="2829"/>
                    <a:pt x="9359" y="2400"/>
                  </a:cubicBezTo>
                  <a:cubicBezTo>
                    <a:pt x="9478" y="2019"/>
                    <a:pt x="9550" y="1638"/>
                    <a:pt x="9621" y="1257"/>
                  </a:cubicBezTo>
                  <a:cubicBezTo>
                    <a:pt x="9740" y="709"/>
                    <a:pt x="9431" y="185"/>
                    <a:pt x="8907" y="19"/>
                  </a:cubicBezTo>
                  <a:cubicBezTo>
                    <a:pt x="8823" y="7"/>
                    <a:pt x="8740" y="1"/>
                    <a:pt x="8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Прямоугольник 1"/>
          <p:cNvSpPr/>
          <p:nvPr/>
        </p:nvSpPr>
        <p:spPr>
          <a:xfrm>
            <a:off x="3055113" y="702388"/>
            <a:ext cx="3007555" cy="400110"/>
          </a:xfrm>
          <a:prstGeom prst="rect">
            <a:avLst/>
          </a:prstGeom>
        </p:spPr>
        <p:txBody>
          <a:bodyPr wrap="none">
            <a:spAutoFit/>
          </a:bodyPr>
          <a:lstStyle/>
          <a:p>
            <a:pPr lvl="0" algn="ctr"/>
            <a:r>
              <a:rPr lang="ru-RU" sz="2000" b="1" dirty="0">
                <a:solidFill>
                  <a:schemeClr val="tx1"/>
                </a:solidFill>
                <a:latin typeface="Bahnschrift Light" pitchFamily="34" charset="0"/>
              </a:rPr>
              <a:t>Содержательный поиск</a:t>
            </a:r>
          </a:p>
        </p:txBody>
      </p:sp>
      <p:sp>
        <p:nvSpPr>
          <p:cNvPr id="7" name="Прямоугольник 6"/>
          <p:cNvSpPr/>
          <p:nvPr/>
        </p:nvSpPr>
        <p:spPr>
          <a:xfrm>
            <a:off x="1932514" y="1479582"/>
            <a:ext cx="5055974" cy="2308324"/>
          </a:xfrm>
          <a:prstGeom prst="rect">
            <a:avLst/>
          </a:prstGeom>
        </p:spPr>
        <p:txBody>
          <a:bodyPr wrap="square">
            <a:spAutoFit/>
          </a:bodyPr>
          <a:lstStyle/>
          <a:p>
            <a:r>
              <a:rPr lang="ru-RU" sz="1800" b="1" dirty="0">
                <a:solidFill>
                  <a:schemeClr val="tx1"/>
                </a:solidFill>
                <a:latin typeface="Bahnschrift Light" pitchFamily="34" charset="0"/>
              </a:rPr>
              <a:t>- найти предложения, которые подтверждают…</a:t>
            </a:r>
          </a:p>
          <a:p>
            <a:r>
              <a:rPr lang="ru-RU" sz="1800" b="1" dirty="0">
                <a:solidFill>
                  <a:schemeClr val="tx1"/>
                </a:solidFill>
                <a:latin typeface="Bahnschrift Light" pitchFamily="34" charset="0"/>
              </a:rPr>
              <a:t>- найти что-то, характеризующее…</a:t>
            </a:r>
          </a:p>
          <a:p>
            <a:r>
              <a:rPr lang="ru-RU" sz="1800" b="1" dirty="0">
                <a:solidFill>
                  <a:schemeClr val="tx1"/>
                </a:solidFill>
                <a:latin typeface="Bahnschrift Light" pitchFamily="34" charset="0"/>
              </a:rPr>
              <a:t>- найти причины того, что…</a:t>
            </a:r>
          </a:p>
          <a:p>
            <a:r>
              <a:rPr lang="ru-RU" sz="1800" b="1" dirty="0">
                <a:solidFill>
                  <a:schemeClr val="tx1"/>
                </a:solidFill>
                <a:latin typeface="Bahnschrift Light" pitchFamily="34" charset="0"/>
              </a:rPr>
              <a:t>- найти проблемы, волнующие….</a:t>
            </a:r>
          </a:p>
          <a:p>
            <a:r>
              <a:rPr lang="ru-RU" sz="1800" b="1" dirty="0">
                <a:solidFill>
                  <a:schemeClr val="tx1"/>
                </a:solidFill>
                <a:latin typeface="Bahnschrift Light" pitchFamily="34" charset="0"/>
              </a:rPr>
              <a:t>- найти ответы в тексте</a:t>
            </a:r>
          </a:p>
          <a:p>
            <a:r>
              <a:rPr lang="ru-RU" sz="1800" b="1" dirty="0">
                <a:solidFill>
                  <a:schemeClr val="tx1"/>
                </a:solidFill>
                <a:latin typeface="Bahnschrift Light" pitchFamily="34" charset="0"/>
              </a:rPr>
              <a:t>- определить, насколько полно данный план передаёт содержание</a:t>
            </a:r>
            <a:endParaRPr lang="ru-RU" sz="1800" b="1" dirty="0">
              <a:solidFill>
                <a:schemeClr val="tx1"/>
              </a:solidFill>
              <a:effectLst/>
              <a:latin typeface="Bahnschrift Light" pitchFamily="34" charset="0"/>
            </a:endParaRPr>
          </a:p>
        </p:txBody>
      </p:sp>
    </p:spTree>
    <p:extLst>
      <p:ext uri="{BB962C8B-B14F-4D97-AF65-F5344CB8AC3E}">
        <p14:creationId xmlns:p14="http://schemas.microsoft.com/office/powerpoint/2010/main" val="472631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lish Vocabulary Workshop XL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1842</Words>
  <Application>Microsoft Office PowerPoint</Application>
  <PresentationFormat>Экран (16:9)</PresentationFormat>
  <Paragraphs>193</Paragraphs>
  <Slides>26</Slides>
  <Notes>26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26</vt:i4>
      </vt:variant>
    </vt:vector>
  </HeadingPairs>
  <TitlesOfParts>
    <vt:vector size="31" baseType="lpstr">
      <vt:lpstr>Arial</vt:lpstr>
      <vt:lpstr>Pangolin</vt:lpstr>
      <vt:lpstr>Bahnschrift Light</vt:lpstr>
      <vt:lpstr>Baloo 2</vt:lpstr>
      <vt:lpstr>English Vocabulary Workshop XL by Slidesgo</vt:lpstr>
      <vt:lpstr>ОБУЧЕНИЕ ЧТЕНИЮ НА УРОКАХ АНГЛИЙСКОГО ЯЗЫКА С ИСПОЛЬЗОВАНИЕМ ЦИФРОВОГО РЕСУРСА TWEE</vt:lpstr>
      <vt:lpstr>ЧТЕНИЕ  ФУНКЦИОНАЛЬНОЕ ЧТЕНИЕ ЧИТАТЕЛЬСКАЯ ГРАМОТНОСТЬ</vt:lpstr>
      <vt:lpstr>УМЕНИЕ ЧИТАТЬ</vt:lpstr>
      <vt:lpstr>ЗАДАЧИ</vt:lpstr>
      <vt:lpstr>ВИДЫ СМЫСЛОВОГО ЧТЕНИЯ</vt:lpstr>
      <vt:lpstr>ТРЕБОВАНИЯ К МАТЕРИАЛАМ</vt:lpstr>
      <vt:lpstr>МЕТОДИКА РАБОТЫ С ТЕКСТАМИ</vt:lpstr>
      <vt:lpstr>УПРАЖНЕНИЯ</vt:lpstr>
      <vt:lpstr>УПРАЖНЕНИЯ</vt:lpstr>
      <vt:lpstr>УПРАЖНЕНИЯ</vt:lpstr>
      <vt:lpstr>Презентация PowerPoint</vt:lpstr>
      <vt:lpstr>TWEE</vt:lpstr>
      <vt:lpstr>Проблема урока:  The first letter to a pen-friend.</vt:lpstr>
      <vt:lpstr>Презентация PowerPoint</vt:lpstr>
      <vt:lpstr>Презентация PowerPoint</vt:lpstr>
      <vt:lpstr>Презентация PowerPoint</vt:lpstr>
      <vt:lpstr>Презентация PowerPoint</vt:lpstr>
      <vt:lpstr>EX. 4</vt:lpstr>
      <vt:lpstr>Презентация PowerPoint</vt:lpstr>
      <vt:lpstr>02</vt:lpstr>
      <vt:lpstr>Презентация PowerPoint</vt:lpstr>
      <vt:lpstr>Презентация PowerPoint</vt:lpstr>
      <vt:lpstr>LESSON 3</vt:lpstr>
      <vt:lpstr>LESSON 3</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dc:title>
  <cp:lastModifiedBy>Kirill</cp:lastModifiedBy>
  <cp:revision>14</cp:revision>
  <dcterms:modified xsi:type="dcterms:W3CDTF">2024-01-26T12:41:56Z</dcterms:modified>
</cp:coreProperties>
</file>