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1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209;&#131;&#209;&#135;&#208;&#184;&#209;&#130;&#208;&#181;&#208;&#187;&#209;&#140;\Desktop\rebusy_semy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КИРОВСКИЙ РАЙОН г. КРАСНОЯРСКА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 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БУКВОЗНАЙКИН</a:t>
            </a:r>
          </a:p>
          <a:p>
            <a:pPr algn="ctr">
              <a:buNone/>
            </a:pPr>
            <a:endParaRPr lang="ru-RU" sz="4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ЗАДАНИЯ ДЛЯ КОМАНД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ЗАДАНИЕ 1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В ГОСТЯХ У СКАЗКИ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ВРЕМЯ ВЫПОЛНЕНИЯ 10  МИНУТ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ЗАДАНИЕ 2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ПОСЛОВИЦА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ВРЕМЯ ВЫПОЛНЕНИЯ 10  МИНУТ</a:t>
            </a:r>
          </a:p>
          <a:p>
            <a:pPr algn="ctr">
              <a:buNone/>
            </a:pPr>
            <a:endParaRPr lang="ru-RU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ЗАДАНИЕ 3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C000"/>
                </a:solidFill>
              </a:rPr>
              <a:t>ИЗМЕНИ СЛОВО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ВРЕМЯ ВЫПОЛНЕНИЯ 10 МИНУТ</a:t>
            </a:r>
          </a:p>
          <a:p>
            <a:pPr algn="ctr">
              <a:buNone/>
            </a:pPr>
            <a:endParaRPr lang="ru-RU" sz="9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ЗАДАНИЕ 4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00B050"/>
                </a:solidFill>
              </a:rPr>
              <a:t>ТЕЛЕФОН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ВРЕМЯ ВЫПОЛНЕНИЯ  5 МИНУТ</a:t>
            </a:r>
          </a:p>
          <a:p>
            <a:pPr algn="ctr">
              <a:buNone/>
            </a:pPr>
            <a:endParaRPr lang="ru-RU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ЗАДАНИЕ 5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5"/>
                </a:solidFill>
              </a:rPr>
              <a:t>ПОДБЕРИ НУЖНОЕ СЛОВО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ВРЕМЯ ВЫПОЛНЕНИЯ  10 МИНУТ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sz="66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ЗАДАНИЕ 6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accent1"/>
                </a:solidFill>
              </a:rPr>
              <a:t>КОНКУРС КАПИТАНОВ</a:t>
            </a:r>
          </a:p>
          <a:p>
            <a:pPr algn="ctr"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ВРЕМЯ ВЫПОЛНЕНИЯ  5 МИНУТ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403648" y="908720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БУКВОЗНАЙКИН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1916832"/>
            <a:ext cx="61206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/>
                </a:solidFill>
              </a:rPr>
              <a:t>ЗАДАНИЕ 7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7030A0"/>
                </a:solidFill>
              </a:rPr>
              <a:t>РЕБУСЫ</a:t>
            </a:r>
          </a:p>
          <a:p>
            <a:pPr algn="ctr">
              <a:buNone/>
            </a:pPr>
            <a:r>
              <a:rPr lang="ru-RU" sz="2000" u="sng" dirty="0" smtClean="0">
                <a:hlinkClick r:id="rId3"/>
              </a:rPr>
              <a:t>file:///C:/Users/%D1%83%D1%87%D0%B8%D1%82%D0%B5%D0%BB%D1%8C/Desktop/rebusy_semya.pdf</a:t>
            </a:r>
            <a:r>
              <a:rPr lang="ru-RU" sz="2000" dirty="0" smtClean="0"/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ВРЕМЯ ВЫПОЛНЕНИЯ  5 МИНУТ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ЛОГОПЕДИЧЕСКАЯ  ОЛИМПИАДА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БУКВОЗНАЙКИН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 anchor="t" anchorCtr="0"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МОЛОДЦЫ!!!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ДО СВИДАНИЯ!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КИРОВСКИЙ РАЙОН г. КРАСНОЯРСКА</vt:lpstr>
      <vt:lpstr> ЛОГОПЕДИЧЕСКАЯ  ОЛИМПИАДА БУКВОЗНАЙКИН   </vt:lpstr>
      <vt:lpstr> ЛОГОПЕДИЧЕСКАЯ  ОЛИМПИАДА БУКВОЗНАЙКИН   </vt:lpstr>
      <vt:lpstr> ЛОГОПЕДИЧЕСКАЯ  ОЛИМПИАДА БУКВОЗНАЙКИН   </vt:lpstr>
      <vt:lpstr> ЛОГОПЕДИЧЕСКАЯ  ОЛИМПИАДА БУКВОЗНАЙКИН   </vt:lpstr>
      <vt:lpstr> ЛОГОПЕДИЧЕСКАЯ  ОЛИМПИАДА БУКВОЗНАЙКИН   </vt:lpstr>
      <vt:lpstr> ЛОГОПЕДИЧЕСКАЯ  ОЛИМПИАДА БУКВОЗНАЙКИН   </vt:lpstr>
      <vt:lpstr>Слайд 8</vt:lpstr>
      <vt:lpstr> ЛОГОПЕДИЧЕСКАЯ  ОЛИМПИАДА БУКВОЗНАЙКИН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3 класс</dc:title>
  <dc:creator>Светлана</dc:creator>
  <cp:lastModifiedBy>Светлана</cp:lastModifiedBy>
  <cp:revision>20</cp:revision>
  <dcterms:created xsi:type="dcterms:W3CDTF">2024-02-04T12:17:34Z</dcterms:created>
  <dcterms:modified xsi:type="dcterms:W3CDTF">2024-06-06T13:59:44Z</dcterms:modified>
</cp:coreProperties>
</file>