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40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6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7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9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75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27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2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0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9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6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2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5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3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5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73D4B7-503D-45AB-8A41-38256DFE306E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5B1860-8F1D-4766-91F2-121792D37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5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BB0F1-E116-40A8-0ABD-CB60AC96B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0413D-F174-7A9A-FD61-9466C2581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274B1B-882A-0847-C674-8BD2B205F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3" y="0"/>
            <a:ext cx="9565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1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5B8-CFEB-9EB1-CFD4-8E5983C3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BC3BBD10-93D1-A25D-F53B-E81F06781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592">
            <a:off x="2179665" y="1780818"/>
            <a:ext cx="4072202" cy="47830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5166F7-0DE1-D558-1C46-89048AC7B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32"/>
            <a:ext cx="12301601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0EF7D3-5F4F-E22A-B326-F744647F9FEB}"/>
              </a:ext>
            </a:extLst>
          </p:cNvPr>
          <p:cNvSpPr/>
          <p:nvPr/>
        </p:nvSpPr>
        <p:spPr>
          <a:xfrm>
            <a:off x="6150800" y="383117"/>
            <a:ext cx="3727387" cy="8268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СНЕЖИНКА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34D478-2235-9C8E-6FDD-BBFC206D1264}"/>
              </a:ext>
            </a:extLst>
          </p:cNvPr>
          <p:cNvSpPr/>
          <p:nvPr/>
        </p:nvSpPr>
        <p:spPr>
          <a:xfrm>
            <a:off x="1987613" y="365125"/>
            <a:ext cx="3727387" cy="8268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К.БАЛЬМОНТ</a:t>
            </a:r>
          </a:p>
        </p:txBody>
      </p:sp>
    </p:spTree>
    <p:extLst>
      <p:ext uri="{BB962C8B-B14F-4D97-AF65-F5344CB8AC3E}">
        <p14:creationId xmlns:p14="http://schemas.microsoft.com/office/powerpoint/2010/main" val="88018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D33E8-C4F8-90CF-BD97-578EEBEA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82F3C4-D05D-8A2E-0644-68CCEB779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2" y="643467"/>
            <a:ext cx="8651630" cy="5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2FE73-F0A0-A4CF-B06A-42C0DA48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54CC89-9D8F-1A7F-0ABC-48832C952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4" y="618067"/>
            <a:ext cx="8247184" cy="5630334"/>
          </a:xfrm>
        </p:spPr>
      </p:pic>
    </p:spTree>
    <p:extLst>
      <p:ext uri="{BB962C8B-B14F-4D97-AF65-F5344CB8AC3E}">
        <p14:creationId xmlns:p14="http://schemas.microsoft.com/office/powerpoint/2010/main" val="71721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04EED-A5CB-CFCA-B825-6483987D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FB889D-0E26-1A45-06C6-1E7607AAB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2" y="626533"/>
            <a:ext cx="8502163" cy="5596467"/>
          </a:xfrm>
        </p:spPr>
      </p:pic>
    </p:spTree>
    <p:extLst>
      <p:ext uri="{BB962C8B-B14F-4D97-AF65-F5344CB8AC3E}">
        <p14:creationId xmlns:p14="http://schemas.microsoft.com/office/powerpoint/2010/main" val="317897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C71BE-8107-AEC0-7B6A-FAD55B05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9C0CD29E-A36C-6A07-D41D-02134130E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916873"/>
              </p:ext>
            </p:extLst>
          </p:nvPr>
        </p:nvGraphicFramePr>
        <p:xfrm>
          <a:off x="433753" y="123679"/>
          <a:ext cx="11324493" cy="651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932">
                  <a:extLst>
                    <a:ext uri="{9D8B030D-6E8A-4147-A177-3AD203B41FA5}">
                      <a16:colId xmlns:a16="http://schemas.microsoft.com/office/drawing/2014/main" val="1614478544"/>
                    </a:ext>
                  </a:extLst>
                </a:gridCol>
                <a:gridCol w="7511561">
                  <a:extLst>
                    <a:ext uri="{9D8B030D-6E8A-4147-A177-3AD203B41FA5}">
                      <a16:colId xmlns:a16="http://schemas.microsoft.com/office/drawing/2014/main" val="1024887966"/>
                    </a:ext>
                  </a:extLst>
                </a:gridCol>
              </a:tblGrid>
              <a:tr h="1124446">
                <a:tc>
                  <a:txBody>
                    <a:bodyPr/>
                    <a:lstStyle/>
                    <a:p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 </a:t>
                      </a:r>
                      <a:r>
                        <a:rPr lang="ru-RU" sz="20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пушистая                       </a:t>
                      </a:r>
                      <a:endParaRPr lang="ru-RU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Снежинка  белая,                   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Какая  чистая,                        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Какая  смелая!            </a:t>
                      </a:r>
                    </a:p>
                  </a:txBody>
                  <a:tcPr marL="38283" marR="382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 голоса.</a:t>
                      </a:r>
                      <a:endParaRPr lang="ru-RU" sz="2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3" marR="38283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25150"/>
                  </a:ext>
                </a:extLst>
              </a:tr>
              <a:tr h="1124446">
                <a:tc>
                  <a:txBody>
                    <a:bodyPr/>
                    <a:lstStyle/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Дорогой  бурною                         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  проносится.               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  в  высь  лазурную – На  землю  просится.                    </a:t>
                      </a:r>
                    </a:p>
                  </a:txBody>
                  <a:tcPr marL="38283" marR="3828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Нежно. Плавно. Умеренно. Обычным  голосом.</a:t>
                      </a:r>
                      <a:endParaRPr lang="ru-RU" sz="2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3" marR="38283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709524"/>
                  </a:ext>
                </a:extLst>
              </a:tr>
              <a:tr h="1214691">
                <a:tc>
                  <a:txBody>
                    <a:bodyPr/>
                    <a:lstStyle/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 лучах  блистающих                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Скользит,  умелая, 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Средь  хлопьев  тающих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Сохранно – белая.</a:t>
                      </a:r>
                    </a:p>
                  </a:txBody>
                  <a:tcPr marL="38283" marR="3828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Торжественно,  важно,  восторженно.</a:t>
                      </a:r>
                    </a:p>
                    <a:p>
                      <a:r>
                        <a:rPr lang="ru-RU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3" marR="38283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04865"/>
                  </a:ext>
                </a:extLst>
              </a:tr>
              <a:tr h="1141290">
                <a:tc>
                  <a:txBody>
                    <a:bodyPr/>
                    <a:lstStyle/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 вот  кончается                   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Дорога  дальняя,                       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 касается                         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Звезда  кристальная.</a:t>
                      </a:r>
                    </a:p>
                  </a:txBody>
                  <a:tcPr marL="38283" marR="3828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Торжественно;  громче,  чем  обычно.</a:t>
                      </a:r>
                      <a:endParaRPr lang="ru-RU" sz="2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3" marR="38283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67169"/>
                  </a:ext>
                </a:extLst>
              </a:tr>
              <a:tr h="1637650">
                <a:tc>
                  <a:txBody>
                    <a:bodyPr/>
                    <a:lstStyle/>
                    <a:p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Лежит  пушистая,                      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Снежинка  смелая.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Какая  чистая,</a:t>
                      </a:r>
                    </a:p>
                    <a:p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Какая  белая!                      </a:t>
                      </a:r>
                    </a:p>
                  </a:txBody>
                  <a:tcPr marL="38283" marR="3828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 чувством радостного  облегчения.</a:t>
                      </a:r>
                    </a:p>
                    <a:p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3" marR="3828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84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46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ACC10-77E7-72A7-D50B-C65BB31B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FEC7DCF-521C-11A4-838F-3E47D0857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6" y="546100"/>
            <a:ext cx="8713178" cy="5765800"/>
          </a:xfrm>
        </p:spPr>
      </p:pic>
    </p:spTree>
    <p:extLst>
      <p:ext uri="{BB962C8B-B14F-4D97-AF65-F5344CB8AC3E}">
        <p14:creationId xmlns:p14="http://schemas.microsoft.com/office/powerpoint/2010/main" val="3654579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227</TotalTime>
  <Words>113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Усольцева</dc:creator>
  <cp:lastModifiedBy>Олеся Усольцева</cp:lastModifiedBy>
  <cp:revision>6</cp:revision>
  <dcterms:created xsi:type="dcterms:W3CDTF">2023-12-01T15:59:18Z</dcterms:created>
  <dcterms:modified xsi:type="dcterms:W3CDTF">2023-12-10T11:23:29Z</dcterms:modified>
</cp:coreProperties>
</file>