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800" b="1" i="0" u="none" strike="noStrik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800"/>
              <a:t>Дедлайн этапов работы</a:t>
            </a:r>
            <a:endParaRPr lang="ru-RU"/>
          </a:p>
        </c:rich>
      </c:tx>
      <c:layout>
        <c:manualLayout>
          <c:xMode val="edge"/>
          <c:yMode val="edge"/>
          <c:x val="0.19227075822206596"/>
          <c:y val="2.625586006369432E-3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800" b="1" i="0" u="none" strike="noStrike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309999999999998E-2"/>
          <c:y val="0.17305999999999999"/>
          <c:w val="0.85407"/>
          <c:h val="0.64807000000000003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неделя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strRef>
              <c:f>Лист1!$A$2:$A$7</c:f>
              <c:strCache>
                <c:ptCount val="6"/>
                <c:pt idx="0">
                  <c:v>1 подготовительный</c:v>
                </c:pt>
                <c:pt idx="1">
                  <c:v>2 написание сценария</c:v>
                </c:pt>
                <c:pt idx="2">
                  <c:v>3 формирование творческой группы</c:v>
                </c:pt>
                <c:pt idx="3">
                  <c:v>4 репетиционный период </c:v>
                </c:pt>
                <c:pt idx="5">
                  <c:v>5  основной этап, 6 подведение итогов, рефлексия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E9-4941-9622-B00DCE9109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неделя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4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strRef>
              <c:f>Лист1!$A$2:$A$7</c:f>
              <c:strCache>
                <c:ptCount val="6"/>
                <c:pt idx="0">
                  <c:v>1 подготовительный</c:v>
                </c:pt>
                <c:pt idx="1">
                  <c:v>2 написание сценария</c:v>
                </c:pt>
                <c:pt idx="2">
                  <c:v>3 формирование творческой группы</c:v>
                </c:pt>
                <c:pt idx="3">
                  <c:v>4 репетиционный период </c:v>
                </c:pt>
                <c:pt idx="5">
                  <c:v>5  основной этап, 6 подведение итогов, рефлексия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E9-4941-9622-B00DCE9109E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неделя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6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strRef>
              <c:f>Лист1!$A$2:$A$7</c:f>
              <c:strCache>
                <c:ptCount val="6"/>
                <c:pt idx="0">
                  <c:v>1 подготовительный</c:v>
                </c:pt>
                <c:pt idx="1">
                  <c:v>2 написание сценария</c:v>
                </c:pt>
                <c:pt idx="2">
                  <c:v>3 формирование творческой группы</c:v>
                </c:pt>
                <c:pt idx="3">
                  <c:v>4 репетиционный период </c:v>
                </c:pt>
                <c:pt idx="5">
                  <c:v>5  основной этап, 6 подведение итогов, рефлексия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E9-4941-9622-B00DCE9109E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4неделя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2">
                <a:lumMod val="60000"/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strRef>
              <c:f>Лист1!$A$2:$A$7</c:f>
              <c:strCache>
                <c:ptCount val="6"/>
                <c:pt idx="0">
                  <c:v>1 подготовительный</c:v>
                </c:pt>
                <c:pt idx="1">
                  <c:v>2 написание сценария</c:v>
                </c:pt>
                <c:pt idx="2">
                  <c:v>3 формирование творческой группы</c:v>
                </c:pt>
                <c:pt idx="3">
                  <c:v>4 репетиционный период </c:v>
                </c:pt>
                <c:pt idx="5">
                  <c:v>5  основной этап, 6 подведение итогов, рефлексия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E9-4941-9622-B00DCE9109E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4-5 неделя</c:v>
                </c:pt>
              </c:strCache>
            </c:strRef>
          </c:tx>
          <c:spPr bwMode="auto">
            <a:prstGeom prst="rect">
              <a:avLst/>
            </a:prstGeom>
            <a:solidFill>
              <a:schemeClr val="accent4">
                <a:lumMod val="60000"/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strRef>
              <c:f>Лист1!$A$2:$A$7</c:f>
              <c:strCache>
                <c:ptCount val="6"/>
                <c:pt idx="0">
                  <c:v>1 подготовительный</c:v>
                </c:pt>
                <c:pt idx="1">
                  <c:v>2 написание сценария</c:v>
                </c:pt>
                <c:pt idx="2">
                  <c:v>3 формирование творческой группы</c:v>
                </c:pt>
                <c:pt idx="3">
                  <c:v>4 репетиционный период </c:v>
                </c:pt>
                <c:pt idx="5">
                  <c:v>5  основной этап, 6 подведение итогов, рефлексия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E9-4941-9622-B00DCE910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631908046"/>
        <c:axId val="-1631906958"/>
      </c:areaChart>
      <c:catAx>
        <c:axId val="-163190804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cap="all" baseline="0">
                <a:ln>
                  <a:noFill/>
                </a:ln>
                <a:solidFill>
                  <a:sysClr val="windowText" lastClr="000000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-1631906958"/>
        <c:crosses val="autoZero"/>
        <c:auto val="1"/>
        <c:lblAlgn val="ctr"/>
        <c:lblOffset val="100"/>
        <c:noMultiLvlLbl val="0"/>
      </c:catAx>
      <c:valAx>
        <c:axId val="-1631906958"/>
        <c:scaling>
          <c:orientation val="minMax"/>
        </c:scaling>
        <c:delete val="1"/>
        <c:axPos val="l"/>
        <c:majorGridlines>
          <c:spPr bwMode="auto">
            <a:prstGeom prst="rect">
              <a:avLst/>
            </a:prstGeom>
            <a:ln w="9525" cap="flat" cmpd="sng" algn="ctr">
              <a:gradFill>
                <a:gsLst>
                  <a:gs pos="0">
                    <a:schemeClr val="lt1">
                      <a:lumMod val="75000"/>
                      <a:alpha val="36000"/>
                    </a:schemeClr>
                  </a:gs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631908046"/>
        <c:crosses val="autoZero"/>
        <c:crossBetween val="midCat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550000000000001E-2"/>
          <c:y val="0.16503000000000001"/>
          <c:w val="0.91844999999999999"/>
          <c:h val="9.3090000000000006E-2"/>
        </c:manualLayout>
      </c:layout>
      <c:overlay val="0"/>
      <c:spPr bwMode="auto">
        <a:prstGeom prst="rect">
          <a:avLst/>
        </a:prstGeom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900" b="1" i="0" u="none" strike="noStrike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 bwMode="auto">
    <a:xfrm>
      <a:off x="571052" y="189411"/>
      <a:ext cx="11109951" cy="3637998"/>
    </a:xfrm>
    <a:prstGeom prst="rect">
      <a:avLst/>
    </a:prstGeom>
    <a:gradFill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200" b="1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 cap="all"/>
  </cs:categoryAxis>
  <cs:chartArea>
    <cs:lnRef idx="0"/>
    <cs:fillRef idx="0"/>
    <cs:effectRef idx="0"/>
    <cs:fontRef idx="minor">
      <a:schemeClr val="dk1"/>
    </cs:fontRef>
    <cs:spPr bwMode="auto">
      <a:prstGeom prst="rect">
        <a:avLst/>
      </a:prstGeom>
      <a:gradFill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200" b="1" i="0" u="none" strike="noStrike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defRPr sz="1200" b="1" i="0" u="none" strike="noStrike"/>
  </cs:dataLabelCallout>
  <cs:dataPoint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 bwMode="auto">
      <a:prstGeom prst="rect">
        <a:avLst/>
      </a:prstGeom>
      <a:solidFill>
        <a:schemeClr val="phClr">
          <a:alpha val="85000"/>
        </a:schemeClr>
      </a:solidFill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</a:ln>
    </cs:spPr>
    <cs:defRPr sz="1200"/>
  </cs:dataTable>
  <cs:down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 bwMode="auto">
      <a:prstGeom prst="rect">
        <a:avLst/>
      </a:prstGeom>
      <a:ln w="9525" cap="flat" cmpd="sng" algn="ctr"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 bwMode="auto">
      <a:prstGeom prst="rect">
        <a:avLst/>
      </a:prstGeom>
      <a:ln>
        <a:gradFill>
          <a:gsLst>
            <a:gs pos="0">
              <a:schemeClr val="lt1">
                <a:lumMod val="75000"/>
                <a:alpha val="36000"/>
              </a:schemeClr>
            </a:gs>
            <a:gs pos="100000">
              <a:schemeClr val="dk1">
                <a:lumMod val="95000"/>
                <a:lumOff val="5000"/>
                <a:alpha val="42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solidFill>
        <a:schemeClr val="lt1">
          <a:lumMod val="95000"/>
          <a:alpha val="39000"/>
        </a:schemeClr>
      </a:solidFill>
    </cs:spPr>
    <cs:defRPr sz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200"/>
  </cs:seriesAxis>
  <cs:seriesLine>
    <cs:lnRef idx="0"/>
    <cs:fillRef idx="0"/>
    <cs:effectRef idx="0"/>
    <cs:fontRef idx="minor">
      <a:schemeClr val="dk1"/>
    </cs:fontRef>
    <cs:spPr bwMode="auto">
      <a:prstGeom prst="rect">
        <a:avLst/>
      </a:prstGeom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/>
  </cs:title>
  <cs:trendline>
    <cs:lnRef idx="0">
      <cs:styleClr val="auto"/>
    </cs:lnRef>
    <cs:fillRef idx="0"/>
    <cs:effectRef idx="0"/>
    <cs:fontRef idx="minor">
      <a:schemeClr val="dk1"/>
    </cs:fontRef>
    <cs:spPr bwMode="auto">
      <a:prstGeom prst="rect">
        <a:avLst/>
      </a:prstGeom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200"/>
  </cs:trendlineLabel>
  <cs:upBar>
    <cs:lnRef idx="0"/>
    <cs:fillRef idx="0"/>
    <cs:effectRef idx="0"/>
    <cs:fontRef idx="minor">
      <a:schemeClr val="dk1"/>
    </cs:fontRef>
    <cs:spPr bwMode="auto">
      <a:prstGeom prst="rect">
        <a:avLst/>
      </a:prstGeom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 bwMode="auto">
      <a:prstGeom prst="rect">
        <a:avLst/>
      </a:prstGeom>
      <a:ln>
        <a:noFill/>
      </a:ln>
    </cs:spPr>
    <cs:defRPr sz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C062F-02E7-4696-BE60-9D8FD3691C1B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607D141-76BD-4656-949E-B716BBA40CD5}">
      <dgm:prSet phldrT="" custT="1"/>
      <dgm:spPr bwMode="auto">
        <a:solidFill>
          <a:schemeClr val="accent1">
            <a:hueOff val="0"/>
            <a:satOff val="0"/>
            <a:lumOff val="0"/>
            <a:alpha val="62000"/>
          </a:schemeClr>
        </a:solidFill>
      </dgm:spPr>
      <dgm:t>
        <a:bodyPr/>
        <a:lstStyle/>
        <a:p>
          <a:pPr algn="ctr">
            <a:defRPr/>
          </a:pPr>
          <a:r>
            <a:rPr lang="ru-RU" sz="2400" i="1"/>
            <a:t>Форма проведения: </a:t>
          </a:r>
          <a:r>
            <a:rPr lang="ru-RU" sz="2400"/>
            <a:t>литературно-музыкальная композиция</a:t>
          </a:r>
        </a:p>
      </dgm:t>
    </dgm:pt>
    <dgm:pt modelId="{5C3F88F0-6922-4005-A05C-72C0F84C7AB3}" type="parTrans" cxnId="{A1F0B96B-1EC5-4EF2-9710-BD970F68144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82DCDD-5045-4D9E-AB71-651CD5DB79DC}" type="sibTrans" cxnId="{A1F0B96B-1EC5-4EF2-9710-BD970F68144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BF21F46-A846-4242-BC63-D218FC795E3E}">
      <dgm:prSet phldrT="" custT="1"/>
      <dgm:spPr bwMode="auto">
        <a:solidFill>
          <a:schemeClr val="accent1">
            <a:hueOff val="0"/>
            <a:satOff val="0"/>
            <a:lumOff val="0"/>
            <a:alpha val="48000"/>
          </a:schemeClr>
        </a:solidFill>
      </dgm:spPr>
      <dgm:t>
        <a:bodyPr/>
        <a:lstStyle/>
        <a:p>
          <a:pPr algn="ctr">
            <a:defRPr/>
          </a:pPr>
          <a:r>
            <a:rPr lang="ru-RU" sz="2800" i="1"/>
            <a:t>Тип мероприятия:</a:t>
          </a:r>
          <a:r>
            <a:rPr lang="ru-RU" sz="2800" i="0"/>
            <a:t> образовательное, культурное</a:t>
          </a:r>
        </a:p>
      </dgm:t>
    </dgm:pt>
    <dgm:pt modelId="{80143EA5-ACCD-49E1-8B3B-BA6C60F81EA0}" type="parTrans" cxnId="{7E450BDD-8794-4C13-89DF-ECE645DB18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4806BE2-EFBA-43D7-921E-CFC1FA1835FF}" type="sibTrans" cxnId="{7E450BDD-8794-4C13-89DF-ECE645DB18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BC8F129-3DE6-4E6C-84E2-788CA6B8B9C8}">
      <dgm:prSet phldrT=""/>
      <dgm:spPr bwMode="auto">
        <a:solidFill>
          <a:schemeClr val="accent1">
            <a:hueOff val="0"/>
            <a:satOff val="0"/>
            <a:lumOff val="0"/>
            <a:alpha val="52000"/>
          </a:schemeClr>
        </a:solidFill>
      </dgm:spPr>
      <dgm:t>
        <a:bodyPr/>
        <a:lstStyle/>
        <a:p>
          <a:pPr algn="ctr">
            <a:defRPr/>
          </a:pPr>
          <a:r>
            <a:rPr lang="ru-RU" i="1"/>
            <a:t>Предполагаемые результаты:</a:t>
          </a:r>
          <a:r>
            <a:rPr lang="ru-RU"/>
            <a:t> публичное выступление, выразительное чтение; знакомство с творчеством Расула Гамзатова; расширение представлений о народах, населяющих Россию, о взаимоотношениях между братскими народами; воспитание патриотизма, любви к матери, уважения к женщине; сохранение исторической правды</a:t>
          </a:r>
        </a:p>
      </dgm:t>
    </dgm:pt>
    <dgm:pt modelId="{31D1EA51-D99B-4FC5-9824-12BDB3281316}" type="parTrans" cxnId="{89B381DC-2308-403F-AB59-B541D6F7533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6006241-D23F-4CF4-A8EE-58D73E379103}" type="sibTrans" cxnId="{89B381DC-2308-403F-AB59-B541D6F7533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1E98DB2-FC14-4705-974C-B241F58F24C3}">
      <dgm:prSet phldrT="" custT="1"/>
      <dgm:spPr bwMode="auto">
        <a:solidFill>
          <a:schemeClr val="accent1">
            <a:hueOff val="0"/>
            <a:satOff val="0"/>
            <a:lumOff val="0"/>
            <a:alpha val="69000"/>
          </a:schemeClr>
        </a:solidFill>
      </dgm:spPr>
      <dgm:t>
        <a:bodyPr/>
        <a:lstStyle/>
        <a:p>
          <a:pPr algn="ctr">
            <a:defRPr/>
          </a:pPr>
          <a:r>
            <a:rPr lang="ru-RU" sz="2800" i="1"/>
            <a:t>Возрастная категория:</a:t>
          </a:r>
          <a:r>
            <a:rPr lang="ru-RU" sz="2800"/>
            <a:t> обучающиеся 7-11 классов</a:t>
          </a:r>
        </a:p>
      </dgm:t>
    </dgm:pt>
    <dgm:pt modelId="{FD799001-4109-4F56-939D-08306E8736F0}" type="parTrans" cxnId="{573253EB-ADF4-4992-96C9-816EC07E4A3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CB3C750-DAF1-4676-8283-D7568111C182}" type="sibTrans" cxnId="{573253EB-ADF4-4992-96C9-816EC07E4A3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9F4C932-27DF-4ED7-B063-4E3B0F07A7F5}">
      <dgm:prSet phldrT="" custT="1"/>
      <dgm:spPr bwMode="auto">
        <a:solidFill>
          <a:schemeClr val="accent1">
            <a:hueOff val="0"/>
            <a:satOff val="0"/>
            <a:lumOff val="0"/>
            <a:alpha val="62000"/>
          </a:schemeClr>
        </a:solidFill>
      </dgm:spPr>
      <dgm:t>
        <a:bodyPr/>
        <a:lstStyle/>
        <a:p>
          <a:pPr algn="ctr">
            <a:spcAft>
              <a:spcPts val="0"/>
            </a:spcAft>
            <a:defRPr/>
          </a:pPr>
          <a:r>
            <a:rPr lang="ru-RU" sz="2400" i="1"/>
            <a:t>Технологии:</a:t>
          </a:r>
          <a:r>
            <a:rPr lang="ru-RU" sz="2400" i="0"/>
            <a:t> 1) коллективных творческих дел,</a:t>
          </a:r>
          <a:endParaRPr/>
        </a:p>
        <a:p>
          <a:pPr algn="ctr">
            <a:spcAft>
              <a:spcPts val="0"/>
            </a:spcAft>
            <a:defRPr/>
          </a:pPr>
          <a:r>
            <a:rPr lang="ru-RU" sz="2400" i="0"/>
            <a:t>2) информационно-коммуникационные,</a:t>
          </a:r>
          <a:endParaRPr/>
        </a:p>
        <a:p>
          <a:pPr algn="ctr">
            <a:spcAft>
              <a:spcPts val="0"/>
            </a:spcAft>
            <a:defRPr/>
          </a:pPr>
          <a:r>
            <a:rPr lang="ru-RU" sz="2400" i="0"/>
            <a:t>3) личностно-ориентированные</a:t>
          </a:r>
        </a:p>
      </dgm:t>
    </dgm:pt>
    <dgm:pt modelId="{81FB4155-B768-466C-8C92-A5844C9C00C2}" type="parTrans" cxnId="{2987DB5E-EB36-4C9E-B27D-1DE49500B3C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8F503A5-A6C5-43B9-A2A0-FF30262AE1CC}" type="sibTrans" cxnId="{2987DB5E-EB36-4C9E-B27D-1DE49500B3C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CE5948-61F5-4F24-B7F1-A126DC5AE119}" type="pres">
      <dgm:prSet presAssocID="{865C062F-02E7-4696-BE60-9D8FD3691C1B}" presName="Name0" presStyleCnt="0">
        <dgm:presLayoutVars>
          <dgm:chMax val="7"/>
          <dgm:chPref val="7"/>
          <dgm:dir/>
        </dgm:presLayoutVars>
      </dgm:prSet>
      <dgm:spPr bwMode="auto"/>
      <dgm:t>
        <a:bodyPr/>
        <a:lstStyle/>
        <a:p>
          <a:endParaRPr lang="ru-RU"/>
        </a:p>
      </dgm:t>
    </dgm:pt>
    <dgm:pt modelId="{58C17A0C-A007-479D-80B0-EFF1D168E052}" type="pres">
      <dgm:prSet presAssocID="{865C062F-02E7-4696-BE60-9D8FD3691C1B}" presName="Name1" presStyleCnt="0"/>
      <dgm:spPr bwMode="auto"/>
    </dgm:pt>
    <dgm:pt modelId="{B316071F-1CFA-475D-8DE5-DB2E0B5747B8}" type="pres">
      <dgm:prSet presAssocID="{865C062F-02E7-4696-BE60-9D8FD3691C1B}" presName="cycle" presStyleCnt="0"/>
      <dgm:spPr bwMode="auto"/>
    </dgm:pt>
    <dgm:pt modelId="{492C2B8B-C7EC-41DF-9F72-43E1F866B0B7}" type="pres">
      <dgm:prSet presAssocID="{865C062F-02E7-4696-BE60-9D8FD3691C1B}" presName="srcNode" presStyleLbl="node1" presStyleIdx="0" presStyleCnt="5"/>
      <dgm:spPr bwMode="auto"/>
    </dgm:pt>
    <dgm:pt modelId="{BC7B4ECA-3A69-4F5D-8F4C-65BBD0DD31D2}" type="pres">
      <dgm:prSet presAssocID="{865C062F-02E7-4696-BE60-9D8FD3691C1B}" presName="conn" presStyleLbl="parChTrans1D2" presStyleIdx="0" presStyleCnt="1"/>
      <dgm:spPr bwMode="auto"/>
      <dgm:t>
        <a:bodyPr/>
        <a:lstStyle/>
        <a:p>
          <a:endParaRPr lang="ru-RU"/>
        </a:p>
      </dgm:t>
    </dgm:pt>
    <dgm:pt modelId="{BFAF4EC0-3741-4832-9336-AE60C1DC6D4C}" type="pres">
      <dgm:prSet presAssocID="{865C062F-02E7-4696-BE60-9D8FD3691C1B}" presName="extraNode" presStyleLbl="node1" presStyleIdx="0" presStyleCnt="5"/>
      <dgm:spPr bwMode="auto"/>
    </dgm:pt>
    <dgm:pt modelId="{C2758D96-A468-4E01-BD45-B0B6A1A5F282}" type="pres">
      <dgm:prSet presAssocID="{865C062F-02E7-4696-BE60-9D8FD3691C1B}" presName="dstNode" presStyleLbl="node1" presStyleIdx="0" presStyleCnt="5"/>
      <dgm:spPr bwMode="auto"/>
    </dgm:pt>
    <dgm:pt modelId="{EB290848-AEE1-48FA-873D-9D6696C97430}" type="pres">
      <dgm:prSet presAssocID="{4BF21F46-A846-4242-BC63-D218FC795E3E}" presName="text_1" presStyleLbl="node1" presStyleIdx="0" presStyleCnt="5" custScaleX="101515" custScaleY="76630" custLinFactNeighborX="-1246" custLinFactNeighborY="-2820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C51A225-F517-41B6-80B9-0565D86C4741}" type="pres">
      <dgm:prSet presAssocID="{4BF21F46-A846-4242-BC63-D218FC795E3E}" presName="accent_1" presStyleCnt="0"/>
      <dgm:spPr bwMode="auto"/>
    </dgm:pt>
    <dgm:pt modelId="{94D4D8A4-D7A4-4645-9E26-329E1EFADEA8}" type="pres">
      <dgm:prSet presAssocID="{4BF21F46-A846-4242-BC63-D218FC795E3E}" presName="accentRepeatNode" presStyleLbl="solidFgAcc1" presStyleIdx="0" presStyleCnt="5" custScaleX="63438" custScaleY="63581" custLinFactNeighborX="-14361" custLinFactNeighborY="-24477"/>
      <dgm:spPr bwMode="auto"/>
    </dgm:pt>
    <dgm:pt modelId="{DD326C3A-D35D-41AF-BF72-D489D2EA78AD}" type="pres">
      <dgm:prSet presAssocID="{D607D141-76BD-4656-949E-B716BBA40CD5}" presName="text_2" presStyleLbl="node1" presStyleIdx="1" presStyleCnt="5" custScaleY="86411" custLinFactNeighborX="-262" custLinFactNeighborY="-5694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CAFDCD0-53A0-4D4A-A1EB-FF2D0104228A}" type="pres">
      <dgm:prSet presAssocID="{D607D141-76BD-4656-949E-B716BBA40CD5}" presName="accent_2" presStyleCnt="0"/>
      <dgm:spPr bwMode="auto"/>
    </dgm:pt>
    <dgm:pt modelId="{586B77CF-E25F-427E-8B88-308C2C9A760C}" type="pres">
      <dgm:prSet presAssocID="{D607D141-76BD-4656-949E-B716BBA40CD5}" presName="accentRepeatNode" presStyleLbl="solidFgAcc1" presStyleIdx="1" presStyleCnt="5" custScaleX="76103" custScaleY="71406" custLinFactNeighborX="-10713" custLinFactNeighborY="-45556"/>
      <dgm:spPr bwMode="auto"/>
    </dgm:pt>
    <dgm:pt modelId="{EADA6955-9F89-4FA8-8416-A694D3B8AB6C}" type="pres">
      <dgm:prSet presAssocID="{99F4C932-27DF-4ED7-B063-4E3B0F07A7F5}" presName="text_3" presStyleLbl="node1" presStyleIdx="2" presStyleCnt="5" custScaleX="100281" custScaleY="143292" custLinFactNeighborX="178" custLinFactNeighborY="-44280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CD7CFD4-B88A-4970-BD65-A41CF0760477}" type="pres">
      <dgm:prSet presAssocID="{99F4C932-27DF-4ED7-B063-4E3B0F07A7F5}" presName="accent_3" presStyleCnt="0"/>
      <dgm:spPr bwMode="auto"/>
    </dgm:pt>
    <dgm:pt modelId="{6F9E1CD9-9D33-4232-8F70-2F8A22919164}" type="pres">
      <dgm:prSet presAssocID="{99F4C932-27DF-4ED7-B063-4E3B0F07A7F5}" presName="accentRepeatNode" presStyleLbl="solidFgAcc1" presStyleIdx="2" presStyleCnt="5" custScaleX="118416" custScaleY="120581" custLinFactNeighborX="2423" custLinFactNeighborY="-32704"/>
      <dgm:spPr bwMode="auto"/>
    </dgm:pt>
    <dgm:pt modelId="{0BB5BF2B-1726-40A9-8594-DE720EF9F092}" type="pres">
      <dgm:prSet presAssocID="{11E98DB2-FC14-4705-974C-B241F58F24C3}" presName="text_4" presStyleLbl="node1" presStyleIdx="3" presStyleCnt="5" custLinFactNeighborX="524" custLinFactNeighborY="-32313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5D0B3126-D729-4313-A13F-176258F99BF8}" type="pres">
      <dgm:prSet presAssocID="{11E98DB2-FC14-4705-974C-B241F58F24C3}" presName="accent_4" presStyleCnt="0"/>
      <dgm:spPr bwMode="auto"/>
    </dgm:pt>
    <dgm:pt modelId="{6C8F5DA3-5D54-4632-8480-260E2992B644}" type="pres">
      <dgm:prSet presAssocID="{11E98DB2-FC14-4705-974C-B241F58F24C3}" presName="accentRepeatNode" presStyleLbl="solidFgAcc1" presStyleIdx="3" presStyleCnt="5" custScaleX="94316" custScaleY="88337" custLinFactNeighborX="3415" custLinFactNeighborY="-28458"/>
      <dgm:spPr bwMode="auto"/>
    </dgm:pt>
    <dgm:pt modelId="{5E408247-181D-4041-B871-722EF19240E7}" type="pres">
      <dgm:prSet presAssocID="{4BC8F129-3DE6-4E6C-84E2-788CA6B8B9C8}" presName="text_5" presStyleLbl="node1" presStyleIdx="4" presStyleCnt="5" custScaleY="15972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4874176-E9B0-4D4D-9790-8F05B19A3043}" type="pres">
      <dgm:prSet presAssocID="{4BC8F129-3DE6-4E6C-84E2-788CA6B8B9C8}" presName="accent_5" presStyleCnt="0"/>
      <dgm:spPr bwMode="auto"/>
    </dgm:pt>
    <dgm:pt modelId="{99F86CC3-63A6-40DB-9E6E-7912EB2EAF3E}" type="pres">
      <dgm:prSet presAssocID="{4BC8F129-3DE6-4E6C-84E2-788CA6B8B9C8}" presName="accentRepeatNode" presStyleLbl="solidFgAcc1" presStyleIdx="4" presStyleCnt="5" custScaleX="132828" custScaleY="129224"/>
      <dgm:spPr bwMode="auto"/>
    </dgm:pt>
  </dgm:ptLst>
  <dgm:cxnLst>
    <dgm:cxn modelId="{F665094F-24EB-484D-847D-CBD1E194BD58}" type="presOf" srcId="{4BC8F129-3DE6-4E6C-84E2-788CA6B8B9C8}" destId="{5E408247-181D-4041-B871-722EF19240E7}" srcOrd="0" destOrd="0" presId="urn:microsoft.com/office/officeart/2008/layout/VerticalCurvedList"/>
    <dgm:cxn modelId="{573253EB-ADF4-4992-96C9-816EC07E4A3D}" srcId="{865C062F-02E7-4696-BE60-9D8FD3691C1B}" destId="{11E98DB2-FC14-4705-974C-B241F58F24C3}" srcOrd="3" destOrd="0" parTransId="{FD799001-4109-4F56-939D-08306E8736F0}" sibTransId="{3CB3C750-DAF1-4676-8283-D7568111C182}"/>
    <dgm:cxn modelId="{A8482469-44AE-40E2-ACB6-2A04F89F09AF}" type="presOf" srcId="{99F4C932-27DF-4ED7-B063-4E3B0F07A7F5}" destId="{EADA6955-9F89-4FA8-8416-A694D3B8AB6C}" srcOrd="0" destOrd="0" presId="urn:microsoft.com/office/officeart/2008/layout/VerticalCurvedList"/>
    <dgm:cxn modelId="{A1F0B96B-1EC5-4EF2-9710-BD970F681448}" srcId="{865C062F-02E7-4696-BE60-9D8FD3691C1B}" destId="{D607D141-76BD-4656-949E-B716BBA40CD5}" srcOrd="1" destOrd="0" parTransId="{5C3F88F0-6922-4005-A05C-72C0F84C7AB3}" sibTransId="{D382DCDD-5045-4D9E-AB71-651CD5DB79DC}"/>
    <dgm:cxn modelId="{99A7CA45-1F1E-4604-B11E-D92B93679E0F}" type="presOf" srcId="{4BF21F46-A846-4242-BC63-D218FC795E3E}" destId="{EB290848-AEE1-48FA-873D-9D6696C97430}" srcOrd="0" destOrd="0" presId="urn:microsoft.com/office/officeart/2008/layout/VerticalCurvedList"/>
    <dgm:cxn modelId="{AC0CEE8B-A72A-47E8-87B5-ACC72C57950C}" type="presOf" srcId="{865C062F-02E7-4696-BE60-9D8FD3691C1B}" destId="{15CE5948-61F5-4F24-B7F1-A126DC5AE119}" srcOrd="0" destOrd="0" presId="urn:microsoft.com/office/officeart/2008/layout/VerticalCurvedList"/>
    <dgm:cxn modelId="{89B381DC-2308-403F-AB59-B541D6F75334}" srcId="{865C062F-02E7-4696-BE60-9D8FD3691C1B}" destId="{4BC8F129-3DE6-4E6C-84E2-788CA6B8B9C8}" srcOrd="4" destOrd="0" parTransId="{31D1EA51-D99B-4FC5-9824-12BDB3281316}" sibTransId="{66006241-D23F-4CF4-A8EE-58D73E379103}"/>
    <dgm:cxn modelId="{75204772-A461-4E29-B8D3-98CA1C21733F}" type="presOf" srcId="{04806BE2-EFBA-43D7-921E-CFC1FA1835FF}" destId="{BC7B4ECA-3A69-4F5D-8F4C-65BBD0DD31D2}" srcOrd="0" destOrd="0" presId="urn:microsoft.com/office/officeart/2008/layout/VerticalCurvedList"/>
    <dgm:cxn modelId="{7E450BDD-8794-4C13-89DF-ECE645DB18F0}" srcId="{865C062F-02E7-4696-BE60-9D8FD3691C1B}" destId="{4BF21F46-A846-4242-BC63-D218FC795E3E}" srcOrd="0" destOrd="0" parTransId="{80143EA5-ACCD-49E1-8B3B-BA6C60F81EA0}" sibTransId="{04806BE2-EFBA-43D7-921E-CFC1FA1835FF}"/>
    <dgm:cxn modelId="{478C3C70-0E02-4AC9-94AA-8B0B138A658D}" type="presOf" srcId="{11E98DB2-FC14-4705-974C-B241F58F24C3}" destId="{0BB5BF2B-1726-40A9-8594-DE720EF9F092}" srcOrd="0" destOrd="0" presId="urn:microsoft.com/office/officeart/2008/layout/VerticalCurvedList"/>
    <dgm:cxn modelId="{7849CFAB-9BE3-42ED-92C1-5658FD94EBB7}" type="presOf" srcId="{D607D141-76BD-4656-949E-B716BBA40CD5}" destId="{DD326C3A-D35D-41AF-BF72-D489D2EA78AD}" srcOrd="0" destOrd="0" presId="urn:microsoft.com/office/officeart/2008/layout/VerticalCurvedList"/>
    <dgm:cxn modelId="{2987DB5E-EB36-4C9E-B27D-1DE49500B3CE}" srcId="{865C062F-02E7-4696-BE60-9D8FD3691C1B}" destId="{99F4C932-27DF-4ED7-B063-4E3B0F07A7F5}" srcOrd="2" destOrd="0" parTransId="{81FB4155-B768-466C-8C92-A5844C9C00C2}" sibTransId="{68F503A5-A6C5-43B9-A2A0-FF30262AE1CC}"/>
    <dgm:cxn modelId="{885D723D-9455-4907-B960-DAAF85657736}" type="presParOf" srcId="{15CE5948-61F5-4F24-B7F1-A126DC5AE119}" destId="{58C17A0C-A007-479D-80B0-EFF1D168E052}" srcOrd="0" destOrd="0" presId="urn:microsoft.com/office/officeart/2008/layout/VerticalCurvedList"/>
    <dgm:cxn modelId="{4DD9B012-11DC-4120-8338-32FA1C592A74}" type="presParOf" srcId="{58C17A0C-A007-479D-80B0-EFF1D168E052}" destId="{B316071F-1CFA-475D-8DE5-DB2E0B5747B8}" srcOrd="0" destOrd="0" presId="urn:microsoft.com/office/officeart/2008/layout/VerticalCurvedList"/>
    <dgm:cxn modelId="{A7851DC1-8DEF-40C2-A64C-E0BDDDA03CFD}" type="presParOf" srcId="{B316071F-1CFA-475D-8DE5-DB2E0B5747B8}" destId="{492C2B8B-C7EC-41DF-9F72-43E1F866B0B7}" srcOrd="0" destOrd="0" presId="urn:microsoft.com/office/officeart/2008/layout/VerticalCurvedList"/>
    <dgm:cxn modelId="{2642DA32-7C64-4874-A94E-DF9F79C3364B}" type="presParOf" srcId="{B316071F-1CFA-475D-8DE5-DB2E0B5747B8}" destId="{BC7B4ECA-3A69-4F5D-8F4C-65BBD0DD31D2}" srcOrd="1" destOrd="0" presId="urn:microsoft.com/office/officeart/2008/layout/VerticalCurvedList"/>
    <dgm:cxn modelId="{1D454AC8-33AD-4074-8FB7-0780E9A8D106}" type="presParOf" srcId="{B316071F-1CFA-475D-8DE5-DB2E0B5747B8}" destId="{BFAF4EC0-3741-4832-9336-AE60C1DC6D4C}" srcOrd="2" destOrd="0" presId="urn:microsoft.com/office/officeart/2008/layout/VerticalCurvedList"/>
    <dgm:cxn modelId="{B1CADAA9-AA33-4383-9740-DFA42D7538BC}" type="presParOf" srcId="{B316071F-1CFA-475D-8DE5-DB2E0B5747B8}" destId="{C2758D96-A468-4E01-BD45-B0B6A1A5F282}" srcOrd="3" destOrd="0" presId="urn:microsoft.com/office/officeart/2008/layout/VerticalCurvedList"/>
    <dgm:cxn modelId="{4B3FDBE3-C3EE-41B4-A68A-535822FC35A1}" type="presParOf" srcId="{58C17A0C-A007-479D-80B0-EFF1D168E052}" destId="{EB290848-AEE1-48FA-873D-9D6696C97430}" srcOrd="1" destOrd="0" presId="urn:microsoft.com/office/officeart/2008/layout/VerticalCurvedList"/>
    <dgm:cxn modelId="{38DA4167-821E-4013-A727-93EC9C7FEC97}" type="presParOf" srcId="{58C17A0C-A007-479D-80B0-EFF1D168E052}" destId="{2C51A225-F517-41B6-80B9-0565D86C4741}" srcOrd="2" destOrd="0" presId="urn:microsoft.com/office/officeart/2008/layout/VerticalCurvedList"/>
    <dgm:cxn modelId="{955422F9-85F6-42CD-8544-AB73F0F1D9D3}" type="presParOf" srcId="{2C51A225-F517-41B6-80B9-0565D86C4741}" destId="{94D4D8A4-D7A4-4645-9E26-329E1EFADEA8}" srcOrd="0" destOrd="0" presId="urn:microsoft.com/office/officeart/2008/layout/VerticalCurvedList"/>
    <dgm:cxn modelId="{B2264667-3C7D-4C0D-80EC-915D83903E58}" type="presParOf" srcId="{58C17A0C-A007-479D-80B0-EFF1D168E052}" destId="{DD326C3A-D35D-41AF-BF72-D489D2EA78AD}" srcOrd="3" destOrd="0" presId="urn:microsoft.com/office/officeart/2008/layout/VerticalCurvedList"/>
    <dgm:cxn modelId="{634AC671-7BCC-41D8-A45A-CC6A8693F8B2}" type="presParOf" srcId="{58C17A0C-A007-479D-80B0-EFF1D168E052}" destId="{BCAFDCD0-53A0-4D4A-A1EB-FF2D0104228A}" srcOrd="4" destOrd="0" presId="urn:microsoft.com/office/officeart/2008/layout/VerticalCurvedList"/>
    <dgm:cxn modelId="{CF2DBBE9-6218-421B-ADD8-C2E85CF61FF0}" type="presParOf" srcId="{BCAFDCD0-53A0-4D4A-A1EB-FF2D0104228A}" destId="{586B77CF-E25F-427E-8B88-308C2C9A760C}" srcOrd="0" destOrd="0" presId="urn:microsoft.com/office/officeart/2008/layout/VerticalCurvedList"/>
    <dgm:cxn modelId="{5EDCB8CD-DCFF-4790-8718-2198C8FD018A}" type="presParOf" srcId="{58C17A0C-A007-479D-80B0-EFF1D168E052}" destId="{EADA6955-9F89-4FA8-8416-A694D3B8AB6C}" srcOrd="5" destOrd="0" presId="urn:microsoft.com/office/officeart/2008/layout/VerticalCurvedList"/>
    <dgm:cxn modelId="{804BEC53-4274-47DC-A9AE-302D32B0017F}" type="presParOf" srcId="{58C17A0C-A007-479D-80B0-EFF1D168E052}" destId="{BCD7CFD4-B88A-4970-BD65-A41CF0760477}" srcOrd="6" destOrd="0" presId="urn:microsoft.com/office/officeart/2008/layout/VerticalCurvedList"/>
    <dgm:cxn modelId="{C49E9D1C-9523-405F-907A-F25B4029ECA6}" type="presParOf" srcId="{BCD7CFD4-B88A-4970-BD65-A41CF0760477}" destId="{6F9E1CD9-9D33-4232-8F70-2F8A22919164}" srcOrd="0" destOrd="0" presId="urn:microsoft.com/office/officeart/2008/layout/VerticalCurvedList"/>
    <dgm:cxn modelId="{181D6484-AF51-4465-8934-4B56E4FD214E}" type="presParOf" srcId="{58C17A0C-A007-479D-80B0-EFF1D168E052}" destId="{0BB5BF2B-1726-40A9-8594-DE720EF9F092}" srcOrd="7" destOrd="0" presId="urn:microsoft.com/office/officeart/2008/layout/VerticalCurvedList"/>
    <dgm:cxn modelId="{030FB360-1BB5-4369-8F1E-19AAA9E2522D}" type="presParOf" srcId="{58C17A0C-A007-479D-80B0-EFF1D168E052}" destId="{5D0B3126-D729-4313-A13F-176258F99BF8}" srcOrd="8" destOrd="0" presId="urn:microsoft.com/office/officeart/2008/layout/VerticalCurvedList"/>
    <dgm:cxn modelId="{CB24F427-D4FB-4D9F-A6D0-7C1881741EB7}" type="presParOf" srcId="{5D0B3126-D729-4313-A13F-176258F99BF8}" destId="{6C8F5DA3-5D54-4632-8480-260E2992B644}" srcOrd="0" destOrd="0" presId="urn:microsoft.com/office/officeart/2008/layout/VerticalCurvedList"/>
    <dgm:cxn modelId="{B1AE6E99-AFE3-49DE-BAB2-868EC5D40457}" type="presParOf" srcId="{58C17A0C-A007-479D-80B0-EFF1D168E052}" destId="{5E408247-181D-4041-B871-722EF19240E7}" srcOrd="9" destOrd="0" presId="urn:microsoft.com/office/officeart/2008/layout/VerticalCurvedList"/>
    <dgm:cxn modelId="{264779E1-8F3F-4B3D-BD40-8DC2A7BDB2D5}" type="presParOf" srcId="{58C17A0C-A007-479D-80B0-EFF1D168E052}" destId="{F4874176-E9B0-4D4D-9790-8F05B19A3043}" srcOrd="10" destOrd="0" presId="urn:microsoft.com/office/officeart/2008/layout/VerticalCurvedList"/>
    <dgm:cxn modelId="{D31A9082-C2F1-40A4-B55C-20AD23D2DFFB}" type="presParOf" srcId="{F4874176-E9B0-4D4D-9790-8F05B19A3043}" destId="{99F86CC3-63A6-40DB-9E6E-7912EB2EAF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767A58-04B8-4080-9CC1-AADA697BFE09}" type="doc">
      <dgm:prSet loTypeId="urn:microsoft.com/office/officeart/2005/8/layout/radial4" loCatId="relationship" qsTypeId="urn:microsoft.com/office/officeart/2005/8/quickstyle/simple1#2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5CE93D33-2638-4E83-9322-5BDDD8B82B9A}">
      <dgm:prSet phldrT="[Текст]" custT="1"/>
      <dgm:spPr bwMode="auto">
        <a:solidFill>
          <a:schemeClr val="accent1">
            <a:hueOff val="0"/>
            <a:satOff val="0"/>
            <a:lumOff val="0"/>
            <a:alpha val="48000"/>
          </a:schemeClr>
        </a:solidFill>
      </dgm:spPr>
      <dgm:t>
        <a:bodyPr lIns="0" tIns="0" rIns="0" bIns="0"/>
        <a:lstStyle/>
        <a:p>
          <a:pPr>
            <a:spcAft>
              <a:spcPts val="0"/>
            </a:spcAft>
            <a:defRPr/>
          </a:pPr>
          <a:endParaRPr lang="ru-RU" sz="2400" b="1"/>
        </a:p>
      </dgm:t>
    </dgm:pt>
    <dgm:pt modelId="{17400F36-0462-43B5-82B0-5B5D91B2815C}" type="parTrans" cxnId="{72C68732-8FF1-420F-B795-B5B959892153}">
      <dgm:prSet/>
      <dgm:spPr bwMode="auto"/>
      <dgm:t>
        <a:bodyPr/>
        <a:lstStyle/>
        <a:p>
          <a:pPr>
            <a:defRPr/>
          </a:pPr>
          <a:endParaRPr lang="ru-RU" sz="2000"/>
        </a:p>
      </dgm:t>
    </dgm:pt>
    <dgm:pt modelId="{9BC756CB-02C7-47A5-BF57-3967E14F838D}" type="sibTrans" cxnId="{72C68732-8FF1-420F-B795-B5B959892153}">
      <dgm:prSet/>
      <dgm:spPr bwMode="auto"/>
      <dgm:t>
        <a:bodyPr/>
        <a:lstStyle/>
        <a:p>
          <a:pPr>
            <a:defRPr/>
          </a:pPr>
          <a:endParaRPr lang="ru-RU" sz="2000"/>
        </a:p>
      </dgm:t>
    </dgm:pt>
    <dgm:pt modelId="{63BD7A30-9C71-4BD8-B15D-0D2BBA9FCE64}">
      <dgm:prSet phldrT="[Текст]" custT="1"/>
      <dgm:spPr bwMode="auto">
        <a:solidFill>
          <a:schemeClr val="accent1">
            <a:hueOff val="0"/>
            <a:satOff val="0"/>
            <a:lumOff val="0"/>
            <a:alpha val="41000"/>
          </a:schemeClr>
        </a:solidFill>
      </dgm:spPr>
      <dgm:t>
        <a:bodyPr/>
        <a:lstStyle/>
        <a:p>
          <a:pPr>
            <a:defRPr/>
          </a:pPr>
          <a:r>
            <a:rPr lang="ru-RU" sz="2000" b="1">
              <a:solidFill>
                <a:schemeClr val="bg1"/>
              </a:solidFill>
            </a:rPr>
            <a:t>совершенствование речи школьников</a:t>
          </a:r>
        </a:p>
      </dgm:t>
    </dgm:pt>
    <dgm:pt modelId="{B77A4E26-1C7D-4FFA-AC47-F239D69A9EB2}" type="parTrans" cxnId="{CB3A1CEF-4848-4237-9F60-4B4AE73108D6}">
      <dgm:prSet/>
      <dgm:spPr bwMode="auto">
        <a:solidFill>
          <a:schemeClr val="accent1">
            <a:tint val="60000"/>
            <a:hueOff val="0"/>
            <a:satOff val="0"/>
            <a:lumOff val="0"/>
            <a:alpha val="56000"/>
          </a:schemeClr>
        </a:solidFill>
      </dgm:spPr>
      <dgm:t>
        <a:bodyPr/>
        <a:lstStyle/>
        <a:p>
          <a:pPr>
            <a:defRPr/>
          </a:pPr>
          <a:endParaRPr lang="ru-RU" sz="2000"/>
        </a:p>
      </dgm:t>
    </dgm:pt>
    <dgm:pt modelId="{1622B252-E294-4D54-838D-0F9365DAF94D}" type="sibTrans" cxnId="{CB3A1CEF-4848-4237-9F60-4B4AE73108D6}">
      <dgm:prSet/>
      <dgm:spPr bwMode="auto"/>
      <dgm:t>
        <a:bodyPr/>
        <a:lstStyle/>
        <a:p>
          <a:pPr>
            <a:defRPr/>
          </a:pPr>
          <a:endParaRPr lang="ru-RU" sz="2000"/>
        </a:p>
      </dgm:t>
    </dgm:pt>
    <dgm:pt modelId="{331D95CC-DA4E-4EFE-8BB2-1A2050CB8D97}">
      <dgm:prSet phldrT="[Текст]" custT="1"/>
      <dgm:spPr bwMode="auto">
        <a:solidFill>
          <a:schemeClr val="accent1">
            <a:hueOff val="0"/>
            <a:satOff val="0"/>
            <a:lumOff val="0"/>
            <a:alpha val="53999"/>
          </a:schemeClr>
        </a:solidFill>
      </dgm:spPr>
      <dgm:t>
        <a:bodyPr/>
        <a:lstStyle/>
        <a:p>
          <a:pPr>
            <a:defRPr/>
          </a:pPr>
          <a:r>
            <a:rPr lang="ru-RU" sz="2000" b="1"/>
            <a:t>формирование нравственной и эстетической культуры</a:t>
          </a:r>
        </a:p>
      </dgm:t>
    </dgm:pt>
    <dgm:pt modelId="{7449C50B-8AB8-4BA7-82BD-D831AF57B434}" type="parTrans" cxnId="{DDBC909E-F3B3-4979-8AF1-127A82D91BEA}">
      <dgm:prSet/>
      <dgm:spPr bwMode="auto">
        <a:solidFill>
          <a:schemeClr val="accent1">
            <a:tint val="60000"/>
            <a:hueOff val="0"/>
            <a:satOff val="0"/>
            <a:lumOff val="0"/>
            <a:alpha val="55000"/>
          </a:schemeClr>
        </a:solidFill>
      </dgm:spPr>
      <dgm:t>
        <a:bodyPr/>
        <a:lstStyle/>
        <a:p>
          <a:pPr>
            <a:defRPr/>
          </a:pPr>
          <a:endParaRPr lang="ru-RU" sz="2000"/>
        </a:p>
      </dgm:t>
    </dgm:pt>
    <dgm:pt modelId="{1351FD91-AA9D-4289-88AC-8BA4038FF1EC}" type="sibTrans" cxnId="{DDBC909E-F3B3-4979-8AF1-127A82D91BEA}">
      <dgm:prSet/>
      <dgm:spPr bwMode="auto"/>
      <dgm:t>
        <a:bodyPr/>
        <a:lstStyle/>
        <a:p>
          <a:pPr>
            <a:defRPr/>
          </a:pPr>
          <a:endParaRPr lang="ru-RU" sz="2000"/>
        </a:p>
      </dgm:t>
    </dgm:pt>
    <dgm:pt modelId="{18377132-907D-4057-8028-FFE1E348E332}">
      <dgm:prSet phldrT="" custT="1"/>
      <dgm:spPr bwMode="auto">
        <a:solidFill>
          <a:schemeClr val="accent1">
            <a:hueOff val="0"/>
            <a:satOff val="0"/>
            <a:lumOff val="0"/>
            <a:alpha val="34000"/>
          </a:schemeClr>
        </a:solidFill>
      </dgm:spPr>
      <dgm:t>
        <a:bodyPr/>
        <a:lstStyle/>
        <a:p>
          <a:pPr>
            <a:defRPr/>
          </a:pPr>
          <a:r>
            <a:rPr lang="ru-RU" sz="2000" b="1"/>
            <a:t>формирование понимания литературы как национально-культурной ценности, как особого способа познания жизни</a:t>
          </a:r>
        </a:p>
      </dgm:t>
    </dgm:pt>
    <dgm:pt modelId="{3222EE9B-9994-447B-A2AC-8C86D6108EEF}" type="parTrans" cxnId="{CC8318E8-58AA-463F-B537-81A46265DD86}">
      <dgm:prSet/>
      <dgm:spPr bwMode="auto">
        <a:solidFill>
          <a:schemeClr val="accent1">
            <a:tint val="60000"/>
            <a:hueOff val="0"/>
            <a:satOff val="0"/>
            <a:lumOff val="0"/>
            <a:alpha val="58000"/>
          </a:schemeClr>
        </a:solidFill>
      </dgm:spPr>
      <dgm:t>
        <a:bodyPr/>
        <a:lstStyle/>
        <a:p>
          <a:pPr>
            <a:defRPr/>
          </a:pPr>
          <a:endParaRPr lang="ru-RU" sz="2000"/>
        </a:p>
      </dgm:t>
    </dgm:pt>
    <dgm:pt modelId="{A1E71375-A3F2-4816-BE86-D8E8A344ECF2}" type="sibTrans" cxnId="{CC8318E8-58AA-463F-B537-81A46265DD86}">
      <dgm:prSet/>
      <dgm:spPr bwMode="auto"/>
      <dgm:t>
        <a:bodyPr/>
        <a:lstStyle/>
        <a:p>
          <a:pPr>
            <a:defRPr/>
          </a:pPr>
          <a:endParaRPr lang="ru-RU" sz="2000"/>
        </a:p>
      </dgm:t>
    </dgm:pt>
    <dgm:pt modelId="{69CF5747-061E-463F-BA4E-F8A8107B9934}">
      <dgm:prSet phldrT="" custT="1"/>
      <dgm:spPr bwMode="auto">
        <a:solidFill>
          <a:schemeClr val="accent1">
            <a:hueOff val="0"/>
            <a:satOff val="0"/>
            <a:lumOff val="0"/>
            <a:alpha val="29000"/>
          </a:schemeClr>
        </a:solidFill>
      </dgm:spPr>
      <dgm:t>
        <a:bodyPr/>
        <a:lstStyle/>
        <a:p>
          <a:pPr>
            <a:defRPr/>
          </a:pPr>
          <a:r>
            <a:rPr lang="ru-RU" sz="2000" b="1">
              <a:solidFill>
                <a:schemeClr val="bg1"/>
              </a:solidFill>
            </a:rPr>
            <a:t>приобщение к наследию классической литературы и лучшим образцам современной литературы</a:t>
          </a:r>
        </a:p>
      </dgm:t>
    </dgm:pt>
    <dgm:pt modelId="{06021837-BF80-4D19-B531-0297A19F6B43}" type="parTrans" cxnId="{9DA69A39-D4E3-4757-8F29-071B323F9250}">
      <dgm:prSet/>
      <dgm:spPr bwMode="auto">
        <a:solidFill>
          <a:schemeClr val="accent1">
            <a:tint val="60000"/>
            <a:hueOff val="0"/>
            <a:satOff val="0"/>
            <a:lumOff val="0"/>
            <a:alpha val="46000"/>
          </a:schemeClr>
        </a:solidFill>
      </dgm:spPr>
      <dgm:t>
        <a:bodyPr/>
        <a:lstStyle/>
        <a:p>
          <a:pPr>
            <a:defRPr/>
          </a:pPr>
          <a:endParaRPr lang="ru-RU" sz="2000"/>
        </a:p>
      </dgm:t>
    </dgm:pt>
    <dgm:pt modelId="{8E85BDB8-2F53-4FF1-A503-65EF9DE68BAB}" type="sibTrans" cxnId="{9DA69A39-D4E3-4757-8F29-071B323F9250}">
      <dgm:prSet/>
      <dgm:spPr bwMode="auto"/>
      <dgm:t>
        <a:bodyPr/>
        <a:lstStyle/>
        <a:p>
          <a:pPr>
            <a:defRPr/>
          </a:pPr>
          <a:endParaRPr lang="ru-RU" sz="2000"/>
        </a:p>
      </dgm:t>
    </dgm:pt>
    <dgm:pt modelId="{997B9778-A16D-4F29-AD53-676A1A0104A8}">
      <dgm:prSet phldrT="" custT="1"/>
      <dgm:spPr bwMode="auto"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pPr>
            <a:defRPr/>
          </a:pPr>
          <a:r>
            <a:rPr lang="ru-RU" sz="2000" b="1">
              <a:solidFill>
                <a:schemeClr val="bg1"/>
              </a:solidFill>
            </a:rPr>
            <a:t>воспитание уважения к отечественной классике как высочайшему достижению национальной культуры</a:t>
          </a:r>
        </a:p>
      </dgm:t>
    </dgm:pt>
    <dgm:pt modelId="{A6F2157E-03FC-4C68-B34A-4AB83C8386AA}" type="parTrans" cxnId="{E08E201D-27C2-4833-8D7E-DC842EB0CE84}">
      <dgm:prSet/>
      <dgm:spPr bwMode="auto">
        <a:solidFill>
          <a:schemeClr val="accent1">
            <a:tint val="60000"/>
            <a:hueOff val="0"/>
            <a:satOff val="0"/>
            <a:lumOff val="0"/>
            <a:alpha val="57000"/>
          </a:schemeClr>
        </a:solidFill>
      </dgm:spPr>
      <dgm:t>
        <a:bodyPr/>
        <a:lstStyle/>
        <a:p>
          <a:pPr>
            <a:defRPr/>
          </a:pPr>
          <a:endParaRPr lang="ru-RU" sz="2000"/>
        </a:p>
      </dgm:t>
    </dgm:pt>
    <dgm:pt modelId="{770B9EB0-31B4-4760-8A0D-20F8E4103581}" type="sibTrans" cxnId="{E08E201D-27C2-4833-8D7E-DC842EB0CE84}">
      <dgm:prSet/>
      <dgm:spPr bwMode="auto"/>
      <dgm:t>
        <a:bodyPr/>
        <a:lstStyle/>
        <a:p>
          <a:pPr>
            <a:defRPr/>
          </a:pPr>
          <a:endParaRPr lang="ru-RU" sz="2000"/>
        </a:p>
      </dgm:t>
    </dgm:pt>
    <dgm:pt modelId="{DB43F24B-21F6-4694-9BE1-A20DC87A438A}">
      <dgm:prSet phldrT="" custT="1"/>
      <dgm:spPr bwMode="auto">
        <a:solidFill>
          <a:schemeClr val="accent1">
            <a:hueOff val="0"/>
            <a:satOff val="0"/>
            <a:lumOff val="0"/>
            <a:alpha val="51000"/>
          </a:schemeClr>
        </a:solidFill>
      </dgm:spPr>
      <dgm:t>
        <a:bodyPr/>
        <a:lstStyle/>
        <a:p>
          <a:pPr>
            <a:defRPr/>
          </a:pPr>
          <a:r>
            <a:rPr lang="ru-RU" sz="2000" b="1"/>
            <a:t>формирование гражданственности, патриотизма и национального самосознания</a:t>
          </a:r>
        </a:p>
      </dgm:t>
    </dgm:pt>
    <dgm:pt modelId="{7B0BB107-6CF8-41BD-A881-3E0EF6D36FB5}" type="parTrans" cxnId="{0068DC41-6545-468D-B905-47C7C7D48904}">
      <dgm:prSet/>
      <dgm:spPr bwMode="auto">
        <a:solidFill>
          <a:schemeClr val="accent1">
            <a:tint val="60000"/>
            <a:hueOff val="0"/>
            <a:satOff val="0"/>
            <a:lumOff val="0"/>
            <a:alpha val="49000"/>
          </a:schemeClr>
        </a:solidFill>
      </dgm:spPr>
      <dgm:t>
        <a:bodyPr/>
        <a:lstStyle/>
        <a:p>
          <a:pPr>
            <a:defRPr/>
          </a:pPr>
          <a:endParaRPr lang="ru-RU" sz="2000"/>
        </a:p>
      </dgm:t>
    </dgm:pt>
    <dgm:pt modelId="{634C9B25-CC32-42B7-8C55-53682494185D}" type="sibTrans" cxnId="{0068DC41-6545-468D-B905-47C7C7D48904}">
      <dgm:prSet/>
      <dgm:spPr bwMode="auto"/>
      <dgm:t>
        <a:bodyPr/>
        <a:lstStyle/>
        <a:p>
          <a:pPr>
            <a:defRPr/>
          </a:pPr>
          <a:endParaRPr lang="ru-RU" sz="2000"/>
        </a:p>
      </dgm:t>
    </dgm:pt>
    <dgm:pt modelId="{A80DB093-FC54-41C6-844A-3104D1882866}" type="pres">
      <dgm:prSet presAssocID="{46767A58-04B8-4080-9CC1-AADA697BFE09}" presName="cycle" presStyleCnt="0">
        <dgm:presLayoutVars>
          <dgm:chMax val="1"/>
          <dgm:dir/>
          <dgm:animLvl val="ctr"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58EA4679-B5CB-441F-AC37-E7CF28CF6CEE}" type="pres">
      <dgm:prSet presAssocID="{5CE93D33-2638-4E83-9322-5BDDD8B82B9A}" presName="centerShape" presStyleLbl="node0" presStyleIdx="0" presStyleCnt="1" custScaleX="191394" custScaleY="176367" custLinFactNeighborX="1302" custLinFactNeighborY="-6711"/>
      <dgm:spPr bwMode="auto"/>
      <dgm:t>
        <a:bodyPr/>
        <a:lstStyle/>
        <a:p>
          <a:endParaRPr lang="ru-RU"/>
        </a:p>
      </dgm:t>
    </dgm:pt>
    <dgm:pt modelId="{EF2E3F61-DCF8-4C38-904E-4ACCD674DC62}" type="pres">
      <dgm:prSet presAssocID="{A6F2157E-03FC-4C68-B34A-4AB83C8386AA}" presName="parTrans" presStyleLbl="bgSibTrans2D1" presStyleIdx="0" presStyleCnt="6" custScaleX="45042" custLinFactNeighborX="42623" custLinFactNeighborY="38609"/>
      <dgm:spPr bwMode="auto"/>
      <dgm:t>
        <a:bodyPr/>
        <a:lstStyle/>
        <a:p>
          <a:endParaRPr lang="ru-RU"/>
        </a:p>
      </dgm:t>
    </dgm:pt>
    <dgm:pt modelId="{3A9CB4FE-70B8-4C40-893F-F7889BCBD6CF}" type="pres">
      <dgm:prSet presAssocID="{997B9778-A16D-4F29-AD53-676A1A0104A8}" presName="node" presStyleLbl="node1" presStyleIdx="0" presStyleCnt="6" custScaleX="152715" custScaleY="92366" custRadScaleRad="112493" custRadScaleInc="15043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D104B56A-D661-4D38-B1C7-74A84BE309B0}" type="pres">
      <dgm:prSet presAssocID="{06021837-BF80-4D19-B531-0297A19F6B43}" presName="parTrans" presStyleLbl="bgSibTrans2D1" presStyleIdx="1" presStyleCnt="6" custScaleX="54993" custLinFactNeighborX="51117" custLinFactNeighborY="33964"/>
      <dgm:spPr bwMode="auto"/>
      <dgm:t>
        <a:bodyPr/>
        <a:lstStyle/>
        <a:p>
          <a:endParaRPr lang="ru-RU"/>
        </a:p>
      </dgm:t>
    </dgm:pt>
    <dgm:pt modelId="{68A70A01-F039-40FA-928B-24704F8FEE04}" type="pres">
      <dgm:prSet presAssocID="{69CF5747-061E-463F-BA4E-F8A8107B9934}" presName="node" presStyleLbl="node1" presStyleIdx="1" presStyleCnt="6" custScaleX="143405" custScaleY="97335" custRadScaleRad="98435" custRadScaleInc="-16486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A6996EB4-E74A-43D2-9767-3FF1048D68E7}" type="pres">
      <dgm:prSet presAssocID="{3222EE9B-9994-447B-A2AC-8C86D6108EEF}" presName="parTrans" presStyleLbl="bgSibTrans2D1" presStyleIdx="2" presStyleCnt="6" custScaleX="55054" custLinFactNeighborX="40631" custLinFactNeighborY="22927"/>
      <dgm:spPr bwMode="auto"/>
      <dgm:t>
        <a:bodyPr/>
        <a:lstStyle/>
        <a:p>
          <a:endParaRPr lang="ru-RU"/>
        </a:p>
      </dgm:t>
    </dgm:pt>
    <dgm:pt modelId="{27B97E2E-FF29-4463-897E-FCD2F07C272C}" type="pres">
      <dgm:prSet presAssocID="{18377132-907D-4057-8028-FFE1E348E332}" presName="node" presStyleLbl="node1" presStyleIdx="2" presStyleCnt="6" custScaleX="131524" custScaleY="114942" custRadScaleRad="105446" custRadScaleInc="-187910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C8190798-CC2E-4720-91EB-E271293D2E2D}" type="pres">
      <dgm:prSet presAssocID="{B77A4E26-1C7D-4FFA-AC47-F239D69A9EB2}" presName="parTrans" presStyleLbl="bgSibTrans2D1" presStyleIdx="3" presStyleCnt="6" custScaleX="47318" custLinFactNeighborX="-40547" custLinFactNeighborY="23411"/>
      <dgm:spPr bwMode="auto"/>
      <dgm:t>
        <a:bodyPr/>
        <a:lstStyle/>
        <a:p>
          <a:endParaRPr lang="ru-RU"/>
        </a:p>
      </dgm:t>
    </dgm:pt>
    <dgm:pt modelId="{A6EFB3E0-0015-435B-BDEF-0A0C485CB278}" type="pres">
      <dgm:prSet presAssocID="{63BD7A30-9C71-4BD8-B15D-0D2BBA9FCE64}" presName="node" presStyleLbl="node1" presStyleIdx="3" presStyleCnt="6" custScaleX="135737" custScaleY="73661" custRadScaleRad="117832" custRadScaleInc="89283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17155E95-4867-4862-8973-60E26FE05B58}" type="pres">
      <dgm:prSet presAssocID="{7449C50B-8AB8-4BA7-82BD-D831AF57B434}" presName="parTrans" presStyleLbl="bgSibTrans2D1" presStyleIdx="4" presStyleCnt="6" custAng="626443" custScaleX="51612" custLinFactNeighborX="-47672" custLinFactNeighborY="1594"/>
      <dgm:spPr bwMode="auto"/>
      <dgm:t>
        <a:bodyPr/>
        <a:lstStyle/>
        <a:p>
          <a:endParaRPr lang="ru-RU"/>
        </a:p>
      </dgm:t>
    </dgm:pt>
    <dgm:pt modelId="{CF667A9C-B2E7-488C-9A8C-14277F633222}" type="pres">
      <dgm:prSet presAssocID="{331D95CC-DA4E-4EFE-8BB2-1A2050CB8D97}" presName="node" presStyleLbl="node1" presStyleIdx="4" presStyleCnt="6" custScaleX="112332" custRadScaleRad="103410" custRadScaleInc="61631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D922507E-5D67-4B09-9FC7-4B09D66F8F2C}" type="pres">
      <dgm:prSet presAssocID="{7B0BB107-6CF8-41BD-A881-3E0EF6D36FB5}" presName="parTrans" presStyleLbl="bgSibTrans2D1" presStyleIdx="5" presStyleCnt="6" custAng="499023" custScaleX="46340" custLinFactNeighborX="-45206" custLinFactNeighborY="43084"/>
      <dgm:spPr bwMode="auto"/>
      <dgm:t>
        <a:bodyPr/>
        <a:lstStyle/>
        <a:p>
          <a:endParaRPr lang="ru-RU"/>
        </a:p>
      </dgm:t>
    </dgm:pt>
    <dgm:pt modelId="{E8FC969E-F5AF-4AE2-B597-AD774AE53D0B}" type="pres">
      <dgm:prSet presAssocID="{DB43F24B-21F6-4694-9BE1-A20DC87A438A}" presName="node" presStyleLbl="node1" presStyleIdx="5" presStyleCnt="6" custScaleX="119218" custScaleY="128941" custRadScaleRad="97516" custRadScaleInc="3321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72C68732-8FF1-420F-B795-B5B959892153}" srcId="{46767A58-04B8-4080-9CC1-AADA697BFE09}" destId="{5CE93D33-2638-4E83-9322-5BDDD8B82B9A}" srcOrd="0" destOrd="0" parTransId="{17400F36-0462-43B5-82B0-5B5D91B2815C}" sibTransId="{9BC756CB-02C7-47A5-BF57-3967E14F838D}"/>
    <dgm:cxn modelId="{3B3F76A0-29A3-462B-AD4B-FD7E7567364D}" type="presOf" srcId="{06021837-BF80-4D19-B531-0297A19F6B43}" destId="{D104B56A-D661-4D38-B1C7-74A84BE309B0}" srcOrd="0" destOrd="0" presId="urn:microsoft.com/office/officeart/2005/8/layout/radial4"/>
    <dgm:cxn modelId="{6ABF61F4-6A0E-4673-B5FA-0B84EF4A6B16}" type="presOf" srcId="{B77A4E26-1C7D-4FFA-AC47-F239D69A9EB2}" destId="{C8190798-CC2E-4720-91EB-E271293D2E2D}" srcOrd="0" destOrd="0" presId="urn:microsoft.com/office/officeart/2005/8/layout/radial4"/>
    <dgm:cxn modelId="{2BA2580A-D318-42CC-9F20-A2107F3DB353}" type="presOf" srcId="{DB43F24B-21F6-4694-9BE1-A20DC87A438A}" destId="{E8FC969E-F5AF-4AE2-B597-AD774AE53D0B}" srcOrd="0" destOrd="0" presId="urn:microsoft.com/office/officeart/2005/8/layout/radial4"/>
    <dgm:cxn modelId="{3DB97D60-E1C7-4BED-8C00-93CED1B96413}" type="presOf" srcId="{3222EE9B-9994-447B-A2AC-8C86D6108EEF}" destId="{A6996EB4-E74A-43D2-9767-3FF1048D68E7}" srcOrd="0" destOrd="0" presId="urn:microsoft.com/office/officeart/2005/8/layout/radial4"/>
    <dgm:cxn modelId="{9B6FA3BE-0B5F-4A01-BDE1-411E30E611ED}" type="presOf" srcId="{5CE93D33-2638-4E83-9322-5BDDD8B82B9A}" destId="{58EA4679-B5CB-441F-AC37-E7CF28CF6CEE}" srcOrd="0" destOrd="0" presId="urn:microsoft.com/office/officeart/2005/8/layout/radial4"/>
    <dgm:cxn modelId="{5007D162-3034-4D18-A629-1D3216A8A62B}" type="presOf" srcId="{997B9778-A16D-4F29-AD53-676A1A0104A8}" destId="{3A9CB4FE-70B8-4C40-893F-F7889BCBD6CF}" srcOrd="0" destOrd="0" presId="urn:microsoft.com/office/officeart/2005/8/layout/radial4"/>
    <dgm:cxn modelId="{DDBC909E-F3B3-4979-8AF1-127A82D91BEA}" srcId="{5CE93D33-2638-4E83-9322-5BDDD8B82B9A}" destId="{331D95CC-DA4E-4EFE-8BB2-1A2050CB8D97}" srcOrd="4" destOrd="0" parTransId="{7449C50B-8AB8-4BA7-82BD-D831AF57B434}" sibTransId="{1351FD91-AA9D-4289-88AC-8BA4038FF1EC}"/>
    <dgm:cxn modelId="{7C0F99B3-85AB-4360-9AF0-AD1B9641C113}" type="presOf" srcId="{69CF5747-061E-463F-BA4E-F8A8107B9934}" destId="{68A70A01-F039-40FA-928B-24704F8FEE04}" srcOrd="0" destOrd="0" presId="urn:microsoft.com/office/officeart/2005/8/layout/radial4"/>
    <dgm:cxn modelId="{9DA69A39-D4E3-4757-8F29-071B323F9250}" srcId="{5CE93D33-2638-4E83-9322-5BDDD8B82B9A}" destId="{69CF5747-061E-463F-BA4E-F8A8107B9934}" srcOrd="1" destOrd="0" parTransId="{06021837-BF80-4D19-B531-0297A19F6B43}" sibTransId="{8E85BDB8-2F53-4FF1-A503-65EF9DE68BAB}"/>
    <dgm:cxn modelId="{CC8318E8-58AA-463F-B537-81A46265DD86}" srcId="{5CE93D33-2638-4E83-9322-5BDDD8B82B9A}" destId="{18377132-907D-4057-8028-FFE1E348E332}" srcOrd="2" destOrd="0" parTransId="{3222EE9B-9994-447B-A2AC-8C86D6108EEF}" sibTransId="{A1E71375-A3F2-4816-BE86-D8E8A344ECF2}"/>
    <dgm:cxn modelId="{48D8085E-0F71-4B15-8411-1E52DF6B673A}" type="presOf" srcId="{A6F2157E-03FC-4C68-B34A-4AB83C8386AA}" destId="{EF2E3F61-DCF8-4C38-904E-4ACCD674DC62}" srcOrd="0" destOrd="0" presId="urn:microsoft.com/office/officeart/2005/8/layout/radial4"/>
    <dgm:cxn modelId="{AE8AD3D7-126C-4085-AE6F-9EE5A6B71FAD}" type="presOf" srcId="{18377132-907D-4057-8028-FFE1E348E332}" destId="{27B97E2E-FF29-4463-897E-FCD2F07C272C}" srcOrd="0" destOrd="0" presId="urn:microsoft.com/office/officeart/2005/8/layout/radial4"/>
    <dgm:cxn modelId="{1C09F237-FE51-48B1-B6E0-EDC16858A2E8}" type="presOf" srcId="{63BD7A30-9C71-4BD8-B15D-0D2BBA9FCE64}" destId="{A6EFB3E0-0015-435B-BDEF-0A0C485CB278}" srcOrd="0" destOrd="0" presId="urn:microsoft.com/office/officeart/2005/8/layout/radial4"/>
    <dgm:cxn modelId="{72B9D5C4-A0FF-40B0-8B46-26BB794984BD}" type="presOf" srcId="{7449C50B-8AB8-4BA7-82BD-D831AF57B434}" destId="{17155E95-4867-4862-8973-60E26FE05B58}" srcOrd="0" destOrd="0" presId="urn:microsoft.com/office/officeart/2005/8/layout/radial4"/>
    <dgm:cxn modelId="{E08E201D-27C2-4833-8D7E-DC842EB0CE84}" srcId="{5CE93D33-2638-4E83-9322-5BDDD8B82B9A}" destId="{997B9778-A16D-4F29-AD53-676A1A0104A8}" srcOrd="0" destOrd="0" parTransId="{A6F2157E-03FC-4C68-B34A-4AB83C8386AA}" sibTransId="{770B9EB0-31B4-4760-8A0D-20F8E4103581}"/>
    <dgm:cxn modelId="{CB3A1CEF-4848-4237-9F60-4B4AE73108D6}" srcId="{5CE93D33-2638-4E83-9322-5BDDD8B82B9A}" destId="{63BD7A30-9C71-4BD8-B15D-0D2BBA9FCE64}" srcOrd="3" destOrd="0" parTransId="{B77A4E26-1C7D-4FFA-AC47-F239D69A9EB2}" sibTransId="{1622B252-E294-4D54-838D-0F9365DAF94D}"/>
    <dgm:cxn modelId="{44EDB905-6268-4A23-A899-86FE16CB00A6}" type="presOf" srcId="{7B0BB107-6CF8-41BD-A881-3E0EF6D36FB5}" destId="{D922507E-5D67-4B09-9FC7-4B09D66F8F2C}" srcOrd="0" destOrd="0" presId="urn:microsoft.com/office/officeart/2005/8/layout/radial4"/>
    <dgm:cxn modelId="{DDD5BCD6-EF73-457F-9F8A-618FADA7C3EC}" type="presOf" srcId="{46767A58-04B8-4080-9CC1-AADA697BFE09}" destId="{A80DB093-FC54-41C6-844A-3104D1882866}" srcOrd="0" destOrd="0" presId="urn:microsoft.com/office/officeart/2005/8/layout/radial4"/>
    <dgm:cxn modelId="{0068DC41-6545-468D-B905-47C7C7D48904}" srcId="{5CE93D33-2638-4E83-9322-5BDDD8B82B9A}" destId="{DB43F24B-21F6-4694-9BE1-A20DC87A438A}" srcOrd="5" destOrd="0" parTransId="{7B0BB107-6CF8-41BD-A881-3E0EF6D36FB5}" sibTransId="{634C9B25-CC32-42B7-8C55-53682494185D}"/>
    <dgm:cxn modelId="{9D706A49-90C7-4F51-9144-19BA829F32DC}" type="presOf" srcId="{331D95CC-DA4E-4EFE-8BB2-1A2050CB8D97}" destId="{CF667A9C-B2E7-488C-9A8C-14277F633222}" srcOrd="0" destOrd="0" presId="urn:microsoft.com/office/officeart/2005/8/layout/radial4"/>
    <dgm:cxn modelId="{F6DC9754-D358-4AFC-B4D9-1786E9FB226F}" type="presParOf" srcId="{A80DB093-FC54-41C6-844A-3104D1882866}" destId="{58EA4679-B5CB-441F-AC37-E7CF28CF6CEE}" srcOrd="0" destOrd="0" presId="urn:microsoft.com/office/officeart/2005/8/layout/radial4"/>
    <dgm:cxn modelId="{36EED9D5-F16B-4785-BB7A-B3A811E3BFBA}" type="presParOf" srcId="{A80DB093-FC54-41C6-844A-3104D1882866}" destId="{EF2E3F61-DCF8-4C38-904E-4ACCD674DC62}" srcOrd="1" destOrd="0" presId="urn:microsoft.com/office/officeart/2005/8/layout/radial4"/>
    <dgm:cxn modelId="{F77C313C-23D9-4920-9BC0-32C1611384E4}" type="presParOf" srcId="{A80DB093-FC54-41C6-844A-3104D1882866}" destId="{3A9CB4FE-70B8-4C40-893F-F7889BCBD6CF}" srcOrd="2" destOrd="0" presId="urn:microsoft.com/office/officeart/2005/8/layout/radial4"/>
    <dgm:cxn modelId="{93FA13F5-8B23-4327-8C74-54D94F02B897}" type="presParOf" srcId="{A80DB093-FC54-41C6-844A-3104D1882866}" destId="{D104B56A-D661-4D38-B1C7-74A84BE309B0}" srcOrd="3" destOrd="0" presId="urn:microsoft.com/office/officeart/2005/8/layout/radial4"/>
    <dgm:cxn modelId="{6B481E03-4EF8-4AF8-BE53-2C24838C4052}" type="presParOf" srcId="{A80DB093-FC54-41C6-844A-3104D1882866}" destId="{68A70A01-F039-40FA-928B-24704F8FEE04}" srcOrd="4" destOrd="0" presId="urn:microsoft.com/office/officeart/2005/8/layout/radial4"/>
    <dgm:cxn modelId="{ED6FDF7F-1BE9-4311-8473-4C140E54619A}" type="presParOf" srcId="{A80DB093-FC54-41C6-844A-3104D1882866}" destId="{A6996EB4-E74A-43D2-9767-3FF1048D68E7}" srcOrd="5" destOrd="0" presId="urn:microsoft.com/office/officeart/2005/8/layout/radial4"/>
    <dgm:cxn modelId="{BC9EC470-F952-4865-A56A-A20B4C753DAE}" type="presParOf" srcId="{A80DB093-FC54-41C6-844A-3104D1882866}" destId="{27B97E2E-FF29-4463-897E-FCD2F07C272C}" srcOrd="6" destOrd="0" presId="urn:microsoft.com/office/officeart/2005/8/layout/radial4"/>
    <dgm:cxn modelId="{017FB6E4-F5AA-40D7-BD05-5225E6A5D032}" type="presParOf" srcId="{A80DB093-FC54-41C6-844A-3104D1882866}" destId="{C8190798-CC2E-4720-91EB-E271293D2E2D}" srcOrd="7" destOrd="0" presId="urn:microsoft.com/office/officeart/2005/8/layout/radial4"/>
    <dgm:cxn modelId="{B845DDA4-F005-4DB0-9DD3-1863446BB857}" type="presParOf" srcId="{A80DB093-FC54-41C6-844A-3104D1882866}" destId="{A6EFB3E0-0015-435B-BDEF-0A0C485CB278}" srcOrd="8" destOrd="0" presId="urn:microsoft.com/office/officeart/2005/8/layout/radial4"/>
    <dgm:cxn modelId="{088905CD-C7FC-4237-9890-5EA20F324C2E}" type="presParOf" srcId="{A80DB093-FC54-41C6-844A-3104D1882866}" destId="{17155E95-4867-4862-8973-60E26FE05B58}" srcOrd="9" destOrd="0" presId="urn:microsoft.com/office/officeart/2005/8/layout/radial4"/>
    <dgm:cxn modelId="{87DF34A6-1E59-44B3-BC43-99AB1ECFF2B6}" type="presParOf" srcId="{A80DB093-FC54-41C6-844A-3104D1882866}" destId="{CF667A9C-B2E7-488C-9A8C-14277F633222}" srcOrd="10" destOrd="0" presId="urn:microsoft.com/office/officeart/2005/8/layout/radial4"/>
    <dgm:cxn modelId="{4B4F278F-6279-44B3-8C26-A1CFB71D3F7E}" type="presParOf" srcId="{A80DB093-FC54-41C6-844A-3104D1882866}" destId="{D922507E-5D67-4B09-9FC7-4B09D66F8F2C}" srcOrd="11" destOrd="0" presId="urn:microsoft.com/office/officeart/2005/8/layout/radial4"/>
    <dgm:cxn modelId="{A7A448B4-BA08-4C3F-9822-249A80CCCE22}" type="presParOf" srcId="{A80DB093-FC54-41C6-844A-3104D1882866}" destId="{E8FC969E-F5AF-4AE2-B597-AD774AE53D0B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59E688-C369-42C8-B8F9-8603E24E3E8B}" type="doc">
      <dgm:prSet loTypeId="urn:microsoft.com/office/officeart/2005/8/layout/chevron2" loCatId="list" qsTypeId="urn:microsoft.com/office/officeart/2005/8/quickstyle/simple1#3" qsCatId="simple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DE94489D-17E1-4C12-B67F-27F865B416F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 bwMode="auto"/>
      <dgm:t>
        <a:bodyPr/>
        <a:lstStyle/>
        <a:p>
          <a:pPr>
            <a:defRPr/>
          </a:pPr>
          <a:r>
            <a:rPr lang="ru-RU" sz="1300">
              <a:solidFill>
                <a:schemeClr val="tx1"/>
              </a:solidFill>
            </a:rPr>
            <a:t>Написание сценария</a:t>
          </a:r>
        </a:p>
      </dgm:t>
    </dgm:pt>
    <dgm:pt modelId="{B4C0A2DA-29A2-4D35-9F5F-58AEA35D3634}" type="parTrans" cxnId="{F90B0D9F-7C37-4774-AF4C-926CABDB62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E534235-43F7-4D56-AA3F-39B3330F87D2}" type="sibTrans" cxnId="{F90B0D9F-7C37-4774-AF4C-926CABDB62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C689F1B-58D2-4369-BD36-A4F552056D5B}">
      <dgm:prSet phldrT="[Текст]" custT="1"/>
      <dgm:spPr bwMode="auto"/>
      <dgm:t>
        <a:bodyPr/>
        <a:lstStyle/>
        <a:p>
          <a:pPr>
            <a:defRPr/>
          </a:pPr>
          <a:r>
            <a:rPr lang="ru-RU" sz="1600"/>
            <a:t>Выборка произведений в соответствии с логикой написания сценария. Подбор музыкального сопровождения с учётом тематики мероприятия, относящихся к творчеству поэта / писателя.</a:t>
          </a:r>
        </a:p>
      </dgm:t>
    </dgm:pt>
    <dgm:pt modelId="{3BC03B2B-A2FA-4398-876D-F3AE439873CA}" type="parTrans" cxnId="{536C672E-39B2-4903-84D6-316B7C262D1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8C992A1-0C7D-4479-AECB-17EE0A938F99}" type="sibTrans" cxnId="{536C672E-39B2-4903-84D6-316B7C262D1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CEC26AE-22BC-4046-A4DC-764866842D13}">
      <dgm:prSet phldrT="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 bwMode="auto"/>
      <dgm:t>
        <a:bodyPr/>
        <a:lstStyle/>
        <a:p>
          <a:pPr>
            <a:defRPr/>
          </a:pPr>
          <a:r>
            <a:rPr lang="ru-RU" sz="1300">
              <a:solidFill>
                <a:schemeClr val="tx1"/>
              </a:solidFill>
            </a:rPr>
            <a:t>Подгото-вительный</a:t>
          </a:r>
        </a:p>
      </dgm:t>
    </dgm:pt>
    <dgm:pt modelId="{91ABBB0A-4D10-467D-A0B3-F0D5778673C6}" type="parTrans" cxnId="{DDC02E1E-07DF-4393-B6DE-3AFA2D3371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525386-C63A-4D9B-87E8-711CD3236F04}" type="sibTrans" cxnId="{DDC02E1E-07DF-4393-B6DE-3AFA2D33710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8AE650-EA53-4DE0-8C53-C457273BD3EC}">
      <dgm:prSet phldrT="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 bwMode="auto"/>
      <dgm:t>
        <a:bodyPr/>
        <a:lstStyle/>
        <a:p>
          <a:pPr>
            <a:defRPr/>
          </a:pPr>
          <a:r>
            <a:rPr lang="ru-RU" sz="1600"/>
            <a:t>Выбор темы мероприятия, постановка цели, определение аудитории; определение места, времени, даты постановки; поиски информации, изучение биографии поэта / писателя, знакомство с его произведениями, историей их создания.</a:t>
          </a:r>
        </a:p>
      </dgm:t>
    </dgm:pt>
    <dgm:pt modelId="{46DBCE37-2324-45A3-87D6-16C59A5C4BB9}" type="parTrans" cxnId="{1F5CDF63-36F0-48B9-943D-4452D93B9BC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CDE0AFB-0CB4-4301-AE45-2AF462DC4F9A}" type="sibTrans" cxnId="{1F5CDF63-36F0-48B9-943D-4452D93B9BC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A6FA256-FAAA-40EC-A361-07A164B596E1}">
      <dgm:prSet phldrT="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 bwMode="auto"/>
      <dgm:t>
        <a:bodyPr/>
        <a:lstStyle/>
        <a:p>
          <a:pPr>
            <a:defRPr/>
          </a:pPr>
          <a:r>
            <a:rPr lang="ru-RU" sz="1100">
              <a:solidFill>
                <a:schemeClr val="tx1"/>
              </a:solidFill>
            </a:rPr>
            <a:t>Формирова-</a:t>
          </a:r>
          <a:r>
            <a:rPr lang="ru-RU" sz="1200">
              <a:solidFill>
                <a:schemeClr val="tx1"/>
              </a:solidFill>
            </a:rPr>
            <a:t>ние твор-ческой группы</a:t>
          </a:r>
        </a:p>
      </dgm:t>
    </dgm:pt>
    <dgm:pt modelId="{BE53C986-FA75-43EC-8EF9-20AE0A6C2714}" type="parTrans" cxnId="{CF3B31C1-FD8D-4D01-A01B-6E1604B843E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52D36F-6517-46AB-B6F1-36AC7E53A6B4}" type="sibTrans" cxnId="{CF3B31C1-FD8D-4D01-A01B-6E1604B843E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755C506-31EA-43E0-AF65-C241B9AB86EC}">
      <dgm:prSet phldrT="" custT="1"/>
      <dgm:spPr bwMode="auto"/>
      <dgm:t>
        <a:bodyPr/>
        <a:lstStyle/>
        <a:p>
          <a:pPr>
            <a:defRPr/>
          </a:pPr>
          <a:endParaRPr lang="ru-RU" sz="1600"/>
        </a:p>
      </dgm:t>
    </dgm:pt>
    <dgm:pt modelId="{A1B696CA-45C6-479B-A673-22D34D8BCF05}" type="parTrans" cxnId="{FB71D12B-7030-4EB6-98BF-2EF46CD153A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AC3109B-A356-4A2F-8819-C37DEB6980FC}" type="sibTrans" cxnId="{FB71D12B-7030-4EB6-98BF-2EF46CD153A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19A00DD-507F-4259-8D1E-A118A39A1D38}">
      <dgm:prSet phldrT="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 bwMode="auto"/>
      <dgm:t>
        <a:bodyPr/>
        <a:lstStyle/>
        <a:p>
          <a:pPr>
            <a:defRPr/>
          </a:pPr>
          <a:r>
            <a:rPr lang="ru-RU" sz="1400">
              <a:solidFill>
                <a:schemeClr val="tx1"/>
              </a:solidFill>
            </a:rPr>
            <a:t>Основной этап </a:t>
          </a:r>
        </a:p>
      </dgm:t>
    </dgm:pt>
    <dgm:pt modelId="{BB4E6506-9D56-4B2E-8425-B801880D867C}" type="parTrans" cxnId="{E829C9A1-6017-4FBC-ACFA-F34BF39D73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7434E6-705D-4122-BF79-49B1CD5FD995}" type="sibTrans" cxnId="{E829C9A1-6017-4FBC-ACFA-F34BF39D73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D86BD63-F0AC-47C6-A60E-AF52060A6CC0}">
      <dgm:prSet phldrT="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 bwMode="auto"/>
      <dgm:t>
        <a:bodyPr/>
        <a:lstStyle/>
        <a:p>
          <a:pPr>
            <a:defRPr/>
          </a:pPr>
          <a:r>
            <a:rPr lang="ru-RU" sz="1400">
              <a:solidFill>
                <a:schemeClr val="tx1"/>
              </a:solidFill>
            </a:rPr>
            <a:t>Коррек-ционный этап</a:t>
          </a:r>
        </a:p>
      </dgm:t>
    </dgm:pt>
    <dgm:pt modelId="{3B1CE669-CFFD-487A-8CBE-431889566CAA}" type="parTrans" cxnId="{939FC76C-3C9D-4540-BC48-4724C577C3C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BB5784C-15A7-4701-A310-A25A3AC91708}" type="sibTrans" cxnId="{939FC76C-3C9D-4540-BC48-4724C577C3C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430DB70-5ED2-4244-9E9A-86BAAAD8C34B}">
      <dgm:prSet phldrT="" custT="1"/>
      <dgm:spPr bwMode="auto"/>
      <dgm:t>
        <a:bodyPr/>
        <a:lstStyle/>
        <a:p>
          <a:pPr>
            <a:defRPr/>
          </a:pPr>
          <a:r>
            <a:rPr lang="ru-RU" sz="1600"/>
            <a:t>Привлечение к участию в постановке литературно-музыкальной композиции коллег для организаций и проведения репетиций; привлечение к участию педагогов отделения дополнительного образования и их воспитанников (постановка художественных номеров); подбор чтецов и ведущих среди обучающихся из разных параллелей.</a:t>
          </a:r>
        </a:p>
      </dgm:t>
    </dgm:pt>
    <dgm:pt modelId="{0381CCAC-AD70-43A1-9984-A1DEBCFFC09B}" type="parTrans" cxnId="{914AC516-53C8-4DA0-B7EB-A3C03A0A177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C174873-BE40-4C1A-A2EF-C0E2E4CC8596}" type="sibTrans" cxnId="{914AC516-53C8-4DA0-B7EB-A3C03A0A177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CF1C40D-2554-4DEF-885A-824A03F39E8C}">
      <dgm:prSet phldrT="" custT="1"/>
      <dgm:spPr bwMode="auto"/>
      <dgm:t>
        <a:bodyPr/>
        <a:lstStyle/>
        <a:p>
          <a:pPr>
            <a:defRPr/>
          </a:pPr>
          <a:r>
            <a:rPr lang="ru-RU" sz="1600">
              <a:solidFill>
                <a:schemeClr val="tx1"/>
              </a:solidFill>
            </a:rPr>
            <a:t>Репетиционный период, подготовка технического сопровождения мероприятия: и</a:t>
          </a:r>
          <a:r>
            <a:rPr lang="ru-RU" sz="1600"/>
            <a:t>ндивидуальные репетиции с чтецами, ведущими, постановка выразительного чтения; репетиции творческих номеров; подборка визуального и звукового ряда в виде презентации, фильма, аудиозаписи для мероприятия, настройка и проверка работы оборудования; выбор сценических костюмов, подготовка реквизита (если необходимо); сводная репетиция; генеральная репетиция.</a:t>
          </a:r>
        </a:p>
      </dgm:t>
    </dgm:pt>
    <dgm:pt modelId="{A1C5D73E-3701-4CFD-99F4-0E0E14801F4E}" type="parTrans" cxnId="{D1708F09-B5B1-427F-A126-ED261879243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E5A625C-B5EC-4F02-BA74-98470E10EA5C}" type="sibTrans" cxnId="{D1708F09-B5B1-427F-A126-ED261879243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9FDF7D2-8E5A-4A19-8FAA-F93E51907ABD}">
      <dgm:prSet phldrT="" custT="1"/>
      <dgm:spPr bwMode="auto"/>
      <dgm:t>
        <a:bodyPr/>
        <a:lstStyle/>
        <a:p>
          <a:pPr>
            <a:defRPr/>
          </a:pPr>
          <a:r>
            <a:rPr lang="ru-RU" sz="1100">
              <a:solidFill>
                <a:schemeClr val="tx1"/>
              </a:solidFill>
            </a:rPr>
            <a:t>Подведение </a:t>
          </a:r>
          <a:r>
            <a:rPr lang="ru-RU" sz="1200">
              <a:solidFill>
                <a:schemeClr val="tx1"/>
              </a:solidFill>
            </a:rPr>
            <a:t>итогов, рефлексия</a:t>
          </a:r>
        </a:p>
      </dgm:t>
    </dgm:pt>
    <dgm:pt modelId="{12EE7E5A-DD79-4AF9-9973-0054B285AAB1}" type="parTrans" cxnId="{C9053652-7E23-46FC-98DF-5FB83922ED5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CD10C02-0E77-4523-946C-23EB592B38B3}" type="sibTrans" cxnId="{C9053652-7E23-46FC-98DF-5FB83922ED5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2D38E9D-B756-4429-8AD2-186B96A102EB}">
      <dgm:prSet phldrT="" custT="1"/>
      <dgm:spPr bwMode="auto"/>
      <dgm:t>
        <a:bodyPr/>
        <a:lstStyle/>
        <a:p>
          <a:pPr>
            <a:defRPr/>
          </a:pPr>
          <a:r>
            <a:rPr lang="ru-RU" sz="1600"/>
            <a:t>Установка оборудования, проведение мероприятия. Постановка для учащихся школы по параллелям: 7-8 классов и 9-11 классов.</a:t>
          </a:r>
        </a:p>
      </dgm:t>
    </dgm:pt>
    <dgm:pt modelId="{CFA2AD4E-B281-4B8F-8F53-528ED634473E}" type="parTrans" cxnId="{E169D001-9806-40BC-B6A4-0378A14287F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CB4A11A-4807-4226-A52F-CDD24058DC8C}" type="sibTrans" cxnId="{E169D001-9806-40BC-B6A4-0378A14287F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C527C53-D5DC-42B3-AFAB-9A1786CCBFDD}">
      <dgm:prSet phldrT="" custT="1"/>
      <dgm:spPr bwMode="auto"/>
      <dgm:t>
        <a:bodyPr/>
        <a:lstStyle/>
        <a:p>
          <a:pPr>
            <a:defRPr/>
          </a:pPr>
          <a:r>
            <a:rPr lang="ru-RU" sz="1600"/>
            <a:t>Анализ проведённой работы, работа над ошибками, обмен впечатлениями. Награждение участников мероприятия.</a:t>
          </a:r>
        </a:p>
      </dgm:t>
    </dgm:pt>
    <dgm:pt modelId="{1696422E-D29D-419A-82CB-7663F6AF8375}" type="parTrans" cxnId="{1BAB90FC-355E-4C9B-90DF-B7AF447F732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2DBC580-56E2-435A-A5EE-8375DACE3B14}" type="sibTrans" cxnId="{1BAB90FC-355E-4C9B-90DF-B7AF447F732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ABA45D2-65B2-4FDB-B3EA-906E008AD2AA}" type="pres">
      <dgm:prSet presAssocID="{BD59E688-C369-42C8-B8F9-8603E24E3E8B}" presName="linearFlow" presStyleCnt="0">
        <dgm:presLayoutVars>
          <dgm:dir/>
          <dgm:animLvl val="lvl"/>
          <dgm:resizeHandles val="exact"/>
        </dgm:presLayoutVars>
      </dgm:prSet>
      <dgm:spPr bwMode="auto"/>
      <dgm:t>
        <a:bodyPr/>
        <a:lstStyle/>
        <a:p>
          <a:endParaRPr lang="ru-RU"/>
        </a:p>
      </dgm:t>
    </dgm:pt>
    <dgm:pt modelId="{ADAB41DD-8EE0-4515-900E-4A59C4FBCCFE}" type="pres">
      <dgm:prSet presAssocID="{8CEC26AE-22BC-4046-A4DC-764866842D13}" presName="composite" presStyleCnt="0"/>
      <dgm:spPr bwMode="auto"/>
    </dgm:pt>
    <dgm:pt modelId="{39489484-2517-4F04-8662-3AC2561A0977}" type="pres">
      <dgm:prSet presAssocID="{8CEC26AE-22BC-4046-A4DC-764866842D13}" presName="parentText" presStyleLbl="alignNode1" presStyleIdx="0" presStyleCnt="6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61795747-3AB0-42ED-ABB4-731A3C3E20D0}" type="pres">
      <dgm:prSet presAssocID="{8CEC26AE-22BC-4046-A4DC-764866842D13}" presName="descendantText" presStyleLbl="alignAcc1" presStyleIdx="0" presStyleCnt="6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A7BCA870-7216-499F-A709-562519776290}" type="pres">
      <dgm:prSet presAssocID="{EC525386-C63A-4D9B-87E8-711CD3236F04}" presName="sp" presStyleCnt="0"/>
      <dgm:spPr bwMode="auto"/>
    </dgm:pt>
    <dgm:pt modelId="{90A2E0FC-EF00-43CD-BE47-E18B0AAE285D}" type="pres">
      <dgm:prSet presAssocID="{DE94489D-17E1-4C12-B67F-27F865B416F3}" presName="composite" presStyleCnt="0"/>
      <dgm:spPr bwMode="auto"/>
    </dgm:pt>
    <dgm:pt modelId="{B051FC72-6189-439F-9173-8071B18668AE}" type="pres">
      <dgm:prSet presAssocID="{DE94489D-17E1-4C12-B67F-27F865B416F3}" presName="parentText" presStyleLbl="alignNode1" presStyleIdx="1" presStyleCnt="6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655F291-55DD-4FC5-BEF5-3FC89F26A34B}" type="pres">
      <dgm:prSet presAssocID="{DE94489D-17E1-4C12-B67F-27F865B416F3}" presName="descendantText" presStyleLbl="alignAcc1" presStyleIdx="1" presStyleCnt="6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494F4A66-2BE0-4503-B8B0-31AF993ED1C7}" type="pres">
      <dgm:prSet presAssocID="{DE534235-43F7-4D56-AA3F-39B3330F87D2}" presName="sp" presStyleCnt="0"/>
      <dgm:spPr bwMode="auto"/>
    </dgm:pt>
    <dgm:pt modelId="{516E18F3-82DD-454A-92D9-1C57746C4DAD}" type="pres">
      <dgm:prSet presAssocID="{5A6FA256-FAAA-40EC-A361-07A164B596E1}" presName="composite" presStyleCnt="0"/>
      <dgm:spPr bwMode="auto"/>
    </dgm:pt>
    <dgm:pt modelId="{45CC6CEF-44E3-46CB-838C-F59AD75BAA27}" type="pres">
      <dgm:prSet presAssocID="{5A6FA256-FAAA-40EC-A361-07A164B596E1}" presName="parentText" presStyleLbl="alignNode1" presStyleIdx="2" presStyleCnt="6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685DF2D6-0110-480F-914E-E1CC6BB1EAB9}" type="pres">
      <dgm:prSet presAssocID="{5A6FA256-FAAA-40EC-A361-07A164B596E1}" presName="descendantText" presStyleLbl="alignAcc1" presStyleIdx="2" presStyleCnt="6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7B88ADEE-901D-457A-A134-CB55A1F17031}" type="pres">
      <dgm:prSet presAssocID="{FB52D36F-6517-46AB-B6F1-36AC7E53A6B4}" presName="sp" presStyleCnt="0"/>
      <dgm:spPr bwMode="auto"/>
    </dgm:pt>
    <dgm:pt modelId="{D0D9F979-0391-4721-A47E-C2C69F04F462}" type="pres">
      <dgm:prSet presAssocID="{0D86BD63-F0AC-47C6-A60E-AF52060A6CC0}" presName="composite" presStyleCnt="0"/>
      <dgm:spPr bwMode="auto"/>
    </dgm:pt>
    <dgm:pt modelId="{4566E3BE-4EC5-40D5-A0C2-7C77FAB76BEC}" type="pres">
      <dgm:prSet presAssocID="{0D86BD63-F0AC-47C6-A60E-AF52060A6CC0}" presName="parentText" presStyleLbl="alignNode1" presStyleIdx="3" presStyleCnt="6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7F278018-DC58-4266-BA62-33B0DDAD2288}" type="pres">
      <dgm:prSet presAssocID="{0D86BD63-F0AC-47C6-A60E-AF52060A6CC0}" presName="descendantText" presStyleLbl="alignAcc1" presStyleIdx="3" presStyleCnt="6" custScaleY="12445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E89A888C-63B0-483E-99C1-82DA92B32753}" type="pres">
      <dgm:prSet presAssocID="{DBB5784C-15A7-4701-A310-A25A3AC91708}" presName="sp" presStyleCnt="0"/>
      <dgm:spPr bwMode="auto"/>
    </dgm:pt>
    <dgm:pt modelId="{2850CBEB-317D-4FF4-9B5A-9367621A0DD5}" type="pres">
      <dgm:prSet presAssocID="{E19A00DD-507F-4259-8D1E-A118A39A1D38}" presName="composite" presStyleCnt="0"/>
      <dgm:spPr bwMode="auto"/>
    </dgm:pt>
    <dgm:pt modelId="{8F6AFD8D-06F2-44B7-BD4D-1040DED4417C}" type="pres">
      <dgm:prSet presAssocID="{E19A00DD-507F-4259-8D1E-A118A39A1D38}" presName="parentText" presStyleLbl="alignNode1" presStyleIdx="4" presStyleCnt="6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5CC8FB00-2242-4529-A267-97D16BA8E874}" type="pres">
      <dgm:prSet presAssocID="{E19A00DD-507F-4259-8D1E-A118A39A1D38}" presName="descendantText" presStyleLbl="alignAcc1" presStyleIdx="4" presStyleCnt="6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BCFD485B-22CF-407C-8290-8745640F040A}" type="pres">
      <dgm:prSet presAssocID="{B27434E6-705D-4122-BF79-49B1CD5FD995}" presName="sp" presStyleCnt="0"/>
      <dgm:spPr bwMode="auto"/>
    </dgm:pt>
    <dgm:pt modelId="{6D86B1E4-4E2D-4A21-908A-FAAEDA57A484}" type="pres">
      <dgm:prSet presAssocID="{59FDF7D2-8E5A-4A19-8FAA-F93E51907ABD}" presName="composite" presStyleCnt="0"/>
      <dgm:spPr bwMode="auto"/>
    </dgm:pt>
    <dgm:pt modelId="{3F976F48-486A-482B-AC8C-8E91F0DDBC40}" type="pres">
      <dgm:prSet presAssocID="{59FDF7D2-8E5A-4A19-8FAA-F93E51907ABD}" presName="parentText" presStyleLbl="alignNode1" presStyleIdx="5" presStyleCnt="6">
        <dgm:presLayoutVars>
          <dgm:chMax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427728FB-21BB-414D-9F7E-6023487A8D67}" type="pres">
      <dgm:prSet presAssocID="{59FDF7D2-8E5A-4A19-8FAA-F93E51907ABD}" presName="descendantText" presStyleLbl="alignAcc1" presStyleIdx="5" presStyleCnt="6" custLinFactNeighborY="4735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FB71D12B-7030-4EB6-98BF-2EF46CD153A4}" srcId="{59FDF7D2-8E5A-4A19-8FAA-F93E51907ABD}" destId="{3755C506-31EA-43E0-AF65-C241B9AB86EC}" srcOrd="0" destOrd="0" parTransId="{A1B696CA-45C6-479B-A673-22D34D8BCF05}" sibTransId="{BAC3109B-A356-4A2F-8819-C37DEB6980FC}"/>
    <dgm:cxn modelId="{26EBCBDC-5B59-4F36-A87C-A6CCB9EC1BEA}" type="presOf" srcId="{6C689F1B-58D2-4369-BD36-A4F552056D5B}" destId="{F655F291-55DD-4FC5-BEF5-3FC89F26A34B}" srcOrd="0" destOrd="0" presId="urn:microsoft.com/office/officeart/2005/8/layout/chevron2"/>
    <dgm:cxn modelId="{685330F8-661A-4BFE-882A-FB1B0935DD88}" type="presOf" srcId="{E19A00DD-507F-4259-8D1E-A118A39A1D38}" destId="{8F6AFD8D-06F2-44B7-BD4D-1040DED4417C}" srcOrd="0" destOrd="0" presId="urn:microsoft.com/office/officeart/2005/8/layout/chevron2"/>
    <dgm:cxn modelId="{1BAB90FC-355E-4C9B-90DF-B7AF447F7320}" srcId="{59FDF7D2-8E5A-4A19-8FAA-F93E51907ABD}" destId="{DC527C53-D5DC-42B3-AFAB-9A1786CCBFDD}" srcOrd="1" destOrd="0" parTransId="{1696422E-D29D-419A-82CB-7663F6AF8375}" sibTransId="{42DBC580-56E2-435A-A5EE-8375DACE3B14}"/>
    <dgm:cxn modelId="{20FEDA54-D7EE-4A6C-9862-3C42E7E475D8}" type="presOf" srcId="{3755C506-31EA-43E0-AF65-C241B9AB86EC}" destId="{427728FB-21BB-414D-9F7E-6023487A8D67}" srcOrd="0" destOrd="0" presId="urn:microsoft.com/office/officeart/2005/8/layout/chevron2"/>
    <dgm:cxn modelId="{D1708F09-B5B1-427F-A126-ED2618792437}" srcId="{0D86BD63-F0AC-47C6-A60E-AF52060A6CC0}" destId="{3CF1C40D-2554-4DEF-885A-824A03F39E8C}" srcOrd="0" destOrd="0" parTransId="{A1C5D73E-3701-4CFD-99F4-0E0E14801F4E}" sibTransId="{9E5A625C-B5EC-4F02-BA74-98470E10EA5C}"/>
    <dgm:cxn modelId="{276312A0-D3B6-4F07-AC9C-53427F1DED44}" type="presOf" srcId="{8CEC26AE-22BC-4046-A4DC-764866842D13}" destId="{39489484-2517-4F04-8662-3AC2561A0977}" srcOrd="0" destOrd="0" presId="urn:microsoft.com/office/officeart/2005/8/layout/chevron2"/>
    <dgm:cxn modelId="{914AC516-53C8-4DA0-B7EB-A3C03A0A177C}" srcId="{5A6FA256-FAAA-40EC-A361-07A164B596E1}" destId="{7430DB70-5ED2-4244-9E9A-86BAAAD8C34B}" srcOrd="0" destOrd="0" parTransId="{0381CCAC-AD70-43A1-9984-A1DEBCFFC09B}" sibTransId="{BC174873-BE40-4C1A-A2EF-C0E2E4CC8596}"/>
    <dgm:cxn modelId="{E169D001-9806-40BC-B6A4-0378A14287F7}" srcId="{E19A00DD-507F-4259-8D1E-A118A39A1D38}" destId="{42D38E9D-B756-4429-8AD2-186B96A102EB}" srcOrd="0" destOrd="0" parTransId="{CFA2AD4E-B281-4B8F-8F53-528ED634473E}" sibTransId="{9CB4A11A-4807-4226-A52F-CDD24058DC8C}"/>
    <dgm:cxn modelId="{E829C9A1-6017-4FBC-ACFA-F34BF39D7343}" srcId="{BD59E688-C369-42C8-B8F9-8603E24E3E8B}" destId="{E19A00DD-507F-4259-8D1E-A118A39A1D38}" srcOrd="4" destOrd="0" parTransId="{BB4E6506-9D56-4B2E-8425-B801880D867C}" sibTransId="{B27434E6-705D-4122-BF79-49B1CD5FD995}"/>
    <dgm:cxn modelId="{C9053652-7E23-46FC-98DF-5FB83922ED52}" srcId="{BD59E688-C369-42C8-B8F9-8603E24E3E8B}" destId="{59FDF7D2-8E5A-4A19-8FAA-F93E51907ABD}" srcOrd="5" destOrd="0" parTransId="{12EE7E5A-DD79-4AF9-9973-0054B285AAB1}" sibTransId="{3CD10C02-0E77-4523-946C-23EB592B38B3}"/>
    <dgm:cxn modelId="{B87460D5-435B-4B77-A922-57150DBA0117}" type="presOf" srcId="{3CF1C40D-2554-4DEF-885A-824A03F39E8C}" destId="{7F278018-DC58-4266-BA62-33B0DDAD2288}" srcOrd="0" destOrd="0" presId="urn:microsoft.com/office/officeart/2005/8/layout/chevron2"/>
    <dgm:cxn modelId="{FD6AF890-4F40-4122-9C9B-70BB9A657353}" type="presOf" srcId="{0D86BD63-F0AC-47C6-A60E-AF52060A6CC0}" destId="{4566E3BE-4EC5-40D5-A0C2-7C77FAB76BEC}" srcOrd="0" destOrd="0" presId="urn:microsoft.com/office/officeart/2005/8/layout/chevron2"/>
    <dgm:cxn modelId="{536C672E-39B2-4903-84D6-316B7C262D1F}" srcId="{DE94489D-17E1-4C12-B67F-27F865B416F3}" destId="{6C689F1B-58D2-4369-BD36-A4F552056D5B}" srcOrd="0" destOrd="0" parTransId="{3BC03B2B-A2FA-4398-876D-F3AE439873CA}" sibTransId="{F8C992A1-0C7D-4479-AECB-17EE0A938F99}"/>
    <dgm:cxn modelId="{26953B60-0777-41B0-9AE4-DC4E723E0E58}" type="presOf" srcId="{7430DB70-5ED2-4244-9E9A-86BAAAD8C34B}" destId="{685DF2D6-0110-480F-914E-E1CC6BB1EAB9}" srcOrd="0" destOrd="0" presId="urn:microsoft.com/office/officeart/2005/8/layout/chevron2"/>
    <dgm:cxn modelId="{41543F30-F9E2-43BF-931D-601DC1D39BED}" type="presOf" srcId="{CC8AE650-EA53-4DE0-8C53-C457273BD3EC}" destId="{61795747-3AB0-42ED-ABB4-731A3C3E20D0}" srcOrd="0" destOrd="0" presId="urn:microsoft.com/office/officeart/2005/8/layout/chevron2"/>
    <dgm:cxn modelId="{923CCAF8-C25B-4670-AF4B-72E5A6FBA976}" type="presOf" srcId="{BD59E688-C369-42C8-B8F9-8603E24E3E8B}" destId="{AABA45D2-65B2-4FDB-B3EA-906E008AD2AA}" srcOrd="0" destOrd="0" presId="urn:microsoft.com/office/officeart/2005/8/layout/chevron2"/>
    <dgm:cxn modelId="{1F5CDF63-36F0-48B9-943D-4452D93B9BC1}" srcId="{8CEC26AE-22BC-4046-A4DC-764866842D13}" destId="{CC8AE650-EA53-4DE0-8C53-C457273BD3EC}" srcOrd="0" destOrd="0" parTransId="{46DBCE37-2324-45A3-87D6-16C59A5C4BB9}" sibTransId="{BCDE0AFB-0CB4-4301-AE45-2AF462DC4F9A}"/>
    <dgm:cxn modelId="{C0029716-7FF7-4379-84EE-D9243004B9B8}" type="presOf" srcId="{DC527C53-D5DC-42B3-AFAB-9A1786CCBFDD}" destId="{427728FB-21BB-414D-9F7E-6023487A8D67}" srcOrd="0" destOrd="1" presId="urn:microsoft.com/office/officeart/2005/8/layout/chevron2"/>
    <dgm:cxn modelId="{939FC76C-3C9D-4540-BC48-4724C577C3C8}" srcId="{BD59E688-C369-42C8-B8F9-8603E24E3E8B}" destId="{0D86BD63-F0AC-47C6-A60E-AF52060A6CC0}" srcOrd="3" destOrd="0" parTransId="{3B1CE669-CFFD-487A-8CBE-431889566CAA}" sibTransId="{DBB5784C-15A7-4701-A310-A25A3AC91708}"/>
    <dgm:cxn modelId="{DDC02E1E-07DF-4393-B6DE-3AFA2D337109}" srcId="{BD59E688-C369-42C8-B8F9-8603E24E3E8B}" destId="{8CEC26AE-22BC-4046-A4DC-764866842D13}" srcOrd="0" destOrd="0" parTransId="{91ABBB0A-4D10-467D-A0B3-F0D5778673C6}" sibTransId="{EC525386-C63A-4D9B-87E8-711CD3236F04}"/>
    <dgm:cxn modelId="{D7CB0341-B5E3-49FD-8C83-126A0C36D0F7}" type="presOf" srcId="{42D38E9D-B756-4429-8AD2-186B96A102EB}" destId="{5CC8FB00-2242-4529-A267-97D16BA8E874}" srcOrd="0" destOrd="0" presId="urn:microsoft.com/office/officeart/2005/8/layout/chevron2"/>
    <dgm:cxn modelId="{E724A081-D817-4224-A8A4-3DED271711E9}" type="presOf" srcId="{5A6FA256-FAAA-40EC-A361-07A164B596E1}" destId="{45CC6CEF-44E3-46CB-838C-F59AD75BAA27}" srcOrd="0" destOrd="0" presId="urn:microsoft.com/office/officeart/2005/8/layout/chevron2"/>
    <dgm:cxn modelId="{9A052497-1B64-4067-AA8B-5D444B5F29A1}" type="presOf" srcId="{DE94489D-17E1-4C12-B67F-27F865B416F3}" destId="{B051FC72-6189-439F-9173-8071B18668AE}" srcOrd="0" destOrd="0" presId="urn:microsoft.com/office/officeart/2005/8/layout/chevron2"/>
    <dgm:cxn modelId="{CB1552B8-DE30-4BD3-B84F-B9E49408C8D9}" type="presOf" srcId="{59FDF7D2-8E5A-4A19-8FAA-F93E51907ABD}" destId="{3F976F48-486A-482B-AC8C-8E91F0DDBC40}" srcOrd="0" destOrd="0" presId="urn:microsoft.com/office/officeart/2005/8/layout/chevron2"/>
    <dgm:cxn modelId="{CF3B31C1-FD8D-4D01-A01B-6E1604B843E4}" srcId="{BD59E688-C369-42C8-B8F9-8603E24E3E8B}" destId="{5A6FA256-FAAA-40EC-A361-07A164B596E1}" srcOrd="2" destOrd="0" parTransId="{BE53C986-FA75-43EC-8EF9-20AE0A6C2714}" sibTransId="{FB52D36F-6517-46AB-B6F1-36AC7E53A6B4}"/>
    <dgm:cxn modelId="{F90B0D9F-7C37-4774-AF4C-926CABDB6212}" srcId="{BD59E688-C369-42C8-B8F9-8603E24E3E8B}" destId="{DE94489D-17E1-4C12-B67F-27F865B416F3}" srcOrd="1" destOrd="0" parTransId="{B4C0A2DA-29A2-4D35-9F5F-58AEA35D3634}" sibTransId="{DE534235-43F7-4D56-AA3F-39B3330F87D2}"/>
    <dgm:cxn modelId="{03425740-42C7-445D-BF46-EA5A6A532770}" type="presParOf" srcId="{AABA45D2-65B2-4FDB-B3EA-906E008AD2AA}" destId="{ADAB41DD-8EE0-4515-900E-4A59C4FBCCFE}" srcOrd="0" destOrd="0" presId="urn:microsoft.com/office/officeart/2005/8/layout/chevron2"/>
    <dgm:cxn modelId="{306A84FF-92E3-4FF6-A219-EC35BE153369}" type="presParOf" srcId="{ADAB41DD-8EE0-4515-900E-4A59C4FBCCFE}" destId="{39489484-2517-4F04-8662-3AC2561A0977}" srcOrd="0" destOrd="0" presId="urn:microsoft.com/office/officeart/2005/8/layout/chevron2"/>
    <dgm:cxn modelId="{D3FA7275-F769-48B1-84E2-2A149A43842F}" type="presParOf" srcId="{ADAB41DD-8EE0-4515-900E-4A59C4FBCCFE}" destId="{61795747-3AB0-42ED-ABB4-731A3C3E20D0}" srcOrd="1" destOrd="0" presId="urn:microsoft.com/office/officeart/2005/8/layout/chevron2"/>
    <dgm:cxn modelId="{FD70085C-19FF-4F0C-8FEC-9CE258CDF877}" type="presParOf" srcId="{AABA45D2-65B2-4FDB-B3EA-906E008AD2AA}" destId="{A7BCA870-7216-499F-A709-562519776290}" srcOrd="1" destOrd="0" presId="urn:microsoft.com/office/officeart/2005/8/layout/chevron2"/>
    <dgm:cxn modelId="{92136527-5A63-4242-8123-A93F2C9B1D57}" type="presParOf" srcId="{AABA45D2-65B2-4FDB-B3EA-906E008AD2AA}" destId="{90A2E0FC-EF00-43CD-BE47-E18B0AAE285D}" srcOrd="2" destOrd="0" presId="urn:microsoft.com/office/officeart/2005/8/layout/chevron2"/>
    <dgm:cxn modelId="{EC0E7D23-D5EA-4CEA-8300-A8AD1E92D13B}" type="presParOf" srcId="{90A2E0FC-EF00-43CD-BE47-E18B0AAE285D}" destId="{B051FC72-6189-439F-9173-8071B18668AE}" srcOrd="0" destOrd="0" presId="urn:microsoft.com/office/officeart/2005/8/layout/chevron2"/>
    <dgm:cxn modelId="{346FCDE8-E333-45B6-9C54-38CEA0EFE6DC}" type="presParOf" srcId="{90A2E0FC-EF00-43CD-BE47-E18B0AAE285D}" destId="{F655F291-55DD-4FC5-BEF5-3FC89F26A34B}" srcOrd="1" destOrd="0" presId="urn:microsoft.com/office/officeart/2005/8/layout/chevron2"/>
    <dgm:cxn modelId="{076B460A-C233-4742-94AB-312847DA2D91}" type="presParOf" srcId="{AABA45D2-65B2-4FDB-B3EA-906E008AD2AA}" destId="{494F4A66-2BE0-4503-B8B0-31AF993ED1C7}" srcOrd="3" destOrd="0" presId="urn:microsoft.com/office/officeart/2005/8/layout/chevron2"/>
    <dgm:cxn modelId="{943D43B2-FFBA-4266-9D10-4D2922FC07AB}" type="presParOf" srcId="{AABA45D2-65B2-4FDB-B3EA-906E008AD2AA}" destId="{516E18F3-82DD-454A-92D9-1C57746C4DAD}" srcOrd="4" destOrd="0" presId="urn:microsoft.com/office/officeart/2005/8/layout/chevron2"/>
    <dgm:cxn modelId="{A541EE7E-D6C0-43EB-8EB8-FF4112F45534}" type="presParOf" srcId="{516E18F3-82DD-454A-92D9-1C57746C4DAD}" destId="{45CC6CEF-44E3-46CB-838C-F59AD75BAA27}" srcOrd="0" destOrd="0" presId="urn:microsoft.com/office/officeart/2005/8/layout/chevron2"/>
    <dgm:cxn modelId="{E331C6EF-4EDC-495E-BE6D-FA2EBE77045E}" type="presParOf" srcId="{516E18F3-82DD-454A-92D9-1C57746C4DAD}" destId="{685DF2D6-0110-480F-914E-E1CC6BB1EAB9}" srcOrd="1" destOrd="0" presId="urn:microsoft.com/office/officeart/2005/8/layout/chevron2"/>
    <dgm:cxn modelId="{8FEAFF9F-49D1-4458-8148-23D07AB5B616}" type="presParOf" srcId="{AABA45D2-65B2-4FDB-B3EA-906E008AD2AA}" destId="{7B88ADEE-901D-457A-A134-CB55A1F17031}" srcOrd="5" destOrd="0" presId="urn:microsoft.com/office/officeart/2005/8/layout/chevron2"/>
    <dgm:cxn modelId="{01A84658-F974-4503-BA6A-EE50B620C716}" type="presParOf" srcId="{AABA45D2-65B2-4FDB-B3EA-906E008AD2AA}" destId="{D0D9F979-0391-4721-A47E-C2C69F04F462}" srcOrd="6" destOrd="0" presId="urn:microsoft.com/office/officeart/2005/8/layout/chevron2"/>
    <dgm:cxn modelId="{BE7A5113-712B-4D55-8CD8-9C408B1936FD}" type="presParOf" srcId="{D0D9F979-0391-4721-A47E-C2C69F04F462}" destId="{4566E3BE-4EC5-40D5-A0C2-7C77FAB76BEC}" srcOrd="0" destOrd="0" presId="urn:microsoft.com/office/officeart/2005/8/layout/chevron2"/>
    <dgm:cxn modelId="{11706D87-ACA6-4687-A7C9-B18941F361B9}" type="presParOf" srcId="{D0D9F979-0391-4721-A47E-C2C69F04F462}" destId="{7F278018-DC58-4266-BA62-33B0DDAD2288}" srcOrd="1" destOrd="0" presId="urn:microsoft.com/office/officeart/2005/8/layout/chevron2"/>
    <dgm:cxn modelId="{06284C22-C4A1-4ABA-98E8-2FC70ED30D62}" type="presParOf" srcId="{AABA45D2-65B2-4FDB-B3EA-906E008AD2AA}" destId="{E89A888C-63B0-483E-99C1-82DA92B32753}" srcOrd="7" destOrd="0" presId="urn:microsoft.com/office/officeart/2005/8/layout/chevron2"/>
    <dgm:cxn modelId="{C746ECE6-4B96-4A21-860A-B32B1653FB5F}" type="presParOf" srcId="{AABA45D2-65B2-4FDB-B3EA-906E008AD2AA}" destId="{2850CBEB-317D-4FF4-9B5A-9367621A0DD5}" srcOrd="8" destOrd="0" presId="urn:microsoft.com/office/officeart/2005/8/layout/chevron2"/>
    <dgm:cxn modelId="{E8FC4A6A-EB48-4F18-B1FA-7512DFF28A14}" type="presParOf" srcId="{2850CBEB-317D-4FF4-9B5A-9367621A0DD5}" destId="{8F6AFD8D-06F2-44B7-BD4D-1040DED4417C}" srcOrd="0" destOrd="0" presId="urn:microsoft.com/office/officeart/2005/8/layout/chevron2"/>
    <dgm:cxn modelId="{FEF88443-8261-4F50-BB7C-B55BEA9951CC}" type="presParOf" srcId="{2850CBEB-317D-4FF4-9B5A-9367621A0DD5}" destId="{5CC8FB00-2242-4529-A267-97D16BA8E874}" srcOrd="1" destOrd="0" presId="urn:microsoft.com/office/officeart/2005/8/layout/chevron2"/>
    <dgm:cxn modelId="{919D4EB3-1296-4769-9D0D-9ACC1C7BE502}" type="presParOf" srcId="{AABA45D2-65B2-4FDB-B3EA-906E008AD2AA}" destId="{BCFD485B-22CF-407C-8290-8745640F040A}" srcOrd="9" destOrd="0" presId="urn:microsoft.com/office/officeart/2005/8/layout/chevron2"/>
    <dgm:cxn modelId="{D84A2D95-81CE-4BE9-AEAF-5AA837E26ED0}" type="presParOf" srcId="{AABA45D2-65B2-4FDB-B3EA-906E008AD2AA}" destId="{6D86B1E4-4E2D-4A21-908A-FAAEDA57A484}" srcOrd="10" destOrd="0" presId="urn:microsoft.com/office/officeart/2005/8/layout/chevron2"/>
    <dgm:cxn modelId="{9380B83C-0D03-4DE8-82B4-EBC6C442E9EC}" type="presParOf" srcId="{6D86B1E4-4E2D-4A21-908A-FAAEDA57A484}" destId="{3F976F48-486A-482B-AC8C-8E91F0DDBC40}" srcOrd="0" destOrd="0" presId="urn:microsoft.com/office/officeart/2005/8/layout/chevron2"/>
    <dgm:cxn modelId="{D943E9E4-D644-41D9-86A7-B27A71868DD4}" type="presParOf" srcId="{6D86B1E4-4E2D-4A21-908A-FAAEDA57A484}" destId="{427728FB-21BB-414D-9F7E-6023487A8D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B4ECA-3A69-4F5D-8F4C-65BBD0DD31D2}">
      <dsp:nvSpPr>
        <dsp:cNvPr id="0" name=""/>
        <dsp:cNvSpPr/>
      </dsp:nvSpPr>
      <dsp:spPr bwMode="auto">
        <a:xfrm>
          <a:off x="-7323581" y="-1125178"/>
          <a:ext cx="8760695" cy="8760695"/>
        </a:xfrm>
        <a:prstGeom prst="blockArc">
          <a:avLst>
            <a:gd name="adj1" fmla="val 18900000"/>
            <a:gd name="adj2" fmla="val 2700000"/>
            <a:gd name="adj3" fmla="val 24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EB290848-AEE1-48FA-873D-9D6696C97430}">
      <dsp:nvSpPr>
        <dsp:cNvPr id="0" name=""/>
        <dsp:cNvSpPr/>
      </dsp:nvSpPr>
      <dsp:spPr bwMode="auto">
        <a:xfrm>
          <a:off x="432106" y="272292"/>
          <a:ext cx="10994436" cy="623808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61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800" i="1" kern="1200"/>
            <a:t>Тип мероприятия:</a:t>
          </a:r>
          <a:r>
            <a:rPr lang="ru-RU" sz="2800" i="0" kern="1200"/>
            <a:t> образовательное, культурное</a:t>
          </a:r>
        </a:p>
      </dsp:txBody>
      <dsp:txXfrm>
        <a:off x="432106" y="272292"/>
        <a:ext cx="10994436" cy="623808"/>
      </dsp:txXfrm>
    </dsp:sp>
    <dsp:sp modelId="{94D4D8A4-D7A4-4645-9E26-329E1EFADEA8}">
      <dsp:nvSpPr>
        <dsp:cNvPr id="0" name=""/>
        <dsp:cNvSpPr/>
      </dsp:nvSpPr>
      <dsp:spPr bwMode="auto">
        <a:xfrm>
          <a:off x="180198" y="241233"/>
          <a:ext cx="645523" cy="646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D326C3A-D35D-41AF-BF72-D489D2EA78AD}">
      <dsp:nvSpPr>
        <dsp:cNvPr id="0" name=""/>
        <dsp:cNvSpPr/>
      </dsp:nvSpPr>
      <dsp:spPr bwMode="auto">
        <a:xfrm>
          <a:off x="1205571" y="1219202"/>
          <a:ext cx="10247029" cy="703431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6154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400" i="1" kern="1200"/>
            <a:t>Форма проведения: </a:t>
          </a:r>
          <a:r>
            <a:rPr lang="ru-RU" sz="2400" kern="1200"/>
            <a:t>литературно-музыкальная композиция</a:t>
          </a:r>
        </a:p>
      </dsp:txBody>
      <dsp:txXfrm>
        <a:off x="1205571" y="1219202"/>
        <a:ext cx="10247029" cy="703431"/>
      </dsp:txXfrm>
    </dsp:sp>
    <dsp:sp modelId="{586B77CF-E25F-427E-8B88-308C2C9A760C}">
      <dsp:nvSpPr>
        <dsp:cNvPr id="0" name=""/>
        <dsp:cNvSpPr/>
      </dsp:nvSpPr>
      <dsp:spPr bwMode="auto">
        <a:xfrm>
          <a:off x="736207" y="1207616"/>
          <a:ext cx="774398" cy="726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ADA6955-9F89-4FA8-8416-A694D3B8AB6C}">
      <dsp:nvSpPr>
        <dsp:cNvPr id="0" name=""/>
        <dsp:cNvSpPr/>
      </dsp:nvSpPr>
      <dsp:spPr bwMode="auto">
        <a:xfrm>
          <a:off x="1415228" y="2311470"/>
          <a:ext cx="10096286" cy="116647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6154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i="1" kern="1200"/>
            <a:t>Технологии:</a:t>
          </a:r>
          <a:r>
            <a:rPr lang="ru-RU" sz="2400" i="0" kern="1200"/>
            <a:t> 1) коллективных творческих дел,</a:t>
          </a:r>
          <a:endParaRPr kern="120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i="0" kern="1200"/>
            <a:t>2) информационно-коммуникационные,</a:t>
          </a:r>
          <a:endParaRPr kern="120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r>
            <a:rPr lang="ru-RU" sz="2400" i="0" kern="1200"/>
            <a:t>3) личностно-ориентированные</a:t>
          </a:r>
        </a:p>
      </dsp:txBody>
      <dsp:txXfrm>
        <a:off x="1415228" y="2311470"/>
        <a:ext cx="10096286" cy="1166472"/>
      </dsp:txXfrm>
    </dsp:sp>
    <dsp:sp modelId="{6F9E1CD9-9D33-4232-8F70-2F8A22919164}">
      <dsp:nvSpPr>
        <dsp:cNvPr id="0" name=""/>
        <dsp:cNvSpPr/>
      </dsp:nvSpPr>
      <dsp:spPr bwMode="auto">
        <a:xfrm>
          <a:off x="833628" y="2308889"/>
          <a:ext cx="1204960" cy="12269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BB5BF2B-1726-40A9-8594-DE720EF9F092}">
      <dsp:nvSpPr>
        <dsp:cNvPr id="0" name=""/>
        <dsp:cNvSpPr/>
      </dsp:nvSpPr>
      <dsp:spPr bwMode="auto">
        <a:xfrm>
          <a:off x="1286113" y="3805786"/>
          <a:ext cx="10247029" cy="81405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6154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800" i="1" kern="1200"/>
            <a:t>Возрастная категория:</a:t>
          </a:r>
          <a:r>
            <a:rPr lang="ru-RU" sz="2800" kern="1200"/>
            <a:t> обучающиеся 7-11 классов</a:t>
          </a:r>
        </a:p>
      </dsp:txBody>
      <dsp:txXfrm>
        <a:off x="1286113" y="3805786"/>
        <a:ext cx="10247029" cy="814052"/>
      </dsp:txXfrm>
    </dsp:sp>
    <dsp:sp modelId="{6C8F5DA3-5D54-4632-8480-260E2992B644}">
      <dsp:nvSpPr>
        <dsp:cNvPr id="0" name=""/>
        <dsp:cNvSpPr/>
      </dsp:nvSpPr>
      <dsp:spPr bwMode="auto">
        <a:xfrm>
          <a:off x="787304" y="3736835"/>
          <a:ext cx="959727" cy="898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E408247-181D-4041-B871-722EF19240E7}">
      <dsp:nvSpPr>
        <dsp:cNvPr id="0" name=""/>
        <dsp:cNvSpPr/>
      </dsp:nvSpPr>
      <dsp:spPr bwMode="auto">
        <a:xfrm>
          <a:off x="649092" y="5046427"/>
          <a:ext cx="10830356" cy="1300237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5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46154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100" i="1" kern="1200"/>
            <a:t>Предполагаемые результаты:</a:t>
          </a:r>
          <a:r>
            <a:rPr lang="ru-RU" sz="2100" kern="1200"/>
            <a:t> публичное выступление, выразительное чтение; знакомство с творчеством Расула Гамзатова; расширение представлений о народах, населяющих Россию, о взаимоотношениях между братскими народами; воспитание патриотизма, любви к матери, уважения к женщине; сохранение исторической правды</a:t>
          </a:r>
        </a:p>
      </dsp:txBody>
      <dsp:txXfrm>
        <a:off x="649092" y="5046427"/>
        <a:ext cx="10830356" cy="1300237"/>
      </dsp:txXfrm>
    </dsp:sp>
    <dsp:sp modelId="{99F86CC3-63A6-40DB-9E6E-7912EB2EAF3E}">
      <dsp:nvSpPr>
        <dsp:cNvPr id="0" name=""/>
        <dsp:cNvSpPr/>
      </dsp:nvSpPr>
      <dsp:spPr bwMode="auto">
        <a:xfrm>
          <a:off x="-26713" y="5039076"/>
          <a:ext cx="1351612" cy="13149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A4679-B5CB-441F-AC37-E7CF28CF6CEE}">
      <dsp:nvSpPr>
        <dsp:cNvPr id="0" name=""/>
        <dsp:cNvSpPr/>
      </dsp:nvSpPr>
      <dsp:spPr bwMode="auto">
        <a:xfrm>
          <a:off x="3442451" y="1435353"/>
          <a:ext cx="5912762" cy="5448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4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defRPr/>
          </a:pPr>
          <a:endParaRPr lang="ru-RU" sz="2400" b="1" kern="1200"/>
        </a:p>
      </dsp:txBody>
      <dsp:txXfrm>
        <a:off x="4308355" y="2233272"/>
        <a:ext cx="4180954" cy="3852693"/>
      </dsp:txXfrm>
    </dsp:sp>
    <dsp:sp modelId="{EF2E3F61-DCF8-4C38-904E-4ACCD674DC62}">
      <dsp:nvSpPr>
        <dsp:cNvPr id="0" name=""/>
        <dsp:cNvSpPr/>
      </dsp:nvSpPr>
      <dsp:spPr bwMode="auto">
        <a:xfrm rot="13138152">
          <a:off x="3721071" y="1575064"/>
          <a:ext cx="881532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7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3A9CB4FE-70B8-4C40-893F-F7889BCBD6CF}">
      <dsp:nvSpPr>
        <dsp:cNvPr id="0" name=""/>
        <dsp:cNvSpPr/>
      </dsp:nvSpPr>
      <dsp:spPr bwMode="auto">
        <a:xfrm>
          <a:off x="915581" y="260959"/>
          <a:ext cx="3302492" cy="15979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>
              <a:solidFill>
                <a:schemeClr val="bg1"/>
              </a:solidFill>
            </a:rPr>
            <a:t>воспитание уважения к отечественной классике как высочайшему достижению национальной культуры</a:t>
          </a:r>
        </a:p>
      </dsp:txBody>
      <dsp:txXfrm>
        <a:off x="962383" y="307761"/>
        <a:ext cx="3208888" cy="1504342"/>
      </dsp:txXfrm>
    </dsp:sp>
    <dsp:sp modelId="{D104B56A-D661-4D38-B1C7-74A84BE309B0}">
      <dsp:nvSpPr>
        <dsp:cNvPr id="0" name=""/>
        <dsp:cNvSpPr/>
      </dsp:nvSpPr>
      <dsp:spPr bwMode="auto">
        <a:xfrm rot="9583304">
          <a:off x="3118243" y="5393479"/>
          <a:ext cx="1026707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46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68A70A01-F039-40FA-928B-24704F8FEE04}">
      <dsp:nvSpPr>
        <dsp:cNvPr id="0" name=""/>
        <dsp:cNvSpPr/>
      </dsp:nvSpPr>
      <dsp:spPr bwMode="auto">
        <a:xfrm>
          <a:off x="251039" y="5016241"/>
          <a:ext cx="3101162" cy="1683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29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>
              <a:solidFill>
                <a:schemeClr val="bg1"/>
              </a:solidFill>
            </a:rPr>
            <a:t>приобщение к наследию классической литературы и лучшим образцам современной литературы</a:t>
          </a:r>
        </a:p>
      </dsp:txBody>
      <dsp:txXfrm>
        <a:off x="300359" y="5065561"/>
        <a:ext cx="3002522" cy="1585271"/>
      </dsp:txXfrm>
    </dsp:sp>
    <dsp:sp modelId="{A6996EB4-E74A-43D2-9767-3FF1048D68E7}">
      <dsp:nvSpPr>
        <dsp:cNvPr id="0" name=""/>
        <dsp:cNvSpPr/>
      </dsp:nvSpPr>
      <dsp:spPr bwMode="auto">
        <a:xfrm rot="11291153">
          <a:off x="2693911" y="3353238"/>
          <a:ext cx="1023972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8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27B97E2E-FF29-4463-897E-FCD2F07C272C}">
      <dsp:nvSpPr>
        <dsp:cNvPr id="0" name=""/>
        <dsp:cNvSpPr/>
      </dsp:nvSpPr>
      <dsp:spPr bwMode="auto">
        <a:xfrm>
          <a:off x="107572" y="2464932"/>
          <a:ext cx="2844233" cy="198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/>
            <a:t>формирование понимания литературы как национально-культурной ценности, как особого способа познания жизни</a:t>
          </a:r>
        </a:p>
      </dsp:txBody>
      <dsp:txXfrm>
        <a:off x="165814" y="2523174"/>
        <a:ext cx="2727749" cy="1872031"/>
      </dsp:txXfrm>
    </dsp:sp>
    <dsp:sp modelId="{C8190798-CC2E-4720-91EB-E271293D2E2D}">
      <dsp:nvSpPr>
        <dsp:cNvPr id="0" name=""/>
        <dsp:cNvSpPr/>
      </dsp:nvSpPr>
      <dsp:spPr bwMode="auto">
        <a:xfrm rot="19132289">
          <a:off x="8096314" y="1308677"/>
          <a:ext cx="957505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6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A6EFB3E0-0015-435B-BDEF-0A0C485CB278}">
      <dsp:nvSpPr>
        <dsp:cNvPr id="0" name=""/>
        <dsp:cNvSpPr/>
      </dsp:nvSpPr>
      <dsp:spPr bwMode="auto">
        <a:xfrm>
          <a:off x="8689994" y="240110"/>
          <a:ext cx="2935340" cy="1274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4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>
              <a:solidFill>
                <a:schemeClr val="bg1"/>
              </a:solidFill>
            </a:rPr>
            <a:t>совершенствование речи школьников</a:t>
          </a:r>
        </a:p>
      </dsp:txBody>
      <dsp:txXfrm>
        <a:off x="8727318" y="277434"/>
        <a:ext cx="2860692" cy="1199699"/>
      </dsp:txXfrm>
    </dsp:sp>
    <dsp:sp modelId="{17155E95-4867-4862-8973-60E26FE05B58}">
      <dsp:nvSpPr>
        <dsp:cNvPr id="0" name=""/>
        <dsp:cNvSpPr/>
      </dsp:nvSpPr>
      <dsp:spPr bwMode="auto">
        <a:xfrm>
          <a:off x="9013968" y="3044712"/>
          <a:ext cx="788399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55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CF667A9C-B2E7-488C-9A8C-14277F633222}">
      <dsp:nvSpPr>
        <dsp:cNvPr id="0" name=""/>
        <dsp:cNvSpPr/>
      </dsp:nvSpPr>
      <dsp:spPr bwMode="auto">
        <a:xfrm>
          <a:off x="9672911" y="2467487"/>
          <a:ext cx="2429202" cy="17300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3999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/>
            <a:t>формирование нравственной и эстетической культуры</a:t>
          </a:r>
        </a:p>
      </dsp:txBody>
      <dsp:txXfrm>
        <a:off x="9723581" y="2518157"/>
        <a:ext cx="2327862" cy="1628676"/>
      </dsp:txXfrm>
    </dsp:sp>
    <dsp:sp modelId="{D922507E-5D67-4B09-9FC7-4B09D66F8F2C}">
      <dsp:nvSpPr>
        <dsp:cNvPr id="0" name=""/>
        <dsp:cNvSpPr/>
      </dsp:nvSpPr>
      <dsp:spPr bwMode="auto">
        <a:xfrm rot="1576847">
          <a:off x="8947901" y="5273063"/>
          <a:ext cx="727173" cy="8804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 val="4900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E8FC969E-F5AF-4AE2-B597-AD774AE53D0B}">
      <dsp:nvSpPr>
        <dsp:cNvPr id="0" name=""/>
        <dsp:cNvSpPr/>
      </dsp:nvSpPr>
      <dsp:spPr bwMode="auto">
        <a:xfrm>
          <a:off x="9478168" y="4460589"/>
          <a:ext cx="2578113" cy="22307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51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2000" b="1" kern="1200"/>
            <a:t>формирование гражданственности, патриотизма и национального самосознания</a:t>
          </a:r>
        </a:p>
      </dsp:txBody>
      <dsp:txXfrm>
        <a:off x="9543503" y="4525924"/>
        <a:ext cx="2447443" cy="2100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89484-2517-4F04-8662-3AC2561A0977}">
      <dsp:nvSpPr>
        <dsp:cNvPr id="0" name=""/>
        <dsp:cNvSpPr/>
      </dsp:nvSpPr>
      <dsp:spPr bwMode="auto">
        <a:xfrm rot="5400000">
          <a:off x="-171397" y="178238"/>
          <a:ext cx="1142647" cy="799853"/>
        </a:xfrm>
        <a:prstGeom prst="chevron">
          <a:avLst/>
        </a:prstGeom>
        <a:gradFill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300" kern="1200">
              <a:solidFill>
                <a:schemeClr val="tx1"/>
              </a:solidFill>
            </a:rPr>
            <a:t>Подгото-вительный</a:t>
          </a:r>
        </a:p>
      </dsp:txBody>
      <dsp:txXfrm rot="-5400000">
        <a:off x="1" y="406768"/>
        <a:ext cx="799853" cy="342794"/>
      </dsp:txXfrm>
    </dsp:sp>
    <dsp:sp modelId="{61795747-3AB0-42ED-ABB4-731A3C3E20D0}">
      <dsp:nvSpPr>
        <dsp:cNvPr id="0" name=""/>
        <dsp:cNvSpPr/>
      </dsp:nvSpPr>
      <dsp:spPr bwMode="auto">
        <a:xfrm rot="5400000">
          <a:off x="5945593" y="-5138899"/>
          <a:ext cx="743111" cy="11034592"/>
        </a:xfrm>
        <a:prstGeom prst="round2Same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ru-RU" sz="1600" kern="1200"/>
            <a:t>Выбор темы мероприятия, постановка цели, определение аудитории; определение места, времени, даты постановки; поиски информации, изучение биографии поэта / писателя, знакомство с его произведениями, историей их создания.</a:t>
          </a:r>
        </a:p>
      </dsp:txBody>
      <dsp:txXfrm rot="-5400000">
        <a:off x="799853" y="43117"/>
        <a:ext cx="10998316" cy="670559"/>
      </dsp:txXfrm>
    </dsp:sp>
    <dsp:sp modelId="{B051FC72-6189-439F-9173-8071B18668AE}">
      <dsp:nvSpPr>
        <dsp:cNvPr id="0" name=""/>
        <dsp:cNvSpPr/>
      </dsp:nvSpPr>
      <dsp:spPr bwMode="auto">
        <a:xfrm rot="5400000">
          <a:off x="-171397" y="1226553"/>
          <a:ext cx="1142647" cy="799853"/>
        </a:xfrm>
        <a:prstGeom prst="chevron">
          <a:avLst/>
        </a:prstGeom>
        <a:gradFill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300" kern="1200">
              <a:solidFill>
                <a:schemeClr val="tx1"/>
              </a:solidFill>
            </a:rPr>
            <a:t>Написание сценария</a:t>
          </a:r>
        </a:p>
      </dsp:txBody>
      <dsp:txXfrm rot="-5400000">
        <a:off x="1" y="1455083"/>
        <a:ext cx="799853" cy="342794"/>
      </dsp:txXfrm>
    </dsp:sp>
    <dsp:sp modelId="{F655F291-55DD-4FC5-BEF5-3FC89F26A34B}">
      <dsp:nvSpPr>
        <dsp:cNvPr id="0" name=""/>
        <dsp:cNvSpPr/>
      </dsp:nvSpPr>
      <dsp:spPr bwMode="auto">
        <a:xfrm rot="5400000">
          <a:off x="5945789" y="-4090779"/>
          <a:ext cx="742720" cy="11034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ru-RU" sz="1600" kern="1200"/>
            <a:t>Выборка произведений в соответствии с логикой написания сценария. Подбор музыкального сопровождения с учётом тематики мероприятия, относящихся к творчеству поэта / писателя.</a:t>
          </a:r>
        </a:p>
      </dsp:txBody>
      <dsp:txXfrm rot="-5400000">
        <a:off x="799854" y="1091413"/>
        <a:ext cx="10998335" cy="670206"/>
      </dsp:txXfrm>
    </dsp:sp>
    <dsp:sp modelId="{45CC6CEF-44E3-46CB-838C-F59AD75BAA27}">
      <dsp:nvSpPr>
        <dsp:cNvPr id="0" name=""/>
        <dsp:cNvSpPr/>
      </dsp:nvSpPr>
      <dsp:spPr bwMode="auto">
        <a:xfrm rot="5400000">
          <a:off x="-171397" y="2274869"/>
          <a:ext cx="1142647" cy="799853"/>
        </a:xfrm>
        <a:prstGeom prst="chevron">
          <a:avLst/>
        </a:prstGeom>
        <a:gradFill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100" kern="1200">
              <a:solidFill>
                <a:schemeClr val="tx1"/>
              </a:solidFill>
            </a:rPr>
            <a:t>Формирова-</a:t>
          </a:r>
          <a:r>
            <a:rPr lang="ru-RU" sz="1200" kern="1200">
              <a:solidFill>
                <a:schemeClr val="tx1"/>
              </a:solidFill>
            </a:rPr>
            <a:t>ние твор-ческой группы</a:t>
          </a:r>
        </a:p>
      </dsp:txBody>
      <dsp:txXfrm rot="-5400000">
        <a:off x="1" y="2503399"/>
        <a:ext cx="799853" cy="342794"/>
      </dsp:txXfrm>
    </dsp:sp>
    <dsp:sp modelId="{685DF2D6-0110-480F-914E-E1CC6BB1EAB9}">
      <dsp:nvSpPr>
        <dsp:cNvPr id="0" name=""/>
        <dsp:cNvSpPr/>
      </dsp:nvSpPr>
      <dsp:spPr bwMode="auto">
        <a:xfrm rot="5400000">
          <a:off x="5945789" y="-3042464"/>
          <a:ext cx="742720" cy="11034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ru-RU" sz="1600" kern="1200"/>
            <a:t>Привлечение к участию в постановке литературно-музыкальной композиции коллег для организаций и проведения репетиций; привлечение к участию педагогов отделения дополнительного образования и их воспитанников (постановка художественных номеров); подбор чтецов и ведущих среди обучающихся из разных параллелей.</a:t>
          </a:r>
        </a:p>
      </dsp:txBody>
      <dsp:txXfrm rot="-5400000">
        <a:off x="799854" y="2139728"/>
        <a:ext cx="10998335" cy="670206"/>
      </dsp:txXfrm>
    </dsp:sp>
    <dsp:sp modelId="{4566E3BE-4EC5-40D5-A0C2-7C77FAB76BEC}">
      <dsp:nvSpPr>
        <dsp:cNvPr id="0" name=""/>
        <dsp:cNvSpPr/>
      </dsp:nvSpPr>
      <dsp:spPr bwMode="auto">
        <a:xfrm rot="5400000">
          <a:off x="-171397" y="3414000"/>
          <a:ext cx="1142647" cy="799853"/>
        </a:xfrm>
        <a:prstGeom prst="chevron">
          <a:avLst/>
        </a:prstGeom>
        <a:gradFill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400" kern="1200">
              <a:solidFill>
                <a:schemeClr val="tx1"/>
              </a:solidFill>
            </a:rPr>
            <a:t>Коррек-ционный этап</a:t>
          </a:r>
        </a:p>
      </dsp:txBody>
      <dsp:txXfrm rot="-5400000">
        <a:off x="1" y="3642530"/>
        <a:ext cx="799853" cy="342794"/>
      </dsp:txXfrm>
    </dsp:sp>
    <dsp:sp modelId="{7F278018-DC58-4266-BA62-33B0DDAD2288}">
      <dsp:nvSpPr>
        <dsp:cNvPr id="0" name=""/>
        <dsp:cNvSpPr/>
      </dsp:nvSpPr>
      <dsp:spPr bwMode="auto">
        <a:xfrm rot="5400000">
          <a:off x="5854973" y="-1903332"/>
          <a:ext cx="924353" cy="11034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ru-RU" sz="1600" kern="1200">
              <a:solidFill>
                <a:schemeClr val="tx1"/>
              </a:solidFill>
            </a:rPr>
            <a:t>Репетиционный период, подготовка технического сопровождения мероприятия: и</a:t>
          </a:r>
          <a:r>
            <a:rPr lang="ru-RU" sz="1600" kern="1200"/>
            <a:t>ндивидуальные репетиции с чтецами, ведущими, постановка выразительного чтения; репетиции творческих номеров; подборка визуального и звукового ряда в виде презентации, фильма, аудиозаписи для мероприятия, настройка и проверка работы оборудования; выбор сценических костюмов, подготовка реквизита (если необходимо); сводная репетиция; генеральная репетиция.</a:t>
          </a:r>
        </a:p>
      </dsp:txBody>
      <dsp:txXfrm rot="-5400000">
        <a:off x="799854" y="3196910"/>
        <a:ext cx="10989469" cy="834107"/>
      </dsp:txXfrm>
    </dsp:sp>
    <dsp:sp modelId="{8F6AFD8D-06F2-44B7-BD4D-1040DED4417C}">
      <dsp:nvSpPr>
        <dsp:cNvPr id="0" name=""/>
        <dsp:cNvSpPr/>
      </dsp:nvSpPr>
      <dsp:spPr bwMode="auto">
        <a:xfrm rot="5400000">
          <a:off x="-171397" y="4462316"/>
          <a:ext cx="1142647" cy="799853"/>
        </a:xfrm>
        <a:prstGeom prst="chevron">
          <a:avLst/>
        </a:prstGeom>
        <a:gradFill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400" kern="1200">
              <a:solidFill>
                <a:schemeClr val="tx1"/>
              </a:solidFill>
            </a:rPr>
            <a:t>Основной этап </a:t>
          </a:r>
        </a:p>
      </dsp:txBody>
      <dsp:txXfrm rot="-5400000">
        <a:off x="1" y="4690846"/>
        <a:ext cx="799853" cy="342794"/>
      </dsp:txXfrm>
    </dsp:sp>
    <dsp:sp modelId="{5CC8FB00-2242-4529-A267-97D16BA8E874}">
      <dsp:nvSpPr>
        <dsp:cNvPr id="0" name=""/>
        <dsp:cNvSpPr/>
      </dsp:nvSpPr>
      <dsp:spPr bwMode="auto">
        <a:xfrm rot="5400000">
          <a:off x="5945789" y="-855017"/>
          <a:ext cx="742720" cy="11034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ru-RU" sz="1600" kern="1200"/>
            <a:t>Установка оборудования, проведение мероприятия. Постановка для учащихся школы по параллелям: 7-8 классов и 9-11 классов.</a:t>
          </a:r>
        </a:p>
      </dsp:txBody>
      <dsp:txXfrm rot="-5400000">
        <a:off x="799854" y="4327175"/>
        <a:ext cx="10998335" cy="670206"/>
      </dsp:txXfrm>
    </dsp:sp>
    <dsp:sp modelId="{3F976F48-486A-482B-AC8C-8E91F0DDBC40}">
      <dsp:nvSpPr>
        <dsp:cNvPr id="0" name=""/>
        <dsp:cNvSpPr/>
      </dsp:nvSpPr>
      <dsp:spPr bwMode="auto">
        <a:xfrm rot="5400000">
          <a:off x="-171397" y="5510631"/>
          <a:ext cx="1142647" cy="7998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100" kern="1200">
              <a:solidFill>
                <a:schemeClr val="tx1"/>
              </a:solidFill>
            </a:rPr>
            <a:t>Подведение </a:t>
          </a:r>
          <a:r>
            <a:rPr lang="ru-RU" sz="1200" kern="1200">
              <a:solidFill>
                <a:schemeClr val="tx1"/>
              </a:solidFill>
            </a:rPr>
            <a:t>итогов, рефлексия</a:t>
          </a:r>
        </a:p>
      </dsp:txBody>
      <dsp:txXfrm rot="-5400000">
        <a:off x="1" y="5739161"/>
        <a:ext cx="799853" cy="342794"/>
      </dsp:txXfrm>
    </dsp:sp>
    <dsp:sp modelId="{427728FB-21BB-414D-9F7E-6023487A8D67}">
      <dsp:nvSpPr>
        <dsp:cNvPr id="0" name=""/>
        <dsp:cNvSpPr/>
      </dsp:nvSpPr>
      <dsp:spPr bwMode="auto">
        <a:xfrm rot="5400000">
          <a:off x="5945789" y="228466"/>
          <a:ext cx="742720" cy="110345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endParaRPr lang="ru-RU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defRPr/>
          </a:pPr>
          <a:r>
            <a:rPr lang="ru-RU" sz="1600" kern="1200"/>
            <a:t>Анализ проведённой работы, работа над ошибками, обмен впечатлениями. Награждение участников мероприятия.</a:t>
          </a:r>
        </a:p>
      </dsp:txBody>
      <dsp:txXfrm rot="-5400000">
        <a:off x="799854" y="5410659"/>
        <a:ext cx="10998335" cy="670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ADD96-8028-4463-BA75-31AF5F01800C}" type="datetimeFigureOut">
              <a:rPr lang="ru-RU" smtClean="0"/>
              <a:t>08.06.2024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10A63-4802-48E4-A738-90A609DFCF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7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AD7A0D-B9BA-4434-9FB3-75B541705E34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90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9B7DE5-8EC1-4CE2-9C50-EFAD6613BE9B}" type="datetimeFigureOut">
              <a:rPr lang="ru-RU"/>
              <a:t>08.06.2024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7D3062-3EE8-4186-A737-9F685E98073A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k.ru/video/1458903386797" TargetMode="External"/><Relationship Id="rId3" Type="http://schemas.openxmlformats.org/officeDocument/2006/relationships/hyperlink" Target="https://www.rasulgamzatov.ru/" TargetMode="External"/><Relationship Id="rId7" Type="http://schemas.openxmlformats.org/officeDocument/2006/relationships/hyperlink" Target="https://fb.ru/article/438219/rasul-gamzatov-tsitatyi-i-aforizmyi-vyidayuschegosya-poeta" TargetMode="External"/><Relationship Id="rId2" Type="http://schemas.openxmlformats.org/officeDocument/2006/relationships/hyperlink" Target="https://www.retroportal.ru/gamzatov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velib.ru/author/26136/quotes-rasul-gamzatov" TargetMode="External"/><Relationship Id="rId5" Type="http://schemas.openxmlformats.org/officeDocument/2006/relationships/hyperlink" Target="http://lib.ru/POEZIQ/GAMZATOW/gamzatov.txt" TargetMode="External"/><Relationship Id="rId4" Type="http://schemas.openxmlformats.org/officeDocument/2006/relationships/hyperlink" Target="https://box.hitplayer.ru/?s=&#1087;&#1077;&#1089;&#1085;&#1080;%20&#1088;&#1072;&#1089;&#1091;&#1083;&#1072;%20&#1075;&#1072;&#1084;&#1079;&#1072;&#1090;&#1086;&#1074;&#1072;&amp;p=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>
            <a:alphaModFix amt="91000"/>
            <a:lum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595750" y="582697"/>
            <a:ext cx="10989819" cy="3019485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indent="180340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40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Методическая </a:t>
            </a:r>
            <a:r>
              <a:rPr lang="ru-RU" sz="40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разработка </a:t>
            </a:r>
            <a:r>
              <a:rPr lang="ru-RU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«Суди меня по кодексу любви…»</a:t>
            </a:r>
            <a:r>
              <a:rPr lang="ru-RU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1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Внеклассное занятие в форме литературно-музыкальной композиции</a:t>
            </a:r>
            <a:endParaRPr lang="ru-RU" sz="31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831072" y="4577903"/>
            <a:ext cx="10776857" cy="1655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/>
                <a:cs typeface="Times New Roman"/>
              </a:rPr>
              <a:t>Гапонова Татьяна Владимировна</a:t>
            </a:r>
            <a:endParaRPr dirty="0"/>
          </a:p>
          <a:p>
            <a:pPr>
              <a:defRPr/>
            </a:pPr>
            <a:r>
              <a:rPr lang="ru-RU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/>
                <a:cs typeface="Times New Roman"/>
              </a:rPr>
              <a:t>Государственное бюджетное образовательное учреждение                 средняя общеобразовательная школа № 376                                            Московского района Санкт-Петербурга,                                                        учитель русского языка и литературы</a:t>
            </a:r>
            <a:endParaRPr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732531" y="180042"/>
            <a:ext cx="1290429" cy="1358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95787" y="82171"/>
            <a:ext cx="1614586" cy="16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3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1.	Посвящается Расулу Гамзатову // Сайт </a:t>
            </a:r>
            <a:r>
              <a:rPr lang="ru-RU" dirty="0" err="1"/>
              <a:t>Ретропортал</a:t>
            </a:r>
            <a:r>
              <a:rPr lang="ru-RU" dirty="0"/>
              <a:t> - URL: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www.retroportal.ru/gamzatov.html</a:t>
            </a:r>
            <a:r>
              <a:rPr lang="ru-RU" dirty="0" smtClean="0"/>
              <a:t> Свободный </a:t>
            </a:r>
            <a:r>
              <a:rPr lang="ru-RU" dirty="0"/>
              <a:t>доступ (Дата обращения 07.06.2024)</a:t>
            </a:r>
          </a:p>
          <a:p>
            <a:r>
              <a:rPr lang="ru-RU" dirty="0"/>
              <a:t>2.	Расул Гамзатов. Народный поэт Дагестана // Расул Гамзатов: биография, стихи, поэмы / официальный сайт - URL: </a:t>
            </a:r>
            <a:r>
              <a:rPr lang="ru-RU" dirty="0">
                <a:hlinkClick r:id="rId3"/>
              </a:rPr>
              <a:t>https://www.rasulgamzatov.ru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Свободный </a:t>
            </a:r>
            <a:r>
              <a:rPr lang="ru-RU" dirty="0"/>
              <a:t>доступ (Дата обращения 07.06.2024)</a:t>
            </a:r>
          </a:p>
          <a:p>
            <a:r>
              <a:rPr lang="ru-RU" dirty="0"/>
              <a:t>3.	Песни на стихи Расула Гамзатова // Музыкальный веб-сайт  </a:t>
            </a:r>
            <a:r>
              <a:rPr lang="ru-RU" dirty="0" err="1"/>
              <a:t>HotPleer</a:t>
            </a:r>
            <a:r>
              <a:rPr lang="ru-RU" dirty="0"/>
              <a:t> - URL: </a:t>
            </a:r>
            <a:r>
              <a:rPr lang="ru-RU" dirty="0">
                <a:hlinkClick r:id="rId4"/>
              </a:rPr>
              <a:t>https://box.hitplayer.ru/?</a:t>
            </a:r>
            <a:r>
              <a:rPr lang="ru-RU" dirty="0" smtClean="0">
                <a:hlinkClick r:id="rId4"/>
              </a:rPr>
              <a:t>s=песни%20расула%20гамзатова&amp;p=2</a:t>
            </a:r>
            <a:r>
              <a:rPr lang="ru-RU" dirty="0" smtClean="0"/>
              <a:t> Свободный </a:t>
            </a:r>
            <a:r>
              <a:rPr lang="ru-RU" dirty="0"/>
              <a:t>доступ. (Дата обращения 07.06.2024)</a:t>
            </a:r>
          </a:p>
          <a:p>
            <a:r>
              <a:rPr lang="ru-RU" dirty="0"/>
              <a:t>4.	Расул Гамзатов. Суди меня по кодексу любви //  Литературный портал lib.ru - URL: </a:t>
            </a: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lib.ru/POEZIQ/GAMZATOW/gamzatov.txt</a:t>
            </a:r>
            <a:r>
              <a:rPr lang="ru-RU" dirty="0" smtClean="0"/>
              <a:t> Открытый </a:t>
            </a:r>
            <a:r>
              <a:rPr lang="ru-RU" dirty="0"/>
              <a:t>доступ (Дата обращения 07.06.2024)</a:t>
            </a:r>
          </a:p>
          <a:p>
            <a:r>
              <a:rPr lang="ru-RU" dirty="0"/>
              <a:t>5.	Расул Гамзатов: цитаты // Издательский проект / Литературный портал livelib.ru - URL: </a:t>
            </a:r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www.livelib.ru/author/26136/quotes-rasul-gamzatov</a:t>
            </a:r>
            <a:r>
              <a:rPr lang="ru-RU" dirty="0" smtClean="0"/>
              <a:t> Свободный </a:t>
            </a:r>
            <a:r>
              <a:rPr lang="ru-RU" dirty="0"/>
              <a:t>доступ. (Дата обращения 07.06.2024)</a:t>
            </a:r>
          </a:p>
          <a:p>
            <a:r>
              <a:rPr lang="ru-RU" dirty="0"/>
              <a:t>6.	Расул Гамзатов: цитаты и афоризмы выдающегося поэта // Социальная площадка для </a:t>
            </a:r>
            <a:r>
              <a:rPr lang="ru-RU" dirty="0" err="1"/>
              <a:t>блогеров</a:t>
            </a:r>
            <a:r>
              <a:rPr lang="ru-RU" dirty="0"/>
              <a:t> Fb.ru: Культура, искусство, литература. - URL: </a:t>
            </a:r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fb.ru/article/438219/rasul-gamzatov-tsitatyi-i-aforizmyi-vyidayuschegosya-poeta</a:t>
            </a:r>
            <a:r>
              <a:rPr lang="ru-RU" dirty="0" smtClean="0"/>
              <a:t> Свободный </a:t>
            </a:r>
            <a:r>
              <a:rPr lang="ru-RU" dirty="0"/>
              <a:t>доступ (Дата обращения 07.06.2024)</a:t>
            </a:r>
          </a:p>
          <a:p>
            <a:r>
              <a:rPr lang="ru-RU" dirty="0"/>
              <a:t>7.	Расул Гамзатов. Когда я окажусь на свете том // Отрывок из документального фильма о Расуле Гамзатове: читает Омар османов / Социальная сеть «Одноклассники», выложено 03.06.2019 пользователем </a:t>
            </a:r>
            <a:r>
              <a:rPr lang="ru-RU" dirty="0" err="1"/>
              <a:t>соцсети</a:t>
            </a:r>
            <a:r>
              <a:rPr lang="ru-RU" dirty="0"/>
              <a:t>. - URL: </a:t>
            </a:r>
            <a:r>
              <a:rPr lang="ru-RU" dirty="0">
                <a:hlinkClick r:id="rId8"/>
              </a:rPr>
              <a:t>https://</a:t>
            </a:r>
            <a:r>
              <a:rPr lang="ru-RU" dirty="0" smtClean="0">
                <a:hlinkClick r:id="rId8"/>
              </a:rPr>
              <a:t>ok.ru/video/1458903386797</a:t>
            </a:r>
            <a:r>
              <a:rPr lang="ru-RU" dirty="0" smtClean="0"/>
              <a:t> Доступно </a:t>
            </a:r>
            <a:r>
              <a:rPr lang="ru-RU" dirty="0"/>
              <a:t>зарегистрированным пользователям. (Дата обращения 07.06.2004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86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91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229726" y="61953"/>
            <a:ext cx="2868490" cy="30224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3850687" y="5925127"/>
            <a:ext cx="7875148" cy="707886"/>
          </a:xfrm>
          <a:prstGeom prst="rect">
            <a:avLst/>
          </a:prstGeom>
          <a:solidFill>
            <a:schemeClr val="accent6">
              <a:lumMod val="5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>
                <a:solidFill>
                  <a:schemeClr val="accent6">
                    <a:lumMod val="20000"/>
                    <a:lumOff val="80000"/>
                  </a:schemeClr>
                </a:solidFill>
              </a:rPr>
              <a:t>Данное занятие не является программным в 7-11 классах, поэтому рекомендовано для проведения в предметную декаду по литературе.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0" y="1357053"/>
            <a:ext cx="3485030" cy="560895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 bwMode="auto">
          <a:xfrm>
            <a:off x="161365" y="71901"/>
            <a:ext cx="8649820" cy="1323439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>
                <a:solidFill>
                  <a:schemeClr val="accent2">
                    <a:lumMod val="50000"/>
                  </a:schemeClr>
                </a:solidFill>
              </a:rPr>
              <a:t>Внеклассное мероприятие «Суди меня по кодексу любви» приурочено к 100-летию Расула Гамзатова и проведено в неделю словесности. Представляет собой литературно-музыкальную композицию, основанную на биографии поэта с использованием его произведений.</a:t>
            </a:r>
            <a:endParaRPr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353923" y="1573177"/>
            <a:ext cx="5695950" cy="4093428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>
                <a:solidFill>
                  <a:schemeClr val="accent3">
                    <a:lumMod val="20000"/>
                    <a:lumOff val="80000"/>
                  </a:schemeClr>
                </a:solidFill>
              </a:rPr>
              <a:t>Методическая разработка внеклассного мероприятия предназначена для использования учителями средней школы и педагогами дополнительного образования для подготовки и проведения внеклассного мероприятия в форме литературно-музыкальной гостиной.</a:t>
            </a:r>
            <a:endParaRPr/>
          </a:p>
          <a:p>
            <a:pPr algn="just">
              <a:defRPr/>
            </a:pPr>
            <a:r>
              <a:rPr lang="ru-RU" sz="2000">
                <a:solidFill>
                  <a:schemeClr val="accent3">
                    <a:lumMod val="20000"/>
                    <a:lumOff val="80000"/>
                  </a:schemeClr>
                </a:solidFill>
              </a:rPr>
              <a:t>Рассчитана на обучающихся 7-11 классов.</a:t>
            </a:r>
            <a:endParaRPr/>
          </a:p>
          <a:p>
            <a:pPr algn="just">
              <a:defRPr/>
            </a:pPr>
            <a:r>
              <a:rPr lang="ru-RU" sz="2000">
                <a:solidFill>
                  <a:schemeClr val="accent3">
                    <a:lumMod val="20000"/>
                    <a:lumOff val="80000"/>
                  </a:schemeClr>
                </a:solidFill>
              </a:rPr>
              <a:t>Направлена на формирование интереса обучающихся к изучению литературы народов России, воспитание эстетического восприятия мира через поэзию, воспитание патриотизма.</a:t>
            </a:r>
            <a:endParaRPr/>
          </a:p>
          <a:p>
            <a:pPr algn="just">
              <a:defRPr/>
            </a:pPr>
            <a:r>
              <a:rPr lang="ru-RU" sz="2000">
                <a:solidFill>
                  <a:schemeClr val="accent3">
                    <a:lumMod val="20000"/>
                    <a:lumOff val="80000"/>
                  </a:schemeClr>
                </a:solidFill>
              </a:rPr>
              <a:t>Рекомендовано для проведения в неделю словесности.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28738" y="200585"/>
          <a:ext cx="11534775" cy="651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254244" y="180975"/>
            <a:ext cx="11870348" cy="2333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3702424" y="1748119"/>
            <a:ext cx="545950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Цель: </a:t>
            </a:r>
            <a:endParaRPr/>
          </a:p>
          <a:p>
            <a:pPr lvl="0" algn="ctr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- сформировать у обучающихся потребность в качественном чтении, культуру читательского восприятия, понимания литературных текстов;</a:t>
            </a:r>
            <a:endParaRPr/>
          </a:p>
          <a:p>
            <a:pPr lvl="0" algn="ctr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- развить чувство причастности к отечественной культуре и уважение к другим культурам;</a:t>
            </a:r>
            <a:endParaRPr/>
          </a:p>
          <a:p>
            <a:pPr lvl="0" algn="ctr">
              <a:spcAft>
                <a:spcPts val="0"/>
              </a:spcAft>
              <a:defRPr/>
            </a:pPr>
            <a:r>
              <a:rPr lang="ru-RU" sz="2400" b="1">
                <a:solidFill>
                  <a:schemeClr val="bg1"/>
                </a:solidFill>
              </a:rPr>
              <a:t>- Развить ценностную сферу личности на основе духовно-нравственных идеалов, воплощённых в отечественной и зарубежной литературе.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100313222" name="Диаграмма 1003132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89976"/>
              </p:ext>
            </p:extLst>
          </p:nvPr>
        </p:nvGraphicFramePr>
        <p:xfrm>
          <a:off x="537874" y="189411"/>
          <a:ext cx="11143130" cy="361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7881" y="3973855"/>
          <a:ext cx="11143130" cy="2667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7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1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Внутренние факторы</a:t>
                      </a:r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Внешние факторы</a:t>
                      </a:r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Сильные стороны</a:t>
                      </a:r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Возможности</a:t>
                      </a:r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Воспитание характера, преодоление трудностей, воспитание ответственности, престижность участия в мероприятии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Самореализация для обучающихся,</a:t>
                      </a:r>
                      <a:endParaRPr dirty="0"/>
                    </a:p>
                    <a:p>
                      <a:pPr algn="l"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расширение кругозора, уважение товарищей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Слабые стороны</a:t>
                      </a:r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Риски</a:t>
                      </a:r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0" i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Большая загруженность, мало времени на репетиции у учеников и учителей, длительная подготовка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могут заболеть, техника может выйти из строя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5846" y="325317"/>
          <a:ext cx="11834446" cy="6488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 bwMode="auto">
          <a:xfrm>
            <a:off x="975946" y="-105505"/>
            <a:ext cx="10454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Этапы внеклассного мероприятия «Суди меня по кодексу любви»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>
            <a:alphaModFix amt="93000"/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28276" y="482756"/>
          <a:ext cx="6801442" cy="62223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1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2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Вступление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  <a:miter/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Презентация: звуки пандура, чтение Р.Гамзатова «Мой Дагестан» на аварском языке (отрывок). Ведущие: основные сведения о Расуле Гамзатове.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  <a:miter/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  <a:miter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Биография поэта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  <a:miter/>
                    </a:lnL>
                    <a:lnR w="12700" algn="ctr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Ведущие: рассказ об отношении к родине, к односельчанам, начало творческого пути. Презентация: виды родного села Цада; фотографии родителей, Расула Гамзатова с родителями.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bg1"/>
                      </a:solidFill>
                      <a:miter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1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Отношение к матери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  <a:miter/>
                    </a:lnL>
                    <a:lnR w="12700" algn="ctr">
                      <a:solidFill>
                        <a:schemeClr val="bg1"/>
                      </a:solidFill>
                      <a:miter/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  <a:miter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Ведущие: рассказ об отношении к родителям, к матери. Чтецы: стихотворения «Мама», «Есть три заветных песни у людей». Творческий номер – песня «Колыбельная» сл. Р.Гамзатова, муз. О.Фельцман. Презентация: фотографии матери Расула Гамзатова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bg1"/>
                      </a:solidFill>
                      <a:miter/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1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Отношение к женщине, к любимой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  <a:miter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  <a:miter/>
                    </a:lnB>
                    <a:solidFill>
                      <a:schemeClr val="bg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Ведущие: любовь в жизни поэта. Чтецы: «Сердце, которое любит», «Несерьёзны наши ссоры». Творческий номер – песня «Любимая моя», сл. Р.Гамзатов, пер. Е.Николаевская, муз. Р.Паулс. Презентация: фотографии жены, детей Расула Гамзатова из семейного альбома.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algn="ctr">
                      <a:solidFill>
                        <a:schemeClr val="bg1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algn="ctr">
                      <a:solidFill>
                        <a:schemeClr val="bg1"/>
                      </a:solidFill>
                      <a:miter/>
                    </a:lnB>
                    <a:solidFill>
                      <a:schemeClr val="bg1">
                        <a:alpha val="6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195258" y="76759"/>
            <a:ext cx="2650153" cy="2115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647964" y="2124075"/>
            <a:ext cx="2343506" cy="1613267"/>
          </a:xfrm>
          <a:prstGeom prst="ellipse">
            <a:avLst/>
          </a:prstGeom>
          <a:ln w="63500" cap="rnd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437303" y="3533514"/>
            <a:ext cx="2572405" cy="1412301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032557" y="4972050"/>
            <a:ext cx="2958913" cy="1727366"/>
          </a:xfrm>
          <a:prstGeom prst="ellipse">
            <a:avLst/>
          </a:prstGeom>
          <a:ln w="63500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665296" y="-71110"/>
            <a:ext cx="34131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ru-RU" sz="28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Book Antiqua"/>
              </a:rPr>
              <a:t>Ход мероприятия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email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57470" y="157765"/>
          <a:ext cx="7032223" cy="6430888"/>
        </p:xfrm>
        <a:graphic>
          <a:graphicData uri="http://schemas.openxmlformats.org/drawingml/2006/table">
            <a:tbl>
              <a:tblPr firstRow="1" firstCol="1" bandRow="1"/>
              <a:tblGrid>
                <a:gridCol w="155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О мудрости</a:t>
                      </a:r>
                      <a:endParaRPr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в поэзии Р.Гамзатова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solidFill>
                            <a:schemeClr val="tx1"/>
                          </a:solidFill>
                        </a:rPr>
                        <a:t>Ведущие: о житейской мудрости горца. Чтецы: «Молитва горца». Перевод Я. Козловского, «Всезнающих людей на свете нет». Творческий номер - песня «Берегите друзей», сл. Р.Гамзатов, пер. Н.Гребнёв, муз. А.Экимян. Презентация: виды Дагестана (видео)</a:t>
                      </a:r>
                      <a:endParaRPr lang="ru-RU" sz="18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9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+mn-lt"/>
                          <a:ea typeface="Calibri"/>
                          <a:cs typeface="Times New Roman"/>
                        </a:rPr>
                        <a:t>История песни «Журавли»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+mn-lt"/>
                          <a:ea typeface="Calibri"/>
                          <a:cs typeface="Times New Roman"/>
                        </a:rPr>
                        <a:t>Ведущие: история создания песни «Журавли». Творческий номер - песня «Журавли», сл.Р.Гамзатов, пер. Н.Горебнёв, муз. Я Френкель. Презентация: памятники: в центре Хиросимы — девочка с журавлем в руках, в Осетии матери, оплакивавшей семерых своих сыновей, не вернувшихся с войны, видеоряд под песню «Журавли».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+mn-lt"/>
                          <a:ea typeface="Calibri"/>
                          <a:cs typeface="Times New Roman"/>
                        </a:rPr>
                        <a:t>О дружбе народов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+mn-lt"/>
                          <a:ea typeface="Calibri"/>
                          <a:cs typeface="Times New Roman"/>
                        </a:rPr>
                        <a:t>Ведущие: отношение Р.Гамзатова к разным народам, о распаде Советского Союза. Презентация: видео - фрагмент из фильма о Расуле Гамзатове «Когда я окажусь на свете том.» Читает Омар Османов.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4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+mn-lt"/>
                          <a:ea typeface="Calibri"/>
                          <a:cs typeface="Times New Roman"/>
                        </a:rPr>
                        <a:t>Финал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800" b="0">
                          <a:latin typeface="+mn-lt"/>
                          <a:ea typeface="Calibri"/>
                          <a:cs typeface="Times New Roman"/>
                        </a:rPr>
                        <a:t>Ведущие: заключительные слова, итог творчества Р.Гамзатова. Чтецы: стихотворение «Мой Дагестан» на русском языке. Творческий номер -  песня «Я тебя никогда не забуду», сл. Р.Гамзатов, пер. Р.Рождественский, муз. Ю.Антонов</a:t>
                      </a:r>
                    </a:p>
                  </a:txBody>
                  <a:tcPr marL="68580" marR="68580" marT="0" marB="0">
                    <a:lnL w="12700" algn="ctr">
                      <a:solidFill>
                        <a:schemeClr val="bg1"/>
                      </a:solidFill>
                    </a:lnL>
                    <a:lnR w="12700" algn="ctr">
                      <a:solidFill>
                        <a:schemeClr val="bg1"/>
                      </a:solidFill>
                    </a:lnR>
                    <a:lnT w="12700" algn="ctr">
                      <a:solidFill>
                        <a:schemeClr val="bg1"/>
                      </a:solidFill>
                    </a:lnT>
                    <a:lnB w="12700" algn="ctr">
                      <a:solidFill>
                        <a:schemeClr val="bg1"/>
                      </a:solidFill>
                    </a:lnB>
                    <a:solidFill>
                      <a:schemeClr val="bg1">
                        <a:alpha val="6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07913" y="464736"/>
            <a:ext cx="1615853" cy="26006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556500" y="626100"/>
            <a:ext cx="1495425" cy="2517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109652" y="3892805"/>
            <a:ext cx="3734445" cy="2697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32708" y="-1"/>
            <a:ext cx="4683420" cy="3311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982691" y="-1"/>
            <a:ext cx="4684208" cy="33118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6870" y="2685166"/>
            <a:ext cx="1170791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prstClr val="black"/>
                </a:solidFill>
                <a:latin typeface="Gabriola"/>
              </a:rPr>
              <a:t>Заключение</a:t>
            </a:r>
            <a:endParaRPr lang="ru-RU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2800" dirty="0">
                <a:solidFill>
                  <a:prstClr val="black"/>
                </a:solidFill>
                <a:latin typeface="Gabriola"/>
              </a:rPr>
              <a:t>	Постановка литературно-музыкальной композиции «Суди меня по кодексу любви» была завершающим аккордом «Недели словесности», ярким и запоминающимся.</a:t>
            </a:r>
            <a:endParaRPr lang="ru-RU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2800" dirty="0">
                <a:solidFill>
                  <a:prstClr val="black"/>
                </a:solidFill>
                <a:latin typeface="Gabriola"/>
              </a:rPr>
              <a:t>	Поставленные задачи в ходе работы были решены. На этапе рефлексии ребята отмечали важность таких постановок, выражали готовность участвовать дальше.</a:t>
            </a:r>
            <a:endParaRPr lang="ru-RU" dirty="0">
              <a:solidFill>
                <a:prstClr val="black"/>
              </a:solidFill>
            </a:endParaRPr>
          </a:p>
          <a:p>
            <a:pPr lvl="0" algn="just">
              <a:defRPr/>
            </a:pPr>
            <a:r>
              <a:rPr lang="ru-RU" sz="2800" dirty="0">
                <a:solidFill>
                  <a:prstClr val="black"/>
                </a:solidFill>
                <a:latin typeface="Gabriola"/>
              </a:rPr>
              <a:t>	В мероприятии были задействованы 3 учителя средней школы, 2 педагога дополнительного образования, учащиеся 7-11 классов. Для нас важно было провести 2 мероприятия – для 7-8 и для 9-11 классов, поэтому мы готовили 2 состава участников. Это позволило заменять отсутствовавших участников.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1292</Words>
  <Application>Microsoft Office PowerPoint</Application>
  <DocSecurity>0</DocSecurity>
  <PresentationFormat>Широкоэкранный</PresentationFormat>
  <Paragraphs>82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Gabriola</vt:lpstr>
      <vt:lpstr>Times New Roman</vt:lpstr>
      <vt:lpstr>Тема Office</vt:lpstr>
      <vt:lpstr>Методическая разработка   «Суди меня по кодексу любви…» Внеклассное занятие в форме литературно-музыкальной композиции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источники: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Профессиональный конкурс педагогов Московского района Санкт-Петербурга «Воспитание гражданина: история, культура, искусство» Номинация «Нравственно-патриотическое воспитание школьников»  Методическая разработка   «Суди меня по кодексу любви…» Внеклассное занятие в форме литературно-музыкальной композиции</dc:title>
  <dc:subject/>
  <dc:creator>Гапонова Татьяна</dc:creator>
  <cp:keywords/>
  <dc:description/>
  <cp:lastModifiedBy>Гапонова Татьяна</cp:lastModifiedBy>
  <cp:revision>71</cp:revision>
  <dcterms:created xsi:type="dcterms:W3CDTF">2024-04-07T20:40:27Z</dcterms:created>
  <dcterms:modified xsi:type="dcterms:W3CDTF">2024-06-07T23:04:08Z</dcterms:modified>
  <cp:category/>
  <dc:identifier/>
  <cp:contentStatus/>
  <dc:language/>
  <cp:version/>
</cp:coreProperties>
</file>