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9" r:id="rId3"/>
    <p:sldId id="273" r:id="rId4"/>
    <p:sldId id="265" r:id="rId5"/>
    <p:sldId id="266" r:id="rId6"/>
    <p:sldId id="260" r:id="rId7"/>
    <p:sldId id="259" r:id="rId8"/>
    <p:sldId id="264" r:id="rId9"/>
    <p:sldId id="263" r:id="rId10"/>
    <p:sldId id="276" r:id="rId11"/>
    <p:sldId id="271" r:id="rId12"/>
    <p:sldId id="267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FBDAE1-5550-40CE-B663-33E41AB640DB}" type="datetimeFigureOut">
              <a:rPr lang="ru-RU" smtClean="0"/>
              <a:pPr/>
              <a:t>ср 01.02.17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A6566E-9F35-4831-841F-E6B95023D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643097"/>
            <a:ext cx="4747021" cy="376608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557" y="1483287"/>
            <a:ext cx="3544243" cy="49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613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altLang="ru-RU" sz="4000">
                <a:solidFill>
                  <a:srgbClr val="000099"/>
                </a:solidFill>
              </a:rPr>
              <a:t>Композиция</a:t>
            </a:r>
            <a:r>
              <a:rPr lang="ru-RU" altLang="ru-RU">
                <a:solidFill>
                  <a:srgbClr val="000099"/>
                </a:solidFill>
              </a:rPr>
              <a:t> детектива</a:t>
            </a:r>
          </a:p>
        </p:txBody>
      </p:sp>
      <p:graphicFrame>
        <p:nvGraphicFramePr>
          <p:cNvPr id="17492" name="Group 84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29600" cy="4684395"/>
        </p:xfrm>
        <a:graphic>
          <a:graphicData uri="http://schemas.openxmlformats.org/drawingml/2006/table">
            <a:tbl>
              <a:tblPr/>
              <a:tblGrid>
                <a:gridCol w="3178175">
                  <a:extLst>
                    <a:ext uri="{9D8B030D-6E8A-4147-A177-3AD203B41FA5}">
                      <a16:colId xmlns:a16="http://schemas.microsoft.com/office/drawing/2014/main" val="576722352"/>
                    </a:ext>
                  </a:extLst>
                </a:gridCol>
                <a:gridCol w="5051425">
                  <a:extLst>
                    <a:ext uri="{9D8B030D-6E8A-4147-A177-3AD203B41FA5}">
                      <a16:colId xmlns:a16="http://schemas.microsoft.com/office/drawing/2014/main" val="2629189398"/>
                    </a:ext>
                  </a:extLst>
                </a:gridCol>
              </a:tblGrid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Экспозиция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Знакомство рассказчика с героем-сыщиком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05275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Завязка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Сообщение о преступлении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430489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Развитие действия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Раскрытие тайны. Логические выводы сыщика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712354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Кульминация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Установление личности преступника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456038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Развязка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Освобождение невиновного и наказание преступника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987333"/>
                  </a:ext>
                </a:extLst>
              </a:tr>
            </a:tbl>
          </a:graphicData>
        </a:graphic>
      </p:graphicFrame>
      <p:sp>
        <p:nvSpPr>
          <p:cNvPr id="17493" name="AutoShape 8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24750" y="5949950"/>
            <a:ext cx="936625" cy="50323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830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Speckled Band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517136" cy="6093296"/>
          </a:xfrm>
        </p:spPr>
        <p:txBody>
          <a:bodyPr>
            <a:normAutofit lnSpcReduction="10000"/>
          </a:bodyPr>
          <a:lstStyle/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The gypsies-</a:t>
            </a:r>
            <a:r>
              <a:rPr lang="ru-RU" sz="2700" dirty="0" smtClean="0"/>
              <a:t>цыгане</a:t>
            </a: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Investigation</a:t>
            </a:r>
            <a:r>
              <a:rPr lang="ru-RU" sz="2700" dirty="0" smtClean="0"/>
              <a:t>-расследование</a:t>
            </a: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Will-</a:t>
            </a:r>
            <a:r>
              <a:rPr lang="ru-RU" sz="2700" dirty="0" smtClean="0"/>
              <a:t>завещание</a:t>
            </a: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In case of marriage-</a:t>
            </a:r>
            <a:r>
              <a:rPr lang="ru-RU" sz="2700" dirty="0" smtClean="0"/>
              <a:t>в случае замужества</a:t>
            </a: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Prove</a:t>
            </a:r>
            <a:r>
              <a:rPr lang="ru-RU" sz="2700" dirty="0" smtClean="0"/>
              <a:t>- доказывать</a:t>
            </a: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Examine</a:t>
            </a:r>
            <a:r>
              <a:rPr lang="en-US" sz="2700" dirty="0" smtClean="0"/>
              <a:t>-</a:t>
            </a:r>
            <a:r>
              <a:rPr lang="ru-RU" sz="2700" dirty="0" smtClean="0"/>
              <a:t>исследовать</a:t>
            </a: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Motives</a:t>
            </a:r>
            <a:r>
              <a:rPr lang="en-US" sz="2700" dirty="0" smtClean="0"/>
              <a:t>-</a:t>
            </a:r>
            <a:r>
              <a:rPr lang="ru-RU" sz="2700" dirty="0" smtClean="0"/>
              <a:t>мотивы</a:t>
            </a: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Cunning</a:t>
            </a:r>
            <a:r>
              <a:rPr lang="en-US" sz="2700" dirty="0" smtClean="0"/>
              <a:t>-</a:t>
            </a:r>
            <a:r>
              <a:rPr lang="ru-RU" sz="2700" dirty="0" smtClean="0"/>
              <a:t>хитрый</a:t>
            </a: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dummy belt-rope</a:t>
            </a:r>
            <a:r>
              <a:rPr lang="en-US" sz="2700" dirty="0" smtClean="0"/>
              <a:t>-</a:t>
            </a:r>
            <a:r>
              <a:rPr lang="ru-RU" sz="2700" dirty="0" smtClean="0"/>
              <a:t>фальшивый шнурок</a:t>
            </a: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Cane</a:t>
            </a:r>
            <a:r>
              <a:rPr lang="ru-RU" sz="2700" dirty="0" smtClean="0"/>
              <a:t>-трость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692696"/>
            <a:ext cx="4860032" cy="616530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Suspicion</a:t>
            </a:r>
            <a:r>
              <a:rPr lang="ru-RU" sz="2800" dirty="0" smtClean="0"/>
              <a:t>-подозрение</a:t>
            </a:r>
          </a:p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Sauser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of milk-</a:t>
            </a:r>
            <a:r>
              <a:rPr lang="ru-RU" sz="2800" dirty="0" smtClean="0"/>
              <a:t>блюдце молока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Prevent</a:t>
            </a:r>
            <a:r>
              <a:rPr lang="ru-RU" sz="2800" dirty="0" smtClean="0"/>
              <a:t>-предотвратить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Horrible crime</a:t>
            </a:r>
            <a:r>
              <a:rPr lang="ru-RU" sz="2800" dirty="0" smtClean="0"/>
              <a:t>-ужасное преступление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Yellow band with brown speckles</a:t>
            </a:r>
            <a:r>
              <a:rPr lang="ru-RU" sz="2800" dirty="0" smtClean="0"/>
              <a:t>-желтая лента с коричневыми крапинками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Swamp adder-</a:t>
            </a:r>
            <a:r>
              <a:rPr lang="ru-RU" sz="2800" dirty="0" smtClean="0"/>
              <a:t>болотная гадюка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Bite(bit)</a:t>
            </a:r>
            <a:r>
              <a:rPr lang="ru-RU" sz="2800" dirty="0" smtClean="0"/>
              <a:t>-кусать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Whistle</a:t>
            </a:r>
            <a:r>
              <a:rPr lang="en-US" sz="2800" dirty="0" smtClean="0"/>
              <a:t>-</a:t>
            </a:r>
            <a:r>
              <a:rPr lang="ru-RU" sz="2800" dirty="0" smtClean="0"/>
              <a:t>свист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Сказка.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Поучительная, интересная.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Увлекает,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учит, удивляет.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побеждают добрые герои.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Волшебство 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ПРИМЕР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СЕНКАНТА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170" name="Picture 2" descr="http://cliparts.co/cliparts/Bca/ArK/BcaArKE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68758"/>
            <a:ext cx="2363256" cy="2328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3191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976664"/>
          </a:xfrm>
        </p:spPr>
        <p:txBody>
          <a:bodyPr>
            <a:noAutofit/>
          </a:bodyPr>
          <a:lstStyle/>
          <a:p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Э.Куин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« И сказал По: да будет детектив. И возник детектив. И когда По сотворил детектив по своему образу и подобию и увидел, что создал, он сказал: и вот хорошо весьма. Ибо создал он сразу классическую форму детектива. И форма эта была и остается во веки веков истинной в этом бесконечном мире».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А.Петров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«Читать детективы скучно, неинтересно. Они предсказуемы, так как сюжет детектива подчинен одной схеме».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332656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6443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урок!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 for the lesson!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s://im0-tub-ru.yandex.net/i?id=5e03078c08d23b4a18d2724b8d188b8a&amp;n=33&amp;h=215&amp;w=2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im0-tub-ru.yandex.net/i?id=5e03078c08d23b4a18d2724b8d188b8a&amp;n=33&amp;h=215&amp;w=2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im0-tub-ru.yandex.net/i?id=5e03078c08d23b4a18d2724b8d188b8a&amp;n=33&amp;h=215&amp;w=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040560" cy="4317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40" y="1600200"/>
            <a:ext cx="3816424" cy="103671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F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20" y="3356992"/>
            <a:ext cx="1728192" cy="1296144"/>
          </a:xfrm>
        </p:spPr>
        <p:txBody>
          <a:bodyPr>
            <a:noAutofit/>
          </a:bodyPr>
          <a:lstStyle/>
          <a:p>
            <a:r>
              <a:rPr lang="en-US" sz="1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ec</a:t>
            </a:r>
            <a:endParaRPr lang="ru-RU" sz="1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vk-uzor.ru/photos/dir_0/photo_938_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2508515" cy="188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www.raskraska.ru/zifra_digital/img/five_r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1512168" cy="2016224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5940152" y="2132856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     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9168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835696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составляет основное содержание детектива?</a:t>
            </a:r>
          </a:p>
          <a:p>
            <a:r>
              <a:rPr lang="ru-RU" dirty="0"/>
              <a:t>2</a:t>
            </a:r>
            <a:r>
              <a:rPr lang="ru-RU" dirty="0" smtClean="0"/>
              <a:t>  В чем особенность композиции детективного рассказа?</a:t>
            </a:r>
          </a:p>
          <a:p>
            <a:r>
              <a:rPr lang="ru-RU" dirty="0" smtClean="0"/>
              <a:t>3. Какие герои обязательно присутствуют в детективе?</a:t>
            </a:r>
          </a:p>
          <a:p>
            <a:r>
              <a:rPr lang="ru-RU" dirty="0" smtClean="0"/>
              <a:t>4. Что вы можете сказать о языке детектива?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903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Родоначальники детективного жанра</a:t>
            </a:r>
            <a:endParaRPr lang="ru-RU" b="1" dirty="0"/>
          </a:p>
        </p:txBody>
      </p:sp>
      <p:pic>
        <p:nvPicPr>
          <p:cNvPr id="1026" name="Picture 2" descr="http://lh3.ggpht.com/-9l7SJ7hWBXI/TrLYtRBTa3I/AAAAAAABh64/VKctZ8DvNU8/14932140_C199120Agatha20Christie_thumb%25255B2%2525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340768"/>
            <a:ext cx="2952328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news.meloman.kz/upload/userfiles/!edgar_allan_p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76792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bookfans.net/wp-content/uploads/images/Arthur_Conan_Doyle.jpg?c3d8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36912"/>
            <a:ext cx="3108688" cy="4047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972344"/>
          </a:xfrm>
        </p:spPr>
        <p:txBody>
          <a:bodyPr>
            <a:normAutofit/>
          </a:bodyPr>
          <a:lstStyle/>
          <a:p>
            <a:r>
              <a:rPr lang="en-US" altLang="ru-RU" sz="4800" b="1" dirty="0" smtClean="0">
                <a:latin typeface="Times New Roman" pitchFamily="18" charset="0"/>
                <a:cs typeface="Times New Roman" pitchFamily="18" charset="0"/>
              </a:rPr>
              <a:t>Do  you  know  these  detectives?</a:t>
            </a:r>
            <a:endParaRPr lang="ru-RU" alt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ages.clipartpanda.com/kid-detective-clipart-magnifying-glass-detective-bcyA4eqc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437112"/>
            <a:ext cx="2592288" cy="2204864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050221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V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iolin and pipe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                   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Hercule Poirot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Needles and a ball?               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</a:t>
            </a:r>
            <a:r>
              <a:rPr kumimoji="0" lang="en-US" sz="3600" b="1" i="1" u="none" strike="noStrike" cap="none" normalizeH="0" baseline="3000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Wolfe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Orchid?                                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Sherlock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Holmes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Mustache and hat?               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Miss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Marple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847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Sir Arthur Conan Doyle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(1859-1930)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10 малоизвестных фактов о сэре Артуре Конан Дойле история, Интересное, длиннопост, Артур Конан До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104456" cy="5395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4400228" cy="108012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Louise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Hawkins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(1864-1906)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 Louise Hawkins Doy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096344" cy="4176464"/>
          </a:xfrm>
          <a:prstGeom prst="rect">
            <a:avLst/>
          </a:prstGeom>
          <a:noFill/>
        </p:spPr>
      </p:pic>
      <p:pic>
        <p:nvPicPr>
          <p:cNvPr id="8" name="Picture 4" descr="Young Jean Leckie, Conan Doyle’s second wif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3240360" cy="41764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427985" y="548681"/>
            <a:ext cx="4716016" cy="100811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Jean Elizabeth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Leckie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(1874-1940)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eekend.rambler.ru/imgs/2016/08/23/14/179750/4e2d6c6af59674b3b1e519d1304b70418c7824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780" y="3284984"/>
            <a:ext cx="5356848" cy="3573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.harperapps.com/covers/9780062085740/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384376" cy="4975034"/>
          </a:xfrm>
          <a:prstGeom prst="rect">
            <a:avLst/>
          </a:prstGeom>
          <a:noFill/>
        </p:spPr>
      </p:pic>
      <p:pic>
        <p:nvPicPr>
          <p:cNvPr id="32772" name="Picture 4" descr="http://www.otimages.com/Bookcover/2429/9780486412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3925323" cy="5805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4" name="Picture 6" descr="https://www.thestar.com/content/dam/thestar/entertainment/books/2012/08/18/the_adventures_of_sherlock_holmes_review/the_adventures_of_sherlockholm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7" y="1310782"/>
            <a:ext cx="3707904" cy="55472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396536" cy="900336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The Adventures of Sherlock Holmes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464496" cy="5445224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SCANDAL</a:t>
            </a:r>
          </a:p>
          <a:p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RED-HEADED</a:t>
            </a:r>
          </a:p>
          <a:p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</a:p>
          <a:p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BOSCOMBE</a:t>
            </a:r>
          </a:p>
          <a:p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</a:p>
          <a:p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ADVENTURE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SPECKLED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4355976" cy="558924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LEAGUE</a:t>
            </a:r>
            <a:endParaRPr lang="ru-RU" sz="3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IDENTITY</a:t>
            </a:r>
            <a:endParaRPr lang="ru-RU" sz="3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ORANGE </a:t>
            </a:r>
            <a:r>
              <a:rPr lang="ru-RU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PIPS</a:t>
            </a:r>
            <a:endParaRPr lang="ru-RU" sz="3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BLUE CARBUNCLE</a:t>
            </a:r>
            <a:endParaRPr lang="ru-RU" sz="3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BAND</a:t>
            </a:r>
            <a:endParaRPr lang="ru-RU" sz="3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BOHEMIA</a:t>
            </a:r>
            <a:endParaRPr lang="ru-RU" sz="3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VALLEY </a:t>
            </a:r>
            <a:r>
              <a:rPr lang="ru-RU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MYSTERY</a:t>
            </a:r>
            <a:endParaRPr lang="ru-RU" sz="3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TWISTED</a:t>
            </a:r>
            <a:r>
              <a:rPr lang="ru-RU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LIP</a:t>
            </a:r>
            <a:endParaRPr lang="ru-RU" sz="3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959</TotalTime>
  <Words>337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Бумажная</vt:lpstr>
      <vt:lpstr>Презентация PowerPoint</vt:lpstr>
      <vt:lpstr>ec</vt:lpstr>
      <vt:lpstr>Презентация PowerPoint</vt:lpstr>
      <vt:lpstr>Родоначальники детективного жанра</vt:lpstr>
      <vt:lpstr>Do  you  know  these  detectives?</vt:lpstr>
      <vt:lpstr>Sir Arthur Conan Doyle (1859-1930)</vt:lpstr>
      <vt:lpstr> </vt:lpstr>
      <vt:lpstr>Презентация PowerPoint</vt:lpstr>
      <vt:lpstr>The Adventures of Sherlock Holmes</vt:lpstr>
      <vt:lpstr>Композиция детектива</vt:lpstr>
      <vt:lpstr>        The Speckled Band</vt:lpstr>
      <vt:lpstr>              ПРИМЕР СЕНКАНТА </vt:lpstr>
      <vt:lpstr>Презентация PowerPoint</vt:lpstr>
      <vt:lpstr>  Спасибо за урок!               Thank you for the lesson!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Надежда</cp:lastModifiedBy>
  <cp:revision>79</cp:revision>
  <dcterms:created xsi:type="dcterms:W3CDTF">2017-01-21T14:23:32Z</dcterms:created>
  <dcterms:modified xsi:type="dcterms:W3CDTF">2017-02-01T16:05:20Z</dcterms:modified>
</cp:coreProperties>
</file>