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65" r:id="rId2"/>
    <p:sldId id="256" r:id="rId3"/>
    <p:sldId id="257" r:id="rId4"/>
    <p:sldId id="258" r:id="rId5"/>
    <p:sldId id="259" r:id="rId6"/>
    <p:sldId id="264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54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33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3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3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23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5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09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1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9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49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3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3C48CEC3-7A61-4A09-BFDC-0111349D3C5F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E41DDB2-BA4F-482F-8364-048D14E36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397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 </a:t>
            </a:r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со дня рождения Джеймса </a:t>
            </a:r>
            <a:r>
              <a:rPr lang="ru-RU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6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</a:t>
            </a:r>
            <a:endParaRPr lang="ru-RU" sz="6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0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724" y="18864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Джеймса Кука дали много нового для развития науки о Земле. Он проник дальше своих предшественников в южные широты. Его плавания ценны для развития географической науки тем, что они уточнили знания о южных частях Атлантического, Индийского и Тихого океанов.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866296"/>
            <a:ext cx="6723112" cy="370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60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176713"/>
            <a:ext cx="4032448" cy="5060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254879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Кук (1728-1779) – английский военный моряк, исследователь, картограф и первооткрыватель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855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Дж.Кук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возглавлял 3 экспедиции по исследованию Мирового океана, все были кругосветными. Во время этих экспедиций совершил ряд географических открытий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29" y="1842801"/>
            <a:ext cx="7291447" cy="468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79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4593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кругосветное путешествие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Дж.Кука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(длилось более 3 лет)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908720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1769 г. из Лондона вышла экспедиционная барка «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Индевор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на которой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Дж.Кук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обогнул мыс Горн и достигли берегов острова Таити. Через время он подошёл к восточным берегам Новой Зеландии. Далее Кук отправился к берегам Австралии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открыл Большой Барьерный риф.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65" y="3840104"/>
            <a:ext cx="4818137" cy="2662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9" y="3644293"/>
            <a:ext cx="4242048" cy="30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6149335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Барка «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Индевор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1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71" y="32970"/>
            <a:ext cx="5782829" cy="3790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03" t="56776" r="7628" b="17800"/>
          <a:stretch/>
        </p:blipFill>
        <p:spPr bwMode="auto">
          <a:xfrm>
            <a:off x="7279644" y="2708919"/>
            <a:ext cx="1881124" cy="113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9878"/>
            <a:ext cx="5791266" cy="361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765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материке Австралия Кук увидел странных животных с длинными ногами и сильным хвостом. Эти животные передвигались прыжками. Когда Кук спросил у местных жителей, как называются эти животные, те ответили «не понимаем», что на языке аборигенов звучало как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кангаро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Так и появилось название – кенгуру.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6964"/>
            <a:ext cx="5435820" cy="408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48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кругосветное путешествие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Дж.Кука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(длилось 3 года и 18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дней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516" y="1142747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первой кругосветной экспедиции Куку не удалось обнаружить к югу от Австралии большой Южный материк. Чтобы окончательно выяснить, существует этот материк или нет , он отправился в новую экспедицию в составе двух кораблей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Резольюшен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 «Решение») и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Адвенчер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 «Приключение»). Кук достиг мыса Доброй Надежды, вернулся в Тихий океан и пришел к твёрдому убеждению, что Земли у Южного полюса не существует.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4881732" cy="278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7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кругосветное путешествие </a:t>
            </a:r>
            <a:r>
              <a:rPr lang="ru-RU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Дж.Кука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46091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некоторое время Кук возглавил новую экспедицию, которая должна была пройти из Тихого океана в Атлантический вдоль берегов Северной Америки. В ходе этой экспедиции Куку удалось открыть новых островов в Тихом океана, в том числе Гавайские острова.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loshilosdelmundo.files.wordpress.com/2012/10/bases-y-situacio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02" y="3212976"/>
            <a:ext cx="5752193" cy="328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959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161881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Гавайских островов корабли взяли курс на восток, вышли  через Берингов пролив в Северный Ледовитый океан и наткнулись на сплошные плавучие льды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Кук решил вернуться на зимовку к Гавайским островам, но в ожесточенной хватке с гавайцами Кук был убит. 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2408650"/>
            <a:ext cx="7704856" cy="422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70929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83</TotalTime>
  <Words>376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2023-10-23T14:54:42Z</dcterms:created>
  <dcterms:modified xsi:type="dcterms:W3CDTF">2024-06-04T16:24:53Z</dcterms:modified>
</cp:coreProperties>
</file>