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smotra.ru/data/img/users_imgs/10157/sm_users_img-791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0726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cdn.trinixy.ru/pics/moscow_skyline_3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76" y="0"/>
            <a:ext cx="9172702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venividi.ru/files/img/7929/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661" y="0"/>
            <a:ext cx="9187661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67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3825" y="620688"/>
            <a:ext cx="6433814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6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ГОРОД</a:t>
            </a:r>
            <a:endParaRPr lang="ru-RU" sz="166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2708921"/>
            <a:ext cx="2304255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3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23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222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5979728"/>
              </p:ext>
            </p:extLst>
          </p:nvPr>
        </p:nvGraphicFramePr>
        <p:xfrm>
          <a:off x="539552" y="548680"/>
          <a:ext cx="8229600" cy="5824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150313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«+»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«-»</a:t>
                      </a:r>
                      <a:endParaRPr lang="ru-RU" sz="6000" dirty="0"/>
                    </a:p>
                  </a:txBody>
                  <a:tcPr/>
                </a:tc>
              </a:tr>
              <a:tr h="46746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780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Трудные слова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/>
              <a:t>вольт, </a:t>
            </a:r>
            <a:endParaRPr lang="ru-RU" i="1" dirty="0" smtClean="0"/>
          </a:p>
          <a:p>
            <a:r>
              <a:rPr lang="ru-RU" i="1" dirty="0" smtClean="0"/>
              <a:t>архитектура</a:t>
            </a:r>
            <a:r>
              <a:rPr lang="ru-RU" i="1" dirty="0"/>
              <a:t>, </a:t>
            </a:r>
            <a:endParaRPr lang="ru-RU" i="1" dirty="0" smtClean="0"/>
          </a:p>
          <a:p>
            <a:r>
              <a:rPr lang="ru-RU" i="1" dirty="0" smtClean="0"/>
              <a:t>бытовые </a:t>
            </a:r>
            <a:r>
              <a:rPr lang="ru-RU" i="1" dirty="0"/>
              <a:t>отходы, </a:t>
            </a:r>
            <a:endParaRPr lang="ru-RU" i="1" dirty="0" smtClean="0"/>
          </a:p>
          <a:p>
            <a:r>
              <a:rPr lang="ru-RU" i="1" dirty="0" smtClean="0"/>
              <a:t>инфекция</a:t>
            </a:r>
            <a:r>
              <a:rPr lang="ru-RU" i="1" dirty="0"/>
              <a:t>, </a:t>
            </a:r>
            <a:endParaRPr lang="ru-RU" i="1" dirty="0" smtClean="0"/>
          </a:p>
          <a:p>
            <a:r>
              <a:rPr lang="ru-RU" i="1" dirty="0" smtClean="0"/>
              <a:t>фильтр</a:t>
            </a:r>
            <a:r>
              <a:rPr lang="ru-RU" i="1" dirty="0"/>
              <a:t>, </a:t>
            </a:r>
            <a:endParaRPr lang="ru-RU" i="1" dirty="0" smtClean="0"/>
          </a:p>
          <a:p>
            <a:r>
              <a:rPr lang="ru-RU" i="1" dirty="0" smtClean="0"/>
              <a:t>кислотный </a:t>
            </a:r>
            <a:r>
              <a:rPr lang="ru-RU" i="1" dirty="0"/>
              <a:t>цвет, </a:t>
            </a:r>
            <a:endParaRPr lang="ru-RU" i="1" dirty="0" smtClean="0"/>
          </a:p>
          <a:p>
            <a:r>
              <a:rPr lang="ru-RU" i="1" dirty="0" smtClean="0"/>
              <a:t>цистерна</a:t>
            </a:r>
            <a:r>
              <a:rPr lang="ru-RU" i="1" dirty="0"/>
              <a:t>, </a:t>
            </a:r>
            <a:endParaRPr lang="ru-RU" i="1" dirty="0" smtClean="0"/>
          </a:p>
          <a:p>
            <a:r>
              <a:rPr lang="ru-RU" i="1" dirty="0" smtClean="0"/>
              <a:t>нефтепродукты</a:t>
            </a:r>
            <a:r>
              <a:rPr lang="ru-RU" i="1" dirty="0"/>
              <a:t>, </a:t>
            </a:r>
            <a:endParaRPr lang="ru-RU" i="1" dirty="0" smtClean="0"/>
          </a:p>
          <a:p>
            <a:r>
              <a:rPr lang="ru-RU" i="1" dirty="0" smtClean="0"/>
              <a:t>плакаты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606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к сказке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Кто главные герои сказки?</a:t>
            </a:r>
          </a:p>
          <a:p>
            <a:pPr marL="0" indent="0">
              <a:buNone/>
            </a:pPr>
            <a:r>
              <a:rPr lang="ru-RU" dirty="0"/>
              <a:t>- Почему город, где жили Вольт и Энергия назывался Чистопрудным?   </a:t>
            </a:r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По каким городам путешествовали герои?</a:t>
            </a:r>
          </a:p>
          <a:p>
            <a:pPr marL="0" indent="0">
              <a:buNone/>
            </a:pPr>
            <a:r>
              <a:rPr lang="ru-RU" dirty="0"/>
              <a:t>- Как назывались эти города?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Чем </a:t>
            </a:r>
            <a:r>
              <a:rPr lang="ru-RU" dirty="0"/>
              <a:t>отличается название этих городов </a:t>
            </a:r>
            <a:r>
              <a:rPr lang="ru-RU" dirty="0" smtClean="0"/>
              <a:t> </a:t>
            </a:r>
            <a:r>
              <a:rPr lang="ru-RU" dirty="0"/>
              <a:t>от названия родного города героев?</a:t>
            </a:r>
          </a:p>
          <a:p>
            <a:pPr marL="0" indent="0">
              <a:buNone/>
            </a:pPr>
            <a:r>
              <a:rPr lang="ru-RU" dirty="0"/>
              <a:t> - От чего Вольт и Энергия город спасали? </a:t>
            </a:r>
          </a:p>
        </p:txBody>
      </p:sp>
    </p:spTree>
    <p:extLst>
      <p:ext uri="{BB962C8B-B14F-4D97-AF65-F5344CB8AC3E}">
        <p14:creationId xmlns:p14="http://schemas.microsoft.com/office/powerpoint/2010/main" val="287012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/>
              <a:t>Экологические проблемы</a:t>
            </a:r>
            <a:br>
              <a:rPr lang="ru-RU" dirty="0"/>
            </a:br>
            <a:r>
              <a:rPr lang="ru-RU" dirty="0" err="1"/>
              <a:t>Соринска</a:t>
            </a:r>
            <a:r>
              <a:rPr lang="ru-RU" dirty="0"/>
              <a:t> и </a:t>
            </a:r>
            <a:r>
              <a:rPr lang="ru-RU" dirty="0" err="1"/>
              <a:t>Грязнилькина</a:t>
            </a:r>
            <a:endParaRPr lang="ru-RU" dirty="0"/>
          </a:p>
        </p:txBody>
      </p:sp>
      <p:pic>
        <p:nvPicPr>
          <p:cNvPr id="6" name="Рисунок 5" descr="http://www.art-saloon.ru/big/item_307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04864"/>
            <a:ext cx="2520280" cy="2448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user\AppData\Local\Microsoft\Windows\Temporary Internet Files\Content.IE5\YGSDTIS0\MC900104542[1]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924944"/>
            <a:ext cx="2304256" cy="2304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http://mag.e-gorod.ru/upload/iblock/18d/article332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304" y="2234799"/>
            <a:ext cx="2407769" cy="229949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Прямая со стрелкой 8"/>
          <p:cNvCxnSpPr>
            <a:stCxn id="4" idx="2"/>
            <a:endCxn id="7" idx="0"/>
          </p:cNvCxnSpPr>
          <p:nvPr/>
        </p:nvCxnSpPr>
        <p:spPr>
          <a:xfrm>
            <a:off x="4572000" y="1417638"/>
            <a:ext cx="72008" cy="150730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4" idx="2"/>
            <a:endCxn id="6" idx="0"/>
          </p:cNvCxnSpPr>
          <p:nvPr/>
        </p:nvCxnSpPr>
        <p:spPr>
          <a:xfrm flipH="1">
            <a:off x="1727684" y="1417638"/>
            <a:ext cx="2844316" cy="7872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4" idx="2"/>
            <a:endCxn id="8" idx="0"/>
          </p:cNvCxnSpPr>
          <p:nvPr/>
        </p:nvCxnSpPr>
        <p:spPr>
          <a:xfrm>
            <a:off x="4572000" y="1417638"/>
            <a:ext cx="2962189" cy="81716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7544" y="5445803"/>
            <a:ext cx="2232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Загрязнение воды</a:t>
            </a:r>
            <a:endParaRPr lang="ru-RU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63888" y="5445802"/>
            <a:ext cx="2232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Загрязнение воздуха</a:t>
            </a:r>
            <a:endParaRPr lang="ru-RU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30304" y="5629617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Мусор </a:t>
            </a:r>
            <a:endParaRPr lang="ru-RU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43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Домашнее задание 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- </a:t>
            </a:r>
            <a:r>
              <a:rPr lang="ru-RU" dirty="0"/>
              <a:t>Сочинение сказки на экологическую тему</a:t>
            </a:r>
          </a:p>
          <a:p>
            <a:r>
              <a:rPr lang="ru-RU" dirty="0"/>
              <a:t>- Подбор фотографий «</a:t>
            </a:r>
            <a:r>
              <a:rPr lang="ru-RU" smtClean="0"/>
              <a:t>Экологические проблемы </a:t>
            </a:r>
            <a:r>
              <a:rPr lang="ru-RU" dirty="0"/>
              <a:t>моего города»</a:t>
            </a:r>
          </a:p>
          <a:p>
            <a:r>
              <a:rPr lang="ru-RU" dirty="0"/>
              <a:t>- Составление брошюры «Экологические службы нашего города»</a:t>
            </a:r>
          </a:p>
          <a:p>
            <a:r>
              <a:rPr lang="ru-RU" dirty="0"/>
              <a:t>- Письменный ответ на вопрос: Почему нужно беречь окружающую среду</a:t>
            </a:r>
          </a:p>
        </p:txBody>
      </p:sp>
    </p:spTree>
    <p:extLst>
      <p:ext uri="{BB962C8B-B14F-4D97-AF65-F5344CB8AC3E}">
        <p14:creationId xmlns:p14="http://schemas.microsoft.com/office/powerpoint/2010/main" val="141740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125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Трудные слова</vt:lpstr>
      <vt:lpstr>Вопросы к сказке</vt:lpstr>
      <vt:lpstr>Экологические проблемы Соринска и Грязнилькина</vt:lpstr>
      <vt:lpstr>Домашнее задание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ZhizhinaIA</dc:creator>
  <cp:lastModifiedBy>user</cp:lastModifiedBy>
  <cp:revision>7</cp:revision>
  <dcterms:created xsi:type="dcterms:W3CDTF">2014-07-24T08:21:28Z</dcterms:created>
  <dcterms:modified xsi:type="dcterms:W3CDTF">2014-08-18T16:28:35Z</dcterms:modified>
</cp:coreProperties>
</file>