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7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71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3" r:id="rId25"/>
    <p:sldId id="280" r:id="rId26"/>
    <p:sldId id="281" r:id="rId27"/>
    <p:sldId id="279" r:id="rId28"/>
    <p:sldId id="282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9D26-E5BB-4E6C-9A96-8DCAA74E6DDF}" type="datetimeFigureOut">
              <a:rPr lang="ru-RU" smtClean="0"/>
              <a:t>сб.01.06.2024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3D0E-3AC0-4CB8-9F5A-7A7DC5500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21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9D26-E5BB-4E6C-9A96-8DCAA74E6DDF}" type="datetimeFigureOut">
              <a:rPr lang="ru-RU" smtClean="0"/>
              <a:t>сб.01.06.2024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3D0E-3AC0-4CB8-9F5A-7A7DC5500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70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9D26-E5BB-4E6C-9A96-8DCAA74E6DDF}" type="datetimeFigureOut">
              <a:rPr lang="ru-RU" smtClean="0"/>
              <a:t>сб.01.06.2024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3D0E-3AC0-4CB8-9F5A-7A7DC5500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06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9D26-E5BB-4E6C-9A96-8DCAA74E6DDF}" type="datetimeFigureOut">
              <a:rPr lang="ru-RU" smtClean="0"/>
              <a:t>сб.01.06.2024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3D0E-3AC0-4CB8-9F5A-7A7DC5500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15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9D26-E5BB-4E6C-9A96-8DCAA74E6DDF}" type="datetimeFigureOut">
              <a:rPr lang="ru-RU" smtClean="0"/>
              <a:t>сб.01.06.2024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3D0E-3AC0-4CB8-9F5A-7A7DC5500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36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9D26-E5BB-4E6C-9A96-8DCAA74E6DDF}" type="datetimeFigureOut">
              <a:rPr lang="ru-RU" smtClean="0"/>
              <a:t>сб.01.06.2024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3D0E-3AC0-4CB8-9F5A-7A7DC5500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26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9D26-E5BB-4E6C-9A96-8DCAA74E6DDF}" type="datetimeFigureOut">
              <a:rPr lang="ru-RU" smtClean="0"/>
              <a:t>сб.01.06.2024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3D0E-3AC0-4CB8-9F5A-7A7DC5500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10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9D26-E5BB-4E6C-9A96-8DCAA74E6DDF}" type="datetimeFigureOut">
              <a:rPr lang="ru-RU" smtClean="0"/>
              <a:t>сб.01.06.2024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3D0E-3AC0-4CB8-9F5A-7A7DC5500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9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9D26-E5BB-4E6C-9A96-8DCAA74E6DDF}" type="datetimeFigureOut">
              <a:rPr lang="ru-RU" smtClean="0"/>
              <a:t>сб.01.06.2024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3D0E-3AC0-4CB8-9F5A-7A7DC5500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72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9D26-E5BB-4E6C-9A96-8DCAA74E6DDF}" type="datetimeFigureOut">
              <a:rPr lang="ru-RU" smtClean="0"/>
              <a:t>сб.01.06.2024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3D0E-3AC0-4CB8-9F5A-7A7DC5500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64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9D26-E5BB-4E6C-9A96-8DCAA74E6DDF}" type="datetimeFigureOut">
              <a:rPr lang="ru-RU" smtClean="0"/>
              <a:t>сб.01.06.2024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3D0E-3AC0-4CB8-9F5A-7A7DC5500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91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C9D26-E5BB-4E6C-9A96-8DCAA74E6DDF}" type="datetimeFigureOut">
              <a:rPr lang="ru-RU" smtClean="0"/>
              <a:t>сб.01.06.2024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03D0E-3AC0-4CB8-9F5A-7A7DC5500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70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onlinetestpad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5" b="195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528900"/>
            <a:ext cx="8276456" cy="1980220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4000" b="1" dirty="0" smtClean="0"/>
              <a:t>Система </a:t>
            </a:r>
            <a:r>
              <a:rPr lang="en-US" sz="4000" b="1" dirty="0" smtClean="0"/>
              <a:t>online</a:t>
            </a:r>
            <a:r>
              <a:rPr lang="ru-RU" sz="4000" b="1" dirty="0" smtClean="0"/>
              <a:t>-тестирования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65032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07504" y="101019"/>
            <a:ext cx="2664296" cy="6640349"/>
            <a:chOff x="107504" y="101019"/>
            <a:chExt cx="2664296" cy="6640349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01019"/>
              <a:ext cx="2664296" cy="6640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308453" y="2636912"/>
              <a:ext cx="134644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066" y="1340768"/>
            <a:ext cx="6167413" cy="371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5698976" cy="1008112"/>
          </a:xfrm>
        </p:spPr>
        <p:txBody>
          <a:bodyPr/>
          <a:lstStyle/>
          <a:p>
            <a:r>
              <a:rPr lang="ru-RU" dirty="0" smtClean="0"/>
              <a:t>Вкладка Настройки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5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79296" cy="936104"/>
          </a:xfrm>
        </p:spPr>
        <p:txBody>
          <a:bodyPr/>
          <a:lstStyle/>
          <a:p>
            <a:r>
              <a:rPr lang="ru-RU" dirty="0" smtClean="0"/>
              <a:t>Основные настройки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124744"/>
            <a:ext cx="892492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07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Основные настройки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"/>
          <a:stretch/>
        </p:blipFill>
        <p:spPr bwMode="auto">
          <a:xfrm>
            <a:off x="47614" y="1586492"/>
            <a:ext cx="908491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45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Настройки результата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9" y="1556792"/>
            <a:ext cx="900112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0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Доступ к тесту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6"/>
          <a:stretch/>
        </p:blipFill>
        <p:spPr bwMode="auto">
          <a:xfrm>
            <a:off x="-2913" y="1433736"/>
            <a:ext cx="91440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6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Вкладка Начальная страница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07504" y="101019"/>
            <a:ext cx="2664296" cy="6640349"/>
            <a:chOff x="107504" y="101019"/>
            <a:chExt cx="2664296" cy="6640349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01019"/>
              <a:ext cx="2664296" cy="6640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Прямая соединительная линия 4"/>
            <p:cNvCxnSpPr/>
            <p:nvPr/>
          </p:nvCxnSpPr>
          <p:spPr>
            <a:xfrm>
              <a:off x="683568" y="3068960"/>
              <a:ext cx="158417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t="22222" r="7411" b="10516"/>
          <a:stretch/>
        </p:blipFill>
        <p:spPr bwMode="auto">
          <a:xfrm>
            <a:off x="2985090" y="1844824"/>
            <a:ext cx="5976664" cy="354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81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Начальная страница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t="22222" r="7411" b="10516"/>
          <a:stretch/>
        </p:blipFill>
        <p:spPr bwMode="auto">
          <a:xfrm>
            <a:off x="1" y="1625600"/>
            <a:ext cx="9144000" cy="4768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ятно 1 4"/>
          <p:cNvSpPr/>
          <p:nvPr/>
        </p:nvSpPr>
        <p:spPr>
          <a:xfrm>
            <a:off x="7812360" y="3140968"/>
            <a:ext cx="432048" cy="360040"/>
          </a:xfrm>
          <a:prstGeom prst="irregularSeal1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08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Начальная страница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92" y="1871663"/>
            <a:ext cx="9160692" cy="33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9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1143000"/>
          </a:xfrm>
        </p:spPr>
        <p:txBody>
          <a:bodyPr/>
          <a:lstStyle/>
          <a:p>
            <a:r>
              <a:rPr lang="ru-RU" dirty="0" smtClean="0"/>
              <a:t>Вкладка Вопросы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07504" y="101019"/>
            <a:ext cx="2664296" cy="6640349"/>
            <a:chOff x="107504" y="101019"/>
            <a:chExt cx="2664296" cy="6640349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01019"/>
              <a:ext cx="2664296" cy="6640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Прямая соединительная линия 4"/>
            <p:cNvCxnSpPr/>
            <p:nvPr/>
          </p:nvCxnSpPr>
          <p:spPr>
            <a:xfrm>
              <a:off x="251520" y="3461300"/>
              <a:ext cx="158417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/>
          <p:cNvGrpSpPr/>
          <p:nvPr/>
        </p:nvGrpSpPr>
        <p:grpSpPr>
          <a:xfrm>
            <a:off x="2843808" y="1865765"/>
            <a:ext cx="6300193" cy="3363435"/>
            <a:chOff x="2843808" y="1865765"/>
            <a:chExt cx="6300193" cy="3363435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1865765"/>
              <a:ext cx="6252695" cy="3110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Овал 5"/>
            <p:cNvSpPr/>
            <p:nvPr/>
          </p:nvSpPr>
          <p:spPr>
            <a:xfrm>
              <a:off x="8100393" y="4293096"/>
              <a:ext cx="1043608" cy="93610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291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вопросов: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1"/>
          <a:stretch/>
        </p:blipFill>
        <p:spPr bwMode="auto">
          <a:xfrm>
            <a:off x="395536" y="1158572"/>
            <a:ext cx="2592287" cy="545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7"/>
          <a:stretch/>
        </p:blipFill>
        <p:spPr bwMode="auto">
          <a:xfrm>
            <a:off x="3491880" y="2068233"/>
            <a:ext cx="248258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44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функции: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txBody>
          <a:bodyPr/>
          <a:lstStyle/>
          <a:p>
            <a:pPr lvl="0"/>
            <a:r>
              <a:rPr lang="ru-RU" dirty="0" smtClean="0"/>
              <a:t>Конструктор тестов</a:t>
            </a:r>
            <a:endParaRPr lang="ru-RU" dirty="0"/>
          </a:p>
          <a:p>
            <a:pPr lvl="0"/>
            <a:r>
              <a:rPr lang="ru-RU" dirty="0"/>
              <a:t>Создание </a:t>
            </a:r>
            <a:r>
              <a:rPr lang="ru-RU" dirty="0" smtClean="0"/>
              <a:t>опросов</a:t>
            </a:r>
            <a:endParaRPr lang="ru-RU" dirty="0"/>
          </a:p>
          <a:p>
            <a:pPr lvl="0"/>
            <a:r>
              <a:rPr lang="ru-RU" dirty="0"/>
              <a:t>Формирование </a:t>
            </a:r>
            <a:r>
              <a:rPr lang="ru-RU" dirty="0" smtClean="0"/>
              <a:t>кроссвордов</a:t>
            </a:r>
            <a:endParaRPr lang="ru-RU" dirty="0"/>
          </a:p>
          <a:p>
            <a:pPr lvl="0"/>
            <a:r>
              <a:rPr lang="ru-RU" dirty="0"/>
              <a:t>Комплексные </a:t>
            </a:r>
            <a:r>
              <a:rPr lang="ru-RU" dirty="0" smtClean="0"/>
              <a:t>задания</a:t>
            </a:r>
            <a:endParaRPr lang="ru-RU" dirty="0"/>
          </a:p>
          <a:p>
            <a:pPr lvl="0"/>
            <a:r>
              <a:rPr lang="ru-RU" dirty="0"/>
              <a:t>Интерактивные диалоговые </a:t>
            </a:r>
            <a:r>
              <a:rPr lang="ru-RU" dirty="0" smtClean="0"/>
              <a:t>тренажеры</a:t>
            </a:r>
          </a:p>
          <a:p>
            <a:pPr lvl="0"/>
            <a:r>
              <a:rPr lang="ru-RU" dirty="0" smtClean="0"/>
              <a:t>Организация </a:t>
            </a:r>
            <a:r>
              <a:rPr lang="ru-RU" dirty="0"/>
              <a:t>дистанционного </a:t>
            </a:r>
            <a:r>
              <a:rPr lang="ru-RU" dirty="0" smtClean="0"/>
              <a:t>обучения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3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 вопроса: ввод числа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59632" y="1844823"/>
            <a:ext cx="6886575" cy="4581525"/>
            <a:chOff x="1259632" y="1844823"/>
            <a:chExt cx="6886575" cy="4581525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844823"/>
              <a:ext cx="6886575" cy="4581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Овал 4"/>
            <p:cNvSpPr/>
            <p:nvPr/>
          </p:nvSpPr>
          <p:spPr>
            <a:xfrm>
              <a:off x="1403648" y="1988840"/>
              <a:ext cx="1259632" cy="4680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563888" y="1988839"/>
              <a:ext cx="1139031" cy="46805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6660232" y="4797152"/>
              <a:ext cx="1139031" cy="46805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4794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Тип вопроса: ввод числа</a:t>
            </a:r>
            <a:endParaRPr lang="ru-RU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8800"/>
            <a:ext cx="9144000" cy="303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85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 вопроса: одиночный выбор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3568" y="1340768"/>
            <a:ext cx="7750139" cy="5517232"/>
            <a:chOff x="683568" y="1340768"/>
            <a:chExt cx="7750139" cy="5517232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340768"/>
              <a:ext cx="7750139" cy="5517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2555776" y="3284984"/>
              <a:ext cx="1008112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6804248" y="4581128"/>
              <a:ext cx="1080120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7164288" y="6281936"/>
              <a:ext cx="1080120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77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Тип вопроса: одиночный выбор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76872"/>
            <a:ext cx="901948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6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528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результат видит пользователь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9" y="1124744"/>
            <a:ext cx="8370017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41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/>
          <a:lstStyle/>
          <a:p>
            <a:r>
              <a:rPr lang="ru-RU" dirty="0" smtClean="0"/>
              <a:t>Вкладка Результат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5496" y="101019"/>
            <a:ext cx="2664296" cy="6640349"/>
            <a:chOff x="35496" y="101019"/>
            <a:chExt cx="2664296" cy="6640349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01019"/>
              <a:ext cx="2664296" cy="6640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133725" y="4725144"/>
              <a:ext cx="158417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671" y="1643168"/>
            <a:ext cx="6208130" cy="355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1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Вкладка Результат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484784"/>
            <a:ext cx="889635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23825" y="2348880"/>
            <a:ext cx="3296047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4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8326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 3: отслеживание результата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6341398" cy="380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5496" y="101019"/>
            <a:ext cx="2664296" cy="6640349"/>
            <a:chOff x="107504" y="101019"/>
            <a:chExt cx="2664296" cy="664034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01019"/>
              <a:ext cx="2664296" cy="6640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205733" y="5949280"/>
              <a:ext cx="158417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Овал 7"/>
          <p:cNvSpPr/>
          <p:nvPr/>
        </p:nvSpPr>
        <p:spPr>
          <a:xfrm>
            <a:off x="6948264" y="2780928"/>
            <a:ext cx="1224136" cy="6402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54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425" y="274638"/>
            <a:ext cx="8352928" cy="1004390"/>
          </a:xfrm>
        </p:spPr>
        <p:txBody>
          <a:bodyPr/>
          <a:lstStyle/>
          <a:p>
            <a:r>
              <a:rPr lang="ru-RU" dirty="0" smtClean="0"/>
              <a:t>Вкладка Статистика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4"/>
          <a:stretch/>
        </p:blipFill>
        <p:spPr bwMode="auto">
          <a:xfrm>
            <a:off x="0" y="1279028"/>
            <a:ext cx="9141778" cy="555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6012160" y="2801888"/>
            <a:ext cx="187220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52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Попробуй свои силы, пройди тест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6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4477"/>
            <a:ext cx="8291264" cy="1598339"/>
          </a:xfrm>
        </p:spPr>
        <p:txBody>
          <a:bodyPr>
            <a:normAutofit/>
          </a:bodyPr>
          <a:lstStyle/>
          <a:p>
            <a:r>
              <a:rPr lang="ru-RU" dirty="0" smtClean="0"/>
              <a:t>Этап 1: подготовительный </a:t>
            </a:r>
            <a:br>
              <a:rPr lang="ru-RU" dirty="0" smtClean="0"/>
            </a:br>
            <a:r>
              <a:rPr lang="en-US" dirty="0" smtClean="0">
                <a:hlinkClick r:id="rId2"/>
              </a:rPr>
              <a:t>https://onlinetestpad.com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23" y="1872977"/>
            <a:ext cx="9231089" cy="465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0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325" y="0"/>
            <a:ext cx="8229600" cy="778098"/>
          </a:xfrm>
        </p:spPr>
        <p:txBody>
          <a:bodyPr/>
          <a:lstStyle/>
          <a:p>
            <a:r>
              <a:rPr lang="ru-RU" dirty="0" smtClean="0"/>
              <a:t>Регистрация и вход: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602" y="764704"/>
            <a:ext cx="5974734" cy="589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7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23528" y="1196753"/>
            <a:ext cx="3600400" cy="5550412"/>
            <a:chOff x="323528" y="1196753"/>
            <a:chExt cx="3600400" cy="5550412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29"/>
            <a:stretch/>
          </p:blipFill>
          <p:spPr bwMode="auto">
            <a:xfrm>
              <a:off x="323528" y="1196753"/>
              <a:ext cx="3600400" cy="5550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Прямая соединительная линия 4"/>
            <p:cNvCxnSpPr/>
            <p:nvPr/>
          </p:nvCxnSpPr>
          <p:spPr>
            <a:xfrm>
              <a:off x="1691680" y="3429000"/>
              <a:ext cx="64807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dirty="0" smtClean="0"/>
              <a:t>Этап 2: создание теста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1"/>
          <a:stretch/>
        </p:blipFill>
        <p:spPr bwMode="auto">
          <a:xfrm>
            <a:off x="4287369" y="1196753"/>
            <a:ext cx="4579540" cy="555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31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/>
              <a:t>Этап 2: создание теста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51520" y="1340768"/>
            <a:ext cx="2876550" cy="4486275"/>
            <a:chOff x="251520" y="1340768"/>
            <a:chExt cx="2876550" cy="448627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340768"/>
              <a:ext cx="2876550" cy="448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1547664" y="1941062"/>
              <a:ext cx="1440160" cy="7200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747" y="1340768"/>
            <a:ext cx="5432178" cy="448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ятно 1 6"/>
          <p:cNvSpPr/>
          <p:nvPr/>
        </p:nvSpPr>
        <p:spPr>
          <a:xfrm>
            <a:off x="3635896" y="2301102"/>
            <a:ext cx="432048" cy="360040"/>
          </a:xfrm>
          <a:prstGeom prst="irregularSeal1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3489501" y="4437112"/>
            <a:ext cx="432048" cy="360040"/>
          </a:xfrm>
          <a:prstGeom prst="irregularSeal1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6660232" y="5467003"/>
            <a:ext cx="432048" cy="360040"/>
          </a:xfrm>
          <a:prstGeom prst="irregularSeal1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1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4" r="26830"/>
          <a:stretch/>
        </p:blipFill>
        <p:spPr bwMode="auto">
          <a:xfrm>
            <a:off x="2915816" y="1196752"/>
            <a:ext cx="6103493" cy="521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5698976" cy="1008112"/>
          </a:xfrm>
        </p:spPr>
        <p:txBody>
          <a:bodyPr/>
          <a:lstStyle/>
          <a:p>
            <a:r>
              <a:rPr lang="ru-RU" dirty="0" smtClean="0"/>
              <a:t>Вкладка </a:t>
            </a:r>
            <a:r>
              <a:rPr lang="ru-RU" dirty="0" err="1" smtClean="0"/>
              <a:t>Дашборд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019"/>
            <a:ext cx="2664296" cy="664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2276872"/>
            <a:ext cx="134644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ятно 1 11"/>
          <p:cNvSpPr/>
          <p:nvPr/>
        </p:nvSpPr>
        <p:spPr>
          <a:xfrm>
            <a:off x="7092280" y="3445686"/>
            <a:ext cx="432048" cy="360040"/>
          </a:xfrm>
          <a:prstGeom prst="irregularSeal1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08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4"/>
          <a:stretch/>
        </p:blipFill>
        <p:spPr bwMode="auto">
          <a:xfrm>
            <a:off x="2807359" y="1196752"/>
            <a:ext cx="6066642" cy="521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07504" y="101019"/>
            <a:ext cx="2664296" cy="6640349"/>
            <a:chOff x="107504" y="101019"/>
            <a:chExt cx="2664296" cy="6640349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01019"/>
              <a:ext cx="2664296" cy="6640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323528" y="2276872"/>
              <a:ext cx="134644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Пятно 1 5"/>
          <p:cNvSpPr/>
          <p:nvPr/>
        </p:nvSpPr>
        <p:spPr>
          <a:xfrm>
            <a:off x="8441953" y="3074217"/>
            <a:ext cx="432048" cy="360040"/>
          </a:xfrm>
          <a:prstGeom prst="irregularSeal1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8441953" y="4681589"/>
            <a:ext cx="432048" cy="360040"/>
          </a:xfrm>
          <a:prstGeom prst="irregularSeal1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175025" y="199550"/>
            <a:ext cx="569897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Вкладка </a:t>
            </a:r>
            <a:r>
              <a:rPr lang="ru-RU" dirty="0" err="1" smtClean="0"/>
              <a:t>Дашборд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95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6592"/>
            <a:ext cx="9143999" cy="482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54359" y="260648"/>
            <a:ext cx="8435280" cy="1008112"/>
          </a:xfrm>
        </p:spPr>
        <p:txBody>
          <a:bodyPr/>
          <a:lstStyle/>
          <a:p>
            <a:r>
              <a:rPr lang="ru-RU" dirty="0" smtClean="0"/>
              <a:t>Вкладка </a:t>
            </a:r>
            <a:r>
              <a:rPr lang="ru-RU" dirty="0" err="1" smtClean="0"/>
              <a:t>Дашборд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75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108</Words>
  <Application>Microsoft Office PowerPoint</Application>
  <PresentationFormat>Экран (4:3)</PresentationFormat>
  <Paragraphs>35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Система online-тестирования</vt:lpstr>
      <vt:lpstr>Основные функции:</vt:lpstr>
      <vt:lpstr>Этап 1: подготовительный  https://onlinetestpad.com</vt:lpstr>
      <vt:lpstr>Регистрация и вход:</vt:lpstr>
      <vt:lpstr>Этап 2: создание теста</vt:lpstr>
      <vt:lpstr>Этап 2: создание теста</vt:lpstr>
      <vt:lpstr>Вкладка Дашборд</vt:lpstr>
      <vt:lpstr>Презентация PowerPoint</vt:lpstr>
      <vt:lpstr>Вкладка Дашборд</vt:lpstr>
      <vt:lpstr>Вкладка Настройки</vt:lpstr>
      <vt:lpstr>Основные настройки</vt:lpstr>
      <vt:lpstr>Основные настройки</vt:lpstr>
      <vt:lpstr>Настройки результата</vt:lpstr>
      <vt:lpstr>Доступ к тесту</vt:lpstr>
      <vt:lpstr>Вкладка Начальная страница</vt:lpstr>
      <vt:lpstr>Начальная страница</vt:lpstr>
      <vt:lpstr>Начальная страница</vt:lpstr>
      <vt:lpstr>Вкладка Вопросы</vt:lpstr>
      <vt:lpstr>Типы вопросов:</vt:lpstr>
      <vt:lpstr>Тип вопроса: ввод числа</vt:lpstr>
      <vt:lpstr>Тип вопроса: ввод числа</vt:lpstr>
      <vt:lpstr>Тип вопроса: одиночный выбор</vt:lpstr>
      <vt:lpstr>Тип вопроса: одиночный выбор</vt:lpstr>
      <vt:lpstr>Как результат видит пользователь</vt:lpstr>
      <vt:lpstr>Вкладка Результат</vt:lpstr>
      <vt:lpstr>Вкладка Результат</vt:lpstr>
      <vt:lpstr>Этап 3: отслеживание результата</vt:lpstr>
      <vt:lpstr>Вкладка Статистика</vt:lpstr>
      <vt:lpstr>Попробуй свои силы, пройди тест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37</cp:revision>
  <dcterms:created xsi:type="dcterms:W3CDTF">2022-03-27T17:02:29Z</dcterms:created>
  <dcterms:modified xsi:type="dcterms:W3CDTF">2024-06-01T16:36:36Z</dcterms:modified>
</cp:coreProperties>
</file>