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7" r:id="rId2"/>
    <p:sldId id="300" r:id="rId3"/>
    <p:sldId id="301" r:id="rId4"/>
    <p:sldId id="302" r:id="rId5"/>
    <p:sldId id="303" r:id="rId6"/>
    <p:sldId id="304" r:id="rId7"/>
    <p:sldId id="30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5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3F4A7-B343-4582-A800-A44D02F33AAF}" type="datetimeFigureOut">
              <a:rPr lang="ru-RU" smtClean="0"/>
              <a:t>01.06.2024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CA2A9-1691-4A0E-95F8-AC742F50C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281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CA2A9-1691-4A0E-95F8-AC742F50CD9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929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Ирина\Desktop\img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446006" cy="558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396882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075240" cy="1008112"/>
          </a:xfrm>
        </p:spPr>
        <p:txBody>
          <a:bodyPr>
            <a:normAutofit fontScale="90000"/>
          </a:bodyPr>
          <a:lstStyle/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6000" b="1" i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ru-RU" sz="6000" b="1" i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6000" b="1" i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ru-RU" sz="6000" b="1" i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6000" b="1" i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ru-RU" sz="6000" b="1" i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6700" b="1" i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Как </a:t>
            </a:r>
            <a:r>
              <a:rPr lang="ru-RU" sz="6700" b="1" i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учились на Руси?</a:t>
            </a:r>
            <a:br>
              <a:rPr lang="ru-RU" sz="6700" b="1" i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6700" b="1" i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Пословицы - подсказки</a:t>
            </a: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/>
                <a:ea typeface="+mn-ea"/>
                <a:cs typeface="+mn-cs"/>
              </a:rPr>
              <a:t/>
            </a:r>
            <a:b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0112" y="2902189"/>
            <a:ext cx="2808312" cy="17509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79634" y="2442384"/>
            <a:ext cx="184731" cy="9196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0540194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47248" cy="1224136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 smtClean="0">
                <a:solidFill>
                  <a:schemeClr val="accent2"/>
                </a:solidFill>
                <a:latin typeface="Cambria"/>
                <a:ea typeface="MS UI Gothic"/>
                <a:cs typeface="Cambria"/>
              </a:rPr>
              <a:t>Сперва</a:t>
            </a:r>
            <a:r>
              <a:rPr lang="ru-RU" sz="3200" b="1" i="1" dirty="0" smtClean="0">
                <a:solidFill>
                  <a:schemeClr val="accent2"/>
                </a:solidFill>
                <a:latin typeface="Algerian"/>
                <a:ea typeface="MS UI Gothic"/>
                <a:cs typeface="Times New Roman"/>
              </a:rPr>
              <a:t> </a:t>
            </a:r>
            <a:r>
              <a:rPr lang="ru-RU" sz="3200" b="1" i="1" dirty="0">
                <a:solidFill>
                  <a:schemeClr val="accent2"/>
                </a:solidFill>
                <a:latin typeface="Cambria"/>
                <a:ea typeface="MS UI Gothic"/>
                <a:cs typeface="Cambria"/>
              </a:rPr>
              <a:t>Аз</a:t>
            </a:r>
            <a:r>
              <a:rPr lang="ru-RU" sz="3200" b="1" i="1" dirty="0">
                <a:solidFill>
                  <a:schemeClr val="accent2"/>
                </a:solidFill>
                <a:latin typeface="Algerian"/>
                <a:ea typeface="MS UI Gothic"/>
                <a:cs typeface="Times New Roman"/>
              </a:rPr>
              <a:t> </a:t>
            </a:r>
            <a:r>
              <a:rPr lang="ru-RU" sz="3200" b="1" i="1" dirty="0">
                <a:solidFill>
                  <a:schemeClr val="accent2"/>
                </a:solidFill>
                <a:latin typeface="Cambria"/>
                <a:ea typeface="MS UI Gothic"/>
                <a:cs typeface="Cambria"/>
              </a:rPr>
              <a:t>да</a:t>
            </a:r>
            <a:r>
              <a:rPr lang="ru-RU" sz="3200" b="1" i="1" dirty="0">
                <a:solidFill>
                  <a:schemeClr val="accent2"/>
                </a:solidFill>
                <a:latin typeface="Algerian"/>
                <a:ea typeface="MS UI Gothic"/>
                <a:cs typeface="Times New Roman"/>
              </a:rPr>
              <a:t> </a:t>
            </a:r>
            <a:r>
              <a:rPr lang="ru-RU" sz="3200" b="1" i="1" dirty="0">
                <a:solidFill>
                  <a:schemeClr val="accent2"/>
                </a:solidFill>
                <a:latin typeface="Cambria"/>
                <a:ea typeface="MS UI Gothic"/>
                <a:cs typeface="Cambria"/>
              </a:rPr>
              <a:t>Буки</a:t>
            </a:r>
            <a:r>
              <a:rPr lang="ru-RU" sz="3200" b="1" i="1" dirty="0">
                <a:solidFill>
                  <a:schemeClr val="accent2"/>
                </a:solidFill>
                <a:latin typeface="Algerian"/>
                <a:ea typeface="MS UI Gothic"/>
                <a:cs typeface="Times New Roman"/>
              </a:rPr>
              <a:t>, </a:t>
            </a:r>
            <a:r>
              <a:rPr lang="ru-RU" sz="3200" b="1" i="1" dirty="0">
                <a:solidFill>
                  <a:schemeClr val="accent2"/>
                </a:solidFill>
                <a:latin typeface="Cambria"/>
                <a:ea typeface="MS UI Gothic"/>
                <a:cs typeface="Cambria"/>
              </a:rPr>
              <a:t>а</a:t>
            </a:r>
            <a:r>
              <a:rPr lang="ru-RU" sz="3200" b="1" i="1" dirty="0">
                <a:solidFill>
                  <a:schemeClr val="accent2"/>
                </a:solidFill>
                <a:latin typeface="Algerian"/>
                <a:ea typeface="MS UI Gothic"/>
                <a:cs typeface="Times New Roman"/>
              </a:rPr>
              <a:t> </a:t>
            </a:r>
            <a:r>
              <a:rPr lang="ru-RU" sz="3200" b="1" i="1" dirty="0">
                <a:solidFill>
                  <a:schemeClr val="accent2"/>
                </a:solidFill>
                <a:latin typeface="Cambria"/>
                <a:ea typeface="MS UI Gothic"/>
                <a:cs typeface="Cambria"/>
              </a:rPr>
              <a:t>потом</a:t>
            </a:r>
            <a:r>
              <a:rPr lang="ru-RU" sz="3200" b="1" i="1" dirty="0">
                <a:solidFill>
                  <a:schemeClr val="accent2"/>
                </a:solidFill>
                <a:latin typeface="Algerian"/>
                <a:ea typeface="MS UI Gothic"/>
                <a:cs typeface="Times New Roman"/>
              </a:rPr>
              <a:t> </a:t>
            </a:r>
            <a:r>
              <a:rPr lang="ru-RU" sz="3200" b="1" i="1" dirty="0">
                <a:solidFill>
                  <a:schemeClr val="accent2"/>
                </a:solidFill>
                <a:latin typeface="Cambria"/>
                <a:ea typeface="MS UI Gothic"/>
                <a:cs typeface="Cambria"/>
              </a:rPr>
              <a:t>и</a:t>
            </a:r>
            <a:r>
              <a:rPr lang="ru-RU" sz="3200" b="1" i="1" dirty="0">
                <a:solidFill>
                  <a:schemeClr val="accent2"/>
                </a:solidFill>
                <a:latin typeface="Algerian"/>
                <a:ea typeface="MS UI Gothic"/>
                <a:cs typeface="Times New Roman"/>
              </a:rPr>
              <a:t> </a:t>
            </a:r>
            <a:r>
              <a:rPr lang="ru-RU" sz="3200" b="1" i="1" dirty="0" smtClean="0">
                <a:solidFill>
                  <a:schemeClr val="accent2"/>
                </a:solidFill>
                <a:latin typeface="Cambria"/>
                <a:ea typeface="MS UI Gothic"/>
                <a:cs typeface="Cambria"/>
              </a:rPr>
              <a:t>науки</a:t>
            </a:r>
            <a:r>
              <a:rPr lang="ru-RU" sz="2400" dirty="0">
                <a:solidFill>
                  <a:schemeClr val="accent2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chemeClr val="accent2"/>
                </a:solidFill>
                <a:latin typeface="Calibri"/>
                <a:ea typeface="Calibri"/>
                <a:cs typeface="Times New Roman"/>
              </a:rPr>
            </a:br>
            <a:endParaRPr lang="ru-RU" sz="3200" dirty="0">
              <a:solidFill>
                <a:schemeClr val="accent2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2859468" cy="3561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268046"/>
            <a:ext cx="792087" cy="56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9" y="573325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Кирилл и Мефодий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71304"/>
            <a:ext cx="2959372" cy="3938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44008" y="5414160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Крещение </a:t>
            </a:r>
            <a:r>
              <a:rPr lang="ru-RU" dirty="0"/>
              <a:t>Руси  Киевским князем Владимиром. </a:t>
            </a:r>
            <a:r>
              <a:rPr lang="ru-RU" dirty="0">
                <a:solidFill>
                  <a:srgbClr val="383838"/>
                </a:solidFill>
                <a:latin typeface="Times New Roman"/>
                <a:ea typeface="Calibri"/>
              </a:rPr>
              <a:t>988 </a:t>
            </a:r>
            <a:r>
              <a:rPr lang="ru-RU" dirty="0" smtClean="0">
                <a:solidFill>
                  <a:srgbClr val="383838"/>
                </a:solidFill>
                <a:latin typeface="Times New Roman"/>
                <a:ea typeface="Calibri"/>
              </a:rPr>
              <a:t>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041070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003232" cy="652934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accent2"/>
                </a:solidFill>
                <a:latin typeface="Cambria"/>
                <a:ea typeface="MS UI Gothic"/>
                <a:cs typeface="Cambria"/>
              </a:rPr>
              <a:t>Азбуку  учат,  на  всю  избу кричат</a:t>
            </a:r>
            <a:endParaRPr lang="ru-RU" sz="3200" dirty="0">
              <a:solidFill>
                <a:schemeClr val="accent2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6408712" cy="446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94859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47248" cy="1296144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Cambria"/>
                <a:ea typeface="MS UI Gothic"/>
                <a:cs typeface="Cambria"/>
              </a:rPr>
              <a:t>Мнится, писание легкое дело, пишут два перста, а болит все </a:t>
            </a:r>
            <a:r>
              <a:rPr lang="ru-RU" sz="3200" b="1" i="1" dirty="0" smtClean="0">
                <a:solidFill>
                  <a:srgbClr val="C00000"/>
                </a:solidFill>
                <a:latin typeface="Cambria"/>
                <a:ea typeface="MS UI Gothic"/>
                <a:cs typeface="Cambria"/>
              </a:rPr>
              <a:t>тело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1" r="12045"/>
          <a:stretch/>
        </p:blipFill>
        <p:spPr bwMode="auto">
          <a:xfrm>
            <a:off x="911366" y="1844824"/>
            <a:ext cx="401877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20888"/>
            <a:ext cx="3198433" cy="241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308215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47248" cy="1440160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Cambria"/>
                <a:ea typeface="MS UI Gothic"/>
                <a:cs typeface="Cambria"/>
              </a:rPr>
              <a:t>Что написано пером, не вырубить топором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88840"/>
            <a:ext cx="4339270" cy="374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54" y="1556792"/>
            <a:ext cx="2584721" cy="364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0800000" flipV="1">
            <a:off x="1547664" y="529017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Рукопись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1787433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Book Antiqua" pitchFamily="18" charset="0"/>
              </a:rPr>
              <a:t>Древнерусские буквицы –</a:t>
            </a:r>
            <a:br>
              <a:rPr lang="ru-RU" sz="2800" b="1" dirty="0">
                <a:solidFill>
                  <a:prstClr val="black"/>
                </a:solidFill>
                <a:latin typeface="Book Antiqua" pitchFamily="18" charset="0"/>
              </a:rPr>
            </a:br>
            <a:r>
              <a:rPr lang="ru-RU" sz="2800" b="1" dirty="0">
                <a:solidFill>
                  <a:prstClr val="black"/>
                </a:solidFill>
                <a:latin typeface="Book Antiqua" pitchFamily="18" charset="0"/>
              </a:rPr>
              <a:t>свидетельство уважения к книге</a:t>
            </a:r>
            <a:endParaRPr lang="ru-RU" sz="4000" b="1" dirty="0"/>
          </a:p>
        </p:txBody>
      </p:sp>
      <p:pic>
        <p:nvPicPr>
          <p:cNvPr id="6146" name="Picture 2" descr="C:\Users\Winter\Desktop\Фото Сок\IMG_20190517_14204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209" y="1924371"/>
            <a:ext cx="389230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21" y="1393034"/>
            <a:ext cx="220662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84" y="3789040"/>
            <a:ext cx="1993900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772" y="1518446"/>
            <a:ext cx="2517775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198" y="3933056"/>
            <a:ext cx="130492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277243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Тема Office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54</Words>
  <Application>Microsoft Office PowerPoint</Application>
  <PresentationFormat>Экран (4:3)</PresentationFormat>
  <Paragraphs>10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   Как учились на Руси? Пословицы - подсказки </vt:lpstr>
      <vt:lpstr>Сперва Аз да Буки, а потом и науки </vt:lpstr>
      <vt:lpstr>Азбуку  учат,  на  всю  избу кричат</vt:lpstr>
      <vt:lpstr>Мнится, писание легкое дело, пишут два перста, а болит все тело</vt:lpstr>
      <vt:lpstr>Что написано пером, не вырубить топором</vt:lpstr>
      <vt:lpstr>Древнерусские буквицы – свидетельство уважения к книге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Ирина</cp:lastModifiedBy>
  <cp:revision>64</cp:revision>
  <dcterms:created xsi:type="dcterms:W3CDTF">2013-08-20T22:02:58Z</dcterms:created>
  <dcterms:modified xsi:type="dcterms:W3CDTF">2024-06-01T05:13:13Z</dcterms:modified>
</cp:coreProperties>
</file>