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74" r:id="rId2"/>
    <p:sldId id="278" r:id="rId3"/>
    <p:sldId id="279" r:id="rId4"/>
    <p:sldId id="276" r:id="rId5"/>
    <p:sldId id="277" r:id="rId6"/>
    <p:sldId id="280" r:id="rId7"/>
    <p:sldId id="273" r:id="rId8"/>
    <p:sldId id="270" r:id="rId9"/>
    <p:sldId id="269" r:id="rId10"/>
    <p:sldId id="272" r:id="rId11"/>
    <p:sldId id="285" r:id="rId12"/>
    <p:sldId id="286" r:id="rId13"/>
    <p:sldId id="287" r:id="rId14"/>
    <p:sldId id="263" r:id="rId15"/>
    <p:sldId id="288" r:id="rId16"/>
    <p:sldId id="289" r:id="rId17"/>
    <p:sldId id="290" r:id="rId18"/>
    <p:sldId id="293" r:id="rId19"/>
    <p:sldId id="292" r:id="rId20"/>
    <p:sldId id="294" r:id="rId21"/>
    <p:sldId id="259" r:id="rId22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3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53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1513E-785E-4863-A67C-CAFF2DE4AF2A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14289-999C-4842-AAD0-D8A8216A9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181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14289-999C-4842-AAD0-D8A8216A9C1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381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00235E2C-0993-9218-E8B4-94D2EAEAA4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" t="-4955" r="5201" b="4955"/>
          <a:stretch/>
        </p:blipFill>
        <p:spPr bwMode="auto">
          <a:xfrm>
            <a:off x="-609600" y="-876300"/>
            <a:ext cx="18440400" cy="1059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ello_reindeer__goodbye_snowman___ft">
            <a:hlinkClick r:id="" action="ppaction://media"/>
            <a:extLst>
              <a:ext uri="{FF2B5EF4-FFF2-40B4-BE49-F238E27FC236}">
                <a16:creationId xmlns="" xmlns:a16="http://schemas.microsoft.com/office/drawing/2014/main" id="{1D31D12F-5C03-F579-1E0B-D37A3A9B63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9800" y="544286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198D4DA-E1DE-42CA-BBA9-1BA2D98FF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380358"/>
            <a:ext cx="18955724" cy="10662595"/>
          </a:xfrm>
          <a:prstGeom prst="rect">
            <a:avLst/>
          </a:prstGeom>
        </p:spPr>
      </p:pic>
      <p:pic>
        <p:nvPicPr>
          <p:cNvPr id="10242" name="Picture 2" descr="Picture background">
            <a:extLst>
              <a:ext uri="{FF2B5EF4-FFF2-40B4-BE49-F238E27FC236}">
                <a16:creationId xmlns="" xmlns:a16="http://schemas.microsoft.com/office/drawing/2014/main" id="{16C42337-BEA1-F807-472E-BC0143085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-5443"/>
            <a:ext cx="17136534" cy="963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03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E7F0910-0FC4-38AF-DC91-74849A37D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DB876D9-8A6F-C704-CB6D-880F174E1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380358"/>
            <a:ext cx="18955724" cy="10662595"/>
          </a:xfrm>
          <a:prstGeom prst="rect">
            <a:avLst/>
          </a:prstGeom>
        </p:spPr>
      </p:pic>
      <p:pic>
        <p:nvPicPr>
          <p:cNvPr id="11268" name="Picture 4" descr="Picture background">
            <a:extLst>
              <a:ext uri="{FF2B5EF4-FFF2-40B4-BE49-F238E27FC236}">
                <a16:creationId xmlns="" xmlns:a16="http://schemas.microsoft.com/office/drawing/2014/main" id="{2BED9BAC-F329-6CE9-F154-C45AEFBA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571501"/>
            <a:ext cx="17221200" cy="1117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47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BBE3D14-9242-1B5E-ADFE-338CC89EC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B6E44E0-E0BE-7CA8-07C7-D7D715E39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380358"/>
            <a:ext cx="18955724" cy="10662595"/>
          </a:xfrm>
          <a:prstGeom prst="rect">
            <a:avLst/>
          </a:prstGeom>
        </p:spPr>
      </p:pic>
      <p:pic>
        <p:nvPicPr>
          <p:cNvPr id="12292" name="Picture 4" descr="Picture background">
            <a:extLst>
              <a:ext uri="{FF2B5EF4-FFF2-40B4-BE49-F238E27FC236}">
                <a16:creationId xmlns="" xmlns:a16="http://schemas.microsoft.com/office/drawing/2014/main" id="{92E8FAED-D758-5504-370C-2103853DE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364029"/>
            <a:ext cx="17221199" cy="106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34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330F955-5EA5-6C68-4BD8-4C1B7174B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3E7943C-5F79-F7A4-8279-20228C162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380358"/>
            <a:ext cx="18955724" cy="10662595"/>
          </a:xfrm>
          <a:prstGeom prst="rect">
            <a:avLst/>
          </a:prstGeom>
        </p:spPr>
      </p:pic>
      <p:pic>
        <p:nvPicPr>
          <p:cNvPr id="13316" name="Picture 4" descr="Picture background">
            <a:extLst>
              <a:ext uri="{FF2B5EF4-FFF2-40B4-BE49-F238E27FC236}">
                <a16:creationId xmlns="" xmlns:a16="http://schemas.microsoft.com/office/drawing/2014/main" id="{FC8726A2-5458-86F2-EF6C-8BDD51F28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582" y="-176573"/>
            <a:ext cx="17563418" cy="1045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55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Picture background">
            <a:extLst>
              <a:ext uri="{FF2B5EF4-FFF2-40B4-BE49-F238E27FC236}">
                <a16:creationId xmlns="" xmlns:a16="http://schemas.microsoft.com/office/drawing/2014/main" id="{E9415A9F-FE76-4A34-4475-654892A4F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3850"/>
            <a:ext cx="9963150" cy="996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31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="" xmlns:a16="http://schemas.microsoft.com/office/drawing/2014/main" id="{87A087D6-E0E1-5605-CB92-AA8795456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2" y="123824"/>
            <a:ext cx="15244763" cy="1016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нарезка — флешмоб детский (www.hotplayer.ru)">
            <a:hlinkClick r:id="" action="ppaction://media"/>
            <a:extLst>
              <a:ext uri="{FF2B5EF4-FFF2-40B4-BE49-F238E27FC236}">
                <a16:creationId xmlns="" xmlns:a16="http://schemas.microsoft.com/office/drawing/2014/main" id="{624CB9F7-FB0B-E9D0-7E62-21905EB7A4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375" y="419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="" xmlns:a16="http://schemas.microsoft.com/office/drawing/2014/main" id="{606EE944-2619-F38C-46A0-730B90611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04" y="289718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Picture background">
            <a:extLst>
              <a:ext uri="{FF2B5EF4-FFF2-40B4-BE49-F238E27FC236}">
                <a16:creationId xmlns="" xmlns:a16="http://schemas.microsoft.com/office/drawing/2014/main" id="{FFFECE3E-95ED-6347-D74D-3A3455DFA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71500"/>
            <a:ext cx="6537896" cy="286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>
            <a:extLst>
              <a:ext uri="{FF2B5EF4-FFF2-40B4-BE49-F238E27FC236}">
                <a16:creationId xmlns="" xmlns:a16="http://schemas.microsoft.com/office/drawing/2014/main" id="{63E53439-CF78-223C-D99A-F0EFDB22F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82" y="4984564"/>
            <a:ext cx="6721652" cy="378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>
            <a:extLst>
              <a:ext uri="{FF2B5EF4-FFF2-40B4-BE49-F238E27FC236}">
                <a16:creationId xmlns="" xmlns:a16="http://schemas.microsoft.com/office/drawing/2014/main" id="{19E2615A-3D82-0032-6B85-B6436CB0F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139" y="4984565"/>
            <a:ext cx="6451731" cy="378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You Can (and Should) Watch 'Rudolph the Red-Nosed Reindeer' This Christmas">
            <a:extLst>
              <a:ext uri="{FF2B5EF4-FFF2-40B4-BE49-F238E27FC236}">
                <a16:creationId xmlns="" xmlns:a16="http://schemas.microsoft.com/office/drawing/2014/main" id="{C08A207B-1445-060A-8E13-57A5DAB01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7711" y="3407000"/>
            <a:ext cx="3416926" cy="455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000BF42-238F-9308-DDFA-2E6AE6E63CD5}"/>
              </a:ext>
            </a:extLst>
          </p:cNvPr>
          <p:cNvSpPr txBox="1"/>
          <p:nvPr/>
        </p:nvSpPr>
        <p:spPr>
          <a:xfrm>
            <a:off x="880837" y="3718718"/>
            <a:ext cx="5511800" cy="1015663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6000" b="1" kern="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Christmas star</a:t>
            </a:r>
            <a:endParaRPr lang="ru-RU" sz="6000" b="1" dirty="0">
              <a:solidFill>
                <a:srgbClr val="FFC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6E4245D-C968-A799-8A45-DB1A3F9C1268}"/>
              </a:ext>
            </a:extLst>
          </p:cNvPr>
          <p:cNvSpPr txBox="1"/>
          <p:nvPr/>
        </p:nvSpPr>
        <p:spPr>
          <a:xfrm>
            <a:off x="8305798" y="3568867"/>
            <a:ext cx="5029200" cy="1015663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6000" b="1" kern="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en-US" sz="6000" b="1" kern="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 ornament</a:t>
            </a:r>
            <a:endParaRPr lang="ru-RU" sz="6000" b="1" dirty="0">
              <a:solidFill>
                <a:srgbClr val="FFC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442698E-6E5A-22B8-CF92-570BBB858B0D}"/>
              </a:ext>
            </a:extLst>
          </p:cNvPr>
          <p:cNvSpPr txBox="1"/>
          <p:nvPr/>
        </p:nvSpPr>
        <p:spPr>
          <a:xfrm>
            <a:off x="13954275" y="7990114"/>
            <a:ext cx="3529995" cy="2123658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kern="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Rudolph the Red-Nosed Reindeer</a:t>
            </a:r>
            <a:endParaRPr lang="ru-RU" sz="13800" b="1" dirty="0">
              <a:solidFill>
                <a:srgbClr val="FFC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B74C653-29D7-8A3B-5966-07D22B755603}"/>
              </a:ext>
            </a:extLst>
          </p:cNvPr>
          <p:cNvSpPr txBox="1"/>
          <p:nvPr/>
        </p:nvSpPr>
        <p:spPr>
          <a:xfrm>
            <a:off x="894143" y="9051943"/>
            <a:ext cx="5485189" cy="1015663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6000" b="1" kern="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Santa Claus</a:t>
            </a:r>
            <a:endParaRPr lang="ru-RU" sz="6000" b="1" dirty="0">
              <a:solidFill>
                <a:srgbClr val="FFC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832E015-5F6F-44A8-FCB3-3266AB57B497}"/>
              </a:ext>
            </a:extLst>
          </p:cNvPr>
          <p:cNvSpPr txBox="1"/>
          <p:nvPr/>
        </p:nvSpPr>
        <p:spPr>
          <a:xfrm>
            <a:off x="9274629" y="9051943"/>
            <a:ext cx="2650671" cy="1015663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 kern="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snow</a:t>
            </a:r>
            <a:endParaRPr lang="ru-RU" sz="6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69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icture background">
            <a:extLst>
              <a:ext uri="{FF2B5EF4-FFF2-40B4-BE49-F238E27FC236}">
                <a16:creationId xmlns="" xmlns:a16="http://schemas.microsoft.com/office/drawing/2014/main" id="{48BBF1F8-15E8-8F97-C2CB-2CC868C67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1039"/>
            <a:ext cx="4514850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Picture background">
            <a:extLst>
              <a:ext uri="{FF2B5EF4-FFF2-40B4-BE49-F238E27FC236}">
                <a16:creationId xmlns="" xmlns:a16="http://schemas.microsoft.com/office/drawing/2014/main" id="{8D2F56A8-FB9A-DD58-3476-B96E48C22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156482"/>
            <a:ext cx="5029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>
            <a:extLst>
              <a:ext uri="{FF2B5EF4-FFF2-40B4-BE49-F238E27FC236}">
                <a16:creationId xmlns="" xmlns:a16="http://schemas.microsoft.com/office/drawing/2014/main" id="{ED9277BB-43A7-33F5-4973-6D813DCFA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052457"/>
            <a:ext cx="3581400" cy="376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>
            <a:extLst>
              <a:ext uri="{FF2B5EF4-FFF2-40B4-BE49-F238E27FC236}">
                <a16:creationId xmlns="" xmlns:a16="http://schemas.microsoft.com/office/drawing/2014/main" id="{CBFC6037-A694-C76A-5133-076C1D4F8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564" y="6057900"/>
            <a:ext cx="4987636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7645238-B935-BB6B-4930-034D4F02861B}"/>
              </a:ext>
            </a:extLst>
          </p:cNvPr>
          <p:cNvSpPr txBox="1"/>
          <p:nvPr/>
        </p:nvSpPr>
        <p:spPr>
          <a:xfrm>
            <a:off x="2209800" y="5009580"/>
            <a:ext cx="4125686" cy="1015663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6000" b="1" kern="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en-US" sz="6000" b="1" kern="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nowman</a:t>
            </a:r>
            <a:endParaRPr lang="ru-RU" sz="6000" b="1" dirty="0">
              <a:solidFill>
                <a:srgbClr val="FFC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29D8A09-D647-085A-A77A-F143F6332913}"/>
              </a:ext>
            </a:extLst>
          </p:cNvPr>
          <p:cNvSpPr txBox="1"/>
          <p:nvPr/>
        </p:nvSpPr>
        <p:spPr>
          <a:xfrm>
            <a:off x="9982200" y="5185682"/>
            <a:ext cx="6096000" cy="1015663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6000" b="1" kern="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Christmas wreath</a:t>
            </a:r>
            <a:endParaRPr lang="ru-RU" sz="6000" b="1" dirty="0">
              <a:solidFill>
                <a:srgbClr val="FFC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2D39274-F9DE-9574-3C42-BAFE82968D26}"/>
              </a:ext>
            </a:extLst>
          </p:cNvPr>
          <p:cNvSpPr txBox="1"/>
          <p:nvPr/>
        </p:nvSpPr>
        <p:spPr>
          <a:xfrm>
            <a:off x="1504208" y="9258300"/>
            <a:ext cx="6335486" cy="1015663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6000" b="1" kern="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Christmas present</a:t>
            </a:r>
            <a:endParaRPr lang="ru-RU" sz="6000" b="1" dirty="0">
              <a:solidFill>
                <a:srgbClr val="FFC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1132685-771F-7945-C63B-A331FA9C7548}"/>
              </a:ext>
            </a:extLst>
          </p:cNvPr>
          <p:cNvSpPr txBox="1"/>
          <p:nvPr/>
        </p:nvSpPr>
        <p:spPr>
          <a:xfrm>
            <a:off x="11275621" y="9217339"/>
            <a:ext cx="4073236" cy="1015663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6000" b="1" kern="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Jingle bells</a:t>
            </a:r>
            <a:endParaRPr lang="ru-RU" sz="6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25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AD9E065-D440-40DE-39C6-516E579E6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1EADF55-18AA-EEB6-B8ED-518C8A568AD5}"/>
              </a:ext>
            </a:extLst>
          </p:cNvPr>
          <p:cNvSpPr txBox="1"/>
          <p:nvPr/>
        </p:nvSpPr>
        <p:spPr>
          <a:xfrm>
            <a:off x="5334000" y="647700"/>
            <a:ext cx="7696200" cy="1015663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 kern="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Christmas Charades</a:t>
            </a:r>
            <a:endParaRPr lang="ru-RU" sz="6000" b="1" dirty="0">
              <a:solidFill>
                <a:srgbClr val="FFC000"/>
              </a:solidFill>
            </a:endParaRPr>
          </a:p>
        </p:txBody>
      </p:sp>
      <p:pic>
        <p:nvPicPr>
          <p:cNvPr id="19458" name="Picture 2" descr="Picture background">
            <a:extLst>
              <a:ext uri="{FF2B5EF4-FFF2-40B4-BE49-F238E27FC236}">
                <a16:creationId xmlns="" xmlns:a16="http://schemas.microsoft.com/office/drawing/2014/main" id="{746D2CE7-58AF-688B-9F37-DAFE75197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43" y="1663363"/>
            <a:ext cx="5521784" cy="735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Picture background">
            <a:extLst>
              <a:ext uri="{FF2B5EF4-FFF2-40B4-BE49-F238E27FC236}">
                <a16:creationId xmlns="" xmlns:a16="http://schemas.microsoft.com/office/drawing/2014/main" id="{37DE5C70-B4FA-D4E3-3BE6-5C26793FE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918" y="2343150"/>
            <a:ext cx="7721082" cy="63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A4B3BAC-F409-477B-88C1-EF4777BCC64E}"/>
              </a:ext>
            </a:extLst>
          </p:cNvPr>
          <p:cNvSpPr txBox="1"/>
          <p:nvPr/>
        </p:nvSpPr>
        <p:spPr>
          <a:xfrm>
            <a:off x="1642342" y="9040586"/>
            <a:ext cx="4541186" cy="83099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kern="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Santa Claus</a:t>
            </a:r>
            <a:endParaRPr lang="ru-RU" sz="4800" b="1" dirty="0">
              <a:solidFill>
                <a:srgbClr val="FFC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A9572A4-B328-AAF8-72FD-A389FA8245ED}"/>
              </a:ext>
            </a:extLst>
          </p:cNvPr>
          <p:cNvSpPr txBox="1"/>
          <p:nvPr/>
        </p:nvSpPr>
        <p:spPr>
          <a:xfrm>
            <a:off x="10439400" y="9074840"/>
            <a:ext cx="5521784" cy="83099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kern="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</a:t>
            </a:r>
            <a:r>
              <a:rPr lang="en-US" sz="4800" b="1" kern="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ecorating</a:t>
            </a:r>
            <a:r>
              <a:rPr lang="en-US" sz="4400" b="1" kern="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 tree</a:t>
            </a:r>
            <a:endParaRPr lang="ru-RU" sz="4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50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67E8C87-2676-EA6B-4EF3-5E137167C416}"/>
              </a:ext>
            </a:extLst>
          </p:cNvPr>
          <p:cNvSpPr txBox="1"/>
          <p:nvPr/>
        </p:nvSpPr>
        <p:spPr>
          <a:xfrm>
            <a:off x="5334000" y="647700"/>
            <a:ext cx="7696200" cy="1015663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6000" b="1" kern="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Christmas Charades</a:t>
            </a:r>
            <a:endParaRPr lang="ru-RU" sz="6000" b="1" dirty="0">
              <a:solidFill>
                <a:srgbClr val="FFC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9C69FE0-B350-8347-7362-EE1ECB2FE196}"/>
              </a:ext>
            </a:extLst>
          </p:cNvPr>
          <p:cNvSpPr txBox="1"/>
          <p:nvPr/>
        </p:nvSpPr>
        <p:spPr>
          <a:xfrm>
            <a:off x="685800" y="8808303"/>
            <a:ext cx="5638800" cy="83099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kern="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r>
              <a:rPr lang="en-US" sz="4800" b="1" kern="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uilding a snowman</a:t>
            </a:r>
            <a:endParaRPr lang="ru-RU" sz="4800" b="1" dirty="0">
              <a:solidFill>
                <a:srgbClr val="FFC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D0E90DD-71F2-90F2-FF42-2062162A2744}"/>
              </a:ext>
            </a:extLst>
          </p:cNvPr>
          <p:cNvSpPr txBox="1"/>
          <p:nvPr/>
        </p:nvSpPr>
        <p:spPr>
          <a:xfrm>
            <a:off x="12573000" y="9207472"/>
            <a:ext cx="5029200" cy="83099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kern="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christmas</a:t>
            </a:r>
            <a:r>
              <a:rPr lang="en-US" sz="4800" b="1" kern="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wreath</a:t>
            </a:r>
            <a:endParaRPr lang="ru-RU" sz="4800" b="1" dirty="0">
              <a:solidFill>
                <a:srgbClr val="FFC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08E5F66-86EB-B815-6ECE-3C834D48F218}"/>
              </a:ext>
            </a:extLst>
          </p:cNvPr>
          <p:cNvSpPr txBox="1"/>
          <p:nvPr/>
        </p:nvSpPr>
        <p:spPr>
          <a:xfrm>
            <a:off x="8686800" y="5296911"/>
            <a:ext cx="3048000" cy="83099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kern="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jingle bells</a:t>
            </a:r>
            <a:endParaRPr lang="ru-RU" sz="4800" b="1" dirty="0">
              <a:solidFill>
                <a:srgbClr val="FFC000"/>
              </a:solidFill>
            </a:endParaRPr>
          </a:p>
        </p:txBody>
      </p:sp>
      <p:pic>
        <p:nvPicPr>
          <p:cNvPr id="19460" name="Picture 4" descr="Picture background">
            <a:extLst>
              <a:ext uri="{FF2B5EF4-FFF2-40B4-BE49-F238E27FC236}">
                <a16:creationId xmlns="" xmlns:a16="http://schemas.microsoft.com/office/drawing/2014/main" id="{7E68D7F2-DC54-321E-940A-CFE1516CB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38" y="3480137"/>
            <a:ext cx="7096005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>
            <a:extLst>
              <a:ext uri="{FF2B5EF4-FFF2-40B4-BE49-F238E27FC236}">
                <a16:creationId xmlns="" xmlns:a16="http://schemas.microsoft.com/office/drawing/2014/main" id="{078CABF3-60D5-5B6D-1D45-EA230AF9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956137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Picture background">
            <a:extLst>
              <a:ext uri="{FF2B5EF4-FFF2-40B4-BE49-F238E27FC236}">
                <a16:creationId xmlns="" xmlns:a16="http://schemas.microsoft.com/office/drawing/2014/main" id="{1F8078CE-5BC0-8777-B7CD-C33710E42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414" y="3711637"/>
            <a:ext cx="5105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11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 background">
            <a:extLst>
              <a:ext uri="{FF2B5EF4-FFF2-40B4-BE49-F238E27FC236}">
                <a16:creationId xmlns="" xmlns:a16="http://schemas.microsoft.com/office/drawing/2014/main" id="{622487BA-235F-7F58-1673-DE3D987B5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164592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96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799" y="1943100"/>
            <a:ext cx="5964885" cy="7086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67E8C87-2676-EA6B-4EF3-5E137167C416}"/>
              </a:ext>
            </a:extLst>
          </p:cNvPr>
          <p:cNvSpPr txBox="1"/>
          <p:nvPr/>
        </p:nvSpPr>
        <p:spPr>
          <a:xfrm>
            <a:off x="3581400" y="419100"/>
            <a:ext cx="10515600" cy="1015663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6000" b="1" kern="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mittens for Santa Claus</a:t>
            </a:r>
            <a:endParaRPr lang="ru-RU" sz="6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298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e Wish You a Merry Christmas with Lyrics _ Christmas Carol &amp; Song">
            <a:hlinkClick r:id="" action="ppaction://media"/>
            <a:extLst>
              <a:ext uri="{FF2B5EF4-FFF2-40B4-BE49-F238E27FC236}">
                <a16:creationId xmlns="" xmlns:a16="http://schemas.microsoft.com/office/drawing/2014/main" id="{FB34B548-D4AD-B02E-8B59-024FEFAA45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-1905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5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4FFF27B5-67A6-AA2C-A5BF-EE4367BC9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18827"/>
            <a:ext cx="16535400" cy="1030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77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>
            <a:extLst>
              <a:ext uri="{FF2B5EF4-FFF2-40B4-BE49-F238E27FC236}">
                <a16:creationId xmlns="" xmlns:a16="http://schemas.microsoft.com/office/drawing/2014/main" id="{B4054ADE-B8AD-8668-A9E4-FAA8BFF61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6329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57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19C8481-D846-75CC-6F16-6A369078B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860"/>
            <a:ext cx="17734154" cy="1026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9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>
            <a:extLst>
              <a:ext uri="{FF2B5EF4-FFF2-40B4-BE49-F238E27FC236}">
                <a16:creationId xmlns="" xmlns:a16="http://schemas.microsoft.com/office/drawing/2014/main" id="{42BBE1B3-8E00-62FA-BAA7-D9CC04F8B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"/>
            <a:ext cx="16422624" cy="1026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51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E025711-2801-4984-B633-B4983EED2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7170" name="Picture 2" descr="Picture background">
            <a:extLst>
              <a:ext uri="{FF2B5EF4-FFF2-40B4-BE49-F238E27FC236}">
                <a16:creationId xmlns="" xmlns:a16="http://schemas.microsoft.com/office/drawing/2014/main" id="{A66D543B-93D6-AA04-5498-D9F2B0B21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4" y="353785"/>
            <a:ext cx="9525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icture background">
            <a:extLst>
              <a:ext uri="{FF2B5EF4-FFF2-40B4-BE49-F238E27FC236}">
                <a16:creationId xmlns="" xmlns:a16="http://schemas.microsoft.com/office/drawing/2014/main" id="{1FFA01A5-1A43-DEF6-0699-02FCEFABD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380999"/>
            <a:ext cx="7847457" cy="980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80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F5D0892-BA79-4C79-A557-79646CCCF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9218" name="Picture 2" descr="Picture background">
            <a:extLst>
              <a:ext uri="{FF2B5EF4-FFF2-40B4-BE49-F238E27FC236}">
                <a16:creationId xmlns="" xmlns:a16="http://schemas.microsoft.com/office/drawing/2014/main" id="{B05E73CD-1BDF-EACD-9E33-68716EB17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8148"/>
            <a:ext cx="17754600" cy="1025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43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D342318-470F-4AD0-816B-CE86D7386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8194" name="Picture 2" descr="Picture background">
            <a:extLst>
              <a:ext uri="{FF2B5EF4-FFF2-40B4-BE49-F238E27FC236}">
                <a16:creationId xmlns="" xmlns:a16="http://schemas.microsoft.com/office/drawing/2014/main" id="{36846E61-1785-3480-6EBC-F8DAF7B9E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24" y="266700"/>
            <a:ext cx="16816552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12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</TotalTime>
  <Words>40</Words>
  <Application>Microsoft Office PowerPoint</Application>
  <PresentationFormat>Произвольный</PresentationFormat>
  <Paragraphs>18</Paragraphs>
  <Slides>21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Calibri</vt:lpstr>
      <vt:lpstr>Times New Roman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Spotlight-3</dc:title>
  <dc:creator>РОСТИСЛАВ</dc:creator>
  <cp:lastModifiedBy>Учитель</cp:lastModifiedBy>
  <cp:revision>28</cp:revision>
  <dcterms:created xsi:type="dcterms:W3CDTF">2006-08-16T00:00:00Z</dcterms:created>
  <dcterms:modified xsi:type="dcterms:W3CDTF">2025-06-16T01:06:35Z</dcterms:modified>
  <dc:identifier>DAGVtfd6TcI</dc:identifier>
</cp:coreProperties>
</file>