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9" r:id="rId3"/>
    <p:sldId id="260" r:id="rId4"/>
    <p:sldId id="258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9" d="100"/>
          <a:sy n="109" d="100"/>
        </p:scale>
        <p:origin x="636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5828B1-2FCB-4F5A-95F8-CAE276BA3471}" type="datetimeFigureOut">
              <a:rPr lang="ru-RU" smtClean="0"/>
              <a:t>06.04.2023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47413A-FD31-4B5D-9A05-542BCE93A20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730889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5828B1-2FCB-4F5A-95F8-CAE276BA3471}" type="datetimeFigureOut">
              <a:rPr lang="ru-RU" smtClean="0"/>
              <a:t>06.04.2023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47413A-FD31-4B5D-9A05-542BCE93A20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321288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5828B1-2FCB-4F5A-95F8-CAE276BA3471}" type="datetimeFigureOut">
              <a:rPr lang="ru-RU" smtClean="0"/>
              <a:t>06.04.2023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47413A-FD31-4B5D-9A05-542BCE93A20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5661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5828B1-2FCB-4F5A-95F8-CAE276BA3471}" type="datetimeFigureOut">
              <a:rPr lang="ru-RU" smtClean="0"/>
              <a:t>06.04.2023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47413A-FD31-4B5D-9A05-542BCE93A20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390852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5828B1-2FCB-4F5A-95F8-CAE276BA3471}" type="datetimeFigureOut">
              <a:rPr lang="ru-RU" smtClean="0"/>
              <a:t>06.04.2023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47413A-FD31-4B5D-9A05-542BCE93A20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115283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5828B1-2FCB-4F5A-95F8-CAE276BA3471}" type="datetimeFigureOut">
              <a:rPr lang="ru-RU" smtClean="0"/>
              <a:t>06.04.2023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47413A-FD31-4B5D-9A05-542BCE93A20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047130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5828B1-2FCB-4F5A-95F8-CAE276BA3471}" type="datetimeFigureOut">
              <a:rPr lang="ru-RU" smtClean="0"/>
              <a:t>06.04.2023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47413A-FD31-4B5D-9A05-542BCE93A20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949588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5828B1-2FCB-4F5A-95F8-CAE276BA3471}" type="datetimeFigureOut">
              <a:rPr lang="ru-RU" smtClean="0"/>
              <a:t>06.04.2023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47413A-FD31-4B5D-9A05-542BCE93A20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577536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5828B1-2FCB-4F5A-95F8-CAE276BA3471}" type="datetimeFigureOut">
              <a:rPr lang="ru-RU" smtClean="0"/>
              <a:t>06.04.2023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47413A-FD31-4B5D-9A05-542BCE93A20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928678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5828B1-2FCB-4F5A-95F8-CAE276BA3471}" type="datetimeFigureOut">
              <a:rPr lang="ru-RU" smtClean="0"/>
              <a:t>06.04.2023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47413A-FD31-4B5D-9A05-542BCE93A20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03587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5828B1-2FCB-4F5A-95F8-CAE276BA3471}" type="datetimeFigureOut">
              <a:rPr lang="ru-RU" smtClean="0"/>
              <a:t>06.04.2023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47413A-FD31-4B5D-9A05-542BCE93A20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006554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5828B1-2FCB-4F5A-95F8-CAE276BA3471}" type="datetimeFigureOut">
              <a:rPr lang="ru-RU" smtClean="0"/>
              <a:t>06.04.2023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47413A-FD31-4B5D-9A05-542BCE93A20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983711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3" Type="http://schemas.openxmlformats.org/officeDocument/2006/relationships/image" Target="../media/image11.jpeg"/><Relationship Id="rId7" Type="http://schemas.openxmlformats.org/officeDocument/2006/relationships/image" Target="../media/image15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jp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7200" dirty="0" smtClean="0">
                <a:latin typeface="Comic Sans MS" panose="030F0702030302020204" pitchFamily="66" charset="0"/>
              </a:rPr>
              <a:t>What’s this? </a:t>
            </a:r>
            <a:endParaRPr lang="ru-RU" sz="7200" dirty="0">
              <a:latin typeface="Comic Sans MS" panose="030F0702030302020204" pitchFamily="66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4653" y="1690688"/>
            <a:ext cx="5282694" cy="3520098"/>
          </a:xfrm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3245827" y="5565532"/>
            <a:ext cx="5700346" cy="821349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7200" dirty="0" smtClean="0">
                <a:latin typeface="Comic Sans MS" panose="030F0702030302020204" pitchFamily="66" charset="0"/>
              </a:rPr>
              <a:t>It’s a tree.</a:t>
            </a:r>
            <a:endParaRPr lang="ru-RU" sz="72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666226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7200" dirty="0" smtClean="0">
                <a:latin typeface="Comic Sans MS" panose="030F0702030302020204" pitchFamily="66" charset="0"/>
              </a:rPr>
              <a:t>What’s this? </a:t>
            </a:r>
            <a:endParaRPr lang="ru-RU" sz="7200" dirty="0">
              <a:latin typeface="Comic Sans MS" panose="030F0702030302020204" pitchFamily="66" charset="0"/>
            </a:endParaRP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3245827" y="5873263"/>
            <a:ext cx="5700346" cy="821349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7200" dirty="0" smtClean="0">
                <a:latin typeface="Comic Sans MS" panose="030F0702030302020204" pitchFamily="66" charset="0"/>
              </a:rPr>
              <a:t>It’s a bush.</a:t>
            </a:r>
            <a:endParaRPr lang="ru-RU" sz="7200" dirty="0">
              <a:latin typeface="Comic Sans MS" panose="030F0702030302020204" pitchFamily="66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1363" y="1690688"/>
            <a:ext cx="2789273" cy="3713529"/>
          </a:xfrm>
        </p:spPr>
      </p:pic>
    </p:spTree>
    <p:extLst>
      <p:ext uri="{BB962C8B-B14F-4D97-AF65-F5344CB8AC3E}">
        <p14:creationId xmlns:p14="http://schemas.microsoft.com/office/powerpoint/2010/main" val="33704766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7200" dirty="0" smtClean="0">
                <a:latin typeface="Comic Sans MS" panose="030F0702030302020204" pitchFamily="66" charset="0"/>
              </a:rPr>
              <a:t>Plants</a:t>
            </a:r>
            <a:endParaRPr lang="ru-RU" sz="7200" dirty="0">
              <a:latin typeface="Comic Sans MS" panose="030F0702030302020204" pitchFamily="66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9485" y="1523634"/>
            <a:ext cx="1543835" cy="1029738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6954" y="1523634"/>
            <a:ext cx="1539219" cy="1029738"/>
          </a:xfrm>
          <a:prstGeom prst="rect">
            <a:avLst/>
          </a:prstGeom>
        </p:spPr>
      </p:pic>
      <p:pic>
        <p:nvPicPr>
          <p:cNvPr id="8" name="Объект 7"/>
          <p:cNvPicPr>
            <a:picLocks noGrp="1" noChangeAspect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4248" y="1523634"/>
            <a:ext cx="1545353" cy="1029738"/>
          </a:xfrm>
        </p:spPr>
      </p:pic>
      <p:cxnSp>
        <p:nvCxnSpPr>
          <p:cNvPr id="10" name="Прямая со стрелкой 9"/>
          <p:cNvCxnSpPr/>
          <p:nvPr/>
        </p:nvCxnSpPr>
        <p:spPr>
          <a:xfrm flipH="1">
            <a:off x="3833446" y="2778369"/>
            <a:ext cx="1266156" cy="73855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 стрелкой 11"/>
          <p:cNvCxnSpPr/>
          <p:nvPr/>
        </p:nvCxnSpPr>
        <p:spPr>
          <a:xfrm>
            <a:off x="7200900" y="2778369"/>
            <a:ext cx="1037492" cy="73855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Заголовок 1"/>
          <p:cNvSpPr txBox="1">
            <a:spLocks/>
          </p:cNvSpPr>
          <p:nvPr/>
        </p:nvSpPr>
        <p:spPr>
          <a:xfrm>
            <a:off x="1835770" y="3641053"/>
            <a:ext cx="2825262" cy="64733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800" dirty="0" smtClean="0">
                <a:latin typeface="Comic Sans MS" panose="030F0702030302020204" pitchFamily="66" charset="0"/>
              </a:rPr>
              <a:t>Wild</a:t>
            </a:r>
            <a:endParaRPr lang="ru-RU" sz="4800" dirty="0">
              <a:latin typeface="Comic Sans MS" panose="030F0702030302020204" pitchFamily="66" charset="0"/>
            </a:endParaRPr>
          </a:p>
        </p:txBody>
      </p:sp>
      <p:sp>
        <p:nvSpPr>
          <p:cNvPr id="11" name="Заголовок 1"/>
          <p:cNvSpPr txBox="1">
            <a:spLocks/>
          </p:cNvSpPr>
          <p:nvPr/>
        </p:nvSpPr>
        <p:spPr>
          <a:xfrm>
            <a:off x="7336615" y="3641053"/>
            <a:ext cx="3456843" cy="64733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800" dirty="0" smtClean="0">
                <a:latin typeface="Comic Sans MS" panose="030F0702030302020204" pitchFamily="66" charset="0"/>
              </a:rPr>
              <a:t>Cultivated</a:t>
            </a:r>
            <a:endParaRPr lang="ru-RU" sz="4800" dirty="0">
              <a:latin typeface="Comic Sans MS" panose="030F0702030302020204" pitchFamily="66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6341" y="4412517"/>
            <a:ext cx="1781358" cy="2375145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984" y="4499248"/>
            <a:ext cx="2713739" cy="1563580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7210" y="4377567"/>
            <a:ext cx="2209634" cy="1472514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38413" y="4907989"/>
            <a:ext cx="2076299" cy="13841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67248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5400" dirty="0" smtClean="0">
                <a:latin typeface="Comic Sans MS" panose="030F0702030302020204" pitchFamily="66" charset="0"/>
              </a:rPr>
              <a:t>Wild or cultivated?</a:t>
            </a:r>
            <a:endParaRPr lang="ru-RU" sz="5400" dirty="0">
              <a:latin typeface="Comic Sans MS" panose="030F0702030302020204" pitchFamily="66" charset="0"/>
            </a:endParaRP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3259839" y="5591910"/>
            <a:ext cx="5700346" cy="821349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7200" dirty="0" smtClean="0">
                <a:latin typeface="Comic Sans MS" panose="030F0702030302020204" pitchFamily="66" charset="0"/>
              </a:rPr>
              <a:t>Wild</a:t>
            </a:r>
            <a:endParaRPr lang="ru-RU" sz="7200" dirty="0">
              <a:latin typeface="Comic Sans MS" panose="030F0702030302020204" pitchFamily="66" charset="0"/>
            </a:endParaRPr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2258" y="1781664"/>
            <a:ext cx="5095509" cy="3397006"/>
          </a:xfrm>
        </p:spPr>
      </p:pic>
    </p:spTree>
    <p:extLst>
      <p:ext uri="{BB962C8B-B14F-4D97-AF65-F5344CB8AC3E}">
        <p14:creationId xmlns:p14="http://schemas.microsoft.com/office/powerpoint/2010/main" val="27627562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5400" dirty="0" smtClean="0">
                <a:latin typeface="Comic Sans MS" panose="030F0702030302020204" pitchFamily="66" charset="0"/>
              </a:rPr>
              <a:t>Wild or cultivated?</a:t>
            </a:r>
            <a:endParaRPr lang="ru-RU" sz="5400" dirty="0">
              <a:latin typeface="Comic Sans MS" panose="030F0702030302020204" pitchFamily="66" charset="0"/>
            </a:endParaRP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3259839" y="5591910"/>
            <a:ext cx="5700346" cy="821349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7200" dirty="0" smtClean="0">
                <a:latin typeface="Comic Sans MS" panose="030F0702030302020204" pitchFamily="66" charset="0"/>
              </a:rPr>
              <a:t>Cultivated</a:t>
            </a:r>
            <a:endParaRPr lang="ru-RU" sz="7200" dirty="0">
              <a:latin typeface="Comic Sans MS" panose="030F0702030302020204" pitchFamily="66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5605" y="1605817"/>
            <a:ext cx="3900789" cy="3305754"/>
          </a:xfrm>
        </p:spPr>
      </p:pic>
    </p:spTree>
    <p:extLst>
      <p:ext uri="{BB962C8B-B14F-4D97-AF65-F5344CB8AC3E}">
        <p14:creationId xmlns:p14="http://schemas.microsoft.com/office/powerpoint/2010/main" val="1877762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5400" dirty="0" smtClean="0">
                <a:latin typeface="Comic Sans MS" panose="030F0702030302020204" pitchFamily="66" charset="0"/>
              </a:rPr>
              <a:t>Wild or cultivated?</a:t>
            </a:r>
            <a:endParaRPr lang="ru-RU" sz="5400" dirty="0">
              <a:latin typeface="Comic Sans MS" panose="030F0702030302020204" pitchFamily="66" charset="0"/>
            </a:endParaRP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3259839" y="5591910"/>
            <a:ext cx="5700346" cy="821349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7200" dirty="0" smtClean="0">
                <a:latin typeface="Comic Sans MS" panose="030F0702030302020204" pitchFamily="66" charset="0"/>
              </a:rPr>
              <a:t>Wild</a:t>
            </a:r>
            <a:endParaRPr lang="ru-RU" sz="7200" dirty="0">
              <a:latin typeface="Comic Sans MS" panose="030F0702030302020204" pitchFamily="66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0228" y="1553063"/>
            <a:ext cx="5419567" cy="3617383"/>
          </a:xfrm>
        </p:spPr>
      </p:pic>
    </p:spTree>
    <p:extLst>
      <p:ext uri="{BB962C8B-B14F-4D97-AF65-F5344CB8AC3E}">
        <p14:creationId xmlns:p14="http://schemas.microsoft.com/office/powerpoint/2010/main" val="8780757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5400" dirty="0" smtClean="0">
                <a:latin typeface="Comic Sans MS" panose="030F0702030302020204" pitchFamily="66" charset="0"/>
              </a:rPr>
              <a:t>Wild or cultivated?</a:t>
            </a:r>
            <a:endParaRPr lang="ru-RU" sz="5400" dirty="0">
              <a:latin typeface="Comic Sans MS" panose="030F0702030302020204" pitchFamily="66" charset="0"/>
            </a:endParaRP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3259839" y="5591910"/>
            <a:ext cx="5700346" cy="821349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7200" dirty="0" smtClean="0">
                <a:latin typeface="Comic Sans MS" panose="030F0702030302020204" pitchFamily="66" charset="0"/>
              </a:rPr>
              <a:t>Cultivated</a:t>
            </a:r>
            <a:endParaRPr lang="ru-RU" sz="7200" dirty="0">
              <a:latin typeface="Comic Sans MS" panose="030F0702030302020204" pitchFamily="66" charset="0"/>
            </a:endParaRPr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5501" y="1860794"/>
            <a:ext cx="4658833" cy="3106860"/>
          </a:xfrm>
        </p:spPr>
      </p:pic>
    </p:spTree>
    <p:extLst>
      <p:ext uri="{BB962C8B-B14F-4D97-AF65-F5344CB8AC3E}">
        <p14:creationId xmlns:p14="http://schemas.microsoft.com/office/powerpoint/2010/main" val="17730648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5400" dirty="0" smtClean="0">
                <a:latin typeface="Comic Sans MS" panose="030F0702030302020204" pitchFamily="66" charset="0"/>
              </a:rPr>
              <a:t>Wild or cultivated?</a:t>
            </a:r>
            <a:endParaRPr lang="ru-RU" sz="5400" dirty="0">
              <a:latin typeface="Comic Sans MS" panose="030F0702030302020204" pitchFamily="66" charset="0"/>
            </a:endParaRP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3259839" y="5591910"/>
            <a:ext cx="5700346" cy="821349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7200" dirty="0" smtClean="0">
                <a:latin typeface="Comic Sans MS" panose="030F0702030302020204" pitchFamily="66" charset="0"/>
              </a:rPr>
              <a:t>Cultivated</a:t>
            </a:r>
            <a:endParaRPr lang="ru-RU" sz="7200" dirty="0">
              <a:latin typeface="Comic Sans MS" panose="030F0702030302020204" pitchFamily="66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6311" y="1690688"/>
            <a:ext cx="4979377" cy="3273940"/>
          </a:xfrm>
        </p:spPr>
      </p:pic>
    </p:spTree>
    <p:extLst>
      <p:ext uri="{BB962C8B-B14F-4D97-AF65-F5344CB8AC3E}">
        <p14:creationId xmlns:p14="http://schemas.microsoft.com/office/powerpoint/2010/main" val="27581504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5400" dirty="0" smtClean="0">
                <a:latin typeface="Comic Sans MS" panose="030F0702030302020204" pitchFamily="66" charset="0"/>
              </a:rPr>
              <a:t>Wild or cultivated?</a:t>
            </a:r>
            <a:endParaRPr lang="ru-RU" sz="5400" dirty="0">
              <a:latin typeface="Comic Sans MS" panose="030F0702030302020204" pitchFamily="66" charset="0"/>
            </a:endParaRP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3259839" y="5591910"/>
            <a:ext cx="5700346" cy="821349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7200" dirty="0" smtClean="0">
                <a:latin typeface="Comic Sans MS" panose="030F0702030302020204" pitchFamily="66" charset="0"/>
              </a:rPr>
              <a:t>Wild</a:t>
            </a:r>
            <a:endParaRPr lang="ru-RU" sz="7200" dirty="0">
              <a:latin typeface="Comic Sans MS" panose="030F0702030302020204" pitchFamily="66" charset="0"/>
            </a:endParaRPr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1859" y="1755286"/>
            <a:ext cx="4428281" cy="3467344"/>
          </a:xfrm>
        </p:spPr>
      </p:pic>
    </p:spTree>
    <p:extLst>
      <p:ext uri="{BB962C8B-B14F-4D97-AF65-F5344CB8AC3E}">
        <p14:creationId xmlns:p14="http://schemas.microsoft.com/office/powerpoint/2010/main" val="9170186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5400" dirty="0" smtClean="0">
                <a:latin typeface="Comic Sans MS" panose="030F0702030302020204" pitchFamily="66" charset="0"/>
              </a:rPr>
              <a:t>Wild or cultivated?</a:t>
            </a:r>
            <a:endParaRPr lang="ru-RU" sz="5400" dirty="0">
              <a:latin typeface="Comic Sans MS" panose="030F0702030302020204" pitchFamily="66" charset="0"/>
            </a:endParaRP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3259839" y="5591910"/>
            <a:ext cx="5700346" cy="821349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7200" dirty="0" smtClean="0">
                <a:latin typeface="Comic Sans MS" panose="030F0702030302020204" pitchFamily="66" charset="0"/>
              </a:rPr>
              <a:t>Wild</a:t>
            </a:r>
            <a:endParaRPr lang="ru-RU" sz="7200" dirty="0">
              <a:latin typeface="Comic Sans MS" panose="030F0702030302020204" pitchFamily="66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0886" y="1690688"/>
            <a:ext cx="5061438" cy="3589020"/>
          </a:xfrm>
        </p:spPr>
      </p:pic>
    </p:spTree>
    <p:extLst>
      <p:ext uri="{BB962C8B-B14F-4D97-AF65-F5344CB8AC3E}">
        <p14:creationId xmlns:p14="http://schemas.microsoft.com/office/powerpoint/2010/main" val="38056831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5400" dirty="0" smtClean="0">
                <a:latin typeface="Comic Sans MS" panose="030F0702030302020204" pitchFamily="66" charset="0"/>
              </a:rPr>
              <a:t>Wild or cultivated?</a:t>
            </a:r>
            <a:endParaRPr lang="ru-RU" sz="5400" dirty="0">
              <a:latin typeface="Comic Sans MS" panose="030F0702030302020204" pitchFamily="66" charset="0"/>
            </a:endParaRP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3259839" y="5591910"/>
            <a:ext cx="5700346" cy="821349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7200" dirty="0" smtClean="0">
                <a:latin typeface="Comic Sans MS" panose="030F0702030302020204" pitchFamily="66" charset="0"/>
              </a:rPr>
              <a:t>Cultivated</a:t>
            </a:r>
            <a:endParaRPr lang="ru-RU" sz="7200" dirty="0">
              <a:latin typeface="Comic Sans MS" panose="030F0702030302020204" pitchFamily="66" charset="0"/>
            </a:endParaRPr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9477" y="1778364"/>
            <a:ext cx="4873046" cy="3237868"/>
          </a:xfrm>
        </p:spPr>
      </p:pic>
    </p:spTree>
    <p:extLst>
      <p:ext uri="{BB962C8B-B14F-4D97-AF65-F5344CB8AC3E}">
        <p14:creationId xmlns:p14="http://schemas.microsoft.com/office/powerpoint/2010/main" val="10783646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7200" dirty="0" smtClean="0">
                <a:latin typeface="Comic Sans MS" panose="030F0702030302020204" pitchFamily="66" charset="0"/>
              </a:rPr>
              <a:t>Is this a tree?</a:t>
            </a:r>
            <a:endParaRPr lang="ru-RU" sz="7200" dirty="0">
              <a:latin typeface="Comic Sans MS" panose="030F0702030302020204" pitchFamily="66" charset="0"/>
            </a:endParaRP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3245827" y="5565532"/>
            <a:ext cx="5700346" cy="821349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7200" dirty="0" smtClean="0">
                <a:latin typeface="Comic Sans MS" panose="030F0702030302020204" pitchFamily="66" charset="0"/>
              </a:rPr>
              <a:t>No, it’s a </a:t>
            </a:r>
            <a:r>
              <a:rPr lang="en-US" sz="7200" u="sng" dirty="0" smtClean="0">
                <a:latin typeface="Comic Sans MS" panose="030F0702030302020204" pitchFamily="66" charset="0"/>
              </a:rPr>
              <a:t>bush</a:t>
            </a:r>
            <a:r>
              <a:rPr lang="en-US" sz="7200" dirty="0" smtClean="0">
                <a:latin typeface="Comic Sans MS" panose="030F0702030302020204" pitchFamily="66" charset="0"/>
              </a:rPr>
              <a:t>.</a:t>
            </a:r>
            <a:endParaRPr lang="ru-RU" sz="7200" dirty="0">
              <a:latin typeface="Comic Sans MS" panose="030F0702030302020204" pitchFamily="66" charset="0"/>
            </a:endParaRPr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1217" y="1690688"/>
            <a:ext cx="5029566" cy="3353044"/>
          </a:xfrm>
        </p:spPr>
      </p:pic>
    </p:spTree>
    <p:extLst>
      <p:ext uri="{BB962C8B-B14F-4D97-AF65-F5344CB8AC3E}">
        <p14:creationId xmlns:p14="http://schemas.microsoft.com/office/powerpoint/2010/main" val="25470535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5400" dirty="0" smtClean="0">
                <a:latin typeface="Comic Sans MS" panose="030F0702030302020204" pitchFamily="66" charset="0"/>
              </a:rPr>
              <a:t>Wild or cultivated?</a:t>
            </a:r>
            <a:endParaRPr lang="ru-RU" sz="5400" dirty="0">
              <a:latin typeface="Comic Sans MS" panose="030F0702030302020204" pitchFamily="66" charset="0"/>
            </a:endParaRP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3259839" y="5591910"/>
            <a:ext cx="5700346" cy="821349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7200" dirty="0" smtClean="0">
                <a:latin typeface="Comic Sans MS" panose="030F0702030302020204" pitchFamily="66" charset="0"/>
              </a:rPr>
              <a:t>Wild</a:t>
            </a:r>
            <a:endParaRPr lang="ru-RU" sz="7200" dirty="0">
              <a:latin typeface="Comic Sans MS" panose="030F0702030302020204" pitchFamily="66" charset="0"/>
            </a:endParaRPr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9567" y="1473933"/>
            <a:ext cx="5632865" cy="3757121"/>
          </a:xfrm>
        </p:spPr>
      </p:pic>
    </p:spTree>
    <p:extLst>
      <p:ext uri="{BB962C8B-B14F-4D97-AF65-F5344CB8AC3E}">
        <p14:creationId xmlns:p14="http://schemas.microsoft.com/office/powerpoint/2010/main" val="17618667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7200" dirty="0" smtClean="0">
                <a:latin typeface="Comic Sans MS" panose="030F0702030302020204" pitchFamily="66" charset="0"/>
              </a:rPr>
              <a:t>Is this a bush?</a:t>
            </a:r>
            <a:endParaRPr lang="ru-RU" sz="7200" dirty="0">
              <a:latin typeface="Comic Sans MS" panose="030F0702030302020204" pitchFamily="66" charset="0"/>
            </a:endParaRP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2755656" y="5134708"/>
            <a:ext cx="6680688" cy="124338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7200" dirty="0" smtClean="0">
                <a:latin typeface="Comic Sans MS" panose="030F0702030302020204" pitchFamily="66" charset="0"/>
              </a:rPr>
              <a:t>No, this is </a:t>
            </a:r>
            <a:r>
              <a:rPr lang="en-US" sz="7200" u="sng" dirty="0" smtClean="0">
                <a:latin typeface="Comic Sans MS" panose="030F0702030302020204" pitchFamily="66" charset="0"/>
              </a:rPr>
              <a:t>grass</a:t>
            </a:r>
            <a:r>
              <a:rPr lang="en-US" sz="7200" dirty="0" smtClean="0">
                <a:latin typeface="Comic Sans MS" panose="030F0702030302020204" pitchFamily="66" charset="0"/>
              </a:rPr>
              <a:t>.</a:t>
            </a:r>
            <a:endParaRPr lang="ru-RU" sz="7200" dirty="0">
              <a:latin typeface="Comic Sans MS" panose="030F0702030302020204" pitchFamily="66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1600" y="1846202"/>
            <a:ext cx="4368800" cy="2921000"/>
          </a:xfrm>
        </p:spPr>
      </p:pic>
    </p:spTree>
    <p:extLst>
      <p:ext uri="{BB962C8B-B14F-4D97-AF65-F5344CB8AC3E}">
        <p14:creationId xmlns:p14="http://schemas.microsoft.com/office/powerpoint/2010/main" val="11453815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44684" y="2831113"/>
            <a:ext cx="1491885" cy="1325563"/>
          </a:xfrm>
        </p:spPr>
        <p:txBody>
          <a:bodyPr/>
          <a:lstStyle/>
          <a:p>
            <a:r>
              <a:rPr lang="en-US" dirty="0" smtClean="0">
                <a:latin typeface="Comic Sans MS" panose="030F0702030302020204" pitchFamily="66" charset="0"/>
              </a:rPr>
              <a:t>tree</a:t>
            </a:r>
            <a:endParaRPr lang="ru-RU" dirty="0">
              <a:latin typeface="Comic Sans MS" panose="030F0702030302020204" pitchFamily="66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8473" y="3050749"/>
            <a:ext cx="3702538" cy="2475534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1339" y="307099"/>
            <a:ext cx="3548645" cy="2365763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704" y="307099"/>
            <a:ext cx="3787847" cy="2524014"/>
          </a:xfrm>
          <a:prstGeom prst="rect">
            <a:avLst/>
          </a:prstGeom>
        </p:spPr>
      </p:pic>
      <p:sp>
        <p:nvSpPr>
          <p:cNvPr id="7" name="Заголовок 1"/>
          <p:cNvSpPr txBox="1">
            <a:spLocks/>
          </p:cNvSpPr>
          <p:nvPr/>
        </p:nvSpPr>
        <p:spPr>
          <a:xfrm>
            <a:off x="9562915" y="2642943"/>
            <a:ext cx="149188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>
                <a:latin typeface="Comic Sans MS" panose="030F0702030302020204" pitchFamily="66" charset="0"/>
              </a:rPr>
              <a:t>bush</a:t>
            </a:r>
            <a:endParaRPr lang="ru-RU" dirty="0">
              <a:latin typeface="Comic Sans MS" panose="030F0702030302020204" pitchFamily="66" charset="0"/>
            </a:endParaRPr>
          </a:p>
        </p:txBody>
      </p:sp>
      <p:sp>
        <p:nvSpPr>
          <p:cNvPr id="8" name="Заголовок 1"/>
          <p:cNvSpPr txBox="1">
            <a:spLocks/>
          </p:cNvSpPr>
          <p:nvPr/>
        </p:nvSpPr>
        <p:spPr>
          <a:xfrm>
            <a:off x="5503799" y="5401398"/>
            <a:ext cx="1714686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>
                <a:latin typeface="Comic Sans MS" panose="030F0702030302020204" pitchFamily="66" charset="0"/>
              </a:rPr>
              <a:t>grass</a:t>
            </a:r>
            <a:endParaRPr lang="ru-RU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102700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7200" dirty="0" smtClean="0">
                <a:latin typeface="Comic Sans MS" panose="030F0702030302020204" pitchFamily="66" charset="0"/>
              </a:rPr>
              <a:t>What’s this? </a:t>
            </a:r>
            <a:endParaRPr lang="ru-RU" sz="7200" dirty="0">
              <a:latin typeface="Comic Sans MS" panose="030F0702030302020204" pitchFamily="66" charset="0"/>
            </a:endParaRP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3245827" y="5873263"/>
            <a:ext cx="5700346" cy="821349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7200" dirty="0" smtClean="0">
                <a:latin typeface="Comic Sans MS" panose="030F0702030302020204" pitchFamily="66" charset="0"/>
              </a:rPr>
              <a:t>It’s a tree.</a:t>
            </a:r>
            <a:endParaRPr lang="ru-RU" sz="7200" dirty="0">
              <a:latin typeface="Comic Sans MS" panose="030F0702030302020204" pitchFamily="66" charset="0"/>
            </a:endParaRPr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6516" y="1523634"/>
            <a:ext cx="4015520" cy="4015520"/>
          </a:xfrm>
        </p:spPr>
      </p:pic>
    </p:spTree>
    <p:extLst>
      <p:ext uri="{BB962C8B-B14F-4D97-AF65-F5344CB8AC3E}">
        <p14:creationId xmlns:p14="http://schemas.microsoft.com/office/powerpoint/2010/main" val="36906764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7200" dirty="0" smtClean="0">
                <a:latin typeface="Comic Sans MS" panose="030F0702030302020204" pitchFamily="66" charset="0"/>
              </a:rPr>
              <a:t>What’s this? </a:t>
            </a:r>
            <a:endParaRPr lang="ru-RU" sz="7200" dirty="0">
              <a:latin typeface="Comic Sans MS" panose="030F0702030302020204" pitchFamily="66" charset="0"/>
            </a:endParaRP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3245827" y="5257800"/>
            <a:ext cx="5700346" cy="112908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7200" dirty="0" smtClean="0">
                <a:latin typeface="Comic Sans MS" panose="030F0702030302020204" pitchFamily="66" charset="0"/>
              </a:rPr>
              <a:t>This is grass.</a:t>
            </a:r>
            <a:endParaRPr lang="ru-RU" sz="7200" dirty="0">
              <a:latin typeface="Comic Sans MS" panose="030F0702030302020204" pitchFamily="66" charset="0"/>
            </a:endParaRPr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0691" y="1794776"/>
            <a:ext cx="4637577" cy="3102539"/>
          </a:xfrm>
        </p:spPr>
      </p:pic>
    </p:spTree>
    <p:extLst>
      <p:ext uri="{BB962C8B-B14F-4D97-AF65-F5344CB8AC3E}">
        <p14:creationId xmlns:p14="http://schemas.microsoft.com/office/powerpoint/2010/main" val="7861585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7200" dirty="0" smtClean="0">
                <a:latin typeface="Comic Sans MS" panose="030F0702030302020204" pitchFamily="66" charset="0"/>
              </a:rPr>
              <a:t>What are these? </a:t>
            </a:r>
            <a:endParaRPr lang="ru-RU" sz="7200" dirty="0">
              <a:latin typeface="Comic Sans MS" panose="030F0702030302020204" pitchFamily="66" charset="0"/>
            </a:endParaRP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2834786" y="5811717"/>
            <a:ext cx="6522427" cy="821349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7200" dirty="0" smtClean="0">
                <a:latin typeface="Comic Sans MS" panose="030F0702030302020204" pitchFamily="66" charset="0"/>
              </a:rPr>
              <a:t>They are bushes.</a:t>
            </a:r>
            <a:endParaRPr lang="ru-RU" sz="7200" dirty="0">
              <a:latin typeface="Comic Sans MS" panose="030F0702030302020204" pitchFamily="66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8456" y="1690688"/>
            <a:ext cx="5835088" cy="3892004"/>
          </a:xfrm>
        </p:spPr>
      </p:pic>
    </p:spTree>
    <p:extLst>
      <p:ext uri="{BB962C8B-B14F-4D97-AF65-F5344CB8AC3E}">
        <p14:creationId xmlns:p14="http://schemas.microsoft.com/office/powerpoint/2010/main" val="14349468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7200" dirty="0" smtClean="0">
                <a:latin typeface="Comic Sans MS" panose="030F0702030302020204" pitchFamily="66" charset="0"/>
              </a:rPr>
              <a:t>What’s this? </a:t>
            </a:r>
            <a:endParaRPr lang="ru-RU" sz="7200" dirty="0">
              <a:latin typeface="Comic Sans MS" panose="030F0702030302020204" pitchFamily="66" charset="0"/>
            </a:endParaRP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3245827" y="5257800"/>
            <a:ext cx="5700346" cy="112908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7200" dirty="0" smtClean="0">
                <a:latin typeface="Comic Sans MS" panose="030F0702030302020204" pitchFamily="66" charset="0"/>
              </a:rPr>
              <a:t>This is grass.</a:t>
            </a:r>
            <a:endParaRPr lang="ru-RU" sz="7200" dirty="0">
              <a:latin typeface="Comic Sans MS" panose="030F0702030302020204" pitchFamily="66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6135" y="1690688"/>
            <a:ext cx="3359729" cy="3241516"/>
          </a:xfrm>
        </p:spPr>
      </p:pic>
    </p:spTree>
    <p:extLst>
      <p:ext uri="{BB962C8B-B14F-4D97-AF65-F5344CB8AC3E}">
        <p14:creationId xmlns:p14="http://schemas.microsoft.com/office/powerpoint/2010/main" val="36199095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7200" dirty="0" smtClean="0">
                <a:latin typeface="Comic Sans MS" panose="030F0702030302020204" pitchFamily="66" charset="0"/>
              </a:rPr>
              <a:t>What’s this? </a:t>
            </a:r>
            <a:endParaRPr lang="ru-RU" sz="7200" dirty="0">
              <a:latin typeface="Comic Sans MS" panose="030F0702030302020204" pitchFamily="66" charset="0"/>
            </a:endParaRP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3245827" y="5873263"/>
            <a:ext cx="5700346" cy="821349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7200" dirty="0" smtClean="0">
                <a:latin typeface="Comic Sans MS" panose="030F0702030302020204" pitchFamily="66" charset="0"/>
              </a:rPr>
              <a:t>It’s a tree.</a:t>
            </a:r>
            <a:endParaRPr lang="ru-RU" sz="7200" dirty="0">
              <a:latin typeface="Comic Sans MS" panose="030F0702030302020204" pitchFamily="66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1603" y="1690688"/>
            <a:ext cx="2428793" cy="3643190"/>
          </a:xfrm>
        </p:spPr>
      </p:pic>
    </p:spTree>
    <p:extLst>
      <p:ext uri="{BB962C8B-B14F-4D97-AF65-F5344CB8AC3E}">
        <p14:creationId xmlns:p14="http://schemas.microsoft.com/office/powerpoint/2010/main" val="15896814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67</TotalTime>
  <Words>123</Words>
  <Application>Microsoft Office PowerPoint</Application>
  <PresentationFormat>Широкоэкранный</PresentationFormat>
  <Paragraphs>42</Paragraphs>
  <Slides>20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5" baseType="lpstr">
      <vt:lpstr>Arial</vt:lpstr>
      <vt:lpstr>Calibri</vt:lpstr>
      <vt:lpstr>Calibri Light</vt:lpstr>
      <vt:lpstr>Comic Sans MS</vt:lpstr>
      <vt:lpstr>Тема Office</vt:lpstr>
      <vt:lpstr>What’s this? </vt:lpstr>
      <vt:lpstr>Is this a tree?</vt:lpstr>
      <vt:lpstr>Is this a bush?</vt:lpstr>
      <vt:lpstr>tree</vt:lpstr>
      <vt:lpstr>What’s this? </vt:lpstr>
      <vt:lpstr>What’s this? </vt:lpstr>
      <vt:lpstr>What are these? </vt:lpstr>
      <vt:lpstr>What’s this? </vt:lpstr>
      <vt:lpstr>What’s this? </vt:lpstr>
      <vt:lpstr>What’s this? </vt:lpstr>
      <vt:lpstr>Plants</vt:lpstr>
      <vt:lpstr>Wild or cultivated?</vt:lpstr>
      <vt:lpstr>Wild or cultivated?</vt:lpstr>
      <vt:lpstr>Wild or cultivated?</vt:lpstr>
      <vt:lpstr>Wild or cultivated?</vt:lpstr>
      <vt:lpstr>Wild or cultivated?</vt:lpstr>
      <vt:lpstr>Wild or cultivated?</vt:lpstr>
      <vt:lpstr>Wild or cultivated?</vt:lpstr>
      <vt:lpstr>Wild or cultivated?</vt:lpstr>
      <vt:lpstr>Wild or cultivated?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What’s this? </dc:title>
  <dc:creator>Анна Ф. Кречетова</dc:creator>
  <cp:lastModifiedBy>Анна Ф. Кречетова</cp:lastModifiedBy>
  <cp:revision>9</cp:revision>
  <dcterms:created xsi:type="dcterms:W3CDTF">2023-04-05T10:41:45Z</dcterms:created>
  <dcterms:modified xsi:type="dcterms:W3CDTF">2023-04-06T09:41:45Z</dcterms:modified>
</cp:coreProperties>
</file>