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331" r:id="rId2"/>
    <p:sldId id="330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96" r:id="rId17"/>
    <p:sldId id="297" r:id="rId18"/>
    <p:sldId id="298" r:id="rId19"/>
    <p:sldId id="299" r:id="rId20"/>
    <p:sldId id="300" r:id="rId21"/>
    <p:sldId id="301" r:id="rId22"/>
    <p:sldId id="304" r:id="rId23"/>
    <p:sldId id="303" r:id="rId24"/>
    <p:sldId id="306" r:id="rId25"/>
    <p:sldId id="305" r:id="rId26"/>
    <p:sldId id="302" r:id="rId27"/>
    <p:sldId id="307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8" r:id="rId36"/>
    <p:sldId id="279" r:id="rId37"/>
    <p:sldId id="277" r:id="rId38"/>
    <p:sldId id="280" r:id="rId39"/>
    <p:sldId id="281" r:id="rId40"/>
    <p:sldId id="289" r:id="rId41"/>
    <p:sldId id="287" r:id="rId42"/>
    <p:sldId id="290" r:id="rId43"/>
    <p:sldId id="291" r:id="rId44"/>
    <p:sldId id="292" r:id="rId45"/>
    <p:sldId id="293" r:id="rId46"/>
    <p:sldId id="294" r:id="rId47"/>
    <p:sldId id="295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20" r:id="rId60"/>
    <p:sldId id="319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C0ADF"/>
    <a:srgbClr val="19A9A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717" autoAdjust="0"/>
  </p:normalViewPr>
  <p:slideViewPr>
    <p:cSldViewPr>
      <p:cViewPr>
        <p:scale>
          <a:sx n="90" d="100"/>
          <a:sy n="90" d="100"/>
        </p:scale>
        <p:origin x="-594" y="-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4EFD3-5F49-46E3-AC79-C281A22989BC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45DD-361F-4672-BC71-5C1AA889BE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C8A07C-EF12-402F-836C-ACD7A4D3E98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9660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EB14-FCF2-4F7F-94F3-C32017C04C11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20225-E37F-4747-8C35-FC9F77B49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EB14-FCF2-4F7F-94F3-C32017C04C11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20225-E37F-4747-8C35-FC9F77B49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EB14-FCF2-4F7F-94F3-C32017C04C11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20225-E37F-4747-8C35-FC9F77B49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EB14-FCF2-4F7F-94F3-C32017C04C11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20225-E37F-4747-8C35-FC9F77B49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EB14-FCF2-4F7F-94F3-C32017C04C11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20225-E37F-4747-8C35-FC9F77B49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EB14-FCF2-4F7F-94F3-C32017C04C11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20225-E37F-4747-8C35-FC9F77B49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EB14-FCF2-4F7F-94F3-C32017C04C11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20225-E37F-4747-8C35-FC9F77B49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EB14-FCF2-4F7F-94F3-C32017C04C11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20225-E37F-4747-8C35-FC9F77B49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EB14-FCF2-4F7F-94F3-C32017C04C11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20225-E37F-4747-8C35-FC9F77B49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EB14-FCF2-4F7F-94F3-C32017C04C11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20225-E37F-4747-8C35-FC9F77B49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1EB14-FCF2-4F7F-94F3-C32017C04C11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20225-E37F-4747-8C35-FC9F77B49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1EB14-FCF2-4F7F-94F3-C32017C04C11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20225-E37F-4747-8C35-FC9F77B4927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6;&#1072;&#1079;&#1074;&#1083;&#1077;&#1095;&#1077;&#1085;&#1080;&#1103;\&#1087;&#1088;&#1077;&#1079;&#1077;&#1085;&#1090;&#1072;&#1094;&#1080;&#1103;%202023\Soundtrack-&#8212;-Gravity-Falls-_www.lightaudio.ru_.wav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jpeg"/><Relationship Id="rId18" Type="http://schemas.microsoft.com/office/2007/relationships/media" Target="../media/media1.mp3"/><Relationship Id="rId3" Type="http://schemas.openxmlformats.org/officeDocument/2006/relationships/audio" Target="../media/media3.mp3"/><Relationship Id="rId21" Type="http://schemas.microsoft.com/office/2007/relationships/media" Target="../media/media3.mp3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20" Type="http://schemas.microsoft.com/office/2007/relationships/media" Target="../media/media2.mp3"/><Relationship Id="rId1" Type="http://schemas.openxmlformats.org/officeDocument/2006/relationships/audio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6.jpe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jpeg"/><Relationship Id="rId18" Type="http://schemas.microsoft.com/office/2007/relationships/media" Target="../media/media1.mp3"/><Relationship Id="rId3" Type="http://schemas.openxmlformats.org/officeDocument/2006/relationships/audio" Target="../media/media3.mp3"/><Relationship Id="rId21" Type="http://schemas.microsoft.com/office/2007/relationships/media" Target="../media/media3.mp3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20" Type="http://schemas.microsoft.com/office/2007/relationships/media" Target="../media/media2.mp3"/><Relationship Id="rId1" Type="http://schemas.openxmlformats.org/officeDocument/2006/relationships/audio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6.jpe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jpeg"/><Relationship Id="rId18" Type="http://schemas.microsoft.com/office/2007/relationships/media" Target="../media/media1.mp3"/><Relationship Id="rId3" Type="http://schemas.openxmlformats.org/officeDocument/2006/relationships/audio" Target="../media/media3.mp3"/><Relationship Id="rId21" Type="http://schemas.microsoft.com/office/2007/relationships/media" Target="../media/media3.mp3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20" Type="http://schemas.microsoft.com/office/2007/relationships/media" Target="../media/media2.mp3"/><Relationship Id="rId1" Type="http://schemas.openxmlformats.org/officeDocument/2006/relationships/audio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6.jpe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2.png"/><Relationship Id="rId18" Type="http://schemas.openxmlformats.org/officeDocument/2006/relationships/image" Target="../media/image19.png"/><Relationship Id="rId3" Type="http://schemas.openxmlformats.org/officeDocument/2006/relationships/audio" Target="../media/media3.mp3"/><Relationship Id="rId21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31.png"/><Relationship Id="rId17" Type="http://schemas.openxmlformats.org/officeDocument/2006/relationships/image" Target="../media/image3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audio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6.jpe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23" Type="http://schemas.openxmlformats.org/officeDocument/2006/relationships/image" Target="../media/image33.jpeg"/><Relationship Id="rId10" Type="http://schemas.openxmlformats.org/officeDocument/2006/relationships/image" Target="../media/image14.png"/><Relationship Id="rId19" Type="http://schemas.microsoft.com/office/2007/relationships/media" Target="../media/media1.mp3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Relationship Id="rId14" Type="http://schemas.openxmlformats.org/officeDocument/2006/relationships/image" Target="../media/image16.jpeg"/><Relationship Id="rId22" Type="http://schemas.microsoft.com/office/2007/relationships/media" Target="../media/media3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jpeg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image" Target="../media/image34.jpe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6;&#1072;&#1079;&#1074;&#1083;&#1077;&#1095;&#1077;&#1085;&#1080;&#1103;\&#1087;&#1088;&#1077;&#1079;&#1077;&#1085;&#1090;&#1072;&#1094;&#1080;&#1103;%202023\les-zvuki-lesa.wav" TargetMode="Externa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slide" Target="slide3.xml"/><Relationship Id="rId7" Type="http://schemas.openxmlformats.org/officeDocument/2006/relationships/slide" Target="slide2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69.xml"/><Relationship Id="rId10" Type="http://schemas.openxmlformats.org/officeDocument/2006/relationships/slide" Target="slide61.xml"/><Relationship Id="rId4" Type="http://schemas.openxmlformats.org/officeDocument/2006/relationships/slide" Target="slide38.xml"/><Relationship Id="rId9" Type="http://schemas.openxmlformats.org/officeDocument/2006/relationships/slide" Target="slide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audio" Target="../media/audio2.wav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jpeg"/><Relationship Id="rId18" Type="http://schemas.microsoft.com/office/2007/relationships/media" Target="../media/media1.mp3"/><Relationship Id="rId3" Type="http://schemas.openxmlformats.org/officeDocument/2006/relationships/audio" Target="../media/media3.mp3"/><Relationship Id="rId21" Type="http://schemas.microsoft.com/office/2007/relationships/media" Target="../media/media3.mp3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20" Type="http://schemas.microsoft.com/office/2007/relationships/media" Target="../media/media2.mp3"/><Relationship Id="rId1" Type="http://schemas.openxmlformats.org/officeDocument/2006/relationships/audio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6.jpe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6;&#1072;&#1079;&#1074;&#1083;&#1077;&#1095;&#1077;&#1085;&#1080;&#1103;\&#1087;&#1088;&#1077;&#1079;&#1077;&#1085;&#1090;&#1072;&#1094;&#1080;&#1103;%202023\&#1090;&#1080;&#1082;&#1072;&#1085;&#1100;&#1077;-&#1095;&#1072;&#1089;&#1086;&#1074;-&#8212;-&#1041;&#1077;&#1079;-&#1085;&#1072;&#1079;&#1074;&#1072;&#1085;&#1080;&#1103;-_www.lightaudio.ru_.wav" TargetMode="External"/><Relationship Id="rId6" Type="http://schemas.openxmlformats.org/officeDocument/2006/relationships/image" Target="../media/image65.png"/><Relationship Id="rId5" Type="http://schemas.openxmlformats.org/officeDocument/2006/relationships/image" Target="../media/image3.png"/><Relationship Id="rId4" Type="http://schemas.openxmlformats.org/officeDocument/2006/relationships/image" Target="../media/image64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image" Target="../media/image69.jpeg"/><Relationship Id="rId4" Type="http://schemas.openxmlformats.org/officeDocument/2006/relationships/image" Target="../media/image67.jpeg"/><Relationship Id="rId9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image" Target="../media/image69.jpeg"/><Relationship Id="rId4" Type="http://schemas.openxmlformats.org/officeDocument/2006/relationships/image" Target="../media/image67.jpeg"/><Relationship Id="rId9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image" Target="../media/image69.jpeg"/><Relationship Id="rId4" Type="http://schemas.openxmlformats.org/officeDocument/2006/relationships/image" Target="../media/image67.jpeg"/><Relationship Id="rId9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image" Target="../media/image69.jpeg"/><Relationship Id="rId4" Type="http://schemas.openxmlformats.org/officeDocument/2006/relationships/image" Target="../media/image67.jpeg"/><Relationship Id="rId9" Type="http://schemas.microsoft.com/office/2007/relationships/hdphoto" Target="../media/hdphoto4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image" Target="../media/image69.jpeg"/><Relationship Id="rId4" Type="http://schemas.openxmlformats.org/officeDocument/2006/relationships/image" Target="../media/image67.jpeg"/><Relationship Id="rId9" Type="http://schemas.microsoft.com/office/2007/relationships/hdphoto" Target="../media/hdphoto4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image" Target="../media/image69.jpeg"/><Relationship Id="rId4" Type="http://schemas.openxmlformats.org/officeDocument/2006/relationships/image" Target="../media/image67.jpeg"/><Relationship Id="rId9" Type="http://schemas.microsoft.com/office/2007/relationships/hdphoto" Target="../media/hdphoto4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12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0.png"/><Relationship Id="rId5" Type="http://schemas.openxmlformats.org/officeDocument/2006/relationships/image" Target="../media/image68.png"/><Relationship Id="rId10" Type="http://schemas.openxmlformats.org/officeDocument/2006/relationships/image" Target="../media/image69.jpeg"/><Relationship Id="rId4" Type="http://schemas.openxmlformats.org/officeDocument/2006/relationships/image" Target="../media/image67.jpeg"/><Relationship Id="rId9" Type="http://schemas.microsoft.com/office/2007/relationships/hdphoto" Target="../media/hdphoto4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6;&#1072;&#1079;&#1074;&#1083;&#1077;&#1095;&#1077;&#1085;&#1080;&#1103;\&#1087;&#1088;&#1077;&#1079;&#1077;&#1085;&#1090;&#1072;&#1094;&#1080;&#1103;%202023\&#1053;&#1077;&#1086;&#1073;&#1098;&#1103;&#1089;&#1085;&#1080;&#1084;&#1086;_-&#1085;&#1086;-&#1092;&#1072;&#1082;&#1090;-&#8212;-&#1052;&#1080;&#1089;&#1090;&#1080;&#1095;&#1077;&#1089;&#1082;&#1080;&#1081;-&#1079;&#1074;&#1091;&#1082;-_www.lightaudio.ru_.wav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audio" Target="../media/media3.mp3"/><Relationship Id="rId21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22.png"/><Relationship Id="rId17" Type="http://schemas.openxmlformats.org/officeDocument/2006/relationships/image" Target="../media/image3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audio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6.jpe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23" Type="http://schemas.openxmlformats.org/officeDocument/2006/relationships/image" Target="../media/image23.jpeg"/><Relationship Id="rId10" Type="http://schemas.openxmlformats.org/officeDocument/2006/relationships/image" Target="../media/image14.png"/><Relationship Id="rId19" Type="http://schemas.microsoft.com/office/2007/relationships/media" Target="../media/media1.mp3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Relationship Id="rId14" Type="http://schemas.openxmlformats.org/officeDocument/2006/relationships/image" Target="../media/image16.jpeg"/><Relationship Id="rId22" Type="http://schemas.microsoft.com/office/2007/relationships/media" Target="../media/media3.mp3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jpeg"/><Relationship Id="rId18" Type="http://schemas.microsoft.com/office/2007/relationships/media" Target="../media/media1.mp3"/><Relationship Id="rId3" Type="http://schemas.openxmlformats.org/officeDocument/2006/relationships/audio" Target="../media/media3.mp3"/><Relationship Id="rId21" Type="http://schemas.microsoft.com/office/2007/relationships/media" Target="../media/media3.mp3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20" Type="http://schemas.microsoft.com/office/2007/relationships/media" Target="../media/media2.mp3"/><Relationship Id="rId1" Type="http://schemas.openxmlformats.org/officeDocument/2006/relationships/audio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6.jpe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6;&#1072;&#1079;&#1074;&#1083;&#1077;&#1095;&#1077;&#1085;&#1080;&#1103;\&#1087;&#1088;&#1077;&#1079;&#1077;&#1085;&#1090;&#1072;&#1094;&#1080;&#1103;%202023\deti-rasstroeny.wav" TargetMode="External"/><Relationship Id="rId4" Type="http://schemas.openxmlformats.org/officeDocument/2006/relationships/image" Target="../media/image7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12" Type="http://schemas.openxmlformats.org/officeDocument/2006/relationships/image" Target="../media/image89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png"/><Relationship Id="rId4" Type="http://schemas.openxmlformats.org/officeDocument/2006/relationships/image" Target="../media/image81.gif"/><Relationship Id="rId9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jpeg"/><Relationship Id="rId18" Type="http://schemas.microsoft.com/office/2007/relationships/media" Target="../media/media1.mp3"/><Relationship Id="rId3" Type="http://schemas.openxmlformats.org/officeDocument/2006/relationships/audio" Target="../media/media3.mp3"/><Relationship Id="rId21" Type="http://schemas.microsoft.com/office/2007/relationships/media" Target="../media/media3.mp3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20" Type="http://schemas.microsoft.com/office/2007/relationships/media" Target="../media/media2.mp3"/><Relationship Id="rId1" Type="http://schemas.openxmlformats.org/officeDocument/2006/relationships/audio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6.jpe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jpeg"/><Relationship Id="rId18" Type="http://schemas.microsoft.com/office/2007/relationships/media" Target="../media/media1.mp3"/><Relationship Id="rId3" Type="http://schemas.openxmlformats.org/officeDocument/2006/relationships/audio" Target="../media/media3.mp3"/><Relationship Id="rId21" Type="http://schemas.microsoft.com/office/2007/relationships/media" Target="../media/media3.mp3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20" Type="http://schemas.microsoft.com/office/2007/relationships/media" Target="../media/media2.mp3"/><Relationship Id="rId1" Type="http://schemas.openxmlformats.org/officeDocument/2006/relationships/audio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6.jpe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audio" Target="../media/media3.mp3"/><Relationship Id="rId21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22.png"/><Relationship Id="rId17" Type="http://schemas.openxmlformats.org/officeDocument/2006/relationships/image" Target="../media/image3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audio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6.jpe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23" Type="http://schemas.openxmlformats.org/officeDocument/2006/relationships/image" Target="../media/image27.jpeg"/><Relationship Id="rId10" Type="http://schemas.openxmlformats.org/officeDocument/2006/relationships/image" Target="../media/image14.png"/><Relationship Id="rId19" Type="http://schemas.microsoft.com/office/2007/relationships/media" Target="../media/media1.mp3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png"/><Relationship Id="rId14" Type="http://schemas.openxmlformats.org/officeDocument/2006/relationships/image" Target="../media/image16.jpeg"/><Relationship Id="rId22" Type="http://schemas.microsoft.com/office/2007/relationships/media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0" y="5857868"/>
            <a:ext cx="4929222" cy="1000132"/>
          </a:xfrm>
          <a:prstGeom prst="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Выполнила: Шубина М.Д.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учитель английского языка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МКОУ Абрамовская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СОШ,202</a:t>
            </a:r>
            <a:r>
              <a:rPr lang="ru-RU" sz="2800" b="1" noProof="0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г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87624" y="116632"/>
            <a:ext cx="7200800" cy="836712"/>
          </a:xfrm>
          <a:prstGeom prst="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Лексический тренажер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(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повторение курса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“Rainbow English 4”)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8" name="кнопка переход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6165304"/>
            <a:ext cx="782708" cy="69269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7" name="Soundtrack-—-Gravity-Falls-_www.lightaudio.ru_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11560" y="126876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7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ыба">
            <a:extLst>
              <a:ext uri="{FF2B5EF4-FFF2-40B4-BE49-F238E27FC236}">
                <a16:creationId xmlns="" xmlns:a16="http://schemas.microsoft.com/office/drawing/2014/main" id="{E05CD520-E276-486D-9645-5A7401A9DF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633251" y="5315056"/>
            <a:ext cx="1114636" cy="807586"/>
          </a:xfrm>
          <a:prstGeom prst="rect">
            <a:avLst/>
          </a:prstGeom>
        </p:spPr>
      </p:pic>
      <p:pic>
        <p:nvPicPr>
          <p:cNvPr id="8" name="рыба 2">
            <a:extLst>
              <a:ext uri="{FF2B5EF4-FFF2-40B4-BE49-F238E27FC236}">
                <a16:creationId xmlns="" xmlns:a16="http://schemas.microsoft.com/office/drawing/2014/main" id="{CFBFF534-D1D5-4E77-B77A-4583193738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539814" y="5793118"/>
            <a:ext cx="1357489" cy="983539"/>
          </a:xfrm>
          <a:prstGeom prst="rect">
            <a:avLst/>
          </a:prstGeom>
        </p:spPr>
      </p:pic>
      <p:pic>
        <p:nvPicPr>
          <p:cNvPr id="14" name="рыба 5">
            <a:extLst>
              <a:ext uri="{FF2B5EF4-FFF2-40B4-BE49-F238E27FC236}">
                <a16:creationId xmlns="" xmlns:a16="http://schemas.microsoft.com/office/drawing/2014/main" id="{8ABCED9D-55D6-4F91-BEAE-C391B8E366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431392" y="6099913"/>
            <a:ext cx="809909" cy="586802"/>
          </a:xfrm>
          <a:prstGeom prst="rect">
            <a:avLst/>
          </a:prstGeom>
        </p:spPr>
      </p:pic>
      <p:pic>
        <p:nvPicPr>
          <p:cNvPr id="16" name="рыба7">
            <a:extLst>
              <a:ext uri="{FF2B5EF4-FFF2-40B4-BE49-F238E27FC236}">
                <a16:creationId xmlns="" xmlns:a16="http://schemas.microsoft.com/office/drawing/2014/main" id="{AFAB3483-78EC-477A-9BCB-B00BF57F21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427034" y="5148027"/>
            <a:ext cx="1114636" cy="685335"/>
          </a:xfrm>
          <a:prstGeom prst="rect">
            <a:avLst/>
          </a:prstGeom>
        </p:spPr>
      </p:pic>
      <p:pic>
        <p:nvPicPr>
          <p:cNvPr id="17" name="рыба 8">
            <a:extLst>
              <a:ext uri="{FF2B5EF4-FFF2-40B4-BE49-F238E27FC236}">
                <a16:creationId xmlns="" xmlns:a16="http://schemas.microsoft.com/office/drawing/2014/main" id="{A97DD8C2-E63B-471D-AB5E-EBE0D1C48E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10111329" y="5508908"/>
            <a:ext cx="1515979" cy="1098370"/>
          </a:xfrm>
          <a:prstGeom prst="rect">
            <a:avLst/>
          </a:prstGeom>
        </p:spPr>
      </p:pic>
      <p:sp>
        <p:nvSpPr>
          <p:cNvPr id="11" name="waves1">
            <a:extLst>
              <a:ext uri="{FF2B5EF4-FFF2-40B4-BE49-F238E27FC236}">
                <a16:creationId xmlns="" xmlns:a16="http://schemas.microsoft.com/office/drawing/2014/main" id="{88408639-EAAC-4526-95EA-BBE170B93A08}"/>
              </a:ext>
            </a:extLst>
          </p:cNvPr>
          <p:cNvSpPr/>
          <p:nvPr/>
        </p:nvSpPr>
        <p:spPr>
          <a:xfrm>
            <a:off x="-313196" y="5598935"/>
            <a:ext cx="9883098" cy="1912333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230031"/>
              <a:gd name="connsiteX1" fmla="*/ 9224963 w 9225399"/>
              <a:gd name="connsiteY1" fmla="*/ 3011469 h 3230031"/>
              <a:gd name="connsiteX2" fmla="*/ 1351797 w 9225399"/>
              <a:gd name="connsiteY2" fmla="*/ 3012654 h 3230031"/>
              <a:gd name="connsiteX3" fmla="*/ 0 w 9225399"/>
              <a:gd name="connsiteY3" fmla="*/ 3001944 h 3230031"/>
              <a:gd name="connsiteX4" fmla="*/ 33337 w 9225399"/>
              <a:gd name="connsiteY4" fmla="*/ 58719 h 3230031"/>
              <a:gd name="connsiteX5" fmla="*/ 175708 w 9225399"/>
              <a:gd name="connsiteY5" fmla="*/ 131211 h 3230031"/>
              <a:gd name="connsiteX6" fmla="*/ 377163 w 9225399"/>
              <a:gd name="connsiteY6" fmla="*/ 63922 h 3230031"/>
              <a:gd name="connsiteX7" fmla="*/ 625765 w 9225399"/>
              <a:gd name="connsiteY7" fmla="*/ 164547 h 3230031"/>
              <a:gd name="connsiteX8" fmla="*/ 858039 w 9225399"/>
              <a:gd name="connsiteY8" fmla="*/ 69840 h 3230031"/>
              <a:gd name="connsiteX9" fmla="*/ 1063915 w 9225399"/>
              <a:gd name="connsiteY9" fmla="*/ 164548 h 3230031"/>
              <a:gd name="connsiteX10" fmla="*/ 1318709 w 9225399"/>
              <a:gd name="connsiteY10" fmla="*/ 71678 h 3230031"/>
              <a:gd name="connsiteX11" fmla="*/ 1497303 w 9225399"/>
              <a:gd name="connsiteY11" fmla="*/ 159784 h 3230031"/>
              <a:gd name="connsiteX12" fmla="*/ 1696512 w 9225399"/>
              <a:gd name="connsiteY12" fmla="*/ 76985 h 3230031"/>
              <a:gd name="connsiteX13" fmla="*/ 2030702 w 9225399"/>
              <a:gd name="connsiteY13" fmla="*/ 214553 h 3230031"/>
              <a:gd name="connsiteX14" fmla="*/ 2297403 w 9225399"/>
              <a:gd name="connsiteY14" fmla="*/ 63922 h 3230031"/>
              <a:gd name="connsiteX15" fmla="*/ 2595058 w 9225399"/>
              <a:gd name="connsiteY15" fmla="*/ 195503 h 3230031"/>
              <a:gd name="connsiteX16" fmla="*/ 2846043 w 9225399"/>
              <a:gd name="connsiteY16" fmla="*/ 37797 h 3230031"/>
              <a:gd name="connsiteX17" fmla="*/ 3123696 w 9225399"/>
              <a:gd name="connsiteY17" fmla="*/ 188359 h 3230031"/>
              <a:gd name="connsiteX18" fmla="*/ 3394683 w 9225399"/>
              <a:gd name="connsiteY18" fmla="*/ 24734 h 3230031"/>
              <a:gd name="connsiteX19" fmla="*/ 3690433 w 9225399"/>
              <a:gd name="connsiteY19" fmla="*/ 152640 h 3230031"/>
              <a:gd name="connsiteX20" fmla="*/ 3930260 w 9225399"/>
              <a:gd name="connsiteY20" fmla="*/ 11671 h 3230031"/>
              <a:gd name="connsiteX21" fmla="*/ 4209546 w 9225399"/>
              <a:gd name="connsiteY21" fmla="*/ 145496 h 3230031"/>
              <a:gd name="connsiteX22" fmla="*/ 4465837 w 9225399"/>
              <a:gd name="connsiteY22" fmla="*/ 11671 h 3230031"/>
              <a:gd name="connsiteX23" fmla="*/ 4759615 w 9225399"/>
              <a:gd name="connsiteY23" fmla="*/ 152640 h 3230031"/>
              <a:gd name="connsiteX24" fmla="*/ 4920267 w 9225399"/>
              <a:gd name="connsiteY24" fmla="*/ 82530 h 3230031"/>
              <a:gd name="connsiteX25" fmla="*/ 5053666 w 9225399"/>
              <a:gd name="connsiteY25" fmla="*/ 24734 h 3230031"/>
              <a:gd name="connsiteX26" fmla="*/ 5404933 w 9225399"/>
              <a:gd name="connsiteY26" fmla="*/ 183596 h 3230031"/>
              <a:gd name="connsiteX27" fmla="*/ 5716674 w 9225399"/>
              <a:gd name="connsiteY27" fmla="*/ 22353 h 3230031"/>
              <a:gd name="connsiteX28" fmla="*/ 6011881 w 9225399"/>
              <a:gd name="connsiteY28" fmla="*/ 172371 h 3230031"/>
              <a:gd name="connsiteX29" fmla="*/ 6267332 w 9225399"/>
              <a:gd name="connsiteY29" fmla="*/ 21196 h 3230031"/>
              <a:gd name="connsiteX30" fmla="*/ 6542378 w 9225399"/>
              <a:gd name="connsiteY30" fmla="*/ 134384 h 3230031"/>
              <a:gd name="connsiteX31" fmla="*/ 6798759 w 9225399"/>
              <a:gd name="connsiteY31" fmla="*/ 21671 h 3230031"/>
              <a:gd name="connsiteX32" fmla="*/ 7082128 w 9225399"/>
              <a:gd name="connsiteY32" fmla="*/ 150259 h 3230031"/>
              <a:gd name="connsiteX33" fmla="*/ 7348647 w 9225399"/>
              <a:gd name="connsiteY33" fmla="*/ 10514 h 3230031"/>
              <a:gd name="connsiteX34" fmla="*/ 7590537 w 9225399"/>
              <a:gd name="connsiteY34" fmla="*/ 155770 h 3230031"/>
              <a:gd name="connsiteX35" fmla="*/ 7943460 w 9225399"/>
              <a:gd name="connsiteY35" fmla="*/ 1783 h 3230031"/>
              <a:gd name="connsiteX36" fmla="*/ 8152897 w 9225399"/>
              <a:gd name="connsiteY36" fmla="*/ 135178 h 3230031"/>
              <a:gd name="connsiteX37" fmla="*/ 8466406 w 9225399"/>
              <a:gd name="connsiteY37" fmla="*/ 31515 h 3230031"/>
              <a:gd name="connsiteX38" fmla="*/ 8679153 w 9225399"/>
              <a:gd name="connsiteY38" fmla="*/ 166134 h 3230031"/>
              <a:gd name="connsiteX39" fmla="*/ 8914896 w 9225399"/>
              <a:gd name="connsiteY39" fmla="*/ 5003 h 3230031"/>
              <a:gd name="connsiteX40" fmla="*/ 9177990 w 9225399"/>
              <a:gd name="connsiteY40" fmla="*/ 67595 h 3230031"/>
              <a:gd name="connsiteX0" fmla="*/ 9219217 w 9260572"/>
              <a:gd name="connsiteY0" fmla="*/ 208585 h 3518052"/>
              <a:gd name="connsiteX1" fmla="*/ 9260136 w 9260572"/>
              <a:gd name="connsiteY1" fmla="*/ 3149058 h 3518052"/>
              <a:gd name="connsiteX2" fmla="*/ 1386970 w 9260572"/>
              <a:gd name="connsiteY2" fmla="*/ 3150243 h 3518052"/>
              <a:gd name="connsiteX3" fmla="*/ 68510 w 9260572"/>
              <a:gd name="connsiteY3" fmla="*/ 196308 h 3518052"/>
              <a:gd name="connsiteX4" fmla="*/ 210881 w 9260572"/>
              <a:gd name="connsiteY4" fmla="*/ 268800 h 3518052"/>
              <a:gd name="connsiteX5" fmla="*/ 412336 w 9260572"/>
              <a:gd name="connsiteY5" fmla="*/ 201511 h 3518052"/>
              <a:gd name="connsiteX6" fmla="*/ 660938 w 9260572"/>
              <a:gd name="connsiteY6" fmla="*/ 302136 h 3518052"/>
              <a:gd name="connsiteX7" fmla="*/ 893212 w 9260572"/>
              <a:gd name="connsiteY7" fmla="*/ 207429 h 3518052"/>
              <a:gd name="connsiteX8" fmla="*/ 1099088 w 9260572"/>
              <a:gd name="connsiteY8" fmla="*/ 302137 h 3518052"/>
              <a:gd name="connsiteX9" fmla="*/ 1353882 w 9260572"/>
              <a:gd name="connsiteY9" fmla="*/ 209267 h 3518052"/>
              <a:gd name="connsiteX10" fmla="*/ 1532476 w 9260572"/>
              <a:gd name="connsiteY10" fmla="*/ 297373 h 3518052"/>
              <a:gd name="connsiteX11" fmla="*/ 1731685 w 9260572"/>
              <a:gd name="connsiteY11" fmla="*/ 214574 h 3518052"/>
              <a:gd name="connsiteX12" fmla="*/ 2065875 w 9260572"/>
              <a:gd name="connsiteY12" fmla="*/ 352142 h 3518052"/>
              <a:gd name="connsiteX13" fmla="*/ 2332576 w 9260572"/>
              <a:gd name="connsiteY13" fmla="*/ 201511 h 3518052"/>
              <a:gd name="connsiteX14" fmla="*/ 2630231 w 9260572"/>
              <a:gd name="connsiteY14" fmla="*/ 333092 h 3518052"/>
              <a:gd name="connsiteX15" fmla="*/ 2881216 w 9260572"/>
              <a:gd name="connsiteY15" fmla="*/ 175386 h 3518052"/>
              <a:gd name="connsiteX16" fmla="*/ 3158869 w 9260572"/>
              <a:gd name="connsiteY16" fmla="*/ 325948 h 3518052"/>
              <a:gd name="connsiteX17" fmla="*/ 3429856 w 9260572"/>
              <a:gd name="connsiteY17" fmla="*/ 162323 h 3518052"/>
              <a:gd name="connsiteX18" fmla="*/ 3725606 w 9260572"/>
              <a:gd name="connsiteY18" fmla="*/ 290229 h 3518052"/>
              <a:gd name="connsiteX19" fmla="*/ 3965433 w 9260572"/>
              <a:gd name="connsiteY19" fmla="*/ 149260 h 3518052"/>
              <a:gd name="connsiteX20" fmla="*/ 4244719 w 9260572"/>
              <a:gd name="connsiteY20" fmla="*/ 283085 h 3518052"/>
              <a:gd name="connsiteX21" fmla="*/ 4501010 w 9260572"/>
              <a:gd name="connsiteY21" fmla="*/ 149260 h 3518052"/>
              <a:gd name="connsiteX22" fmla="*/ 4794788 w 9260572"/>
              <a:gd name="connsiteY22" fmla="*/ 290229 h 3518052"/>
              <a:gd name="connsiteX23" fmla="*/ 4955440 w 9260572"/>
              <a:gd name="connsiteY23" fmla="*/ 220119 h 3518052"/>
              <a:gd name="connsiteX24" fmla="*/ 5088839 w 9260572"/>
              <a:gd name="connsiteY24" fmla="*/ 162323 h 3518052"/>
              <a:gd name="connsiteX25" fmla="*/ 5440106 w 9260572"/>
              <a:gd name="connsiteY25" fmla="*/ 321185 h 3518052"/>
              <a:gd name="connsiteX26" fmla="*/ 5751847 w 9260572"/>
              <a:gd name="connsiteY26" fmla="*/ 159942 h 3518052"/>
              <a:gd name="connsiteX27" fmla="*/ 6047054 w 9260572"/>
              <a:gd name="connsiteY27" fmla="*/ 309960 h 3518052"/>
              <a:gd name="connsiteX28" fmla="*/ 6302505 w 9260572"/>
              <a:gd name="connsiteY28" fmla="*/ 158785 h 3518052"/>
              <a:gd name="connsiteX29" fmla="*/ 6577551 w 9260572"/>
              <a:gd name="connsiteY29" fmla="*/ 271973 h 3518052"/>
              <a:gd name="connsiteX30" fmla="*/ 6833932 w 9260572"/>
              <a:gd name="connsiteY30" fmla="*/ 159260 h 3518052"/>
              <a:gd name="connsiteX31" fmla="*/ 7117301 w 9260572"/>
              <a:gd name="connsiteY31" fmla="*/ 287848 h 3518052"/>
              <a:gd name="connsiteX32" fmla="*/ 7383820 w 9260572"/>
              <a:gd name="connsiteY32" fmla="*/ 148103 h 3518052"/>
              <a:gd name="connsiteX33" fmla="*/ 7625710 w 9260572"/>
              <a:gd name="connsiteY33" fmla="*/ 293359 h 3518052"/>
              <a:gd name="connsiteX34" fmla="*/ 7978633 w 9260572"/>
              <a:gd name="connsiteY34" fmla="*/ 139372 h 3518052"/>
              <a:gd name="connsiteX35" fmla="*/ 8188070 w 9260572"/>
              <a:gd name="connsiteY35" fmla="*/ 272767 h 3518052"/>
              <a:gd name="connsiteX36" fmla="*/ 8501579 w 9260572"/>
              <a:gd name="connsiteY36" fmla="*/ 169104 h 3518052"/>
              <a:gd name="connsiteX37" fmla="*/ 8714326 w 9260572"/>
              <a:gd name="connsiteY37" fmla="*/ 303723 h 3518052"/>
              <a:gd name="connsiteX38" fmla="*/ 8950069 w 9260572"/>
              <a:gd name="connsiteY38" fmla="*/ 142592 h 3518052"/>
              <a:gd name="connsiteX39" fmla="*/ 9213163 w 9260572"/>
              <a:gd name="connsiteY39" fmla="*/ 205184 h 3518052"/>
              <a:gd name="connsiteX0" fmla="*/ 9057350 w 9098705"/>
              <a:gd name="connsiteY0" fmla="*/ 174415 h 3479356"/>
              <a:gd name="connsiteX1" fmla="*/ 9098269 w 9098705"/>
              <a:gd name="connsiteY1" fmla="*/ 3114888 h 3479356"/>
              <a:gd name="connsiteX2" fmla="*/ 1225103 w 9098705"/>
              <a:gd name="connsiteY2" fmla="*/ 3116073 h 3479356"/>
              <a:gd name="connsiteX3" fmla="*/ 49014 w 9098705"/>
              <a:gd name="connsiteY3" fmla="*/ 234630 h 3479356"/>
              <a:gd name="connsiteX4" fmla="*/ 250469 w 9098705"/>
              <a:gd name="connsiteY4" fmla="*/ 167341 h 3479356"/>
              <a:gd name="connsiteX5" fmla="*/ 499071 w 9098705"/>
              <a:gd name="connsiteY5" fmla="*/ 267966 h 3479356"/>
              <a:gd name="connsiteX6" fmla="*/ 731345 w 9098705"/>
              <a:gd name="connsiteY6" fmla="*/ 173259 h 3479356"/>
              <a:gd name="connsiteX7" fmla="*/ 937221 w 9098705"/>
              <a:gd name="connsiteY7" fmla="*/ 267967 h 3479356"/>
              <a:gd name="connsiteX8" fmla="*/ 1192015 w 9098705"/>
              <a:gd name="connsiteY8" fmla="*/ 175097 h 3479356"/>
              <a:gd name="connsiteX9" fmla="*/ 1370609 w 9098705"/>
              <a:gd name="connsiteY9" fmla="*/ 263203 h 3479356"/>
              <a:gd name="connsiteX10" fmla="*/ 1569818 w 9098705"/>
              <a:gd name="connsiteY10" fmla="*/ 180404 h 3479356"/>
              <a:gd name="connsiteX11" fmla="*/ 1904008 w 9098705"/>
              <a:gd name="connsiteY11" fmla="*/ 317972 h 3479356"/>
              <a:gd name="connsiteX12" fmla="*/ 2170709 w 9098705"/>
              <a:gd name="connsiteY12" fmla="*/ 167341 h 3479356"/>
              <a:gd name="connsiteX13" fmla="*/ 2468364 w 9098705"/>
              <a:gd name="connsiteY13" fmla="*/ 298922 h 3479356"/>
              <a:gd name="connsiteX14" fmla="*/ 2719349 w 9098705"/>
              <a:gd name="connsiteY14" fmla="*/ 141216 h 3479356"/>
              <a:gd name="connsiteX15" fmla="*/ 2997002 w 9098705"/>
              <a:gd name="connsiteY15" fmla="*/ 291778 h 3479356"/>
              <a:gd name="connsiteX16" fmla="*/ 3267989 w 9098705"/>
              <a:gd name="connsiteY16" fmla="*/ 128153 h 3479356"/>
              <a:gd name="connsiteX17" fmla="*/ 3563739 w 9098705"/>
              <a:gd name="connsiteY17" fmla="*/ 256059 h 3479356"/>
              <a:gd name="connsiteX18" fmla="*/ 3803566 w 9098705"/>
              <a:gd name="connsiteY18" fmla="*/ 115090 h 3479356"/>
              <a:gd name="connsiteX19" fmla="*/ 4082852 w 9098705"/>
              <a:gd name="connsiteY19" fmla="*/ 248915 h 3479356"/>
              <a:gd name="connsiteX20" fmla="*/ 4339143 w 9098705"/>
              <a:gd name="connsiteY20" fmla="*/ 115090 h 3479356"/>
              <a:gd name="connsiteX21" fmla="*/ 4632921 w 9098705"/>
              <a:gd name="connsiteY21" fmla="*/ 256059 h 3479356"/>
              <a:gd name="connsiteX22" fmla="*/ 4793573 w 9098705"/>
              <a:gd name="connsiteY22" fmla="*/ 185949 h 3479356"/>
              <a:gd name="connsiteX23" fmla="*/ 4926972 w 9098705"/>
              <a:gd name="connsiteY23" fmla="*/ 128153 h 3479356"/>
              <a:gd name="connsiteX24" fmla="*/ 5278239 w 9098705"/>
              <a:gd name="connsiteY24" fmla="*/ 287015 h 3479356"/>
              <a:gd name="connsiteX25" fmla="*/ 5589980 w 9098705"/>
              <a:gd name="connsiteY25" fmla="*/ 125772 h 3479356"/>
              <a:gd name="connsiteX26" fmla="*/ 5885187 w 9098705"/>
              <a:gd name="connsiteY26" fmla="*/ 275790 h 3479356"/>
              <a:gd name="connsiteX27" fmla="*/ 6140638 w 9098705"/>
              <a:gd name="connsiteY27" fmla="*/ 124615 h 3479356"/>
              <a:gd name="connsiteX28" fmla="*/ 6415684 w 9098705"/>
              <a:gd name="connsiteY28" fmla="*/ 237803 h 3479356"/>
              <a:gd name="connsiteX29" fmla="*/ 6672065 w 9098705"/>
              <a:gd name="connsiteY29" fmla="*/ 125090 h 3479356"/>
              <a:gd name="connsiteX30" fmla="*/ 6955434 w 9098705"/>
              <a:gd name="connsiteY30" fmla="*/ 253678 h 3479356"/>
              <a:gd name="connsiteX31" fmla="*/ 7221953 w 9098705"/>
              <a:gd name="connsiteY31" fmla="*/ 113933 h 3479356"/>
              <a:gd name="connsiteX32" fmla="*/ 7463843 w 9098705"/>
              <a:gd name="connsiteY32" fmla="*/ 259189 h 3479356"/>
              <a:gd name="connsiteX33" fmla="*/ 7816766 w 9098705"/>
              <a:gd name="connsiteY33" fmla="*/ 105202 h 3479356"/>
              <a:gd name="connsiteX34" fmla="*/ 8026203 w 9098705"/>
              <a:gd name="connsiteY34" fmla="*/ 238597 h 3479356"/>
              <a:gd name="connsiteX35" fmla="*/ 8339712 w 9098705"/>
              <a:gd name="connsiteY35" fmla="*/ 134934 h 3479356"/>
              <a:gd name="connsiteX36" fmla="*/ 8552459 w 9098705"/>
              <a:gd name="connsiteY36" fmla="*/ 269553 h 3479356"/>
              <a:gd name="connsiteX37" fmla="*/ 8788202 w 9098705"/>
              <a:gd name="connsiteY37" fmla="*/ 108422 h 3479356"/>
              <a:gd name="connsiteX38" fmla="*/ 9051296 w 9098705"/>
              <a:gd name="connsiteY38" fmla="*/ 171014 h 3479356"/>
              <a:gd name="connsiteX0" fmla="*/ 8836856 w 8878211"/>
              <a:gd name="connsiteY0" fmla="*/ 195177 h 3504318"/>
              <a:gd name="connsiteX1" fmla="*/ 8877775 w 8878211"/>
              <a:gd name="connsiteY1" fmla="*/ 3135650 h 3504318"/>
              <a:gd name="connsiteX2" fmla="*/ 1004609 w 8878211"/>
              <a:gd name="connsiteY2" fmla="*/ 3136835 h 3504318"/>
              <a:gd name="connsiteX3" fmla="*/ 29975 w 8878211"/>
              <a:gd name="connsiteY3" fmla="*/ 188103 h 3504318"/>
              <a:gd name="connsiteX4" fmla="*/ 278577 w 8878211"/>
              <a:gd name="connsiteY4" fmla="*/ 288728 h 3504318"/>
              <a:gd name="connsiteX5" fmla="*/ 510851 w 8878211"/>
              <a:gd name="connsiteY5" fmla="*/ 194021 h 3504318"/>
              <a:gd name="connsiteX6" fmla="*/ 716727 w 8878211"/>
              <a:gd name="connsiteY6" fmla="*/ 288729 h 3504318"/>
              <a:gd name="connsiteX7" fmla="*/ 971521 w 8878211"/>
              <a:gd name="connsiteY7" fmla="*/ 195859 h 3504318"/>
              <a:gd name="connsiteX8" fmla="*/ 1150115 w 8878211"/>
              <a:gd name="connsiteY8" fmla="*/ 283965 h 3504318"/>
              <a:gd name="connsiteX9" fmla="*/ 1349324 w 8878211"/>
              <a:gd name="connsiteY9" fmla="*/ 201166 h 3504318"/>
              <a:gd name="connsiteX10" fmla="*/ 1683514 w 8878211"/>
              <a:gd name="connsiteY10" fmla="*/ 338734 h 3504318"/>
              <a:gd name="connsiteX11" fmla="*/ 1950215 w 8878211"/>
              <a:gd name="connsiteY11" fmla="*/ 188103 h 3504318"/>
              <a:gd name="connsiteX12" fmla="*/ 2247870 w 8878211"/>
              <a:gd name="connsiteY12" fmla="*/ 319684 h 3504318"/>
              <a:gd name="connsiteX13" fmla="*/ 2498855 w 8878211"/>
              <a:gd name="connsiteY13" fmla="*/ 161978 h 3504318"/>
              <a:gd name="connsiteX14" fmla="*/ 2776508 w 8878211"/>
              <a:gd name="connsiteY14" fmla="*/ 312540 h 3504318"/>
              <a:gd name="connsiteX15" fmla="*/ 3047495 w 8878211"/>
              <a:gd name="connsiteY15" fmla="*/ 148915 h 3504318"/>
              <a:gd name="connsiteX16" fmla="*/ 3343245 w 8878211"/>
              <a:gd name="connsiteY16" fmla="*/ 276821 h 3504318"/>
              <a:gd name="connsiteX17" fmla="*/ 3583072 w 8878211"/>
              <a:gd name="connsiteY17" fmla="*/ 135852 h 3504318"/>
              <a:gd name="connsiteX18" fmla="*/ 3862358 w 8878211"/>
              <a:gd name="connsiteY18" fmla="*/ 269677 h 3504318"/>
              <a:gd name="connsiteX19" fmla="*/ 4118649 w 8878211"/>
              <a:gd name="connsiteY19" fmla="*/ 135852 h 3504318"/>
              <a:gd name="connsiteX20" fmla="*/ 4412427 w 8878211"/>
              <a:gd name="connsiteY20" fmla="*/ 276821 h 3504318"/>
              <a:gd name="connsiteX21" fmla="*/ 4573079 w 8878211"/>
              <a:gd name="connsiteY21" fmla="*/ 206711 h 3504318"/>
              <a:gd name="connsiteX22" fmla="*/ 4706478 w 8878211"/>
              <a:gd name="connsiteY22" fmla="*/ 148915 h 3504318"/>
              <a:gd name="connsiteX23" fmla="*/ 5057745 w 8878211"/>
              <a:gd name="connsiteY23" fmla="*/ 307777 h 3504318"/>
              <a:gd name="connsiteX24" fmla="*/ 5369486 w 8878211"/>
              <a:gd name="connsiteY24" fmla="*/ 146534 h 3504318"/>
              <a:gd name="connsiteX25" fmla="*/ 5664693 w 8878211"/>
              <a:gd name="connsiteY25" fmla="*/ 296552 h 3504318"/>
              <a:gd name="connsiteX26" fmla="*/ 5920144 w 8878211"/>
              <a:gd name="connsiteY26" fmla="*/ 145377 h 3504318"/>
              <a:gd name="connsiteX27" fmla="*/ 6195190 w 8878211"/>
              <a:gd name="connsiteY27" fmla="*/ 258565 h 3504318"/>
              <a:gd name="connsiteX28" fmla="*/ 6451571 w 8878211"/>
              <a:gd name="connsiteY28" fmla="*/ 145852 h 3504318"/>
              <a:gd name="connsiteX29" fmla="*/ 6734940 w 8878211"/>
              <a:gd name="connsiteY29" fmla="*/ 274440 h 3504318"/>
              <a:gd name="connsiteX30" fmla="*/ 7001459 w 8878211"/>
              <a:gd name="connsiteY30" fmla="*/ 134695 h 3504318"/>
              <a:gd name="connsiteX31" fmla="*/ 7243349 w 8878211"/>
              <a:gd name="connsiteY31" fmla="*/ 279951 h 3504318"/>
              <a:gd name="connsiteX32" fmla="*/ 7596272 w 8878211"/>
              <a:gd name="connsiteY32" fmla="*/ 125964 h 3504318"/>
              <a:gd name="connsiteX33" fmla="*/ 7805709 w 8878211"/>
              <a:gd name="connsiteY33" fmla="*/ 259359 h 3504318"/>
              <a:gd name="connsiteX34" fmla="*/ 8119218 w 8878211"/>
              <a:gd name="connsiteY34" fmla="*/ 155696 h 3504318"/>
              <a:gd name="connsiteX35" fmla="*/ 8331965 w 8878211"/>
              <a:gd name="connsiteY35" fmla="*/ 290315 h 3504318"/>
              <a:gd name="connsiteX36" fmla="*/ 8567708 w 8878211"/>
              <a:gd name="connsiteY36" fmla="*/ 129184 h 3504318"/>
              <a:gd name="connsiteX37" fmla="*/ 8830802 w 8878211"/>
              <a:gd name="connsiteY37" fmla="*/ 191776 h 3504318"/>
              <a:gd name="connsiteX0" fmla="*/ 8702128 w 8743483"/>
              <a:gd name="connsiteY0" fmla="*/ 152022 h 3454891"/>
              <a:gd name="connsiteX1" fmla="*/ 8743047 w 8743483"/>
              <a:gd name="connsiteY1" fmla="*/ 3092495 h 3454891"/>
              <a:gd name="connsiteX2" fmla="*/ 869881 w 8743483"/>
              <a:gd name="connsiteY2" fmla="*/ 3093680 h 3454891"/>
              <a:gd name="connsiteX3" fmla="*/ 143849 w 8743483"/>
              <a:gd name="connsiteY3" fmla="*/ 245573 h 3454891"/>
              <a:gd name="connsiteX4" fmla="*/ 376123 w 8743483"/>
              <a:gd name="connsiteY4" fmla="*/ 150866 h 3454891"/>
              <a:gd name="connsiteX5" fmla="*/ 581999 w 8743483"/>
              <a:gd name="connsiteY5" fmla="*/ 245574 h 3454891"/>
              <a:gd name="connsiteX6" fmla="*/ 836793 w 8743483"/>
              <a:gd name="connsiteY6" fmla="*/ 152704 h 3454891"/>
              <a:gd name="connsiteX7" fmla="*/ 1015387 w 8743483"/>
              <a:gd name="connsiteY7" fmla="*/ 240810 h 3454891"/>
              <a:gd name="connsiteX8" fmla="*/ 1214596 w 8743483"/>
              <a:gd name="connsiteY8" fmla="*/ 158011 h 3454891"/>
              <a:gd name="connsiteX9" fmla="*/ 1548786 w 8743483"/>
              <a:gd name="connsiteY9" fmla="*/ 295579 h 3454891"/>
              <a:gd name="connsiteX10" fmla="*/ 1815487 w 8743483"/>
              <a:gd name="connsiteY10" fmla="*/ 144948 h 3454891"/>
              <a:gd name="connsiteX11" fmla="*/ 2113142 w 8743483"/>
              <a:gd name="connsiteY11" fmla="*/ 276529 h 3454891"/>
              <a:gd name="connsiteX12" fmla="*/ 2364127 w 8743483"/>
              <a:gd name="connsiteY12" fmla="*/ 118823 h 3454891"/>
              <a:gd name="connsiteX13" fmla="*/ 2641780 w 8743483"/>
              <a:gd name="connsiteY13" fmla="*/ 269385 h 3454891"/>
              <a:gd name="connsiteX14" fmla="*/ 2912767 w 8743483"/>
              <a:gd name="connsiteY14" fmla="*/ 105760 h 3454891"/>
              <a:gd name="connsiteX15" fmla="*/ 3208517 w 8743483"/>
              <a:gd name="connsiteY15" fmla="*/ 233666 h 3454891"/>
              <a:gd name="connsiteX16" fmla="*/ 3448344 w 8743483"/>
              <a:gd name="connsiteY16" fmla="*/ 92697 h 3454891"/>
              <a:gd name="connsiteX17" fmla="*/ 3727630 w 8743483"/>
              <a:gd name="connsiteY17" fmla="*/ 226522 h 3454891"/>
              <a:gd name="connsiteX18" fmla="*/ 3983921 w 8743483"/>
              <a:gd name="connsiteY18" fmla="*/ 92697 h 3454891"/>
              <a:gd name="connsiteX19" fmla="*/ 4277699 w 8743483"/>
              <a:gd name="connsiteY19" fmla="*/ 233666 h 3454891"/>
              <a:gd name="connsiteX20" fmla="*/ 4438351 w 8743483"/>
              <a:gd name="connsiteY20" fmla="*/ 163556 h 3454891"/>
              <a:gd name="connsiteX21" fmla="*/ 4571750 w 8743483"/>
              <a:gd name="connsiteY21" fmla="*/ 105760 h 3454891"/>
              <a:gd name="connsiteX22" fmla="*/ 4923017 w 8743483"/>
              <a:gd name="connsiteY22" fmla="*/ 264622 h 3454891"/>
              <a:gd name="connsiteX23" fmla="*/ 5234758 w 8743483"/>
              <a:gd name="connsiteY23" fmla="*/ 103379 h 3454891"/>
              <a:gd name="connsiteX24" fmla="*/ 5529965 w 8743483"/>
              <a:gd name="connsiteY24" fmla="*/ 253397 h 3454891"/>
              <a:gd name="connsiteX25" fmla="*/ 5785416 w 8743483"/>
              <a:gd name="connsiteY25" fmla="*/ 102222 h 3454891"/>
              <a:gd name="connsiteX26" fmla="*/ 6060462 w 8743483"/>
              <a:gd name="connsiteY26" fmla="*/ 215410 h 3454891"/>
              <a:gd name="connsiteX27" fmla="*/ 6316843 w 8743483"/>
              <a:gd name="connsiteY27" fmla="*/ 102697 h 3454891"/>
              <a:gd name="connsiteX28" fmla="*/ 6600212 w 8743483"/>
              <a:gd name="connsiteY28" fmla="*/ 231285 h 3454891"/>
              <a:gd name="connsiteX29" fmla="*/ 6866731 w 8743483"/>
              <a:gd name="connsiteY29" fmla="*/ 91540 h 3454891"/>
              <a:gd name="connsiteX30" fmla="*/ 7108621 w 8743483"/>
              <a:gd name="connsiteY30" fmla="*/ 236796 h 3454891"/>
              <a:gd name="connsiteX31" fmla="*/ 7461544 w 8743483"/>
              <a:gd name="connsiteY31" fmla="*/ 82809 h 3454891"/>
              <a:gd name="connsiteX32" fmla="*/ 7670981 w 8743483"/>
              <a:gd name="connsiteY32" fmla="*/ 216204 h 3454891"/>
              <a:gd name="connsiteX33" fmla="*/ 7984490 w 8743483"/>
              <a:gd name="connsiteY33" fmla="*/ 112541 h 3454891"/>
              <a:gd name="connsiteX34" fmla="*/ 8197237 w 8743483"/>
              <a:gd name="connsiteY34" fmla="*/ 247160 h 3454891"/>
              <a:gd name="connsiteX35" fmla="*/ 8432980 w 8743483"/>
              <a:gd name="connsiteY35" fmla="*/ 86029 h 3454891"/>
              <a:gd name="connsiteX36" fmla="*/ 8696074 w 8743483"/>
              <a:gd name="connsiteY36" fmla="*/ 148621 h 3454891"/>
              <a:gd name="connsiteX0" fmla="*/ 8596917 w 8638272"/>
              <a:gd name="connsiteY0" fmla="*/ 191981 h 3500752"/>
              <a:gd name="connsiteX1" fmla="*/ 8637836 w 8638272"/>
              <a:gd name="connsiteY1" fmla="*/ 3132454 h 3500752"/>
              <a:gd name="connsiteX2" fmla="*/ 764670 w 8638272"/>
              <a:gd name="connsiteY2" fmla="*/ 3133639 h 3500752"/>
              <a:gd name="connsiteX3" fmla="*/ 270912 w 8638272"/>
              <a:gd name="connsiteY3" fmla="*/ 190825 h 3500752"/>
              <a:gd name="connsiteX4" fmla="*/ 476788 w 8638272"/>
              <a:gd name="connsiteY4" fmla="*/ 285533 h 3500752"/>
              <a:gd name="connsiteX5" fmla="*/ 731582 w 8638272"/>
              <a:gd name="connsiteY5" fmla="*/ 192663 h 3500752"/>
              <a:gd name="connsiteX6" fmla="*/ 910176 w 8638272"/>
              <a:gd name="connsiteY6" fmla="*/ 280769 h 3500752"/>
              <a:gd name="connsiteX7" fmla="*/ 1109385 w 8638272"/>
              <a:gd name="connsiteY7" fmla="*/ 197970 h 3500752"/>
              <a:gd name="connsiteX8" fmla="*/ 1443575 w 8638272"/>
              <a:gd name="connsiteY8" fmla="*/ 335538 h 3500752"/>
              <a:gd name="connsiteX9" fmla="*/ 1710276 w 8638272"/>
              <a:gd name="connsiteY9" fmla="*/ 184907 h 3500752"/>
              <a:gd name="connsiteX10" fmla="*/ 2007931 w 8638272"/>
              <a:gd name="connsiteY10" fmla="*/ 316488 h 3500752"/>
              <a:gd name="connsiteX11" fmla="*/ 2258916 w 8638272"/>
              <a:gd name="connsiteY11" fmla="*/ 158782 h 3500752"/>
              <a:gd name="connsiteX12" fmla="*/ 2536569 w 8638272"/>
              <a:gd name="connsiteY12" fmla="*/ 309344 h 3500752"/>
              <a:gd name="connsiteX13" fmla="*/ 2807556 w 8638272"/>
              <a:gd name="connsiteY13" fmla="*/ 145719 h 3500752"/>
              <a:gd name="connsiteX14" fmla="*/ 3103306 w 8638272"/>
              <a:gd name="connsiteY14" fmla="*/ 273625 h 3500752"/>
              <a:gd name="connsiteX15" fmla="*/ 3343133 w 8638272"/>
              <a:gd name="connsiteY15" fmla="*/ 132656 h 3500752"/>
              <a:gd name="connsiteX16" fmla="*/ 3622419 w 8638272"/>
              <a:gd name="connsiteY16" fmla="*/ 266481 h 3500752"/>
              <a:gd name="connsiteX17" fmla="*/ 3878710 w 8638272"/>
              <a:gd name="connsiteY17" fmla="*/ 132656 h 3500752"/>
              <a:gd name="connsiteX18" fmla="*/ 4172488 w 8638272"/>
              <a:gd name="connsiteY18" fmla="*/ 273625 h 3500752"/>
              <a:gd name="connsiteX19" fmla="*/ 4333140 w 8638272"/>
              <a:gd name="connsiteY19" fmla="*/ 203515 h 3500752"/>
              <a:gd name="connsiteX20" fmla="*/ 4466539 w 8638272"/>
              <a:gd name="connsiteY20" fmla="*/ 145719 h 3500752"/>
              <a:gd name="connsiteX21" fmla="*/ 4817806 w 8638272"/>
              <a:gd name="connsiteY21" fmla="*/ 304581 h 3500752"/>
              <a:gd name="connsiteX22" fmla="*/ 5129547 w 8638272"/>
              <a:gd name="connsiteY22" fmla="*/ 143338 h 3500752"/>
              <a:gd name="connsiteX23" fmla="*/ 5424754 w 8638272"/>
              <a:gd name="connsiteY23" fmla="*/ 293356 h 3500752"/>
              <a:gd name="connsiteX24" fmla="*/ 5680205 w 8638272"/>
              <a:gd name="connsiteY24" fmla="*/ 142181 h 3500752"/>
              <a:gd name="connsiteX25" fmla="*/ 5955251 w 8638272"/>
              <a:gd name="connsiteY25" fmla="*/ 255369 h 3500752"/>
              <a:gd name="connsiteX26" fmla="*/ 6211632 w 8638272"/>
              <a:gd name="connsiteY26" fmla="*/ 142656 h 3500752"/>
              <a:gd name="connsiteX27" fmla="*/ 6495001 w 8638272"/>
              <a:gd name="connsiteY27" fmla="*/ 271244 h 3500752"/>
              <a:gd name="connsiteX28" fmla="*/ 6761520 w 8638272"/>
              <a:gd name="connsiteY28" fmla="*/ 131499 h 3500752"/>
              <a:gd name="connsiteX29" fmla="*/ 7003410 w 8638272"/>
              <a:gd name="connsiteY29" fmla="*/ 276755 h 3500752"/>
              <a:gd name="connsiteX30" fmla="*/ 7356333 w 8638272"/>
              <a:gd name="connsiteY30" fmla="*/ 122768 h 3500752"/>
              <a:gd name="connsiteX31" fmla="*/ 7565770 w 8638272"/>
              <a:gd name="connsiteY31" fmla="*/ 256163 h 3500752"/>
              <a:gd name="connsiteX32" fmla="*/ 7879279 w 8638272"/>
              <a:gd name="connsiteY32" fmla="*/ 152500 h 3500752"/>
              <a:gd name="connsiteX33" fmla="*/ 8092026 w 8638272"/>
              <a:gd name="connsiteY33" fmla="*/ 287119 h 3500752"/>
              <a:gd name="connsiteX34" fmla="*/ 8327769 w 8638272"/>
              <a:gd name="connsiteY34" fmla="*/ 125988 h 3500752"/>
              <a:gd name="connsiteX35" fmla="*/ 8590863 w 8638272"/>
              <a:gd name="connsiteY35" fmla="*/ 188580 h 3500752"/>
              <a:gd name="connsiteX0" fmla="*/ 8520105 w 8561460"/>
              <a:gd name="connsiteY0" fmla="*/ 146737 h 3449606"/>
              <a:gd name="connsiteX1" fmla="*/ 8561024 w 8561460"/>
              <a:gd name="connsiteY1" fmla="*/ 3087210 h 3449606"/>
              <a:gd name="connsiteX2" fmla="*/ 687858 w 8561460"/>
              <a:gd name="connsiteY2" fmla="*/ 3088395 h 3449606"/>
              <a:gd name="connsiteX3" fmla="*/ 399976 w 8561460"/>
              <a:gd name="connsiteY3" fmla="*/ 240289 h 3449606"/>
              <a:gd name="connsiteX4" fmla="*/ 654770 w 8561460"/>
              <a:gd name="connsiteY4" fmla="*/ 147419 h 3449606"/>
              <a:gd name="connsiteX5" fmla="*/ 833364 w 8561460"/>
              <a:gd name="connsiteY5" fmla="*/ 235525 h 3449606"/>
              <a:gd name="connsiteX6" fmla="*/ 1032573 w 8561460"/>
              <a:gd name="connsiteY6" fmla="*/ 152726 h 3449606"/>
              <a:gd name="connsiteX7" fmla="*/ 1366763 w 8561460"/>
              <a:gd name="connsiteY7" fmla="*/ 290294 h 3449606"/>
              <a:gd name="connsiteX8" fmla="*/ 1633464 w 8561460"/>
              <a:gd name="connsiteY8" fmla="*/ 139663 h 3449606"/>
              <a:gd name="connsiteX9" fmla="*/ 1931119 w 8561460"/>
              <a:gd name="connsiteY9" fmla="*/ 271244 h 3449606"/>
              <a:gd name="connsiteX10" fmla="*/ 2182104 w 8561460"/>
              <a:gd name="connsiteY10" fmla="*/ 113538 h 3449606"/>
              <a:gd name="connsiteX11" fmla="*/ 2459757 w 8561460"/>
              <a:gd name="connsiteY11" fmla="*/ 264100 h 3449606"/>
              <a:gd name="connsiteX12" fmla="*/ 2730744 w 8561460"/>
              <a:gd name="connsiteY12" fmla="*/ 100475 h 3449606"/>
              <a:gd name="connsiteX13" fmla="*/ 3026494 w 8561460"/>
              <a:gd name="connsiteY13" fmla="*/ 228381 h 3449606"/>
              <a:gd name="connsiteX14" fmla="*/ 3266321 w 8561460"/>
              <a:gd name="connsiteY14" fmla="*/ 87412 h 3449606"/>
              <a:gd name="connsiteX15" fmla="*/ 3545607 w 8561460"/>
              <a:gd name="connsiteY15" fmla="*/ 221237 h 3449606"/>
              <a:gd name="connsiteX16" fmla="*/ 3801898 w 8561460"/>
              <a:gd name="connsiteY16" fmla="*/ 87412 h 3449606"/>
              <a:gd name="connsiteX17" fmla="*/ 4095676 w 8561460"/>
              <a:gd name="connsiteY17" fmla="*/ 228381 h 3449606"/>
              <a:gd name="connsiteX18" fmla="*/ 4256328 w 8561460"/>
              <a:gd name="connsiteY18" fmla="*/ 158271 h 3449606"/>
              <a:gd name="connsiteX19" fmla="*/ 4389727 w 8561460"/>
              <a:gd name="connsiteY19" fmla="*/ 100475 h 3449606"/>
              <a:gd name="connsiteX20" fmla="*/ 4740994 w 8561460"/>
              <a:gd name="connsiteY20" fmla="*/ 259337 h 3449606"/>
              <a:gd name="connsiteX21" fmla="*/ 5052735 w 8561460"/>
              <a:gd name="connsiteY21" fmla="*/ 98094 h 3449606"/>
              <a:gd name="connsiteX22" fmla="*/ 5347942 w 8561460"/>
              <a:gd name="connsiteY22" fmla="*/ 248112 h 3449606"/>
              <a:gd name="connsiteX23" fmla="*/ 5603393 w 8561460"/>
              <a:gd name="connsiteY23" fmla="*/ 96937 h 3449606"/>
              <a:gd name="connsiteX24" fmla="*/ 5878439 w 8561460"/>
              <a:gd name="connsiteY24" fmla="*/ 210125 h 3449606"/>
              <a:gd name="connsiteX25" fmla="*/ 6134820 w 8561460"/>
              <a:gd name="connsiteY25" fmla="*/ 97412 h 3449606"/>
              <a:gd name="connsiteX26" fmla="*/ 6418189 w 8561460"/>
              <a:gd name="connsiteY26" fmla="*/ 226000 h 3449606"/>
              <a:gd name="connsiteX27" fmla="*/ 6684708 w 8561460"/>
              <a:gd name="connsiteY27" fmla="*/ 86255 h 3449606"/>
              <a:gd name="connsiteX28" fmla="*/ 6926598 w 8561460"/>
              <a:gd name="connsiteY28" fmla="*/ 231511 h 3449606"/>
              <a:gd name="connsiteX29" fmla="*/ 7279521 w 8561460"/>
              <a:gd name="connsiteY29" fmla="*/ 77524 h 3449606"/>
              <a:gd name="connsiteX30" fmla="*/ 7488958 w 8561460"/>
              <a:gd name="connsiteY30" fmla="*/ 210919 h 3449606"/>
              <a:gd name="connsiteX31" fmla="*/ 7802467 w 8561460"/>
              <a:gd name="connsiteY31" fmla="*/ 107256 h 3449606"/>
              <a:gd name="connsiteX32" fmla="*/ 8015214 w 8561460"/>
              <a:gd name="connsiteY32" fmla="*/ 241875 h 3449606"/>
              <a:gd name="connsiteX33" fmla="*/ 8250957 w 8561460"/>
              <a:gd name="connsiteY33" fmla="*/ 80744 h 3449606"/>
              <a:gd name="connsiteX34" fmla="*/ 8514051 w 8561460"/>
              <a:gd name="connsiteY34" fmla="*/ 143336 h 3449606"/>
              <a:gd name="connsiteX0" fmla="*/ 8432164 w 8473519"/>
              <a:gd name="connsiteY0" fmla="*/ 190155 h 3498811"/>
              <a:gd name="connsiteX1" fmla="*/ 8473083 w 8473519"/>
              <a:gd name="connsiteY1" fmla="*/ 3130628 h 3498811"/>
              <a:gd name="connsiteX2" fmla="*/ 599917 w 8473519"/>
              <a:gd name="connsiteY2" fmla="*/ 3131813 h 3498811"/>
              <a:gd name="connsiteX3" fmla="*/ 566829 w 8473519"/>
              <a:gd name="connsiteY3" fmla="*/ 190837 h 3498811"/>
              <a:gd name="connsiteX4" fmla="*/ 745423 w 8473519"/>
              <a:gd name="connsiteY4" fmla="*/ 278943 h 3498811"/>
              <a:gd name="connsiteX5" fmla="*/ 944632 w 8473519"/>
              <a:gd name="connsiteY5" fmla="*/ 196144 h 3498811"/>
              <a:gd name="connsiteX6" fmla="*/ 1278822 w 8473519"/>
              <a:gd name="connsiteY6" fmla="*/ 333712 h 3498811"/>
              <a:gd name="connsiteX7" fmla="*/ 1545523 w 8473519"/>
              <a:gd name="connsiteY7" fmla="*/ 183081 h 3498811"/>
              <a:gd name="connsiteX8" fmla="*/ 1843178 w 8473519"/>
              <a:gd name="connsiteY8" fmla="*/ 314662 h 3498811"/>
              <a:gd name="connsiteX9" fmla="*/ 2094163 w 8473519"/>
              <a:gd name="connsiteY9" fmla="*/ 156956 h 3498811"/>
              <a:gd name="connsiteX10" fmla="*/ 2371816 w 8473519"/>
              <a:gd name="connsiteY10" fmla="*/ 307518 h 3498811"/>
              <a:gd name="connsiteX11" fmla="*/ 2642803 w 8473519"/>
              <a:gd name="connsiteY11" fmla="*/ 143893 h 3498811"/>
              <a:gd name="connsiteX12" fmla="*/ 2938553 w 8473519"/>
              <a:gd name="connsiteY12" fmla="*/ 271799 h 3498811"/>
              <a:gd name="connsiteX13" fmla="*/ 3178380 w 8473519"/>
              <a:gd name="connsiteY13" fmla="*/ 130830 h 3498811"/>
              <a:gd name="connsiteX14" fmla="*/ 3457666 w 8473519"/>
              <a:gd name="connsiteY14" fmla="*/ 264655 h 3498811"/>
              <a:gd name="connsiteX15" fmla="*/ 3713957 w 8473519"/>
              <a:gd name="connsiteY15" fmla="*/ 130830 h 3498811"/>
              <a:gd name="connsiteX16" fmla="*/ 4007735 w 8473519"/>
              <a:gd name="connsiteY16" fmla="*/ 271799 h 3498811"/>
              <a:gd name="connsiteX17" fmla="*/ 4168387 w 8473519"/>
              <a:gd name="connsiteY17" fmla="*/ 201689 h 3498811"/>
              <a:gd name="connsiteX18" fmla="*/ 4301786 w 8473519"/>
              <a:gd name="connsiteY18" fmla="*/ 143893 h 3498811"/>
              <a:gd name="connsiteX19" fmla="*/ 4653053 w 8473519"/>
              <a:gd name="connsiteY19" fmla="*/ 302755 h 3498811"/>
              <a:gd name="connsiteX20" fmla="*/ 4964794 w 8473519"/>
              <a:gd name="connsiteY20" fmla="*/ 141512 h 3498811"/>
              <a:gd name="connsiteX21" fmla="*/ 5260001 w 8473519"/>
              <a:gd name="connsiteY21" fmla="*/ 291530 h 3498811"/>
              <a:gd name="connsiteX22" fmla="*/ 5515452 w 8473519"/>
              <a:gd name="connsiteY22" fmla="*/ 140355 h 3498811"/>
              <a:gd name="connsiteX23" fmla="*/ 5790498 w 8473519"/>
              <a:gd name="connsiteY23" fmla="*/ 253543 h 3498811"/>
              <a:gd name="connsiteX24" fmla="*/ 6046879 w 8473519"/>
              <a:gd name="connsiteY24" fmla="*/ 140830 h 3498811"/>
              <a:gd name="connsiteX25" fmla="*/ 6330248 w 8473519"/>
              <a:gd name="connsiteY25" fmla="*/ 269418 h 3498811"/>
              <a:gd name="connsiteX26" fmla="*/ 6596767 w 8473519"/>
              <a:gd name="connsiteY26" fmla="*/ 129673 h 3498811"/>
              <a:gd name="connsiteX27" fmla="*/ 6838657 w 8473519"/>
              <a:gd name="connsiteY27" fmla="*/ 274929 h 3498811"/>
              <a:gd name="connsiteX28" fmla="*/ 7191580 w 8473519"/>
              <a:gd name="connsiteY28" fmla="*/ 120942 h 3498811"/>
              <a:gd name="connsiteX29" fmla="*/ 7401017 w 8473519"/>
              <a:gd name="connsiteY29" fmla="*/ 254337 h 3498811"/>
              <a:gd name="connsiteX30" fmla="*/ 7714526 w 8473519"/>
              <a:gd name="connsiteY30" fmla="*/ 150674 h 3498811"/>
              <a:gd name="connsiteX31" fmla="*/ 7927273 w 8473519"/>
              <a:gd name="connsiteY31" fmla="*/ 285293 h 3498811"/>
              <a:gd name="connsiteX32" fmla="*/ 8163016 w 8473519"/>
              <a:gd name="connsiteY32" fmla="*/ 124162 h 3498811"/>
              <a:gd name="connsiteX33" fmla="*/ 8426110 w 8473519"/>
              <a:gd name="connsiteY33" fmla="*/ 186754 h 3498811"/>
              <a:gd name="connsiteX0" fmla="*/ 8428102 w 8469457"/>
              <a:gd name="connsiteY0" fmla="*/ 70996 h 3379652"/>
              <a:gd name="connsiteX1" fmla="*/ 8469021 w 8469457"/>
              <a:gd name="connsiteY1" fmla="*/ 3011469 h 3379652"/>
              <a:gd name="connsiteX2" fmla="*/ 595855 w 8469457"/>
              <a:gd name="connsiteY2" fmla="*/ 3012654 h 3379652"/>
              <a:gd name="connsiteX3" fmla="*/ 562767 w 8469457"/>
              <a:gd name="connsiteY3" fmla="*/ 71678 h 3379652"/>
              <a:gd name="connsiteX4" fmla="*/ 741361 w 8469457"/>
              <a:gd name="connsiteY4" fmla="*/ 159784 h 3379652"/>
              <a:gd name="connsiteX5" fmla="*/ 940570 w 8469457"/>
              <a:gd name="connsiteY5" fmla="*/ 76985 h 3379652"/>
              <a:gd name="connsiteX6" fmla="*/ 1274760 w 8469457"/>
              <a:gd name="connsiteY6" fmla="*/ 214553 h 3379652"/>
              <a:gd name="connsiteX7" fmla="*/ 1541461 w 8469457"/>
              <a:gd name="connsiteY7" fmla="*/ 63922 h 3379652"/>
              <a:gd name="connsiteX8" fmla="*/ 1839116 w 8469457"/>
              <a:gd name="connsiteY8" fmla="*/ 195503 h 3379652"/>
              <a:gd name="connsiteX9" fmla="*/ 2090101 w 8469457"/>
              <a:gd name="connsiteY9" fmla="*/ 37797 h 3379652"/>
              <a:gd name="connsiteX10" fmla="*/ 2367754 w 8469457"/>
              <a:gd name="connsiteY10" fmla="*/ 188359 h 3379652"/>
              <a:gd name="connsiteX11" fmla="*/ 2638741 w 8469457"/>
              <a:gd name="connsiteY11" fmla="*/ 24734 h 3379652"/>
              <a:gd name="connsiteX12" fmla="*/ 2934491 w 8469457"/>
              <a:gd name="connsiteY12" fmla="*/ 152640 h 3379652"/>
              <a:gd name="connsiteX13" fmla="*/ 3174318 w 8469457"/>
              <a:gd name="connsiteY13" fmla="*/ 11671 h 3379652"/>
              <a:gd name="connsiteX14" fmla="*/ 3453604 w 8469457"/>
              <a:gd name="connsiteY14" fmla="*/ 145496 h 3379652"/>
              <a:gd name="connsiteX15" fmla="*/ 3709895 w 8469457"/>
              <a:gd name="connsiteY15" fmla="*/ 11671 h 3379652"/>
              <a:gd name="connsiteX16" fmla="*/ 4003673 w 8469457"/>
              <a:gd name="connsiteY16" fmla="*/ 152640 h 3379652"/>
              <a:gd name="connsiteX17" fmla="*/ 4164325 w 8469457"/>
              <a:gd name="connsiteY17" fmla="*/ 82530 h 3379652"/>
              <a:gd name="connsiteX18" fmla="*/ 4297724 w 8469457"/>
              <a:gd name="connsiteY18" fmla="*/ 24734 h 3379652"/>
              <a:gd name="connsiteX19" fmla="*/ 4648991 w 8469457"/>
              <a:gd name="connsiteY19" fmla="*/ 183596 h 3379652"/>
              <a:gd name="connsiteX20" fmla="*/ 4960732 w 8469457"/>
              <a:gd name="connsiteY20" fmla="*/ 22353 h 3379652"/>
              <a:gd name="connsiteX21" fmla="*/ 5255939 w 8469457"/>
              <a:gd name="connsiteY21" fmla="*/ 172371 h 3379652"/>
              <a:gd name="connsiteX22" fmla="*/ 5511390 w 8469457"/>
              <a:gd name="connsiteY22" fmla="*/ 21196 h 3379652"/>
              <a:gd name="connsiteX23" fmla="*/ 5786436 w 8469457"/>
              <a:gd name="connsiteY23" fmla="*/ 134384 h 3379652"/>
              <a:gd name="connsiteX24" fmla="*/ 6042817 w 8469457"/>
              <a:gd name="connsiteY24" fmla="*/ 21671 h 3379652"/>
              <a:gd name="connsiteX25" fmla="*/ 6326186 w 8469457"/>
              <a:gd name="connsiteY25" fmla="*/ 150259 h 3379652"/>
              <a:gd name="connsiteX26" fmla="*/ 6592705 w 8469457"/>
              <a:gd name="connsiteY26" fmla="*/ 10514 h 3379652"/>
              <a:gd name="connsiteX27" fmla="*/ 6834595 w 8469457"/>
              <a:gd name="connsiteY27" fmla="*/ 155770 h 3379652"/>
              <a:gd name="connsiteX28" fmla="*/ 7187518 w 8469457"/>
              <a:gd name="connsiteY28" fmla="*/ 1783 h 3379652"/>
              <a:gd name="connsiteX29" fmla="*/ 7396955 w 8469457"/>
              <a:gd name="connsiteY29" fmla="*/ 135178 h 3379652"/>
              <a:gd name="connsiteX30" fmla="*/ 7710464 w 8469457"/>
              <a:gd name="connsiteY30" fmla="*/ 31515 h 3379652"/>
              <a:gd name="connsiteX31" fmla="*/ 7923211 w 8469457"/>
              <a:gd name="connsiteY31" fmla="*/ 166134 h 3379652"/>
              <a:gd name="connsiteX32" fmla="*/ 8158954 w 8469457"/>
              <a:gd name="connsiteY32" fmla="*/ 5003 h 3379652"/>
              <a:gd name="connsiteX33" fmla="*/ 8422048 w 8469457"/>
              <a:gd name="connsiteY33" fmla="*/ 67595 h 3379652"/>
              <a:gd name="connsiteX0" fmla="*/ 7866283 w 7907638"/>
              <a:gd name="connsiteY0" fmla="*/ 70996 h 3379652"/>
              <a:gd name="connsiteX1" fmla="*/ 7907202 w 7907638"/>
              <a:gd name="connsiteY1" fmla="*/ 3011469 h 3379652"/>
              <a:gd name="connsiteX2" fmla="*/ 34036 w 7907638"/>
              <a:gd name="connsiteY2" fmla="*/ 3012654 h 3379652"/>
              <a:gd name="connsiteX3" fmla="*/ 948 w 7907638"/>
              <a:gd name="connsiteY3" fmla="*/ 71678 h 3379652"/>
              <a:gd name="connsiteX4" fmla="*/ 179542 w 7907638"/>
              <a:gd name="connsiteY4" fmla="*/ 159784 h 3379652"/>
              <a:gd name="connsiteX5" fmla="*/ 378751 w 7907638"/>
              <a:gd name="connsiteY5" fmla="*/ 76985 h 3379652"/>
              <a:gd name="connsiteX6" fmla="*/ 712941 w 7907638"/>
              <a:gd name="connsiteY6" fmla="*/ 214553 h 3379652"/>
              <a:gd name="connsiteX7" fmla="*/ 979642 w 7907638"/>
              <a:gd name="connsiteY7" fmla="*/ 63922 h 3379652"/>
              <a:gd name="connsiteX8" fmla="*/ 1277297 w 7907638"/>
              <a:gd name="connsiteY8" fmla="*/ 195503 h 3379652"/>
              <a:gd name="connsiteX9" fmla="*/ 1528282 w 7907638"/>
              <a:gd name="connsiteY9" fmla="*/ 37797 h 3379652"/>
              <a:gd name="connsiteX10" fmla="*/ 1805935 w 7907638"/>
              <a:gd name="connsiteY10" fmla="*/ 188359 h 3379652"/>
              <a:gd name="connsiteX11" fmla="*/ 2076922 w 7907638"/>
              <a:gd name="connsiteY11" fmla="*/ 24734 h 3379652"/>
              <a:gd name="connsiteX12" fmla="*/ 2372672 w 7907638"/>
              <a:gd name="connsiteY12" fmla="*/ 152640 h 3379652"/>
              <a:gd name="connsiteX13" fmla="*/ 2612499 w 7907638"/>
              <a:gd name="connsiteY13" fmla="*/ 11671 h 3379652"/>
              <a:gd name="connsiteX14" fmla="*/ 2891785 w 7907638"/>
              <a:gd name="connsiteY14" fmla="*/ 145496 h 3379652"/>
              <a:gd name="connsiteX15" fmla="*/ 3148076 w 7907638"/>
              <a:gd name="connsiteY15" fmla="*/ 11671 h 3379652"/>
              <a:gd name="connsiteX16" fmla="*/ 3441854 w 7907638"/>
              <a:gd name="connsiteY16" fmla="*/ 152640 h 3379652"/>
              <a:gd name="connsiteX17" fmla="*/ 3602506 w 7907638"/>
              <a:gd name="connsiteY17" fmla="*/ 82530 h 3379652"/>
              <a:gd name="connsiteX18" fmla="*/ 3735905 w 7907638"/>
              <a:gd name="connsiteY18" fmla="*/ 24734 h 3379652"/>
              <a:gd name="connsiteX19" fmla="*/ 4087172 w 7907638"/>
              <a:gd name="connsiteY19" fmla="*/ 183596 h 3379652"/>
              <a:gd name="connsiteX20" fmla="*/ 4398913 w 7907638"/>
              <a:gd name="connsiteY20" fmla="*/ 22353 h 3379652"/>
              <a:gd name="connsiteX21" fmla="*/ 4694120 w 7907638"/>
              <a:gd name="connsiteY21" fmla="*/ 172371 h 3379652"/>
              <a:gd name="connsiteX22" fmla="*/ 4949571 w 7907638"/>
              <a:gd name="connsiteY22" fmla="*/ 21196 h 3379652"/>
              <a:gd name="connsiteX23" fmla="*/ 5224617 w 7907638"/>
              <a:gd name="connsiteY23" fmla="*/ 134384 h 3379652"/>
              <a:gd name="connsiteX24" fmla="*/ 5480998 w 7907638"/>
              <a:gd name="connsiteY24" fmla="*/ 21671 h 3379652"/>
              <a:gd name="connsiteX25" fmla="*/ 5764367 w 7907638"/>
              <a:gd name="connsiteY25" fmla="*/ 150259 h 3379652"/>
              <a:gd name="connsiteX26" fmla="*/ 6030886 w 7907638"/>
              <a:gd name="connsiteY26" fmla="*/ 10514 h 3379652"/>
              <a:gd name="connsiteX27" fmla="*/ 6272776 w 7907638"/>
              <a:gd name="connsiteY27" fmla="*/ 155770 h 3379652"/>
              <a:gd name="connsiteX28" fmla="*/ 6625699 w 7907638"/>
              <a:gd name="connsiteY28" fmla="*/ 1783 h 3379652"/>
              <a:gd name="connsiteX29" fmla="*/ 6835136 w 7907638"/>
              <a:gd name="connsiteY29" fmla="*/ 135178 h 3379652"/>
              <a:gd name="connsiteX30" fmla="*/ 7148645 w 7907638"/>
              <a:gd name="connsiteY30" fmla="*/ 31515 h 3379652"/>
              <a:gd name="connsiteX31" fmla="*/ 7361392 w 7907638"/>
              <a:gd name="connsiteY31" fmla="*/ 166134 h 3379652"/>
              <a:gd name="connsiteX32" fmla="*/ 7597135 w 7907638"/>
              <a:gd name="connsiteY32" fmla="*/ 5003 h 3379652"/>
              <a:gd name="connsiteX33" fmla="*/ 7860229 w 7907638"/>
              <a:gd name="connsiteY33" fmla="*/ 67595 h 3379652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33" fmla="*/ 7860229 w 7907638"/>
              <a:gd name="connsiteY33" fmla="*/ 67595 h 3238350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31" fmla="*/ 7597135 w 7907202"/>
              <a:gd name="connsiteY31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0" fmla="*/ 7907202 w 7907202"/>
              <a:gd name="connsiteY0" fmla="*/ 3009686 h 3236567"/>
              <a:gd name="connsiteX1" fmla="*/ 34036 w 7907202"/>
              <a:gd name="connsiteY1" fmla="*/ 3010871 h 3236567"/>
              <a:gd name="connsiteX2" fmla="*/ 948 w 7907202"/>
              <a:gd name="connsiteY2" fmla="*/ 69895 h 3236567"/>
              <a:gd name="connsiteX3" fmla="*/ 179542 w 7907202"/>
              <a:gd name="connsiteY3" fmla="*/ 158001 h 3236567"/>
              <a:gd name="connsiteX4" fmla="*/ 378751 w 7907202"/>
              <a:gd name="connsiteY4" fmla="*/ 75202 h 3236567"/>
              <a:gd name="connsiteX5" fmla="*/ 712941 w 7907202"/>
              <a:gd name="connsiteY5" fmla="*/ 212770 h 3236567"/>
              <a:gd name="connsiteX6" fmla="*/ 979642 w 7907202"/>
              <a:gd name="connsiteY6" fmla="*/ 62139 h 3236567"/>
              <a:gd name="connsiteX7" fmla="*/ 1277297 w 7907202"/>
              <a:gd name="connsiteY7" fmla="*/ 193720 h 3236567"/>
              <a:gd name="connsiteX8" fmla="*/ 1528282 w 7907202"/>
              <a:gd name="connsiteY8" fmla="*/ 36014 h 3236567"/>
              <a:gd name="connsiteX9" fmla="*/ 1805935 w 7907202"/>
              <a:gd name="connsiteY9" fmla="*/ 186576 h 3236567"/>
              <a:gd name="connsiteX10" fmla="*/ 2076922 w 7907202"/>
              <a:gd name="connsiteY10" fmla="*/ 22951 h 3236567"/>
              <a:gd name="connsiteX11" fmla="*/ 2372672 w 7907202"/>
              <a:gd name="connsiteY11" fmla="*/ 150857 h 3236567"/>
              <a:gd name="connsiteX12" fmla="*/ 2612499 w 7907202"/>
              <a:gd name="connsiteY12" fmla="*/ 9888 h 3236567"/>
              <a:gd name="connsiteX13" fmla="*/ 2891785 w 7907202"/>
              <a:gd name="connsiteY13" fmla="*/ 143713 h 3236567"/>
              <a:gd name="connsiteX14" fmla="*/ 3148076 w 7907202"/>
              <a:gd name="connsiteY14" fmla="*/ 9888 h 3236567"/>
              <a:gd name="connsiteX15" fmla="*/ 3441854 w 7907202"/>
              <a:gd name="connsiteY15" fmla="*/ 150857 h 3236567"/>
              <a:gd name="connsiteX16" fmla="*/ 3602506 w 7907202"/>
              <a:gd name="connsiteY16" fmla="*/ 80747 h 3236567"/>
              <a:gd name="connsiteX17" fmla="*/ 3735905 w 7907202"/>
              <a:gd name="connsiteY17" fmla="*/ 22951 h 3236567"/>
              <a:gd name="connsiteX18" fmla="*/ 4087172 w 7907202"/>
              <a:gd name="connsiteY18" fmla="*/ 181813 h 3236567"/>
              <a:gd name="connsiteX19" fmla="*/ 4398913 w 7907202"/>
              <a:gd name="connsiteY19" fmla="*/ 20570 h 3236567"/>
              <a:gd name="connsiteX20" fmla="*/ 4694120 w 7907202"/>
              <a:gd name="connsiteY20" fmla="*/ 170588 h 3236567"/>
              <a:gd name="connsiteX21" fmla="*/ 4949571 w 7907202"/>
              <a:gd name="connsiteY21" fmla="*/ 19413 h 3236567"/>
              <a:gd name="connsiteX22" fmla="*/ 5224617 w 7907202"/>
              <a:gd name="connsiteY22" fmla="*/ 132601 h 3236567"/>
              <a:gd name="connsiteX23" fmla="*/ 5480998 w 7907202"/>
              <a:gd name="connsiteY23" fmla="*/ 19888 h 3236567"/>
              <a:gd name="connsiteX24" fmla="*/ 5764367 w 7907202"/>
              <a:gd name="connsiteY24" fmla="*/ 148476 h 3236567"/>
              <a:gd name="connsiteX25" fmla="*/ 6030886 w 7907202"/>
              <a:gd name="connsiteY25" fmla="*/ 8731 h 3236567"/>
              <a:gd name="connsiteX26" fmla="*/ 6272776 w 7907202"/>
              <a:gd name="connsiteY26" fmla="*/ 153987 h 3236567"/>
              <a:gd name="connsiteX27" fmla="*/ 6625699 w 7907202"/>
              <a:gd name="connsiteY27" fmla="*/ 0 h 3236567"/>
              <a:gd name="connsiteX0" fmla="*/ 6133509 w 6625699"/>
              <a:gd name="connsiteY0" fmla="*/ 2954322 h 3197642"/>
              <a:gd name="connsiteX1" fmla="*/ 34036 w 6625699"/>
              <a:gd name="connsiteY1" fmla="*/ 3010871 h 3197642"/>
              <a:gd name="connsiteX2" fmla="*/ 948 w 6625699"/>
              <a:gd name="connsiteY2" fmla="*/ 69895 h 3197642"/>
              <a:gd name="connsiteX3" fmla="*/ 179542 w 6625699"/>
              <a:gd name="connsiteY3" fmla="*/ 158001 h 3197642"/>
              <a:gd name="connsiteX4" fmla="*/ 378751 w 6625699"/>
              <a:gd name="connsiteY4" fmla="*/ 75202 h 3197642"/>
              <a:gd name="connsiteX5" fmla="*/ 712941 w 6625699"/>
              <a:gd name="connsiteY5" fmla="*/ 212770 h 3197642"/>
              <a:gd name="connsiteX6" fmla="*/ 979642 w 6625699"/>
              <a:gd name="connsiteY6" fmla="*/ 62139 h 3197642"/>
              <a:gd name="connsiteX7" fmla="*/ 1277297 w 6625699"/>
              <a:gd name="connsiteY7" fmla="*/ 193720 h 3197642"/>
              <a:gd name="connsiteX8" fmla="*/ 1528282 w 6625699"/>
              <a:gd name="connsiteY8" fmla="*/ 36014 h 3197642"/>
              <a:gd name="connsiteX9" fmla="*/ 1805935 w 6625699"/>
              <a:gd name="connsiteY9" fmla="*/ 186576 h 3197642"/>
              <a:gd name="connsiteX10" fmla="*/ 2076922 w 6625699"/>
              <a:gd name="connsiteY10" fmla="*/ 22951 h 3197642"/>
              <a:gd name="connsiteX11" fmla="*/ 2372672 w 6625699"/>
              <a:gd name="connsiteY11" fmla="*/ 150857 h 3197642"/>
              <a:gd name="connsiteX12" fmla="*/ 2612499 w 6625699"/>
              <a:gd name="connsiteY12" fmla="*/ 9888 h 3197642"/>
              <a:gd name="connsiteX13" fmla="*/ 2891785 w 6625699"/>
              <a:gd name="connsiteY13" fmla="*/ 143713 h 3197642"/>
              <a:gd name="connsiteX14" fmla="*/ 3148076 w 6625699"/>
              <a:gd name="connsiteY14" fmla="*/ 9888 h 3197642"/>
              <a:gd name="connsiteX15" fmla="*/ 3441854 w 6625699"/>
              <a:gd name="connsiteY15" fmla="*/ 150857 h 3197642"/>
              <a:gd name="connsiteX16" fmla="*/ 3602506 w 6625699"/>
              <a:gd name="connsiteY16" fmla="*/ 80747 h 3197642"/>
              <a:gd name="connsiteX17" fmla="*/ 3735905 w 6625699"/>
              <a:gd name="connsiteY17" fmla="*/ 22951 h 3197642"/>
              <a:gd name="connsiteX18" fmla="*/ 4087172 w 6625699"/>
              <a:gd name="connsiteY18" fmla="*/ 181813 h 3197642"/>
              <a:gd name="connsiteX19" fmla="*/ 4398913 w 6625699"/>
              <a:gd name="connsiteY19" fmla="*/ 20570 h 3197642"/>
              <a:gd name="connsiteX20" fmla="*/ 4694120 w 6625699"/>
              <a:gd name="connsiteY20" fmla="*/ 170588 h 3197642"/>
              <a:gd name="connsiteX21" fmla="*/ 4949571 w 6625699"/>
              <a:gd name="connsiteY21" fmla="*/ 19413 h 3197642"/>
              <a:gd name="connsiteX22" fmla="*/ 5224617 w 6625699"/>
              <a:gd name="connsiteY22" fmla="*/ 132601 h 3197642"/>
              <a:gd name="connsiteX23" fmla="*/ 5480998 w 6625699"/>
              <a:gd name="connsiteY23" fmla="*/ 19888 h 3197642"/>
              <a:gd name="connsiteX24" fmla="*/ 5764367 w 6625699"/>
              <a:gd name="connsiteY24" fmla="*/ 148476 h 3197642"/>
              <a:gd name="connsiteX25" fmla="*/ 6030886 w 6625699"/>
              <a:gd name="connsiteY25" fmla="*/ 8731 h 3197642"/>
              <a:gd name="connsiteX26" fmla="*/ 6272776 w 6625699"/>
              <a:gd name="connsiteY26" fmla="*/ 153987 h 3197642"/>
              <a:gd name="connsiteX27" fmla="*/ 6625699 w 6625699"/>
              <a:gd name="connsiteY27" fmla="*/ 0 h 3197642"/>
              <a:gd name="connsiteX0" fmla="*/ 6133509 w 6272776"/>
              <a:gd name="connsiteY0" fmla="*/ 2949018 h 3192338"/>
              <a:gd name="connsiteX1" fmla="*/ 34036 w 6272776"/>
              <a:gd name="connsiteY1" fmla="*/ 3005567 h 3192338"/>
              <a:gd name="connsiteX2" fmla="*/ 948 w 6272776"/>
              <a:gd name="connsiteY2" fmla="*/ 64591 h 3192338"/>
              <a:gd name="connsiteX3" fmla="*/ 179542 w 6272776"/>
              <a:gd name="connsiteY3" fmla="*/ 152697 h 3192338"/>
              <a:gd name="connsiteX4" fmla="*/ 378751 w 6272776"/>
              <a:gd name="connsiteY4" fmla="*/ 69898 h 3192338"/>
              <a:gd name="connsiteX5" fmla="*/ 712941 w 6272776"/>
              <a:gd name="connsiteY5" fmla="*/ 207466 h 3192338"/>
              <a:gd name="connsiteX6" fmla="*/ 979642 w 6272776"/>
              <a:gd name="connsiteY6" fmla="*/ 56835 h 3192338"/>
              <a:gd name="connsiteX7" fmla="*/ 1277297 w 6272776"/>
              <a:gd name="connsiteY7" fmla="*/ 188416 h 3192338"/>
              <a:gd name="connsiteX8" fmla="*/ 1528282 w 6272776"/>
              <a:gd name="connsiteY8" fmla="*/ 30710 h 3192338"/>
              <a:gd name="connsiteX9" fmla="*/ 1805935 w 6272776"/>
              <a:gd name="connsiteY9" fmla="*/ 181272 h 3192338"/>
              <a:gd name="connsiteX10" fmla="*/ 2076922 w 6272776"/>
              <a:gd name="connsiteY10" fmla="*/ 17647 h 3192338"/>
              <a:gd name="connsiteX11" fmla="*/ 2372672 w 6272776"/>
              <a:gd name="connsiteY11" fmla="*/ 145553 h 3192338"/>
              <a:gd name="connsiteX12" fmla="*/ 2612499 w 6272776"/>
              <a:gd name="connsiteY12" fmla="*/ 4584 h 3192338"/>
              <a:gd name="connsiteX13" fmla="*/ 2891785 w 6272776"/>
              <a:gd name="connsiteY13" fmla="*/ 138409 h 3192338"/>
              <a:gd name="connsiteX14" fmla="*/ 3148076 w 6272776"/>
              <a:gd name="connsiteY14" fmla="*/ 4584 h 3192338"/>
              <a:gd name="connsiteX15" fmla="*/ 3441854 w 6272776"/>
              <a:gd name="connsiteY15" fmla="*/ 145553 h 3192338"/>
              <a:gd name="connsiteX16" fmla="*/ 3602506 w 6272776"/>
              <a:gd name="connsiteY16" fmla="*/ 75443 h 3192338"/>
              <a:gd name="connsiteX17" fmla="*/ 3735905 w 6272776"/>
              <a:gd name="connsiteY17" fmla="*/ 17647 h 3192338"/>
              <a:gd name="connsiteX18" fmla="*/ 4087172 w 6272776"/>
              <a:gd name="connsiteY18" fmla="*/ 176509 h 3192338"/>
              <a:gd name="connsiteX19" fmla="*/ 4398913 w 6272776"/>
              <a:gd name="connsiteY19" fmla="*/ 15266 h 3192338"/>
              <a:gd name="connsiteX20" fmla="*/ 4694120 w 6272776"/>
              <a:gd name="connsiteY20" fmla="*/ 165284 h 3192338"/>
              <a:gd name="connsiteX21" fmla="*/ 4949571 w 6272776"/>
              <a:gd name="connsiteY21" fmla="*/ 14109 h 3192338"/>
              <a:gd name="connsiteX22" fmla="*/ 5224617 w 6272776"/>
              <a:gd name="connsiteY22" fmla="*/ 127297 h 3192338"/>
              <a:gd name="connsiteX23" fmla="*/ 5480998 w 6272776"/>
              <a:gd name="connsiteY23" fmla="*/ 14584 h 3192338"/>
              <a:gd name="connsiteX24" fmla="*/ 5764367 w 6272776"/>
              <a:gd name="connsiteY24" fmla="*/ 143172 h 3192338"/>
              <a:gd name="connsiteX25" fmla="*/ 6030886 w 6272776"/>
              <a:gd name="connsiteY25" fmla="*/ 3427 h 3192338"/>
              <a:gd name="connsiteX26" fmla="*/ 6272776 w 6272776"/>
              <a:gd name="connsiteY26" fmla="*/ 148683 h 3192338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19303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5694 w 6309496"/>
              <a:gd name="connsiteY12" fmla="*/ 189729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9496" h="3380136">
                <a:moveTo>
                  <a:pt x="6170229" y="3085221"/>
                </a:moveTo>
                <a:cubicBezTo>
                  <a:pt x="4864855" y="3575497"/>
                  <a:pt x="34355" y="3315215"/>
                  <a:pt x="4004" y="3277388"/>
                </a:cubicBezTo>
                <a:cubicBezTo>
                  <a:pt x="-6154" y="1915442"/>
                  <a:pt x="2292" y="698875"/>
                  <a:pt x="37668" y="200794"/>
                </a:cubicBezTo>
                <a:cubicBezTo>
                  <a:pt x="73044" y="-297287"/>
                  <a:pt x="153295" y="288016"/>
                  <a:pt x="216262" y="288900"/>
                </a:cubicBezTo>
                <a:cubicBezTo>
                  <a:pt x="279229" y="289784"/>
                  <a:pt x="321809" y="180701"/>
                  <a:pt x="415471" y="206101"/>
                </a:cubicBezTo>
                <a:cubicBezTo>
                  <a:pt x="515755" y="202744"/>
                  <a:pt x="649377" y="347026"/>
                  <a:pt x="749661" y="343669"/>
                </a:cubicBezTo>
                <a:lnTo>
                  <a:pt x="1016362" y="255328"/>
                </a:lnTo>
                <a:cubicBezTo>
                  <a:pt x="1109230" y="249182"/>
                  <a:pt x="1221149" y="330765"/>
                  <a:pt x="1314017" y="324619"/>
                </a:cubicBezTo>
                <a:lnTo>
                  <a:pt x="1543852" y="233652"/>
                </a:lnTo>
                <a:cubicBezTo>
                  <a:pt x="1630847" y="232246"/>
                  <a:pt x="1755660" y="318881"/>
                  <a:pt x="1842655" y="317475"/>
                </a:cubicBezTo>
                <a:cubicBezTo>
                  <a:pt x="1932984" y="262933"/>
                  <a:pt x="2005100" y="261805"/>
                  <a:pt x="2113642" y="229488"/>
                </a:cubicBezTo>
                <a:cubicBezTo>
                  <a:pt x="2205082" y="228467"/>
                  <a:pt x="2317952" y="282777"/>
                  <a:pt x="2409392" y="281756"/>
                </a:cubicBezTo>
                <a:cubicBezTo>
                  <a:pt x="2489334" y="234766"/>
                  <a:pt x="2544503" y="220844"/>
                  <a:pt x="2645694" y="189729"/>
                </a:cubicBezTo>
                <a:cubicBezTo>
                  <a:pt x="2730058" y="189094"/>
                  <a:pt x="2844141" y="275247"/>
                  <a:pt x="2928505" y="274612"/>
                </a:cubicBezTo>
                <a:cubicBezTo>
                  <a:pt x="3013935" y="230004"/>
                  <a:pt x="3087224" y="156820"/>
                  <a:pt x="3184796" y="140787"/>
                </a:cubicBezTo>
                <a:cubicBezTo>
                  <a:pt x="3284309" y="141739"/>
                  <a:pt x="3379061" y="280804"/>
                  <a:pt x="3478574" y="281756"/>
                </a:cubicBezTo>
                <a:cubicBezTo>
                  <a:pt x="3539208" y="256269"/>
                  <a:pt x="3578592" y="237133"/>
                  <a:pt x="3639226" y="211646"/>
                </a:cubicBezTo>
                <a:cubicBezTo>
                  <a:pt x="3683692" y="192381"/>
                  <a:pt x="3703874" y="154065"/>
                  <a:pt x="3772625" y="153850"/>
                </a:cubicBezTo>
                <a:cubicBezTo>
                  <a:pt x="3869870" y="153623"/>
                  <a:pt x="4026647" y="312939"/>
                  <a:pt x="4123892" y="312712"/>
                </a:cubicBezTo>
                <a:cubicBezTo>
                  <a:pt x="4227806" y="258964"/>
                  <a:pt x="4360294" y="173467"/>
                  <a:pt x="4435633" y="151469"/>
                </a:cubicBezTo>
                <a:cubicBezTo>
                  <a:pt x="4553085" y="147500"/>
                  <a:pt x="4587988" y="251481"/>
                  <a:pt x="4730840" y="301487"/>
                </a:cubicBezTo>
                <a:lnTo>
                  <a:pt x="4986291" y="150312"/>
                </a:lnTo>
                <a:cubicBezTo>
                  <a:pt x="5080528" y="135514"/>
                  <a:pt x="5151070" y="241196"/>
                  <a:pt x="5261337" y="263500"/>
                </a:cubicBezTo>
                <a:cubicBezTo>
                  <a:pt x="5371604" y="285804"/>
                  <a:pt x="5430935" y="173012"/>
                  <a:pt x="5517718" y="150787"/>
                </a:cubicBezTo>
                <a:cubicBezTo>
                  <a:pt x="5604501" y="128562"/>
                  <a:pt x="5722536" y="284013"/>
                  <a:pt x="5801087" y="279375"/>
                </a:cubicBezTo>
                <a:cubicBezTo>
                  <a:pt x="5879638" y="274737"/>
                  <a:pt x="5966467" y="110666"/>
                  <a:pt x="6067606" y="139630"/>
                </a:cubicBezTo>
                <a:cubicBezTo>
                  <a:pt x="6222319" y="166617"/>
                  <a:pt x="6195264" y="293617"/>
                  <a:pt x="6309496" y="284886"/>
                </a:cubicBezTo>
              </a:path>
            </a:pathLst>
          </a:custGeom>
          <a:solidFill>
            <a:srgbClr val="00B0F0">
              <a:alpha val="7000"/>
            </a:srgbClr>
          </a:solidFill>
          <a:ln w="9525" cap="flat" cmpd="sng" algn="ctr">
            <a:solidFill>
              <a:schemeClr val="accent1">
                <a:lumMod val="40000"/>
                <a:lumOff val="60000"/>
                <a:alpha val="63000"/>
              </a:schemeClr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ыба4">
            <a:extLst>
              <a:ext uri="{FF2B5EF4-FFF2-40B4-BE49-F238E27FC236}">
                <a16:creationId xmlns="" xmlns:a16="http://schemas.microsoft.com/office/drawing/2014/main" id="{AF2E6B92-13C9-4C07-9C4E-F59C63C83F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932398" y="5731178"/>
            <a:ext cx="1114636" cy="685335"/>
          </a:xfrm>
          <a:prstGeom prst="rect">
            <a:avLst/>
          </a:prstGeom>
        </p:spPr>
      </p:pic>
      <p:sp>
        <p:nvSpPr>
          <p:cNvPr id="4" name="waves1">
            <a:extLst>
              <a:ext uri="{FF2B5EF4-FFF2-40B4-BE49-F238E27FC236}">
                <a16:creationId xmlns="" xmlns:a16="http://schemas.microsoft.com/office/drawing/2014/main" id="{C816C8DC-F96B-4F00-8391-C2D8FD460F17}"/>
              </a:ext>
            </a:extLst>
          </p:cNvPr>
          <p:cNvSpPr/>
          <p:nvPr/>
        </p:nvSpPr>
        <p:spPr>
          <a:xfrm>
            <a:off x="-312398" y="5016654"/>
            <a:ext cx="9883098" cy="2029232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230031"/>
              <a:gd name="connsiteX1" fmla="*/ 9224963 w 9225399"/>
              <a:gd name="connsiteY1" fmla="*/ 3011469 h 3230031"/>
              <a:gd name="connsiteX2" fmla="*/ 1351797 w 9225399"/>
              <a:gd name="connsiteY2" fmla="*/ 3012654 h 3230031"/>
              <a:gd name="connsiteX3" fmla="*/ 0 w 9225399"/>
              <a:gd name="connsiteY3" fmla="*/ 3001944 h 3230031"/>
              <a:gd name="connsiteX4" fmla="*/ 33337 w 9225399"/>
              <a:gd name="connsiteY4" fmla="*/ 58719 h 3230031"/>
              <a:gd name="connsiteX5" fmla="*/ 175708 w 9225399"/>
              <a:gd name="connsiteY5" fmla="*/ 131211 h 3230031"/>
              <a:gd name="connsiteX6" fmla="*/ 377163 w 9225399"/>
              <a:gd name="connsiteY6" fmla="*/ 63922 h 3230031"/>
              <a:gd name="connsiteX7" fmla="*/ 625765 w 9225399"/>
              <a:gd name="connsiteY7" fmla="*/ 164547 h 3230031"/>
              <a:gd name="connsiteX8" fmla="*/ 858039 w 9225399"/>
              <a:gd name="connsiteY8" fmla="*/ 69840 h 3230031"/>
              <a:gd name="connsiteX9" fmla="*/ 1063915 w 9225399"/>
              <a:gd name="connsiteY9" fmla="*/ 164548 h 3230031"/>
              <a:gd name="connsiteX10" fmla="*/ 1318709 w 9225399"/>
              <a:gd name="connsiteY10" fmla="*/ 71678 h 3230031"/>
              <a:gd name="connsiteX11" fmla="*/ 1497303 w 9225399"/>
              <a:gd name="connsiteY11" fmla="*/ 159784 h 3230031"/>
              <a:gd name="connsiteX12" fmla="*/ 1696512 w 9225399"/>
              <a:gd name="connsiteY12" fmla="*/ 76985 h 3230031"/>
              <a:gd name="connsiteX13" fmla="*/ 2030702 w 9225399"/>
              <a:gd name="connsiteY13" fmla="*/ 214553 h 3230031"/>
              <a:gd name="connsiteX14" fmla="*/ 2297403 w 9225399"/>
              <a:gd name="connsiteY14" fmla="*/ 63922 h 3230031"/>
              <a:gd name="connsiteX15" fmla="*/ 2595058 w 9225399"/>
              <a:gd name="connsiteY15" fmla="*/ 195503 h 3230031"/>
              <a:gd name="connsiteX16" fmla="*/ 2846043 w 9225399"/>
              <a:gd name="connsiteY16" fmla="*/ 37797 h 3230031"/>
              <a:gd name="connsiteX17" fmla="*/ 3123696 w 9225399"/>
              <a:gd name="connsiteY17" fmla="*/ 188359 h 3230031"/>
              <a:gd name="connsiteX18" fmla="*/ 3394683 w 9225399"/>
              <a:gd name="connsiteY18" fmla="*/ 24734 h 3230031"/>
              <a:gd name="connsiteX19" fmla="*/ 3690433 w 9225399"/>
              <a:gd name="connsiteY19" fmla="*/ 152640 h 3230031"/>
              <a:gd name="connsiteX20" fmla="*/ 3930260 w 9225399"/>
              <a:gd name="connsiteY20" fmla="*/ 11671 h 3230031"/>
              <a:gd name="connsiteX21" fmla="*/ 4209546 w 9225399"/>
              <a:gd name="connsiteY21" fmla="*/ 145496 h 3230031"/>
              <a:gd name="connsiteX22" fmla="*/ 4465837 w 9225399"/>
              <a:gd name="connsiteY22" fmla="*/ 11671 h 3230031"/>
              <a:gd name="connsiteX23" fmla="*/ 4759615 w 9225399"/>
              <a:gd name="connsiteY23" fmla="*/ 152640 h 3230031"/>
              <a:gd name="connsiteX24" fmla="*/ 4920267 w 9225399"/>
              <a:gd name="connsiteY24" fmla="*/ 82530 h 3230031"/>
              <a:gd name="connsiteX25" fmla="*/ 5053666 w 9225399"/>
              <a:gd name="connsiteY25" fmla="*/ 24734 h 3230031"/>
              <a:gd name="connsiteX26" fmla="*/ 5404933 w 9225399"/>
              <a:gd name="connsiteY26" fmla="*/ 183596 h 3230031"/>
              <a:gd name="connsiteX27" fmla="*/ 5716674 w 9225399"/>
              <a:gd name="connsiteY27" fmla="*/ 22353 h 3230031"/>
              <a:gd name="connsiteX28" fmla="*/ 6011881 w 9225399"/>
              <a:gd name="connsiteY28" fmla="*/ 172371 h 3230031"/>
              <a:gd name="connsiteX29" fmla="*/ 6267332 w 9225399"/>
              <a:gd name="connsiteY29" fmla="*/ 21196 h 3230031"/>
              <a:gd name="connsiteX30" fmla="*/ 6542378 w 9225399"/>
              <a:gd name="connsiteY30" fmla="*/ 134384 h 3230031"/>
              <a:gd name="connsiteX31" fmla="*/ 6798759 w 9225399"/>
              <a:gd name="connsiteY31" fmla="*/ 21671 h 3230031"/>
              <a:gd name="connsiteX32" fmla="*/ 7082128 w 9225399"/>
              <a:gd name="connsiteY32" fmla="*/ 150259 h 3230031"/>
              <a:gd name="connsiteX33" fmla="*/ 7348647 w 9225399"/>
              <a:gd name="connsiteY33" fmla="*/ 10514 h 3230031"/>
              <a:gd name="connsiteX34" fmla="*/ 7590537 w 9225399"/>
              <a:gd name="connsiteY34" fmla="*/ 155770 h 3230031"/>
              <a:gd name="connsiteX35" fmla="*/ 7943460 w 9225399"/>
              <a:gd name="connsiteY35" fmla="*/ 1783 h 3230031"/>
              <a:gd name="connsiteX36" fmla="*/ 8152897 w 9225399"/>
              <a:gd name="connsiteY36" fmla="*/ 135178 h 3230031"/>
              <a:gd name="connsiteX37" fmla="*/ 8466406 w 9225399"/>
              <a:gd name="connsiteY37" fmla="*/ 31515 h 3230031"/>
              <a:gd name="connsiteX38" fmla="*/ 8679153 w 9225399"/>
              <a:gd name="connsiteY38" fmla="*/ 166134 h 3230031"/>
              <a:gd name="connsiteX39" fmla="*/ 8914896 w 9225399"/>
              <a:gd name="connsiteY39" fmla="*/ 5003 h 3230031"/>
              <a:gd name="connsiteX40" fmla="*/ 9177990 w 9225399"/>
              <a:gd name="connsiteY40" fmla="*/ 67595 h 3230031"/>
              <a:gd name="connsiteX0" fmla="*/ 9219217 w 9260572"/>
              <a:gd name="connsiteY0" fmla="*/ 208585 h 3518052"/>
              <a:gd name="connsiteX1" fmla="*/ 9260136 w 9260572"/>
              <a:gd name="connsiteY1" fmla="*/ 3149058 h 3518052"/>
              <a:gd name="connsiteX2" fmla="*/ 1386970 w 9260572"/>
              <a:gd name="connsiteY2" fmla="*/ 3150243 h 3518052"/>
              <a:gd name="connsiteX3" fmla="*/ 68510 w 9260572"/>
              <a:gd name="connsiteY3" fmla="*/ 196308 h 3518052"/>
              <a:gd name="connsiteX4" fmla="*/ 210881 w 9260572"/>
              <a:gd name="connsiteY4" fmla="*/ 268800 h 3518052"/>
              <a:gd name="connsiteX5" fmla="*/ 412336 w 9260572"/>
              <a:gd name="connsiteY5" fmla="*/ 201511 h 3518052"/>
              <a:gd name="connsiteX6" fmla="*/ 660938 w 9260572"/>
              <a:gd name="connsiteY6" fmla="*/ 302136 h 3518052"/>
              <a:gd name="connsiteX7" fmla="*/ 893212 w 9260572"/>
              <a:gd name="connsiteY7" fmla="*/ 207429 h 3518052"/>
              <a:gd name="connsiteX8" fmla="*/ 1099088 w 9260572"/>
              <a:gd name="connsiteY8" fmla="*/ 302137 h 3518052"/>
              <a:gd name="connsiteX9" fmla="*/ 1353882 w 9260572"/>
              <a:gd name="connsiteY9" fmla="*/ 209267 h 3518052"/>
              <a:gd name="connsiteX10" fmla="*/ 1532476 w 9260572"/>
              <a:gd name="connsiteY10" fmla="*/ 297373 h 3518052"/>
              <a:gd name="connsiteX11" fmla="*/ 1731685 w 9260572"/>
              <a:gd name="connsiteY11" fmla="*/ 214574 h 3518052"/>
              <a:gd name="connsiteX12" fmla="*/ 2065875 w 9260572"/>
              <a:gd name="connsiteY12" fmla="*/ 352142 h 3518052"/>
              <a:gd name="connsiteX13" fmla="*/ 2332576 w 9260572"/>
              <a:gd name="connsiteY13" fmla="*/ 201511 h 3518052"/>
              <a:gd name="connsiteX14" fmla="*/ 2630231 w 9260572"/>
              <a:gd name="connsiteY14" fmla="*/ 333092 h 3518052"/>
              <a:gd name="connsiteX15" fmla="*/ 2881216 w 9260572"/>
              <a:gd name="connsiteY15" fmla="*/ 175386 h 3518052"/>
              <a:gd name="connsiteX16" fmla="*/ 3158869 w 9260572"/>
              <a:gd name="connsiteY16" fmla="*/ 325948 h 3518052"/>
              <a:gd name="connsiteX17" fmla="*/ 3429856 w 9260572"/>
              <a:gd name="connsiteY17" fmla="*/ 162323 h 3518052"/>
              <a:gd name="connsiteX18" fmla="*/ 3725606 w 9260572"/>
              <a:gd name="connsiteY18" fmla="*/ 290229 h 3518052"/>
              <a:gd name="connsiteX19" fmla="*/ 3965433 w 9260572"/>
              <a:gd name="connsiteY19" fmla="*/ 149260 h 3518052"/>
              <a:gd name="connsiteX20" fmla="*/ 4244719 w 9260572"/>
              <a:gd name="connsiteY20" fmla="*/ 283085 h 3518052"/>
              <a:gd name="connsiteX21" fmla="*/ 4501010 w 9260572"/>
              <a:gd name="connsiteY21" fmla="*/ 149260 h 3518052"/>
              <a:gd name="connsiteX22" fmla="*/ 4794788 w 9260572"/>
              <a:gd name="connsiteY22" fmla="*/ 290229 h 3518052"/>
              <a:gd name="connsiteX23" fmla="*/ 4955440 w 9260572"/>
              <a:gd name="connsiteY23" fmla="*/ 220119 h 3518052"/>
              <a:gd name="connsiteX24" fmla="*/ 5088839 w 9260572"/>
              <a:gd name="connsiteY24" fmla="*/ 162323 h 3518052"/>
              <a:gd name="connsiteX25" fmla="*/ 5440106 w 9260572"/>
              <a:gd name="connsiteY25" fmla="*/ 321185 h 3518052"/>
              <a:gd name="connsiteX26" fmla="*/ 5751847 w 9260572"/>
              <a:gd name="connsiteY26" fmla="*/ 159942 h 3518052"/>
              <a:gd name="connsiteX27" fmla="*/ 6047054 w 9260572"/>
              <a:gd name="connsiteY27" fmla="*/ 309960 h 3518052"/>
              <a:gd name="connsiteX28" fmla="*/ 6302505 w 9260572"/>
              <a:gd name="connsiteY28" fmla="*/ 158785 h 3518052"/>
              <a:gd name="connsiteX29" fmla="*/ 6577551 w 9260572"/>
              <a:gd name="connsiteY29" fmla="*/ 271973 h 3518052"/>
              <a:gd name="connsiteX30" fmla="*/ 6833932 w 9260572"/>
              <a:gd name="connsiteY30" fmla="*/ 159260 h 3518052"/>
              <a:gd name="connsiteX31" fmla="*/ 7117301 w 9260572"/>
              <a:gd name="connsiteY31" fmla="*/ 287848 h 3518052"/>
              <a:gd name="connsiteX32" fmla="*/ 7383820 w 9260572"/>
              <a:gd name="connsiteY32" fmla="*/ 148103 h 3518052"/>
              <a:gd name="connsiteX33" fmla="*/ 7625710 w 9260572"/>
              <a:gd name="connsiteY33" fmla="*/ 293359 h 3518052"/>
              <a:gd name="connsiteX34" fmla="*/ 7978633 w 9260572"/>
              <a:gd name="connsiteY34" fmla="*/ 139372 h 3518052"/>
              <a:gd name="connsiteX35" fmla="*/ 8188070 w 9260572"/>
              <a:gd name="connsiteY35" fmla="*/ 272767 h 3518052"/>
              <a:gd name="connsiteX36" fmla="*/ 8501579 w 9260572"/>
              <a:gd name="connsiteY36" fmla="*/ 169104 h 3518052"/>
              <a:gd name="connsiteX37" fmla="*/ 8714326 w 9260572"/>
              <a:gd name="connsiteY37" fmla="*/ 303723 h 3518052"/>
              <a:gd name="connsiteX38" fmla="*/ 8950069 w 9260572"/>
              <a:gd name="connsiteY38" fmla="*/ 142592 h 3518052"/>
              <a:gd name="connsiteX39" fmla="*/ 9213163 w 9260572"/>
              <a:gd name="connsiteY39" fmla="*/ 205184 h 3518052"/>
              <a:gd name="connsiteX0" fmla="*/ 9057350 w 9098705"/>
              <a:gd name="connsiteY0" fmla="*/ 174415 h 3479356"/>
              <a:gd name="connsiteX1" fmla="*/ 9098269 w 9098705"/>
              <a:gd name="connsiteY1" fmla="*/ 3114888 h 3479356"/>
              <a:gd name="connsiteX2" fmla="*/ 1225103 w 9098705"/>
              <a:gd name="connsiteY2" fmla="*/ 3116073 h 3479356"/>
              <a:gd name="connsiteX3" fmla="*/ 49014 w 9098705"/>
              <a:gd name="connsiteY3" fmla="*/ 234630 h 3479356"/>
              <a:gd name="connsiteX4" fmla="*/ 250469 w 9098705"/>
              <a:gd name="connsiteY4" fmla="*/ 167341 h 3479356"/>
              <a:gd name="connsiteX5" fmla="*/ 499071 w 9098705"/>
              <a:gd name="connsiteY5" fmla="*/ 267966 h 3479356"/>
              <a:gd name="connsiteX6" fmla="*/ 731345 w 9098705"/>
              <a:gd name="connsiteY6" fmla="*/ 173259 h 3479356"/>
              <a:gd name="connsiteX7" fmla="*/ 937221 w 9098705"/>
              <a:gd name="connsiteY7" fmla="*/ 267967 h 3479356"/>
              <a:gd name="connsiteX8" fmla="*/ 1192015 w 9098705"/>
              <a:gd name="connsiteY8" fmla="*/ 175097 h 3479356"/>
              <a:gd name="connsiteX9" fmla="*/ 1370609 w 9098705"/>
              <a:gd name="connsiteY9" fmla="*/ 263203 h 3479356"/>
              <a:gd name="connsiteX10" fmla="*/ 1569818 w 9098705"/>
              <a:gd name="connsiteY10" fmla="*/ 180404 h 3479356"/>
              <a:gd name="connsiteX11" fmla="*/ 1904008 w 9098705"/>
              <a:gd name="connsiteY11" fmla="*/ 317972 h 3479356"/>
              <a:gd name="connsiteX12" fmla="*/ 2170709 w 9098705"/>
              <a:gd name="connsiteY12" fmla="*/ 167341 h 3479356"/>
              <a:gd name="connsiteX13" fmla="*/ 2468364 w 9098705"/>
              <a:gd name="connsiteY13" fmla="*/ 298922 h 3479356"/>
              <a:gd name="connsiteX14" fmla="*/ 2719349 w 9098705"/>
              <a:gd name="connsiteY14" fmla="*/ 141216 h 3479356"/>
              <a:gd name="connsiteX15" fmla="*/ 2997002 w 9098705"/>
              <a:gd name="connsiteY15" fmla="*/ 291778 h 3479356"/>
              <a:gd name="connsiteX16" fmla="*/ 3267989 w 9098705"/>
              <a:gd name="connsiteY16" fmla="*/ 128153 h 3479356"/>
              <a:gd name="connsiteX17" fmla="*/ 3563739 w 9098705"/>
              <a:gd name="connsiteY17" fmla="*/ 256059 h 3479356"/>
              <a:gd name="connsiteX18" fmla="*/ 3803566 w 9098705"/>
              <a:gd name="connsiteY18" fmla="*/ 115090 h 3479356"/>
              <a:gd name="connsiteX19" fmla="*/ 4082852 w 9098705"/>
              <a:gd name="connsiteY19" fmla="*/ 248915 h 3479356"/>
              <a:gd name="connsiteX20" fmla="*/ 4339143 w 9098705"/>
              <a:gd name="connsiteY20" fmla="*/ 115090 h 3479356"/>
              <a:gd name="connsiteX21" fmla="*/ 4632921 w 9098705"/>
              <a:gd name="connsiteY21" fmla="*/ 256059 h 3479356"/>
              <a:gd name="connsiteX22" fmla="*/ 4793573 w 9098705"/>
              <a:gd name="connsiteY22" fmla="*/ 185949 h 3479356"/>
              <a:gd name="connsiteX23" fmla="*/ 4926972 w 9098705"/>
              <a:gd name="connsiteY23" fmla="*/ 128153 h 3479356"/>
              <a:gd name="connsiteX24" fmla="*/ 5278239 w 9098705"/>
              <a:gd name="connsiteY24" fmla="*/ 287015 h 3479356"/>
              <a:gd name="connsiteX25" fmla="*/ 5589980 w 9098705"/>
              <a:gd name="connsiteY25" fmla="*/ 125772 h 3479356"/>
              <a:gd name="connsiteX26" fmla="*/ 5885187 w 9098705"/>
              <a:gd name="connsiteY26" fmla="*/ 275790 h 3479356"/>
              <a:gd name="connsiteX27" fmla="*/ 6140638 w 9098705"/>
              <a:gd name="connsiteY27" fmla="*/ 124615 h 3479356"/>
              <a:gd name="connsiteX28" fmla="*/ 6415684 w 9098705"/>
              <a:gd name="connsiteY28" fmla="*/ 237803 h 3479356"/>
              <a:gd name="connsiteX29" fmla="*/ 6672065 w 9098705"/>
              <a:gd name="connsiteY29" fmla="*/ 125090 h 3479356"/>
              <a:gd name="connsiteX30" fmla="*/ 6955434 w 9098705"/>
              <a:gd name="connsiteY30" fmla="*/ 253678 h 3479356"/>
              <a:gd name="connsiteX31" fmla="*/ 7221953 w 9098705"/>
              <a:gd name="connsiteY31" fmla="*/ 113933 h 3479356"/>
              <a:gd name="connsiteX32" fmla="*/ 7463843 w 9098705"/>
              <a:gd name="connsiteY32" fmla="*/ 259189 h 3479356"/>
              <a:gd name="connsiteX33" fmla="*/ 7816766 w 9098705"/>
              <a:gd name="connsiteY33" fmla="*/ 105202 h 3479356"/>
              <a:gd name="connsiteX34" fmla="*/ 8026203 w 9098705"/>
              <a:gd name="connsiteY34" fmla="*/ 238597 h 3479356"/>
              <a:gd name="connsiteX35" fmla="*/ 8339712 w 9098705"/>
              <a:gd name="connsiteY35" fmla="*/ 134934 h 3479356"/>
              <a:gd name="connsiteX36" fmla="*/ 8552459 w 9098705"/>
              <a:gd name="connsiteY36" fmla="*/ 269553 h 3479356"/>
              <a:gd name="connsiteX37" fmla="*/ 8788202 w 9098705"/>
              <a:gd name="connsiteY37" fmla="*/ 108422 h 3479356"/>
              <a:gd name="connsiteX38" fmla="*/ 9051296 w 9098705"/>
              <a:gd name="connsiteY38" fmla="*/ 171014 h 3479356"/>
              <a:gd name="connsiteX0" fmla="*/ 8836856 w 8878211"/>
              <a:gd name="connsiteY0" fmla="*/ 195177 h 3504318"/>
              <a:gd name="connsiteX1" fmla="*/ 8877775 w 8878211"/>
              <a:gd name="connsiteY1" fmla="*/ 3135650 h 3504318"/>
              <a:gd name="connsiteX2" fmla="*/ 1004609 w 8878211"/>
              <a:gd name="connsiteY2" fmla="*/ 3136835 h 3504318"/>
              <a:gd name="connsiteX3" fmla="*/ 29975 w 8878211"/>
              <a:gd name="connsiteY3" fmla="*/ 188103 h 3504318"/>
              <a:gd name="connsiteX4" fmla="*/ 278577 w 8878211"/>
              <a:gd name="connsiteY4" fmla="*/ 288728 h 3504318"/>
              <a:gd name="connsiteX5" fmla="*/ 510851 w 8878211"/>
              <a:gd name="connsiteY5" fmla="*/ 194021 h 3504318"/>
              <a:gd name="connsiteX6" fmla="*/ 716727 w 8878211"/>
              <a:gd name="connsiteY6" fmla="*/ 288729 h 3504318"/>
              <a:gd name="connsiteX7" fmla="*/ 971521 w 8878211"/>
              <a:gd name="connsiteY7" fmla="*/ 195859 h 3504318"/>
              <a:gd name="connsiteX8" fmla="*/ 1150115 w 8878211"/>
              <a:gd name="connsiteY8" fmla="*/ 283965 h 3504318"/>
              <a:gd name="connsiteX9" fmla="*/ 1349324 w 8878211"/>
              <a:gd name="connsiteY9" fmla="*/ 201166 h 3504318"/>
              <a:gd name="connsiteX10" fmla="*/ 1683514 w 8878211"/>
              <a:gd name="connsiteY10" fmla="*/ 338734 h 3504318"/>
              <a:gd name="connsiteX11" fmla="*/ 1950215 w 8878211"/>
              <a:gd name="connsiteY11" fmla="*/ 188103 h 3504318"/>
              <a:gd name="connsiteX12" fmla="*/ 2247870 w 8878211"/>
              <a:gd name="connsiteY12" fmla="*/ 319684 h 3504318"/>
              <a:gd name="connsiteX13" fmla="*/ 2498855 w 8878211"/>
              <a:gd name="connsiteY13" fmla="*/ 161978 h 3504318"/>
              <a:gd name="connsiteX14" fmla="*/ 2776508 w 8878211"/>
              <a:gd name="connsiteY14" fmla="*/ 312540 h 3504318"/>
              <a:gd name="connsiteX15" fmla="*/ 3047495 w 8878211"/>
              <a:gd name="connsiteY15" fmla="*/ 148915 h 3504318"/>
              <a:gd name="connsiteX16" fmla="*/ 3343245 w 8878211"/>
              <a:gd name="connsiteY16" fmla="*/ 276821 h 3504318"/>
              <a:gd name="connsiteX17" fmla="*/ 3583072 w 8878211"/>
              <a:gd name="connsiteY17" fmla="*/ 135852 h 3504318"/>
              <a:gd name="connsiteX18" fmla="*/ 3862358 w 8878211"/>
              <a:gd name="connsiteY18" fmla="*/ 269677 h 3504318"/>
              <a:gd name="connsiteX19" fmla="*/ 4118649 w 8878211"/>
              <a:gd name="connsiteY19" fmla="*/ 135852 h 3504318"/>
              <a:gd name="connsiteX20" fmla="*/ 4412427 w 8878211"/>
              <a:gd name="connsiteY20" fmla="*/ 276821 h 3504318"/>
              <a:gd name="connsiteX21" fmla="*/ 4573079 w 8878211"/>
              <a:gd name="connsiteY21" fmla="*/ 206711 h 3504318"/>
              <a:gd name="connsiteX22" fmla="*/ 4706478 w 8878211"/>
              <a:gd name="connsiteY22" fmla="*/ 148915 h 3504318"/>
              <a:gd name="connsiteX23" fmla="*/ 5057745 w 8878211"/>
              <a:gd name="connsiteY23" fmla="*/ 307777 h 3504318"/>
              <a:gd name="connsiteX24" fmla="*/ 5369486 w 8878211"/>
              <a:gd name="connsiteY24" fmla="*/ 146534 h 3504318"/>
              <a:gd name="connsiteX25" fmla="*/ 5664693 w 8878211"/>
              <a:gd name="connsiteY25" fmla="*/ 296552 h 3504318"/>
              <a:gd name="connsiteX26" fmla="*/ 5920144 w 8878211"/>
              <a:gd name="connsiteY26" fmla="*/ 145377 h 3504318"/>
              <a:gd name="connsiteX27" fmla="*/ 6195190 w 8878211"/>
              <a:gd name="connsiteY27" fmla="*/ 258565 h 3504318"/>
              <a:gd name="connsiteX28" fmla="*/ 6451571 w 8878211"/>
              <a:gd name="connsiteY28" fmla="*/ 145852 h 3504318"/>
              <a:gd name="connsiteX29" fmla="*/ 6734940 w 8878211"/>
              <a:gd name="connsiteY29" fmla="*/ 274440 h 3504318"/>
              <a:gd name="connsiteX30" fmla="*/ 7001459 w 8878211"/>
              <a:gd name="connsiteY30" fmla="*/ 134695 h 3504318"/>
              <a:gd name="connsiteX31" fmla="*/ 7243349 w 8878211"/>
              <a:gd name="connsiteY31" fmla="*/ 279951 h 3504318"/>
              <a:gd name="connsiteX32" fmla="*/ 7596272 w 8878211"/>
              <a:gd name="connsiteY32" fmla="*/ 125964 h 3504318"/>
              <a:gd name="connsiteX33" fmla="*/ 7805709 w 8878211"/>
              <a:gd name="connsiteY33" fmla="*/ 259359 h 3504318"/>
              <a:gd name="connsiteX34" fmla="*/ 8119218 w 8878211"/>
              <a:gd name="connsiteY34" fmla="*/ 155696 h 3504318"/>
              <a:gd name="connsiteX35" fmla="*/ 8331965 w 8878211"/>
              <a:gd name="connsiteY35" fmla="*/ 290315 h 3504318"/>
              <a:gd name="connsiteX36" fmla="*/ 8567708 w 8878211"/>
              <a:gd name="connsiteY36" fmla="*/ 129184 h 3504318"/>
              <a:gd name="connsiteX37" fmla="*/ 8830802 w 8878211"/>
              <a:gd name="connsiteY37" fmla="*/ 191776 h 3504318"/>
              <a:gd name="connsiteX0" fmla="*/ 8702128 w 8743483"/>
              <a:gd name="connsiteY0" fmla="*/ 152022 h 3454891"/>
              <a:gd name="connsiteX1" fmla="*/ 8743047 w 8743483"/>
              <a:gd name="connsiteY1" fmla="*/ 3092495 h 3454891"/>
              <a:gd name="connsiteX2" fmla="*/ 869881 w 8743483"/>
              <a:gd name="connsiteY2" fmla="*/ 3093680 h 3454891"/>
              <a:gd name="connsiteX3" fmla="*/ 143849 w 8743483"/>
              <a:gd name="connsiteY3" fmla="*/ 245573 h 3454891"/>
              <a:gd name="connsiteX4" fmla="*/ 376123 w 8743483"/>
              <a:gd name="connsiteY4" fmla="*/ 150866 h 3454891"/>
              <a:gd name="connsiteX5" fmla="*/ 581999 w 8743483"/>
              <a:gd name="connsiteY5" fmla="*/ 245574 h 3454891"/>
              <a:gd name="connsiteX6" fmla="*/ 836793 w 8743483"/>
              <a:gd name="connsiteY6" fmla="*/ 152704 h 3454891"/>
              <a:gd name="connsiteX7" fmla="*/ 1015387 w 8743483"/>
              <a:gd name="connsiteY7" fmla="*/ 240810 h 3454891"/>
              <a:gd name="connsiteX8" fmla="*/ 1214596 w 8743483"/>
              <a:gd name="connsiteY8" fmla="*/ 158011 h 3454891"/>
              <a:gd name="connsiteX9" fmla="*/ 1548786 w 8743483"/>
              <a:gd name="connsiteY9" fmla="*/ 295579 h 3454891"/>
              <a:gd name="connsiteX10" fmla="*/ 1815487 w 8743483"/>
              <a:gd name="connsiteY10" fmla="*/ 144948 h 3454891"/>
              <a:gd name="connsiteX11" fmla="*/ 2113142 w 8743483"/>
              <a:gd name="connsiteY11" fmla="*/ 276529 h 3454891"/>
              <a:gd name="connsiteX12" fmla="*/ 2364127 w 8743483"/>
              <a:gd name="connsiteY12" fmla="*/ 118823 h 3454891"/>
              <a:gd name="connsiteX13" fmla="*/ 2641780 w 8743483"/>
              <a:gd name="connsiteY13" fmla="*/ 269385 h 3454891"/>
              <a:gd name="connsiteX14" fmla="*/ 2912767 w 8743483"/>
              <a:gd name="connsiteY14" fmla="*/ 105760 h 3454891"/>
              <a:gd name="connsiteX15" fmla="*/ 3208517 w 8743483"/>
              <a:gd name="connsiteY15" fmla="*/ 233666 h 3454891"/>
              <a:gd name="connsiteX16" fmla="*/ 3448344 w 8743483"/>
              <a:gd name="connsiteY16" fmla="*/ 92697 h 3454891"/>
              <a:gd name="connsiteX17" fmla="*/ 3727630 w 8743483"/>
              <a:gd name="connsiteY17" fmla="*/ 226522 h 3454891"/>
              <a:gd name="connsiteX18" fmla="*/ 3983921 w 8743483"/>
              <a:gd name="connsiteY18" fmla="*/ 92697 h 3454891"/>
              <a:gd name="connsiteX19" fmla="*/ 4277699 w 8743483"/>
              <a:gd name="connsiteY19" fmla="*/ 233666 h 3454891"/>
              <a:gd name="connsiteX20" fmla="*/ 4438351 w 8743483"/>
              <a:gd name="connsiteY20" fmla="*/ 163556 h 3454891"/>
              <a:gd name="connsiteX21" fmla="*/ 4571750 w 8743483"/>
              <a:gd name="connsiteY21" fmla="*/ 105760 h 3454891"/>
              <a:gd name="connsiteX22" fmla="*/ 4923017 w 8743483"/>
              <a:gd name="connsiteY22" fmla="*/ 264622 h 3454891"/>
              <a:gd name="connsiteX23" fmla="*/ 5234758 w 8743483"/>
              <a:gd name="connsiteY23" fmla="*/ 103379 h 3454891"/>
              <a:gd name="connsiteX24" fmla="*/ 5529965 w 8743483"/>
              <a:gd name="connsiteY24" fmla="*/ 253397 h 3454891"/>
              <a:gd name="connsiteX25" fmla="*/ 5785416 w 8743483"/>
              <a:gd name="connsiteY25" fmla="*/ 102222 h 3454891"/>
              <a:gd name="connsiteX26" fmla="*/ 6060462 w 8743483"/>
              <a:gd name="connsiteY26" fmla="*/ 215410 h 3454891"/>
              <a:gd name="connsiteX27" fmla="*/ 6316843 w 8743483"/>
              <a:gd name="connsiteY27" fmla="*/ 102697 h 3454891"/>
              <a:gd name="connsiteX28" fmla="*/ 6600212 w 8743483"/>
              <a:gd name="connsiteY28" fmla="*/ 231285 h 3454891"/>
              <a:gd name="connsiteX29" fmla="*/ 6866731 w 8743483"/>
              <a:gd name="connsiteY29" fmla="*/ 91540 h 3454891"/>
              <a:gd name="connsiteX30" fmla="*/ 7108621 w 8743483"/>
              <a:gd name="connsiteY30" fmla="*/ 236796 h 3454891"/>
              <a:gd name="connsiteX31" fmla="*/ 7461544 w 8743483"/>
              <a:gd name="connsiteY31" fmla="*/ 82809 h 3454891"/>
              <a:gd name="connsiteX32" fmla="*/ 7670981 w 8743483"/>
              <a:gd name="connsiteY32" fmla="*/ 216204 h 3454891"/>
              <a:gd name="connsiteX33" fmla="*/ 7984490 w 8743483"/>
              <a:gd name="connsiteY33" fmla="*/ 112541 h 3454891"/>
              <a:gd name="connsiteX34" fmla="*/ 8197237 w 8743483"/>
              <a:gd name="connsiteY34" fmla="*/ 247160 h 3454891"/>
              <a:gd name="connsiteX35" fmla="*/ 8432980 w 8743483"/>
              <a:gd name="connsiteY35" fmla="*/ 86029 h 3454891"/>
              <a:gd name="connsiteX36" fmla="*/ 8696074 w 8743483"/>
              <a:gd name="connsiteY36" fmla="*/ 148621 h 3454891"/>
              <a:gd name="connsiteX0" fmla="*/ 8596917 w 8638272"/>
              <a:gd name="connsiteY0" fmla="*/ 191981 h 3500752"/>
              <a:gd name="connsiteX1" fmla="*/ 8637836 w 8638272"/>
              <a:gd name="connsiteY1" fmla="*/ 3132454 h 3500752"/>
              <a:gd name="connsiteX2" fmla="*/ 764670 w 8638272"/>
              <a:gd name="connsiteY2" fmla="*/ 3133639 h 3500752"/>
              <a:gd name="connsiteX3" fmla="*/ 270912 w 8638272"/>
              <a:gd name="connsiteY3" fmla="*/ 190825 h 3500752"/>
              <a:gd name="connsiteX4" fmla="*/ 476788 w 8638272"/>
              <a:gd name="connsiteY4" fmla="*/ 285533 h 3500752"/>
              <a:gd name="connsiteX5" fmla="*/ 731582 w 8638272"/>
              <a:gd name="connsiteY5" fmla="*/ 192663 h 3500752"/>
              <a:gd name="connsiteX6" fmla="*/ 910176 w 8638272"/>
              <a:gd name="connsiteY6" fmla="*/ 280769 h 3500752"/>
              <a:gd name="connsiteX7" fmla="*/ 1109385 w 8638272"/>
              <a:gd name="connsiteY7" fmla="*/ 197970 h 3500752"/>
              <a:gd name="connsiteX8" fmla="*/ 1443575 w 8638272"/>
              <a:gd name="connsiteY8" fmla="*/ 335538 h 3500752"/>
              <a:gd name="connsiteX9" fmla="*/ 1710276 w 8638272"/>
              <a:gd name="connsiteY9" fmla="*/ 184907 h 3500752"/>
              <a:gd name="connsiteX10" fmla="*/ 2007931 w 8638272"/>
              <a:gd name="connsiteY10" fmla="*/ 316488 h 3500752"/>
              <a:gd name="connsiteX11" fmla="*/ 2258916 w 8638272"/>
              <a:gd name="connsiteY11" fmla="*/ 158782 h 3500752"/>
              <a:gd name="connsiteX12" fmla="*/ 2536569 w 8638272"/>
              <a:gd name="connsiteY12" fmla="*/ 309344 h 3500752"/>
              <a:gd name="connsiteX13" fmla="*/ 2807556 w 8638272"/>
              <a:gd name="connsiteY13" fmla="*/ 145719 h 3500752"/>
              <a:gd name="connsiteX14" fmla="*/ 3103306 w 8638272"/>
              <a:gd name="connsiteY14" fmla="*/ 273625 h 3500752"/>
              <a:gd name="connsiteX15" fmla="*/ 3343133 w 8638272"/>
              <a:gd name="connsiteY15" fmla="*/ 132656 h 3500752"/>
              <a:gd name="connsiteX16" fmla="*/ 3622419 w 8638272"/>
              <a:gd name="connsiteY16" fmla="*/ 266481 h 3500752"/>
              <a:gd name="connsiteX17" fmla="*/ 3878710 w 8638272"/>
              <a:gd name="connsiteY17" fmla="*/ 132656 h 3500752"/>
              <a:gd name="connsiteX18" fmla="*/ 4172488 w 8638272"/>
              <a:gd name="connsiteY18" fmla="*/ 273625 h 3500752"/>
              <a:gd name="connsiteX19" fmla="*/ 4333140 w 8638272"/>
              <a:gd name="connsiteY19" fmla="*/ 203515 h 3500752"/>
              <a:gd name="connsiteX20" fmla="*/ 4466539 w 8638272"/>
              <a:gd name="connsiteY20" fmla="*/ 145719 h 3500752"/>
              <a:gd name="connsiteX21" fmla="*/ 4817806 w 8638272"/>
              <a:gd name="connsiteY21" fmla="*/ 304581 h 3500752"/>
              <a:gd name="connsiteX22" fmla="*/ 5129547 w 8638272"/>
              <a:gd name="connsiteY22" fmla="*/ 143338 h 3500752"/>
              <a:gd name="connsiteX23" fmla="*/ 5424754 w 8638272"/>
              <a:gd name="connsiteY23" fmla="*/ 293356 h 3500752"/>
              <a:gd name="connsiteX24" fmla="*/ 5680205 w 8638272"/>
              <a:gd name="connsiteY24" fmla="*/ 142181 h 3500752"/>
              <a:gd name="connsiteX25" fmla="*/ 5955251 w 8638272"/>
              <a:gd name="connsiteY25" fmla="*/ 255369 h 3500752"/>
              <a:gd name="connsiteX26" fmla="*/ 6211632 w 8638272"/>
              <a:gd name="connsiteY26" fmla="*/ 142656 h 3500752"/>
              <a:gd name="connsiteX27" fmla="*/ 6495001 w 8638272"/>
              <a:gd name="connsiteY27" fmla="*/ 271244 h 3500752"/>
              <a:gd name="connsiteX28" fmla="*/ 6761520 w 8638272"/>
              <a:gd name="connsiteY28" fmla="*/ 131499 h 3500752"/>
              <a:gd name="connsiteX29" fmla="*/ 7003410 w 8638272"/>
              <a:gd name="connsiteY29" fmla="*/ 276755 h 3500752"/>
              <a:gd name="connsiteX30" fmla="*/ 7356333 w 8638272"/>
              <a:gd name="connsiteY30" fmla="*/ 122768 h 3500752"/>
              <a:gd name="connsiteX31" fmla="*/ 7565770 w 8638272"/>
              <a:gd name="connsiteY31" fmla="*/ 256163 h 3500752"/>
              <a:gd name="connsiteX32" fmla="*/ 7879279 w 8638272"/>
              <a:gd name="connsiteY32" fmla="*/ 152500 h 3500752"/>
              <a:gd name="connsiteX33" fmla="*/ 8092026 w 8638272"/>
              <a:gd name="connsiteY33" fmla="*/ 287119 h 3500752"/>
              <a:gd name="connsiteX34" fmla="*/ 8327769 w 8638272"/>
              <a:gd name="connsiteY34" fmla="*/ 125988 h 3500752"/>
              <a:gd name="connsiteX35" fmla="*/ 8590863 w 8638272"/>
              <a:gd name="connsiteY35" fmla="*/ 188580 h 3500752"/>
              <a:gd name="connsiteX0" fmla="*/ 8520105 w 8561460"/>
              <a:gd name="connsiteY0" fmla="*/ 146737 h 3449606"/>
              <a:gd name="connsiteX1" fmla="*/ 8561024 w 8561460"/>
              <a:gd name="connsiteY1" fmla="*/ 3087210 h 3449606"/>
              <a:gd name="connsiteX2" fmla="*/ 687858 w 8561460"/>
              <a:gd name="connsiteY2" fmla="*/ 3088395 h 3449606"/>
              <a:gd name="connsiteX3" fmla="*/ 399976 w 8561460"/>
              <a:gd name="connsiteY3" fmla="*/ 240289 h 3449606"/>
              <a:gd name="connsiteX4" fmla="*/ 654770 w 8561460"/>
              <a:gd name="connsiteY4" fmla="*/ 147419 h 3449606"/>
              <a:gd name="connsiteX5" fmla="*/ 833364 w 8561460"/>
              <a:gd name="connsiteY5" fmla="*/ 235525 h 3449606"/>
              <a:gd name="connsiteX6" fmla="*/ 1032573 w 8561460"/>
              <a:gd name="connsiteY6" fmla="*/ 152726 h 3449606"/>
              <a:gd name="connsiteX7" fmla="*/ 1366763 w 8561460"/>
              <a:gd name="connsiteY7" fmla="*/ 290294 h 3449606"/>
              <a:gd name="connsiteX8" fmla="*/ 1633464 w 8561460"/>
              <a:gd name="connsiteY8" fmla="*/ 139663 h 3449606"/>
              <a:gd name="connsiteX9" fmla="*/ 1931119 w 8561460"/>
              <a:gd name="connsiteY9" fmla="*/ 271244 h 3449606"/>
              <a:gd name="connsiteX10" fmla="*/ 2182104 w 8561460"/>
              <a:gd name="connsiteY10" fmla="*/ 113538 h 3449606"/>
              <a:gd name="connsiteX11" fmla="*/ 2459757 w 8561460"/>
              <a:gd name="connsiteY11" fmla="*/ 264100 h 3449606"/>
              <a:gd name="connsiteX12" fmla="*/ 2730744 w 8561460"/>
              <a:gd name="connsiteY12" fmla="*/ 100475 h 3449606"/>
              <a:gd name="connsiteX13" fmla="*/ 3026494 w 8561460"/>
              <a:gd name="connsiteY13" fmla="*/ 228381 h 3449606"/>
              <a:gd name="connsiteX14" fmla="*/ 3266321 w 8561460"/>
              <a:gd name="connsiteY14" fmla="*/ 87412 h 3449606"/>
              <a:gd name="connsiteX15" fmla="*/ 3545607 w 8561460"/>
              <a:gd name="connsiteY15" fmla="*/ 221237 h 3449606"/>
              <a:gd name="connsiteX16" fmla="*/ 3801898 w 8561460"/>
              <a:gd name="connsiteY16" fmla="*/ 87412 h 3449606"/>
              <a:gd name="connsiteX17" fmla="*/ 4095676 w 8561460"/>
              <a:gd name="connsiteY17" fmla="*/ 228381 h 3449606"/>
              <a:gd name="connsiteX18" fmla="*/ 4256328 w 8561460"/>
              <a:gd name="connsiteY18" fmla="*/ 158271 h 3449606"/>
              <a:gd name="connsiteX19" fmla="*/ 4389727 w 8561460"/>
              <a:gd name="connsiteY19" fmla="*/ 100475 h 3449606"/>
              <a:gd name="connsiteX20" fmla="*/ 4740994 w 8561460"/>
              <a:gd name="connsiteY20" fmla="*/ 259337 h 3449606"/>
              <a:gd name="connsiteX21" fmla="*/ 5052735 w 8561460"/>
              <a:gd name="connsiteY21" fmla="*/ 98094 h 3449606"/>
              <a:gd name="connsiteX22" fmla="*/ 5347942 w 8561460"/>
              <a:gd name="connsiteY22" fmla="*/ 248112 h 3449606"/>
              <a:gd name="connsiteX23" fmla="*/ 5603393 w 8561460"/>
              <a:gd name="connsiteY23" fmla="*/ 96937 h 3449606"/>
              <a:gd name="connsiteX24" fmla="*/ 5878439 w 8561460"/>
              <a:gd name="connsiteY24" fmla="*/ 210125 h 3449606"/>
              <a:gd name="connsiteX25" fmla="*/ 6134820 w 8561460"/>
              <a:gd name="connsiteY25" fmla="*/ 97412 h 3449606"/>
              <a:gd name="connsiteX26" fmla="*/ 6418189 w 8561460"/>
              <a:gd name="connsiteY26" fmla="*/ 226000 h 3449606"/>
              <a:gd name="connsiteX27" fmla="*/ 6684708 w 8561460"/>
              <a:gd name="connsiteY27" fmla="*/ 86255 h 3449606"/>
              <a:gd name="connsiteX28" fmla="*/ 6926598 w 8561460"/>
              <a:gd name="connsiteY28" fmla="*/ 231511 h 3449606"/>
              <a:gd name="connsiteX29" fmla="*/ 7279521 w 8561460"/>
              <a:gd name="connsiteY29" fmla="*/ 77524 h 3449606"/>
              <a:gd name="connsiteX30" fmla="*/ 7488958 w 8561460"/>
              <a:gd name="connsiteY30" fmla="*/ 210919 h 3449606"/>
              <a:gd name="connsiteX31" fmla="*/ 7802467 w 8561460"/>
              <a:gd name="connsiteY31" fmla="*/ 107256 h 3449606"/>
              <a:gd name="connsiteX32" fmla="*/ 8015214 w 8561460"/>
              <a:gd name="connsiteY32" fmla="*/ 241875 h 3449606"/>
              <a:gd name="connsiteX33" fmla="*/ 8250957 w 8561460"/>
              <a:gd name="connsiteY33" fmla="*/ 80744 h 3449606"/>
              <a:gd name="connsiteX34" fmla="*/ 8514051 w 8561460"/>
              <a:gd name="connsiteY34" fmla="*/ 143336 h 3449606"/>
              <a:gd name="connsiteX0" fmla="*/ 8432164 w 8473519"/>
              <a:gd name="connsiteY0" fmla="*/ 190155 h 3498811"/>
              <a:gd name="connsiteX1" fmla="*/ 8473083 w 8473519"/>
              <a:gd name="connsiteY1" fmla="*/ 3130628 h 3498811"/>
              <a:gd name="connsiteX2" fmla="*/ 599917 w 8473519"/>
              <a:gd name="connsiteY2" fmla="*/ 3131813 h 3498811"/>
              <a:gd name="connsiteX3" fmla="*/ 566829 w 8473519"/>
              <a:gd name="connsiteY3" fmla="*/ 190837 h 3498811"/>
              <a:gd name="connsiteX4" fmla="*/ 745423 w 8473519"/>
              <a:gd name="connsiteY4" fmla="*/ 278943 h 3498811"/>
              <a:gd name="connsiteX5" fmla="*/ 944632 w 8473519"/>
              <a:gd name="connsiteY5" fmla="*/ 196144 h 3498811"/>
              <a:gd name="connsiteX6" fmla="*/ 1278822 w 8473519"/>
              <a:gd name="connsiteY6" fmla="*/ 333712 h 3498811"/>
              <a:gd name="connsiteX7" fmla="*/ 1545523 w 8473519"/>
              <a:gd name="connsiteY7" fmla="*/ 183081 h 3498811"/>
              <a:gd name="connsiteX8" fmla="*/ 1843178 w 8473519"/>
              <a:gd name="connsiteY8" fmla="*/ 314662 h 3498811"/>
              <a:gd name="connsiteX9" fmla="*/ 2094163 w 8473519"/>
              <a:gd name="connsiteY9" fmla="*/ 156956 h 3498811"/>
              <a:gd name="connsiteX10" fmla="*/ 2371816 w 8473519"/>
              <a:gd name="connsiteY10" fmla="*/ 307518 h 3498811"/>
              <a:gd name="connsiteX11" fmla="*/ 2642803 w 8473519"/>
              <a:gd name="connsiteY11" fmla="*/ 143893 h 3498811"/>
              <a:gd name="connsiteX12" fmla="*/ 2938553 w 8473519"/>
              <a:gd name="connsiteY12" fmla="*/ 271799 h 3498811"/>
              <a:gd name="connsiteX13" fmla="*/ 3178380 w 8473519"/>
              <a:gd name="connsiteY13" fmla="*/ 130830 h 3498811"/>
              <a:gd name="connsiteX14" fmla="*/ 3457666 w 8473519"/>
              <a:gd name="connsiteY14" fmla="*/ 264655 h 3498811"/>
              <a:gd name="connsiteX15" fmla="*/ 3713957 w 8473519"/>
              <a:gd name="connsiteY15" fmla="*/ 130830 h 3498811"/>
              <a:gd name="connsiteX16" fmla="*/ 4007735 w 8473519"/>
              <a:gd name="connsiteY16" fmla="*/ 271799 h 3498811"/>
              <a:gd name="connsiteX17" fmla="*/ 4168387 w 8473519"/>
              <a:gd name="connsiteY17" fmla="*/ 201689 h 3498811"/>
              <a:gd name="connsiteX18" fmla="*/ 4301786 w 8473519"/>
              <a:gd name="connsiteY18" fmla="*/ 143893 h 3498811"/>
              <a:gd name="connsiteX19" fmla="*/ 4653053 w 8473519"/>
              <a:gd name="connsiteY19" fmla="*/ 302755 h 3498811"/>
              <a:gd name="connsiteX20" fmla="*/ 4964794 w 8473519"/>
              <a:gd name="connsiteY20" fmla="*/ 141512 h 3498811"/>
              <a:gd name="connsiteX21" fmla="*/ 5260001 w 8473519"/>
              <a:gd name="connsiteY21" fmla="*/ 291530 h 3498811"/>
              <a:gd name="connsiteX22" fmla="*/ 5515452 w 8473519"/>
              <a:gd name="connsiteY22" fmla="*/ 140355 h 3498811"/>
              <a:gd name="connsiteX23" fmla="*/ 5790498 w 8473519"/>
              <a:gd name="connsiteY23" fmla="*/ 253543 h 3498811"/>
              <a:gd name="connsiteX24" fmla="*/ 6046879 w 8473519"/>
              <a:gd name="connsiteY24" fmla="*/ 140830 h 3498811"/>
              <a:gd name="connsiteX25" fmla="*/ 6330248 w 8473519"/>
              <a:gd name="connsiteY25" fmla="*/ 269418 h 3498811"/>
              <a:gd name="connsiteX26" fmla="*/ 6596767 w 8473519"/>
              <a:gd name="connsiteY26" fmla="*/ 129673 h 3498811"/>
              <a:gd name="connsiteX27" fmla="*/ 6838657 w 8473519"/>
              <a:gd name="connsiteY27" fmla="*/ 274929 h 3498811"/>
              <a:gd name="connsiteX28" fmla="*/ 7191580 w 8473519"/>
              <a:gd name="connsiteY28" fmla="*/ 120942 h 3498811"/>
              <a:gd name="connsiteX29" fmla="*/ 7401017 w 8473519"/>
              <a:gd name="connsiteY29" fmla="*/ 254337 h 3498811"/>
              <a:gd name="connsiteX30" fmla="*/ 7714526 w 8473519"/>
              <a:gd name="connsiteY30" fmla="*/ 150674 h 3498811"/>
              <a:gd name="connsiteX31" fmla="*/ 7927273 w 8473519"/>
              <a:gd name="connsiteY31" fmla="*/ 285293 h 3498811"/>
              <a:gd name="connsiteX32" fmla="*/ 8163016 w 8473519"/>
              <a:gd name="connsiteY32" fmla="*/ 124162 h 3498811"/>
              <a:gd name="connsiteX33" fmla="*/ 8426110 w 8473519"/>
              <a:gd name="connsiteY33" fmla="*/ 186754 h 3498811"/>
              <a:gd name="connsiteX0" fmla="*/ 8428102 w 8469457"/>
              <a:gd name="connsiteY0" fmla="*/ 70996 h 3379652"/>
              <a:gd name="connsiteX1" fmla="*/ 8469021 w 8469457"/>
              <a:gd name="connsiteY1" fmla="*/ 3011469 h 3379652"/>
              <a:gd name="connsiteX2" fmla="*/ 595855 w 8469457"/>
              <a:gd name="connsiteY2" fmla="*/ 3012654 h 3379652"/>
              <a:gd name="connsiteX3" fmla="*/ 562767 w 8469457"/>
              <a:gd name="connsiteY3" fmla="*/ 71678 h 3379652"/>
              <a:gd name="connsiteX4" fmla="*/ 741361 w 8469457"/>
              <a:gd name="connsiteY4" fmla="*/ 159784 h 3379652"/>
              <a:gd name="connsiteX5" fmla="*/ 940570 w 8469457"/>
              <a:gd name="connsiteY5" fmla="*/ 76985 h 3379652"/>
              <a:gd name="connsiteX6" fmla="*/ 1274760 w 8469457"/>
              <a:gd name="connsiteY6" fmla="*/ 214553 h 3379652"/>
              <a:gd name="connsiteX7" fmla="*/ 1541461 w 8469457"/>
              <a:gd name="connsiteY7" fmla="*/ 63922 h 3379652"/>
              <a:gd name="connsiteX8" fmla="*/ 1839116 w 8469457"/>
              <a:gd name="connsiteY8" fmla="*/ 195503 h 3379652"/>
              <a:gd name="connsiteX9" fmla="*/ 2090101 w 8469457"/>
              <a:gd name="connsiteY9" fmla="*/ 37797 h 3379652"/>
              <a:gd name="connsiteX10" fmla="*/ 2367754 w 8469457"/>
              <a:gd name="connsiteY10" fmla="*/ 188359 h 3379652"/>
              <a:gd name="connsiteX11" fmla="*/ 2638741 w 8469457"/>
              <a:gd name="connsiteY11" fmla="*/ 24734 h 3379652"/>
              <a:gd name="connsiteX12" fmla="*/ 2934491 w 8469457"/>
              <a:gd name="connsiteY12" fmla="*/ 152640 h 3379652"/>
              <a:gd name="connsiteX13" fmla="*/ 3174318 w 8469457"/>
              <a:gd name="connsiteY13" fmla="*/ 11671 h 3379652"/>
              <a:gd name="connsiteX14" fmla="*/ 3453604 w 8469457"/>
              <a:gd name="connsiteY14" fmla="*/ 145496 h 3379652"/>
              <a:gd name="connsiteX15" fmla="*/ 3709895 w 8469457"/>
              <a:gd name="connsiteY15" fmla="*/ 11671 h 3379652"/>
              <a:gd name="connsiteX16" fmla="*/ 4003673 w 8469457"/>
              <a:gd name="connsiteY16" fmla="*/ 152640 h 3379652"/>
              <a:gd name="connsiteX17" fmla="*/ 4164325 w 8469457"/>
              <a:gd name="connsiteY17" fmla="*/ 82530 h 3379652"/>
              <a:gd name="connsiteX18" fmla="*/ 4297724 w 8469457"/>
              <a:gd name="connsiteY18" fmla="*/ 24734 h 3379652"/>
              <a:gd name="connsiteX19" fmla="*/ 4648991 w 8469457"/>
              <a:gd name="connsiteY19" fmla="*/ 183596 h 3379652"/>
              <a:gd name="connsiteX20" fmla="*/ 4960732 w 8469457"/>
              <a:gd name="connsiteY20" fmla="*/ 22353 h 3379652"/>
              <a:gd name="connsiteX21" fmla="*/ 5255939 w 8469457"/>
              <a:gd name="connsiteY21" fmla="*/ 172371 h 3379652"/>
              <a:gd name="connsiteX22" fmla="*/ 5511390 w 8469457"/>
              <a:gd name="connsiteY22" fmla="*/ 21196 h 3379652"/>
              <a:gd name="connsiteX23" fmla="*/ 5786436 w 8469457"/>
              <a:gd name="connsiteY23" fmla="*/ 134384 h 3379652"/>
              <a:gd name="connsiteX24" fmla="*/ 6042817 w 8469457"/>
              <a:gd name="connsiteY24" fmla="*/ 21671 h 3379652"/>
              <a:gd name="connsiteX25" fmla="*/ 6326186 w 8469457"/>
              <a:gd name="connsiteY25" fmla="*/ 150259 h 3379652"/>
              <a:gd name="connsiteX26" fmla="*/ 6592705 w 8469457"/>
              <a:gd name="connsiteY26" fmla="*/ 10514 h 3379652"/>
              <a:gd name="connsiteX27" fmla="*/ 6834595 w 8469457"/>
              <a:gd name="connsiteY27" fmla="*/ 155770 h 3379652"/>
              <a:gd name="connsiteX28" fmla="*/ 7187518 w 8469457"/>
              <a:gd name="connsiteY28" fmla="*/ 1783 h 3379652"/>
              <a:gd name="connsiteX29" fmla="*/ 7396955 w 8469457"/>
              <a:gd name="connsiteY29" fmla="*/ 135178 h 3379652"/>
              <a:gd name="connsiteX30" fmla="*/ 7710464 w 8469457"/>
              <a:gd name="connsiteY30" fmla="*/ 31515 h 3379652"/>
              <a:gd name="connsiteX31" fmla="*/ 7923211 w 8469457"/>
              <a:gd name="connsiteY31" fmla="*/ 166134 h 3379652"/>
              <a:gd name="connsiteX32" fmla="*/ 8158954 w 8469457"/>
              <a:gd name="connsiteY32" fmla="*/ 5003 h 3379652"/>
              <a:gd name="connsiteX33" fmla="*/ 8422048 w 8469457"/>
              <a:gd name="connsiteY33" fmla="*/ 67595 h 3379652"/>
              <a:gd name="connsiteX0" fmla="*/ 7866283 w 7907638"/>
              <a:gd name="connsiteY0" fmla="*/ 70996 h 3379652"/>
              <a:gd name="connsiteX1" fmla="*/ 7907202 w 7907638"/>
              <a:gd name="connsiteY1" fmla="*/ 3011469 h 3379652"/>
              <a:gd name="connsiteX2" fmla="*/ 34036 w 7907638"/>
              <a:gd name="connsiteY2" fmla="*/ 3012654 h 3379652"/>
              <a:gd name="connsiteX3" fmla="*/ 948 w 7907638"/>
              <a:gd name="connsiteY3" fmla="*/ 71678 h 3379652"/>
              <a:gd name="connsiteX4" fmla="*/ 179542 w 7907638"/>
              <a:gd name="connsiteY4" fmla="*/ 159784 h 3379652"/>
              <a:gd name="connsiteX5" fmla="*/ 378751 w 7907638"/>
              <a:gd name="connsiteY5" fmla="*/ 76985 h 3379652"/>
              <a:gd name="connsiteX6" fmla="*/ 712941 w 7907638"/>
              <a:gd name="connsiteY6" fmla="*/ 214553 h 3379652"/>
              <a:gd name="connsiteX7" fmla="*/ 979642 w 7907638"/>
              <a:gd name="connsiteY7" fmla="*/ 63922 h 3379652"/>
              <a:gd name="connsiteX8" fmla="*/ 1277297 w 7907638"/>
              <a:gd name="connsiteY8" fmla="*/ 195503 h 3379652"/>
              <a:gd name="connsiteX9" fmla="*/ 1528282 w 7907638"/>
              <a:gd name="connsiteY9" fmla="*/ 37797 h 3379652"/>
              <a:gd name="connsiteX10" fmla="*/ 1805935 w 7907638"/>
              <a:gd name="connsiteY10" fmla="*/ 188359 h 3379652"/>
              <a:gd name="connsiteX11" fmla="*/ 2076922 w 7907638"/>
              <a:gd name="connsiteY11" fmla="*/ 24734 h 3379652"/>
              <a:gd name="connsiteX12" fmla="*/ 2372672 w 7907638"/>
              <a:gd name="connsiteY12" fmla="*/ 152640 h 3379652"/>
              <a:gd name="connsiteX13" fmla="*/ 2612499 w 7907638"/>
              <a:gd name="connsiteY13" fmla="*/ 11671 h 3379652"/>
              <a:gd name="connsiteX14" fmla="*/ 2891785 w 7907638"/>
              <a:gd name="connsiteY14" fmla="*/ 145496 h 3379652"/>
              <a:gd name="connsiteX15" fmla="*/ 3148076 w 7907638"/>
              <a:gd name="connsiteY15" fmla="*/ 11671 h 3379652"/>
              <a:gd name="connsiteX16" fmla="*/ 3441854 w 7907638"/>
              <a:gd name="connsiteY16" fmla="*/ 152640 h 3379652"/>
              <a:gd name="connsiteX17" fmla="*/ 3602506 w 7907638"/>
              <a:gd name="connsiteY17" fmla="*/ 82530 h 3379652"/>
              <a:gd name="connsiteX18" fmla="*/ 3735905 w 7907638"/>
              <a:gd name="connsiteY18" fmla="*/ 24734 h 3379652"/>
              <a:gd name="connsiteX19" fmla="*/ 4087172 w 7907638"/>
              <a:gd name="connsiteY19" fmla="*/ 183596 h 3379652"/>
              <a:gd name="connsiteX20" fmla="*/ 4398913 w 7907638"/>
              <a:gd name="connsiteY20" fmla="*/ 22353 h 3379652"/>
              <a:gd name="connsiteX21" fmla="*/ 4694120 w 7907638"/>
              <a:gd name="connsiteY21" fmla="*/ 172371 h 3379652"/>
              <a:gd name="connsiteX22" fmla="*/ 4949571 w 7907638"/>
              <a:gd name="connsiteY22" fmla="*/ 21196 h 3379652"/>
              <a:gd name="connsiteX23" fmla="*/ 5224617 w 7907638"/>
              <a:gd name="connsiteY23" fmla="*/ 134384 h 3379652"/>
              <a:gd name="connsiteX24" fmla="*/ 5480998 w 7907638"/>
              <a:gd name="connsiteY24" fmla="*/ 21671 h 3379652"/>
              <a:gd name="connsiteX25" fmla="*/ 5764367 w 7907638"/>
              <a:gd name="connsiteY25" fmla="*/ 150259 h 3379652"/>
              <a:gd name="connsiteX26" fmla="*/ 6030886 w 7907638"/>
              <a:gd name="connsiteY26" fmla="*/ 10514 h 3379652"/>
              <a:gd name="connsiteX27" fmla="*/ 6272776 w 7907638"/>
              <a:gd name="connsiteY27" fmla="*/ 155770 h 3379652"/>
              <a:gd name="connsiteX28" fmla="*/ 6625699 w 7907638"/>
              <a:gd name="connsiteY28" fmla="*/ 1783 h 3379652"/>
              <a:gd name="connsiteX29" fmla="*/ 6835136 w 7907638"/>
              <a:gd name="connsiteY29" fmla="*/ 135178 h 3379652"/>
              <a:gd name="connsiteX30" fmla="*/ 7148645 w 7907638"/>
              <a:gd name="connsiteY30" fmla="*/ 31515 h 3379652"/>
              <a:gd name="connsiteX31" fmla="*/ 7361392 w 7907638"/>
              <a:gd name="connsiteY31" fmla="*/ 166134 h 3379652"/>
              <a:gd name="connsiteX32" fmla="*/ 7597135 w 7907638"/>
              <a:gd name="connsiteY32" fmla="*/ 5003 h 3379652"/>
              <a:gd name="connsiteX33" fmla="*/ 7860229 w 7907638"/>
              <a:gd name="connsiteY33" fmla="*/ 67595 h 3379652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33" fmla="*/ 7860229 w 7907638"/>
              <a:gd name="connsiteY33" fmla="*/ 67595 h 3238350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31" fmla="*/ 7597135 w 7907202"/>
              <a:gd name="connsiteY31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0" fmla="*/ 7907202 w 7907202"/>
              <a:gd name="connsiteY0" fmla="*/ 3009686 h 3236567"/>
              <a:gd name="connsiteX1" fmla="*/ 34036 w 7907202"/>
              <a:gd name="connsiteY1" fmla="*/ 3010871 h 3236567"/>
              <a:gd name="connsiteX2" fmla="*/ 948 w 7907202"/>
              <a:gd name="connsiteY2" fmla="*/ 69895 h 3236567"/>
              <a:gd name="connsiteX3" fmla="*/ 179542 w 7907202"/>
              <a:gd name="connsiteY3" fmla="*/ 158001 h 3236567"/>
              <a:gd name="connsiteX4" fmla="*/ 378751 w 7907202"/>
              <a:gd name="connsiteY4" fmla="*/ 75202 h 3236567"/>
              <a:gd name="connsiteX5" fmla="*/ 712941 w 7907202"/>
              <a:gd name="connsiteY5" fmla="*/ 212770 h 3236567"/>
              <a:gd name="connsiteX6" fmla="*/ 979642 w 7907202"/>
              <a:gd name="connsiteY6" fmla="*/ 62139 h 3236567"/>
              <a:gd name="connsiteX7" fmla="*/ 1277297 w 7907202"/>
              <a:gd name="connsiteY7" fmla="*/ 193720 h 3236567"/>
              <a:gd name="connsiteX8" fmla="*/ 1528282 w 7907202"/>
              <a:gd name="connsiteY8" fmla="*/ 36014 h 3236567"/>
              <a:gd name="connsiteX9" fmla="*/ 1805935 w 7907202"/>
              <a:gd name="connsiteY9" fmla="*/ 186576 h 3236567"/>
              <a:gd name="connsiteX10" fmla="*/ 2076922 w 7907202"/>
              <a:gd name="connsiteY10" fmla="*/ 22951 h 3236567"/>
              <a:gd name="connsiteX11" fmla="*/ 2372672 w 7907202"/>
              <a:gd name="connsiteY11" fmla="*/ 150857 h 3236567"/>
              <a:gd name="connsiteX12" fmla="*/ 2612499 w 7907202"/>
              <a:gd name="connsiteY12" fmla="*/ 9888 h 3236567"/>
              <a:gd name="connsiteX13" fmla="*/ 2891785 w 7907202"/>
              <a:gd name="connsiteY13" fmla="*/ 143713 h 3236567"/>
              <a:gd name="connsiteX14" fmla="*/ 3148076 w 7907202"/>
              <a:gd name="connsiteY14" fmla="*/ 9888 h 3236567"/>
              <a:gd name="connsiteX15" fmla="*/ 3441854 w 7907202"/>
              <a:gd name="connsiteY15" fmla="*/ 150857 h 3236567"/>
              <a:gd name="connsiteX16" fmla="*/ 3602506 w 7907202"/>
              <a:gd name="connsiteY16" fmla="*/ 80747 h 3236567"/>
              <a:gd name="connsiteX17" fmla="*/ 3735905 w 7907202"/>
              <a:gd name="connsiteY17" fmla="*/ 22951 h 3236567"/>
              <a:gd name="connsiteX18" fmla="*/ 4087172 w 7907202"/>
              <a:gd name="connsiteY18" fmla="*/ 181813 h 3236567"/>
              <a:gd name="connsiteX19" fmla="*/ 4398913 w 7907202"/>
              <a:gd name="connsiteY19" fmla="*/ 20570 h 3236567"/>
              <a:gd name="connsiteX20" fmla="*/ 4694120 w 7907202"/>
              <a:gd name="connsiteY20" fmla="*/ 170588 h 3236567"/>
              <a:gd name="connsiteX21" fmla="*/ 4949571 w 7907202"/>
              <a:gd name="connsiteY21" fmla="*/ 19413 h 3236567"/>
              <a:gd name="connsiteX22" fmla="*/ 5224617 w 7907202"/>
              <a:gd name="connsiteY22" fmla="*/ 132601 h 3236567"/>
              <a:gd name="connsiteX23" fmla="*/ 5480998 w 7907202"/>
              <a:gd name="connsiteY23" fmla="*/ 19888 h 3236567"/>
              <a:gd name="connsiteX24" fmla="*/ 5764367 w 7907202"/>
              <a:gd name="connsiteY24" fmla="*/ 148476 h 3236567"/>
              <a:gd name="connsiteX25" fmla="*/ 6030886 w 7907202"/>
              <a:gd name="connsiteY25" fmla="*/ 8731 h 3236567"/>
              <a:gd name="connsiteX26" fmla="*/ 6272776 w 7907202"/>
              <a:gd name="connsiteY26" fmla="*/ 153987 h 3236567"/>
              <a:gd name="connsiteX27" fmla="*/ 6625699 w 7907202"/>
              <a:gd name="connsiteY27" fmla="*/ 0 h 3236567"/>
              <a:gd name="connsiteX0" fmla="*/ 6133509 w 6625699"/>
              <a:gd name="connsiteY0" fmla="*/ 2954322 h 3197642"/>
              <a:gd name="connsiteX1" fmla="*/ 34036 w 6625699"/>
              <a:gd name="connsiteY1" fmla="*/ 3010871 h 3197642"/>
              <a:gd name="connsiteX2" fmla="*/ 948 w 6625699"/>
              <a:gd name="connsiteY2" fmla="*/ 69895 h 3197642"/>
              <a:gd name="connsiteX3" fmla="*/ 179542 w 6625699"/>
              <a:gd name="connsiteY3" fmla="*/ 158001 h 3197642"/>
              <a:gd name="connsiteX4" fmla="*/ 378751 w 6625699"/>
              <a:gd name="connsiteY4" fmla="*/ 75202 h 3197642"/>
              <a:gd name="connsiteX5" fmla="*/ 712941 w 6625699"/>
              <a:gd name="connsiteY5" fmla="*/ 212770 h 3197642"/>
              <a:gd name="connsiteX6" fmla="*/ 979642 w 6625699"/>
              <a:gd name="connsiteY6" fmla="*/ 62139 h 3197642"/>
              <a:gd name="connsiteX7" fmla="*/ 1277297 w 6625699"/>
              <a:gd name="connsiteY7" fmla="*/ 193720 h 3197642"/>
              <a:gd name="connsiteX8" fmla="*/ 1528282 w 6625699"/>
              <a:gd name="connsiteY8" fmla="*/ 36014 h 3197642"/>
              <a:gd name="connsiteX9" fmla="*/ 1805935 w 6625699"/>
              <a:gd name="connsiteY9" fmla="*/ 186576 h 3197642"/>
              <a:gd name="connsiteX10" fmla="*/ 2076922 w 6625699"/>
              <a:gd name="connsiteY10" fmla="*/ 22951 h 3197642"/>
              <a:gd name="connsiteX11" fmla="*/ 2372672 w 6625699"/>
              <a:gd name="connsiteY11" fmla="*/ 150857 h 3197642"/>
              <a:gd name="connsiteX12" fmla="*/ 2612499 w 6625699"/>
              <a:gd name="connsiteY12" fmla="*/ 9888 h 3197642"/>
              <a:gd name="connsiteX13" fmla="*/ 2891785 w 6625699"/>
              <a:gd name="connsiteY13" fmla="*/ 143713 h 3197642"/>
              <a:gd name="connsiteX14" fmla="*/ 3148076 w 6625699"/>
              <a:gd name="connsiteY14" fmla="*/ 9888 h 3197642"/>
              <a:gd name="connsiteX15" fmla="*/ 3441854 w 6625699"/>
              <a:gd name="connsiteY15" fmla="*/ 150857 h 3197642"/>
              <a:gd name="connsiteX16" fmla="*/ 3602506 w 6625699"/>
              <a:gd name="connsiteY16" fmla="*/ 80747 h 3197642"/>
              <a:gd name="connsiteX17" fmla="*/ 3735905 w 6625699"/>
              <a:gd name="connsiteY17" fmla="*/ 22951 h 3197642"/>
              <a:gd name="connsiteX18" fmla="*/ 4087172 w 6625699"/>
              <a:gd name="connsiteY18" fmla="*/ 181813 h 3197642"/>
              <a:gd name="connsiteX19" fmla="*/ 4398913 w 6625699"/>
              <a:gd name="connsiteY19" fmla="*/ 20570 h 3197642"/>
              <a:gd name="connsiteX20" fmla="*/ 4694120 w 6625699"/>
              <a:gd name="connsiteY20" fmla="*/ 170588 h 3197642"/>
              <a:gd name="connsiteX21" fmla="*/ 4949571 w 6625699"/>
              <a:gd name="connsiteY21" fmla="*/ 19413 h 3197642"/>
              <a:gd name="connsiteX22" fmla="*/ 5224617 w 6625699"/>
              <a:gd name="connsiteY22" fmla="*/ 132601 h 3197642"/>
              <a:gd name="connsiteX23" fmla="*/ 5480998 w 6625699"/>
              <a:gd name="connsiteY23" fmla="*/ 19888 h 3197642"/>
              <a:gd name="connsiteX24" fmla="*/ 5764367 w 6625699"/>
              <a:gd name="connsiteY24" fmla="*/ 148476 h 3197642"/>
              <a:gd name="connsiteX25" fmla="*/ 6030886 w 6625699"/>
              <a:gd name="connsiteY25" fmla="*/ 8731 h 3197642"/>
              <a:gd name="connsiteX26" fmla="*/ 6272776 w 6625699"/>
              <a:gd name="connsiteY26" fmla="*/ 153987 h 3197642"/>
              <a:gd name="connsiteX27" fmla="*/ 6625699 w 6625699"/>
              <a:gd name="connsiteY27" fmla="*/ 0 h 3197642"/>
              <a:gd name="connsiteX0" fmla="*/ 6133509 w 6272776"/>
              <a:gd name="connsiteY0" fmla="*/ 2949018 h 3192338"/>
              <a:gd name="connsiteX1" fmla="*/ 34036 w 6272776"/>
              <a:gd name="connsiteY1" fmla="*/ 3005567 h 3192338"/>
              <a:gd name="connsiteX2" fmla="*/ 948 w 6272776"/>
              <a:gd name="connsiteY2" fmla="*/ 64591 h 3192338"/>
              <a:gd name="connsiteX3" fmla="*/ 179542 w 6272776"/>
              <a:gd name="connsiteY3" fmla="*/ 152697 h 3192338"/>
              <a:gd name="connsiteX4" fmla="*/ 378751 w 6272776"/>
              <a:gd name="connsiteY4" fmla="*/ 69898 h 3192338"/>
              <a:gd name="connsiteX5" fmla="*/ 712941 w 6272776"/>
              <a:gd name="connsiteY5" fmla="*/ 207466 h 3192338"/>
              <a:gd name="connsiteX6" fmla="*/ 979642 w 6272776"/>
              <a:gd name="connsiteY6" fmla="*/ 56835 h 3192338"/>
              <a:gd name="connsiteX7" fmla="*/ 1277297 w 6272776"/>
              <a:gd name="connsiteY7" fmla="*/ 188416 h 3192338"/>
              <a:gd name="connsiteX8" fmla="*/ 1528282 w 6272776"/>
              <a:gd name="connsiteY8" fmla="*/ 30710 h 3192338"/>
              <a:gd name="connsiteX9" fmla="*/ 1805935 w 6272776"/>
              <a:gd name="connsiteY9" fmla="*/ 181272 h 3192338"/>
              <a:gd name="connsiteX10" fmla="*/ 2076922 w 6272776"/>
              <a:gd name="connsiteY10" fmla="*/ 17647 h 3192338"/>
              <a:gd name="connsiteX11" fmla="*/ 2372672 w 6272776"/>
              <a:gd name="connsiteY11" fmla="*/ 145553 h 3192338"/>
              <a:gd name="connsiteX12" fmla="*/ 2612499 w 6272776"/>
              <a:gd name="connsiteY12" fmla="*/ 4584 h 3192338"/>
              <a:gd name="connsiteX13" fmla="*/ 2891785 w 6272776"/>
              <a:gd name="connsiteY13" fmla="*/ 138409 h 3192338"/>
              <a:gd name="connsiteX14" fmla="*/ 3148076 w 6272776"/>
              <a:gd name="connsiteY14" fmla="*/ 4584 h 3192338"/>
              <a:gd name="connsiteX15" fmla="*/ 3441854 w 6272776"/>
              <a:gd name="connsiteY15" fmla="*/ 145553 h 3192338"/>
              <a:gd name="connsiteX16" fmla="*/ 3602506 w 6272776"/>
              <a:gd name="connsiteY16" fmla="*/ 75443 h 3192338"/>
              <a:gd name="connsiteX17" fmla="*/ 3735905 w 6272776"/>
              <a:gd name="connsiteY17" fmla="*/ 17647 h 3192338"/>
              <a:gd name="connsiteX18" fmla="*/ 4087172 w 6272776"/>
              <a:gd name="connsiteY18" fmla="*/ 176509 h 3192338"/>
              <a:gd name="connsiteX19" fmla="*/ 4398913 w 6272776"/>
              <a:gd name="connsiteY19" fmla="*/ 15266 h 3192338"/>
              <a:gd name="connsiteX20" fmla="*/ 4694120 w 6272776"/>
              <a:gd name="connsiteY20" fmla="*/ 165284 h 3192338"/>
              <a:gd name="connsiteX21" fmla="*/ 4949571 w 6272776"/>
              <a:gd name="connsiteY21" fmla="*/ 14109 h 3192338"/>
              <a:gd name="connsiteX22" fmla="*/ 5224617 w 6272776"/>
              <a:gd name="connsiteY22" fmla="*/ 127297 h 3192338"/>
              <a:gd name="connsiteX23" fmla="*/ 5480998 w 6272776"/>
              <a:gd name="connsiteY23" fmla="*/ 14584 h 3192338"/>
              <a:gd name="connsiteX24" fmla="*/ 5764367 w 6272776"/>
              <a:gd name="connsiteY24" fmla="*/ 143172 h 3192338"/>
              <a:gd name="connsiteX25" fmla="*/ 6030886 w 6272776"/>
              <a:gd name="connsiteY25" fmla="*/ 3427 h 3192338"/>
              <a:gd name="connsiteX26" fmla="*/ 6272776 w 6272776"/>
              <a:gd name="connsiteY26" fmla="*/ 148683 h 3192338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19303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5694 w 6309496"/>
              <a:gd name="connsiteY12" fmla="*/ 189729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9496" h="3380136">
                <a:moveTo>
                  <a:pt x="6170229" y="3085221"/>
                </a:moveTo>
                <a:cubicBezTo>
                  <a:pt x="4864855" y="3575497"/>
                  <a:pt x="34355" y="3315215"/>
                  <a:pt x="4004" y="3277388"/>
                </a:cubicBezTo>
                <a:cubicBezTo>
                  <a:pt x="-6154" y="1915442"/>
                  <a:pt x="2292" y="698875"/>
                  <a:pt x="37668" y="200794"/>
                </a:cubicBezTo>
                <a:cubicBezTo>
                  <a:pt x="73044" y="-297287"/>
                  <a:pt x="153295" y="288016"/>
                  <a:pt x="216262" y="288900"/>
                </a:cubicBezTo>
                <a:cubicBezTo>
                  <a:pt x="279229" y="289784"/>
                  <a:pt x="321809" y="180701"/>
                  <a:pt x="415471" y="206101"/>
                </a:cubicBezTo>
                <a:cubicBezTo>
                  <a:pt x="515755" y="202744"/>
                  <a:pt x="649377" y="347026"/>
                  <a:pt x="749661" y="343669"/>
                </a:cubicBezTo>
                <a:lnTo>
                  <a:pt x="1016362" y="255328"/>
                </a:lnTo>
                <a:cubicBezTo>
                  <a:pt x="1109230" y="249182"/>
                  <a:pt x="1221149" y="330765"/>
                  <a:pt x="1314017" y="324619"/>
                </a:cubicBezTo>
                <a:lnTo>
                  <a:pt x="1543852" y="233652"/>
                </a:lnTo>
                <a:cubicBezTo>
                  <a:pt x="1630847" y="232246"/>
                  <a:pt x="1755660" y="318881"/>
                  <a:pt x="1842655" y="317475"/>
                </a:cubicBezTo>
                <a:cubicBezTo>
                  <a:pt x="1932984" y="262933"/>
                  <a:pt x="2005100" y="261805"/>
                  <a:pt x="2113642" y="229488"/>
                </a:cubicBezTo>
                <a:cubicBezTo>
                  <a:pt x="2205082" y="228467"/>
                  <a:pt x="2317952" y="282777"/>
                  <a:pt x="2409392" y="281756"/>
                </a:cubicBezTo>
                <a:cubicBezTo>
                  <a:pt x="2489334" y="234766"/>
                  <a:pt x="2544503" y="220844"/>
                  <a:pt x="2645694" y="189729"/>
                </a:cubicBezTo>
                <a:cubicBezTo>
                  <a:pt x="2730058" y="189094"/>
                  <a:pt x="2844141" y="275247"/>
                  <a:pt x="2928505" y="274612"/>
                </a:cubicBezTo>
                <a:cubicBezTo>
                  <a:pt x="3013935" y="230004"/>
                  <a:pt x="3087224" y="156820"/>
                  <a:pt x="3184796" y="140787"/>
                </a:cubicBezTo>
                <a:cubicBezTo>
                  <a:pt x="3284309" y="141739"/>
                  <a:pt x="3379061" y="280804"/>
                  <a:pt x="3478574" y="281756"/>
                </a:cubicBezTo>
                <a:cubicBezTo>
                  <a:pt x="3539208" y="256269"/>
                  <a:pt x="3578592" y="237133"/>
                  <a:pt x="3639226" y="211646"/>
                </a:cubicBezTo>
                <a:cubicBezTo>
                  <a:pt x="3683692" y="192381"/>
                  <a:pt x="3703874" y="154065"/>
                  <a:pt x="3772625" y="153850"/>
                </a:cubicBezTo>
                <a:cubicBezTo>
                  <a:pt x="3869870" y="153623"/>
                  <a:pt x="4026647" y="312939"/>
                  <a:pt x="4123892" y="312712"/>
                </a:cubicBezTo>
                <a:cubicBezTo>
                  <a:pt x="4227806" y="258964"/>
                  <a:pt x="4360294" y="173467"/>
                  <a:pt x="4435633" y="151469"/>
                </a:cubicBezTo>
                <a:cubicBezTo>
                  <a:pt x="4553085" y="147500"/>
                  <a:pt x="4587988" y="251481"/>
                  <a:pt x="4730840" y="301487"/>
                </a:cubicBezTo>
                <a:lnTo>
                  <a:pt x="4986291" y="150312"/>
                </a:lnTo>
                <a:cubicBezTo>
                  <a:pt x="5080528" y="135514"/>
                  <a:pt x="5151070" y="241196"/>
                  <a:pt x="5261337" y="263500"/>
                </a:cubicBezTo>
                <a:cubicBezTo>
                  <a:pt x="5371604" y="285804"/>
                  <a:pt x="5430935" y="173012"/>
                  <a:pt x="5517718" y="150787"/>
                </a:cubicBezTo>
                <a:cubicBezTo>
                  <a:pt x="5604501" y="128562"/>
                  <a:pt x="5722536" y="284013"/>
                  <a:pt x="5801087" y="279375"/>
                </a:cubicBezTo>
                <a:cubicBezTo>
                  <a:pt x="5879638" y="274737"/>
                  <a:pt x="5966467" y="110666"/>
                  <a:pt x="6067606" y="139630"/>
                </a:cubicBezTo>
                <a:cubicBezTo>
                  <a:pt x="6222319" y="166617"/>
                  <a:pt x="6195264" y="293617"/>
                  <a:pt x="6309496" y="284886"/>
                </a:cubicBezTo>
              </a:path>
            </a:pathLst>
          </a:custGeom>
          <a:solidFill>
            <a:srgbClr val="0070C0">
              <a:alpha val="20000"/>
            </a:srgbClr>
          </a:solidFill>
          <a:ln w="9525" cap="flat" cmpd="sng" algn="ctr">
            <a:solidFill>
              <a:schemeClr val="bg2">
                <a:alpha val="63000"/>
              </a:schemeClr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рыба 6">
            <a:extLst>
              <a:ext uri="{FF2B5EF4-FFF2-40B4-BE49-F238E27FC236}">
                <a16:creationId xmlns="" xmlns:a16="http://schemas.microsoft.com/office/drawing/2014/main" id="{847A88A7-6D72-4996-A4C5-EE45236309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7718278" y="6392373"/>
            <a:ext cx="809909" cy="586802"/>
          </a:xfrm>
          <a:prstGeom prst="rect">
            <a:avLst/>
          </a:prstGeom>
        </p:spPr>
      </p:pic>
      <p:pic>
        <p:nvPicPr>
          <p:cNvPr id="12" name="рыба3">
            <a:extLst>
              <a:ext uri="{FF2B5EF4-FFF2-40B4-BE49-F238E27FC236}">
                <a16:creationId xmlns="" xmlns:a16="http://schemas.microsoft.com/office/drawing/2014/main" id="{68AFDA03-C6AF-4CBC-94B0-7DD2F7398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369884" y="5908187"/>
            <a:ext cx="1114636" cy="685335"/>
          </a:xfrm>
          <a:prstGeom prst="rect">
            <a:avLst/>
          </a:prstGeom>
        </p:spPr>
      </p:pic>
      <p:pic>
        <p:nvPicPr>
          <p:cNvPr id="18" name="рыба9">
            <a:extLst>
              <a:ext uri="{FF2B5EF4-FFF2-40B4-BE49-F238E27FC236}">
                <a16:creationId xmlns="" xmlns:a16="http://schemas.microsoft.com/office/drawing/2014/main" id="{3A279E2C-EA62-463C-97C0-A6C58742B3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2517068" y="5217583"/>
            <a:ext cx="649674" cy="399453"/>
          </a:xfrm>
          <a:prstGeom prst="rect">
            <a:avLst/>
          </a:prstGeom>
        </p:spPr>
      </p:pic>
      <p:sp>
        <p:nvSpPr>
          <p:cNvPr id="5" name="wawes2">
            <a:extLst>
              <a:ext uri="{FF2B5EF4-FFF2-40B4-BE49-F238E27FC236}">
                <a16:creationId xmlns="" xmlns:a16="http://schemas.microsoft.com/office/drawing/2014/main" id="{D43F0F91-1529-46EC-A3E6-5EFDD37C7B67}"/>
              </a:ext>
            </a:extLst>
          </p:cNvPr>
          <p:cNvSpPr/>
          <p:nvPr/>
        </p:nvSpPr>
        <p:spPr>
          <a:xfrm>
            <a:off x="-452104" y="6176271"/>
            <a:ext cx="9883097" cy="2048687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824309 w 9865664"/>
              <a:gd name="connsiteY0" fmla="*/ 173625 h 3118211"/>
              <a:gd name="connsiteX1" fmla="*/ 9865228 w 9865664"/>
              <a:gd name="connsiteY1" fmla="*/ 3114098 h 3118211"/>
              <a:gd name="connsiteX2" fmla="*/ 640265 w 9865664"/>
              <a:gd name="connsiteY2" fmla="*/ 3104573 h 3118211"/>
              <a:gd name="connsiteX3" fmla="*/ 815973 w 9865664"/>
              <a:gd name="connsiteY3" fmla="*/ 233840 h 3118211"/>
              <a:gd name="connsiteX4" fmla="*/ 1017428 w 9865664"/>
              <a:gd name="connsiteY4" fmla="*/ 166551 h 3118211"/>
              <a:gd name="connsiteX5" fmla="*/ 1266030 w 9865664"/>
              <a:gd name="connsiteY5" fmla="*/ 267176 h 3118211"/>
              <a:gd name="connsiteX6" fmla="*/ 1498304 w 9865664"/>
              <a:gd name="connsiteY6" fmla="*/ 172469 h 3118211"/>
              <a:gd name="connsiteX7" fmla="*/ 1704180 w 9865664"/>
              <a:gd name="connsiteY7" fmla="*/ 267177 h 3118211"/>
              <a:gd name="connsiteX8" fmla="*/ 1958974 w 9865664"/>
              <a:gd name="connsiteY8" fmla="*/ 174307 h 3118211"/>
              <a:gd name="connsiteX9" fmla="*/ 2137568 w 9865664"/>
              <a:gd name="connsiteY9" fmla="*/ 262413 h 3118211"/>
              <a:gd name="connsiteX10" fmla="*/ 2336777 w 9865664"/>
              <a:gd name="connsiteY10" fmla="*/ 179614 h 3118211"/>
              <a:gd name="connsiteX11" fmla="*/ 2670967 w 9865664"/>
              <a:gd name="connsiteY11" fmla="*/ 317182 h 3118211"/>
              <a:gd name="connsiteX12" fmla="*/ 2937668 w 9865664"/>
              <a:gd name="connsiteY12" fmla="*/ 166551 h 3118211"/>
              <a:gd name="connsiteX13" fmla="*/ 3235323 w 9865664"/>
              <a:gd name="connsiteY13" fmla="*/ 298132 h 3118211"/>
              <a:gd name="connsiteX14" fmla="*/ 3486308 w 9865664"/>
              <a:gd name="connsiteY14" fmla="*/ 140426 h 3118211"/>
              <a:gd name="connsiteX15" fmla="*/ 3763961 w 9865664"/>
              <a:gd name="connsiteY15" fmla="*/ 290988 h 3118211"/>
              <a:gd name="connsiteX16" fmla="*/ 4034948 w 9865664"/>
              <a:gd name="connsiteY16" fmla="*/ 127363 h 3118211"/>
              <a:gd name="connsiteX17" fmla="*/ 4330698 w 9865664"/>
              <a:gd name="connsiteY17" fmla="*/ 255269 h 3118211"/>
              <a:gd name="connsiteX18" fmla="*/ 4570525 w 9865664"/>
              <a:gd name="connsiteY18" fmla="*/ 114300 h 3118211"/>
              <a:gd name="connsiteX19" fmla="*/ 4849811 w 9865664"/>
              <a:gd name="connsiteY19" fmla="*/ 248125 h 3118211"/>
              <a:gd name="connsiteX20" fmla="*/ 5106102 w 9865664"/>
              <a:gd name="connsiteY20" fmla="*/ 114300 h 3118211"/>
              <a:gd name="connsiteX21" fmla="*/ 5399880 w 9865664"/>
              <a:gd name="connsiteY21" fmla="*/ 255269 h 3118211"/>
              <a:gd name="connsiteX22" fmla="*/ 5560532 w 9865664"/>
              <a:gd name="connsiteY22" fmla="*/ 185159 h 3118211"/>
              <a:gd name="connsiteX23" fmla="*/ 5693931 w 9865664"/>
              <a:gd name="connsiteY23" fmla="*/ 127363 h 3118211"/>
              <a:gd name="connsiteX24" fmla="*/ 6045198 w 9865664"/>
              <a:gd name="connsiteY24" fmla="*/ 286225 h 3118211"/>
              <a:gd name="connsiteX25" fmla="*/ 6356939 w 9865664"/>
              <a:gd name="connsiteY25" fmla="*/ 124982 h 3118211"/>
              <a:gd name="connsiteX26" fmla="*/ 6652146 w 9865664"/>
              <a:gd name="connsiteY26" fmla="*/ 275000 h 3118211"/>
              <a:gd name="connsiteX27" fmla="*/ 6907597 w 9865664"/>
              <a:gd name="connsiteY27" fmla="*/ 123825 h 3118211"/>
              <a:gd name="connsiteX28" fmla="*/ 7182643 w 9865664"/>
              <a:gd name="connsiteY28" fmla="*/ 237013 h 3118211"/>
              <a:gd name="connsiteX29" fmla="*/ 7439024 w 9865664"/>
              <a:gd name="connsiteY29" fmla="*/ 124300 h 3118211"/>
              <a:gd name="connsiteX30" fmla="*/ 7722393 w 9865664"/>
              <a:gd name="connsiteY30" fmla="*/ 252888 h 3118211"/>
              <a:gd name="connsiteX31" fmla="*/ 7988912 w 9865664"/>
              <a:gd name="connsiteY31" fmla="*/ 113143 h 3118211"/>
              <a:gd name="connsiteX32" fmla="*/ 8230802 w 9865664"/>
              <a:gd name="connsiteY32" fmla="*/ 258399 h 3118211"/>
              <a:gd name="connsiteX33" fmla="*/ 8583725 w 9865664"/>
              <a:gd name="connsiteY33" fmla="*/ 104412 h 3118211"/>
              <a:gd name="connsiteX34" fmla="*/ 8793162 w 9865664"/>
              <a:gd name="connsiteY34" fmla="*/ 237807 h 3118211"/>
              <a:gd name="connsiteX35" fmla="*/ 9106671 w 9865664"/>
              <a:gd name="connsiteY35" fmla="*/ 134144 h 3118211"/>
              <a:gd name="connsiteX36" fmla="*/ 9319418 w 9865664"/>
              <a:gd name="connsiteY36" fmla="*/ 268763 h 3118211"/>
              <a:gd name="connsiteX37" fmla="*/ 9555161 w 9865664"/>
              <a:gd name="connsiteY37" fmla="*/ 107632 h 3118211"/>
              <a:gd name="connsiteX38" fmla="*/ 9818255 w 9865664"/>
              <a:gd name="connsiteY38" fmla="*/ 170224 h 3118211"/>
              <a:gd name="connsiteX0" fmla="*/ 9772785 w 9814140"/>
              <a:gd name="connsiteY0" fmla="*/ 194393 h 3138979"/>
              <a:gd name="connsiteX1" fmla="*/ 9813704 w 9814140"/>
              <a:gd name="connsiteY1" fmla="*/ 3134866 h 3138979"/>
              <a:gd name="connsiteX2" fmla="*/ 588741 w 9814140"/>
              <a:gd name="connsiteY2" fmla="*/ 3125341 h 3138979"/>
              <a:gd name="connsiteX3" fmla="*/ 965904 w 9814140"/>
              <a:gd name="connsiteY3" fmla="*/ 187319 h 3138979"/>
              <a:gd name="connsiteX4" fmla="*/ 1214506 w 9814140"/>
              <a:gd name="connsiteY4" fmla="*/ 287944 h 3138979"/>
              <a:gd name="connsiteX5" fmla="*/ 1446780 w 9814140"/>
              <a:gd name="connsiteY5" fmla="*/ 193237 h 3138979"/>
              <a:gd name="connsiteX6" fmla="*/ 1652656 w 9814140"/>
              <a:gd name="connsiteY6" fmla="*/ 287945 h 3138979"/>
              <a:gd name="connsiteX7" fmla="*/ 1907450 w 9814140"/>
              <a:gd name="connsiteY7" fmla="*/ 195075 h 3138979"/>
              <a:gd name="connsiteX8" fmla="*/ 2086044 w 9814140"/>
              <a:gd name="connsiteY8" fmla="*/ 283181 h 3138979"/>
              <a:gd name="connsiteX9" fmla="*/ 2285253 w 9814140"/>
              <a:gd name="connsiteY9" fmla="*/ 200382 h 3138979"/>
              <a:gd name="connsiteX10" fmla="*/ 2619443 w 9814140"/>
              <a:gd name="connsiteY10" fmla="*/ 337950 h 3138979"/>
              <a:gd name="connsiteX11" fmla="*/ 2886144 w 9814140"/>
              <a:gd name="connsiteY11" fmla="*/ 187319 h 3138979"/>
              <a:gd name="connsiteX12" fmla="*/ 3183799 w 9814140"/>
              <a:gd name="connsiteY12" fmla="*/ 318900 h 3138979"/>
              <a:gd name="connsiteX13" fmla="*/ 3434784 w 9814140"/>
              <a:gd name="connsiteY13" fmla="*/ 161194 h 3138979"/>
              <a:gd name="connsiteX14" fmla="*/ 3712437 w 9814140"/>
              <a:gd name="connsiteY14" fmla="*/ 311756 h 3138979"/>
              <a:gd name="connsiteX15" fmla="*/ 3983424 w 9814140"/>
              <a:gd name="connsiteY15" fmla="*/ 148131 h 3138979"/>
              <a:gd name="connsiteX16" fmla="*/ 4279174 w 9814140"/>
              <a:gd name="connsiteY16" fmla="*/ 276037 h 3138979"/>
              <a:gd name="connsiteX17" fmla="*/ 4519001 w 9814140"/>
              <a:gd name="connsiteY17" fmla="*/ 135068 h 3138979"/>
              <a:gd name="connsiteX18" fmla="*/ 4798287 w 9814140"/>
              <a:gd name="connsiteY18" fmla="*/ 268893 h 3138979"/>
              <a:gd name="connsiteX19" fmla="*/ 5054578 w 9814140"/>
              <a:gd name="connsiteY19" fmla="*/ 135068 h 3138979"/>
              <a:gd name="connsiteX20" fmla="*/ 5348356 w 9814140"/>
              <a:gd name="connsiteY20" fmla="*/ 276037 h 3138979"/>
              <a:gd name="connsiteX21" fmla="*/ 5509008 w 9814140"/>
              <a:gd name="connsiteY21" fmla="*/ 205927 h 3138979"/>
              <a:gd name="connsiteX22" fmla="*/ 5642407 w 9814140"/>
              <a:gd name="connsiteY22" fmla="*/ 148131 h 3138979"/>
              <a:gd name="connsiteX23" fmla="*/ 5993674 w 9814140"/>
              <a:gd name="connsiteY23" fmla="*/ 306993 h 3138979"/>
              <a:gd name="connsiteX24" fmla="*/ 6305415 w 9814140"/>
              <a:gd name="connsiteY24" fmla="*/ 145750 h 3138979"/>
              <a:gd name="connsiteX25" fmla="*/ 6600622 w 9814140"/>
              <a:gd name="connsiteY25" fmla="*/ 295768 h 3138979"/>
              <a:gd name="connsiteX26" fmla="*/ 6856073 w 9814140"/>
              <a:gd name="connsiteY26" fmla="*/ 144593 h 3138979"/>
              <a:gd name="connsiteX27" fmla="*/ 7131119 w 9814140"/>
              <a:gd name="connsiteY27" fmla="*/ 257781 h 3138979"/>
              <a:gd name="connsiteX28" fmla="*/ 7387500 w 9814140"/>
              <a:gd name="connsiteY28" fmla="*/ 145068 h 3138979"/>
              <a:gd name="connsiteX29" fmla="*/ 7670869 w 9814140"/>
              <a:gd name="connsiteY29" fmla="*/ 273656 h 3138979"/>
              <a:gd name="connsiteX30" fmla="*/ 7937388 w 9814140"/>
              <a:gd name="connsiteY30" fmla="*/ 133911 h 3138979"/>
              <a:gd name="connsiteX31" fmla="*/ 8179278 w 9814140"/>
              <a:gd name="connsiteY31" fmla="*/ 279167 h 3138979"/>
              <a:gd name="connsiteX32" fmla="*/ 8532201 w 9814140"/>
              <a:gd name="connsiteY32" fmla="*/ 125180 h 3138979"/>
              <a:gd name="connsiteX33" fmla="*/ 8741638 w 9814140"/>
              <a:gd name="connsiteY33" fmla="*/ 258575 h 3138979"/>
              <a:gd name="connsiteX34" fmla="*/ 9055147 w 9814140"/>
              <a:gd name="connsiteY34" fmla="*/ 154912 h 3138979"/>
              <a:gd name="connsiteX35" fmla="*/ 9267894 w 9814140"/>
              <a:gd name="connsiteY35" fmla="*/ 289531 h 3138979"/>
              <a:gd name="connsiteX36" fmla="*/ 9503637 w 9814140"/>
              <a:gd name="connsiteY36" fmla="*/ 128400 h 3138979"/>
              <a:gd name="connsiteX37" fmla="*/ 9766731 w 9814140"/>
              <a:gd name="connsiteY37" fmla="*/ 190992 h 3138979"/>
              <a:gd name="connsiteX0" fmla="*/ 9713295 w 9754650"/>
              <a:gd name="connsiteY0" fmla="*/ 151241 h 3095827"/>
              <a:gd name="connsiteX1" fmla="*/ 9754214 w 9754650"/>
              <a:gd name="connsiteY1" fmla="*/ 3091714 h 3095827"/>
              <a:gd name="connsiteX2" fmla="*/ 529251 w 9754650"/>
              <a:gd name="connsiteY2" fmla="*/ 3082189 h 3095827"/>
              <a:gd name="connsiteX3" fmla="*/ 1155016 w 9754650"/>
              <a:gd name="connsiteY3" fmla="*/ 244792 h 3095827"/>
              <a:gd name="connsiteX4" fmla="*/ 1387290 w 9754650"/>
              <a:gd name="connsiteY4" fmla="*/ 150085 h 3095827"/>
              <a:gd name="connsiteX5" fmla="*/ 1593166 w 9754650"/>
              <a:gd name="connsiteY5" fmla="*/ 244793 h 3095827"/>
              <a:gd name="connsiteX6" fmla="*/ 1847960 w 9754650"/>
              <a:gd name="connsiteY6" fmla="*/ 151923 h 3095827"/>
              <a:gd name="connsiteX7" fmla="*/ 2026554 w 9754650"/>
              <a:gd name="connsiteY7" fmla="*/ 240029 h 3095827"/>
              <a:gd name="connsiteX8" fmla="*/ 2225763 w 9754650"/>
              <a:gd name="connsiteY8" fmla="*/ 157230 h 3095827"/>
              <a:gd name="connsiteX9" fmla="*/ 2559953 w 9754650"/>
              <a:gd name="connsiteY9" fmla="*/ 294798 h 3095827"/>
              <a:gd name="connsiteX10" fmla="*/ 2826654 w 9754650"/>
              <a:gd name="connsiteY10" fmla="*/ 144167 h 3095827"/>
              <a:gd name="connsiteX11" fmla="*/ 3124309 w 9754650"/>
              <a:gd name="connsiteY11" fmla="*/ 275748 h 3095827"/>
              <a:gd name="connsiteX12" fmla="*/ 3375294 w 9754650"/>
              <a:gd name="connsiteY12" fmla="*/ 118042 h 3095827"/>
              <a:gd name="connsiteX13" fmla="*/ 3652947 w 9754650"/>
              <a:gd name="connsiteY13" fmla="*/ 268604 h 3095827"/>
              <a:gd name="connsiteX14" fmla="*/ 3923934 w 9754650"/>
              <a:gd name="connsiteY14" fmla="*/ 104979 h 3095827"/>
              <a:gd name="connsiteX15" fmla="*/ 4219684 w 9754650"/>
              <a:gd name="connsiteY15" fmla="*/ 232885 h 3095827"/>
              <a:gd name="connsiteX16" fmla="*/ 4459511 w 9754650"/>
              <a:gd name="connsiteY16" fmla="*/ 91916 h 3095827"/>
              <a:gd name="connsiteX17" fmla="*/ 4738797 w 9754650"/>
              <a:gd name="connsiteY17" fmla="*/ 225741 h 3095827"/>
              <a:gd name="connsiteX18" fmla="*/ 4995088 w 9754650"/>
              <a:gd name="connsiteY18" fmla="*/ 91916 h 3095827"/>
              <a:gd name="connsiteX19" fmla="*/ 5288866 w 9754650"/>
              <a:gd name="connsiteY19" fmla="*/ 232885 h 3095827"/>
              <a:gd name="connsiteX20" fmla="*/ 5449518 w 9754650"/>
              <a:gd name="connsiteY20" fmla="*/ 162775 h 3095827"/>
              <a:gd name="connsiteX21" fmla="*/ 5582917 w 9754650"/>
              <a:gd name="connsiteY21" fmla="*/ 104979 h 3095827"/>
              <a:gd name="connsiteX22" fmla="*/ 5934184 w 9754650"/>
              <a:gd name="connsiteY22" fmla="*/ 263841 h 3095827"/>
              <a:gd name="connsiteX23" fmla="*/ 6245925 w 9754650"/>
              <a:gd name="connsiteY23" fmla="*/ 102598 h 3095827"/>
              <a:gd name="connsiteX24" fmla="*/ 6541132 w 9754650"/>
              <a:gd name="connsiteY24" fmla="*/ 252616 h 3095827"/>
              <a:gd name="connsiteX25" fmla="*/ 6796583 w 9754650"/>
              <a:gd name="connsiteY25" fmla="*/ 101441 h 3095827"/>
              <a:gd name="connsiteX26" fmla="*/ 7071629 w 9754650"/>
              <a:gd name="connsiteY26" fmla="*/ 214629 h 3095827"/>
              <a:gd name="connsiteX27" fmla="*/ 7328010 w 9754650"/>
              <a:gd name="connsiteY27" fmla="*/ 101916 h 3095827"/>
              <a:gd name="connsiteX28" fmla="*/ 7611379 w 9754650"/>
              <a:gd name="connsiteY28" fmla="*/ 230504 h 3095827"/>
              <a:gd name="connsiteX29" fmla="*/ 7877898 w 9754650"/>
              <a:gd name="connsiteY29" fmla="*/ 90759 h 3095827"/>
              <a:gd name="connsiteX30" fmla="*/ 8119788 w 9754650"/>
              <a:gd name="connsiteY30" fmla="*/ 236015 h 3095827"/>
              <a:gd name="connsiteX31" fmla="*/ 8472711 w 9754650"/>
              <a:gd name="connsiteY31" fmla="*/ 82028 h 3095827"/>
              <a:gd name="connsiteX32" fmla="*/ 8682148 w 9754650"/>
              <a:gd name="connsiteY32" fmla="*/ 215423 h 3095827"/>
              <a:gd name="connsiteX33" fmla="*/ 8995657 w 9754650"/>
              <a:gd name="connsiteY33" fmla="*/ 111760 h 3095827"/>
              <a:gd name="connsiteX34" fmla="*/ 9208404 w 9754650"/>
              <a:gd name="connsiteY34" fmla="*/ 246379 h 3095827"/>
              <a:gd name="connsiteX35" fmla="*/ 9444147 w 9754650"/>
              <a:gd name="connsiteY35" fmla="*/ 85248 h 3095827"/>
              <a:gd name="connsiteX36" fmla="*/ 9707241 w 9754650"/>
              <a:gd name="connsiteY36" fmla="*/ 147840 h 3095827"/>
              <a:gd name="connsiteX0" fmla="*/ 9663219 w 9704574"/>
              <a:gd name="connsiteY0" fmla="*/ 191195 h 3135781"/>
              <a:gd name="connsiteX1" fmla="*/ 9704138 w 9704574"/>
              <a:gd name="connsiteY1" fmla="*/ 3131668 h 3135781"/>
              <a:gd name="connsiteX2" fmla="*/ 479175 w 9704574"/>
              <a:gd name="connsiteY2" fmla="*/ 3122143 h 3135781"/>
              <a:gd name="connsiteX3" fmla="*/ 1337214 w 9704574"/>
              <a:gd name="connsiteY3" fmla="*/ 190039 h 3135781"/>
              <a:gd name="connsiteX4" fmla="*/ 1543090 w 9704574"/>
              <a:gd name="connsiteY4" fmla="*/ 284747 h 3135781"/>
              <a:gd name="connsiteX5" fmla="*/ 1797884 w 9704574"/>
              <a:gd name="connsiteY5" fmla="*/ 191877 h 3135781"/>
              <a:gd name="connsiteX6" fmla="*/ 1976478 w 9704574"/>
              <a:gd name="connsiteY6" fmla="*/ 279983 h 3135781"/>
              <a:gd name="connsiteX7" fmla="*/ 2175687 w 9704574"/>
              <a:gd name="connsiteY7" fmla="*/ 197184 h 3135781"/>
              <a:gd name="connsiteX8" fmla="*/ 2509877 w 9704574"/>
              <a:gd name="connsiteY8" fmla="*/ 334752 h 3135781"/>
              <a:gd name="connsiteX9" fmla="*/ 2776578 w 9704574"/>
              <a:gd name="connsiteY9" fmla="*/ 184121 h 3135781"/>
              <a:gd name="connsiteX10" fmla="*/ 3074233 w 9704574"/>
              <a:gd name="connsiteY10" fmla="*/ 315702 h 3135781"/>
              <a:gd name="connsiteX11" fmla="*/ 3325218 w 9704574"/>
              <a:gd name="connsiteY11" fmla="*/ 157996 h 3135781"/>
              <a:gd name="connsiteX12" fmla="*/ 3602871 w 9704574"/>
              <a:gd name="connsiteY12" fmla="*/ 308558 h 3135781"/>
              <a:gd name="connsiteX13" fmla="*/ 3873858 w 9704574"/>
              <a:gd name="connsiteY13" fmla="*/ 144933 h 3135781"/>
              <a:gd name="connsiteX14" fmla="*/ 4169608 w 9704574"/>
              <a:gd name="connsiteY14" fmla="*/ 272839 h 3135781"/>
              <a:gd name="connsiteX15" fmla="*/ 4409435 w 9704574"/>
              <a:gd name="connsiteY15" fmla="*/ 131870 h 3135781"/>
              <a:gd name="connsiteX16" fmla="*/ 4688721 w 9704574"/>
              <a:gd name="connsiteY16" fmla="*/ 265695 h 3135781"/>
              <a:gd name="connsiteX17" fmla="*/ 4945012 w 9704574"/>
              <a:gd name="connsiteY17" fmla="*/ 131870 h 3135781"/>
              <a:gd name="connsiteX18" fmla="*/ 5238790 w 9704574"/>
              <a:gd name="connsiteY18" fmla="*/ 272839 h 3135781"/>
              <a:gd name="connsiteX19" fmla="*/ 5399442 w 9704574"/>
              <a:gd name="connsiteY19" fmla="*/ 202729 h 3135781"/>
              <a:gd name="connsiteX20" fmla="*/ 5532841 w 9704574"/>
              <a:gd name="connsiteY20" fmla="*/ 144933 h 3135781"/>
              <a:gd name="connsiteX21" fmla="*/ 5884108 w 9704574"/>
              <a:gd name="connsiteY21" fmla="*/ 303795 h 3135781"/>
              <a:gd name="connsiteX22" fmla="*/ 6195849 w 9704574"/>
              <a:gd name="connsiteY22" fmla="*/ 142552 h 3135781"/>
              <a:gd name="connsiteX23" fmla="*/ 6491056 w 9704574"/>
              <a:gd name="connsiteY23" fmla="*/ 292570 h 3135781"/>
              <a:gd name="connsiteX24" fmla="*/ 6746507 w 9704574"/>
              <a:gd name="connsiteY24" fmla="*/ 141395 h 3135781"/>
              <a:gd name="connsiteX25" fmla="*/ 7021553 w 9704574"/>
              <a:gd name="connsiteY25" fmla="*/ 254583 h 3135781"/>
              <a:gd name="connsiteX26" fmla="*/ 7277934 w 9704574"/>
              <a:gd name="connsiteY26" fmla="*/ 141870 h 3135781"/>
              <a:gd name="connsiteX27" fmla="*/ 7561303 w 9704574"/>
              <a:gd name="connsiteY27" fmla="*/ 270458 h 3135781"/>
              <a:gd name="connsiteX28" fmla="*/ 7827822 w 9704574"/>
              <a:gd name="connsiteY28" fmla="*/ 130713 h 3135781"/>
              <a:gd name="connsiteX29" fmla="*/ 8069712 w 9704574"/>
              <a:gd name="connsiteY29" fmla="*/ 275969 h 3135781"/>
              <a:gd name="connsiteX30" fmla="*/ 8422635 w 9704574"/>
              <a:gd name="connsiteY30" fmla="*/ 121982 h 3135781"/>
              <a:gd name="connsiteX31" fmla="*/ 8632072 w 9704574"/>
              <a:gd name="connsiteY31" fmla="*/ 255377 h 3135781"/>
              <a:gd name="connsiteX32" fmla="*/ 8945581 w 9704574"/>
              <a:gd name="connsiteY32" fmla="*/ 151714 h 3135781"/>
              <a:gd name="connsiteX33" fmla="*/ 9158328 w 9704574"/>
              <a:gd name="connsiteY33" fmla="*/ 286333 h 3135781"/>
              <a:gd name="connsiteX34" fmla="*/ 9394071 w 9704574"/>
              <a:gd name="connsiteY34" fmla="*/ 125202 h 3135781"/>
              <a:gd name="connsiteX35" fmla="*/ 9657165 w 9704574"/>
              <a:gd name="connsiteY35" fmla="*/ 187794 h 3135781"/>
              <a:gd name="connsiteX0" fmla="*/ 9624462 w 9665817"/>
              <a:gd name="connsiteY0" fmla="*/ 145953 h 3090539"/>
              <a:gd name="connsiteX1" fmla="*/ 9665381 w 9665817"/>
              <a:gd name="connsiteY1" fmla="*/ 3086426 h 3090539"/>
              <a:gd name="connsiteX2" fmla="*/ 440418 w 9665817"/>
              <a:gd name="connsiteY2" fmla="*/ 3076901 h 3090539"/>
              <a:gd name="connsiteX3" fmla="*/ 1504333 w 9665817"/>
              <a:gd name="connsiteY3" fmla="*/ 239505 h 3090539"/>
              <a:gd name="connsiteX4" fmla="*/ 1759127 w 9665817"/>
              <a:gd name="connsiteY4" fmla="*/ 146635 h 3090539"/>
              <a:gd name="connsiteX5" fmla="*/ 1937721 w 9665817"/>
              <a:gd name="connsiteY5" fmla="*/ 234741 h 3090539"/>
              <a:gd name="connsiteX6" fmla="*/ 2136930 w 9665817"/>
              <a:gd name="connsiteY6" fmla="*/ 151942 h 3090539"/>
              <a:gd name="connsiteX7" fmla="*/ 2471120 w 9665817"/>
              <a:gd name="connsiteY7" fmla="*/ 289510 h 3090539"/>
              <a:gd name="connsiteX8" fmla="*/ 2737821 w 9665817"/>
              <a:gd name="connsiteY8" fmla="*/ 138879 h 3090539"/>
              <a:gd name="connsiteX9" fmla="*/ 3035476 w 9665817"/>
              <a:gd name="connsiteY9" fmla="*/ 270460 h 3090539"/>
              <a:gd name="connsiteX10" fmla="*/ 3286461 w 9665817"/>
              <a:gd name="connsiteY10" fmla="*/ 112754 h 3090539"/>
              <a:gd name="connsiteX11" fmla="*/ 3564114 w 9665817"/>
              <a:gd name="connsiteY11" fmla="*/ 263316 h 3090539"/>
              <a:gd name="connsiteX12" fmla="*/ 3835101 w 9665817"/>
              <a:gd name="connsiteY12" fmla="*/ 99691 h 3090539"/>
              <a:gd name="connsiteX13" fmla="*/ 4130851 w 9665817"/>
              <a:gd name="connsiteY13" fmla="*/ 227597 h 3090539"/>
              <a:gd name="connsiteX14" fmla="*/ 4370678 w 9665817"/>
              <a:gd name="connsiteY14" fmla="*/ 86628 h 3090539"/>
              <a:gd name="connsiteX15" fmla="*/ 4649964 w 9665817"/>
              <a:gd name="connsiteY15" fmla="*/ 220453 h 3090539"/>
              <a:gd name="connsiteX16" fmla="*/ 4906255 w 9665817"/>
              <a:gd name="connsiteY16" fmla="*/ 86628 h 3090539"/>
              <a:gd name="connsiteX17" fmla="*/ 5200033 w 9665817"/>
              <a:gd name="connsiteY17" fmla="*/ 227597 h 3090539"/>
              <a:gd name="connsiteX18" fmla="*/ 5360685 w 9665817"/>
              <a:gd name="connsiteY18" fmla="*/ 157487 h 3090539"/>
              <a:gd name="connsiteX19" fmla="*/ 5494084 w 9665817"/>
              <a:gd name="connsiteY19" fmla="*/ 99691 h 3090539"/>
              <a:gd name="connsiteX20" fmla="*/ 5845351 w 9665817"/>
              <a:gd name="connsiteY20" fmla="*/ 258553 h 3090539"/>
              <a:gd name="connsiteX21" fmla="*/ 6157092 w 9665817"/>
              <a:gd name="connsiteY21" fmla="*/ 97310 h 3090539"/>
              <a:gd name="connsiteX22" fmla="*/ 6452299 w 9665817"/>
              <a:gd name="connsiteY22" fmla="*/ 247328 h 3090539"/>
              <a:gd name="connsiteX23" fmla="*/ 6707750 w 9665817"/>
              <a:gd name="connsiteY23" fmla="*/ 96153 h 3090539"/>
              <a:gd name="connsiteX24" fmla="*/ 6982796 w 9665817"/>
              <a:gd name="connsiteY24" fmla="*/ 209341 h 3090539"/>
              <a:gd name="connsiteX25" fmla="*/ 7239177 w 9665817"/>
              <a:gd name="connsiteY25" fmla="*/ 96628 h 3090539"/>
              <a:gd name="connsiteX26" fmla="*/ 7522546 w 9665817"/>
              <a:gd name="connsiteY26" fmla="*/ 225216 h 3090539"/>
              <a:gd name="connsiteX27" fmla="*/ 7789065 w 9665817"/>
              <a:gd name="connsiteY27" fmla="*/ 85471 h 3090539"/>
              <a:gd name="connsiteX28" fmla="*/ 8030955 w 9665817"/>
              <a:gd name="connsiteY28" fmla="*/ 230727 h 3090539"/>
              <a:gd name="connsiteX29" fmla="*/ 8383878 w 9665817"/>
              <a:gd name="connsiteY29" fmla="*/ 76740 h 3090539"/>
              <a:gd name="connsiteX30" fmla="*/ 8593315 w 9665817"/>
              <a:gd name="connsiteY30" fmla="*/ 210135 h 3090539"/>
              <a:gd name="connsiteX31" fmla="*/ 8906824 w 9665817"/>
              <a:gd name="connsiteY31" fmla="*/ 106472 h 3090539"/>
              <a:gd name="connsiteX32" fmla="*/ 9119571 w 9665817"/>
              <a:gd name="connsiteY32" fmla="*/ 241091 h 3090539"/>
              <a:gd name="connsiteX33" fmla="*/ 9355314 w 9665817"/>
              <a:gd name="connsiteY33" fmla="*/ 79960 h 3090539"/>
              <a:gd name="connsiteX34" fmla="*/ 9618408 w 9665817"/>
              <a:gd name="connsiteY34" fmla="*/ 142552 h 3090539"/>
              <a:gd name="connsiteX0" fmla="*/ 9578302 w 9619657"/>
              <a:gd name="connsiteY0" fmla="*/ 189369 h 3133955"/>
              <a:gd name="connsiteX1" fmla="*/ 9619221 w 9619657"/>
              <a:gd name="connsiteY1" fmla="*/ 3129842 h 3133955"/>
              <a:gd name="connsiteX2" fmla="*/ 394258 w 9619657"/>
              <a:gd name="connsiteY2" fmla="*/ 3120317 h 3133955"/>
              <a:gd name="connsiteX3" fmla="*/ 1712967 w 9619657"/>
              <a:gd name="connsiteY3" fmla="*/ 190051 h 3133955"/>
              <a:gd name="connsiteX4" fmla="*/ 1891561 w 9619657"/>
              <a:gd name="connsiteY4" fmla="*/ 278157 h 3133955"/>
              <a:gd name="connsiteX5" fmla="*/ 2090770 w 9619657"/>
              <a:gd name="connsiteY5" fmla="*/ 195358 h 3133955"/>
              <a:gd name="connsiteX6" fmla="*/ 2424960 w 9619657"/>
              <a:gd name="connsiteY6" fmla="*/ 332926 h 3133955"/>
              <a:gd name="connsiteX7" fmla="*/ 2691661 w 9619657"/>
              <a:gd name="connsiteY7" fmla="*/ 182295 h 3133955"/>
              <a:gd name="connsiteX8" fmla="*/ 2989316 w 9619657"/>
              <a:gd name="connsiteY8" fmla="*/ 313876 h 3133955"/>
              <a:gd name="connsiteX9" fmla="*/ 3240301 w 9619657"/>
              <a:gd name="connsiteY9" fmla="*/ 156170 h 3133955"/>
              <a:gd name="connsiteX10" fmla="*/ 3517954 w 9619657"/>
              <a:gd name="connsiteY10" fmla="*/ 306732 h 3133955"/>
              <a:gd name="connsiteX11" fmla="*/ 3788941 w 9619657"/>
              <a:gd name="connsiteY11" fmla="*/ 143107 h 3133955"/>
              <a:gd name="connsiteX12" fmla="*/ 4084691 w 9619657"/>
              <a:gd name="connsiteY12" fmla="*/ 271013 h 3133955"/>
              <a:gd name="connsiteX13" fmla="*/ 4324518 w 9619657"/>
              <a:gd name="connsiteY13" fmla="*/ 130044 h 3133955"/>
              <a:gd name="connsiteX14" fmla="*/ 4603804 w 9619657"/>
              <a:gd name="connsiteY14" fmla="*/ 263869 h 3133955"/>
              <a:gd name="connsiteX15" fmla="*/ 4860095 w 9619657"/>
              <a:gd name="connsiteY15" fmla="*/ 130044 h 3133955"/>
              <a:gd name="connsiteX16" fmla="*/ 5153873 w 9619657"/>
              <a:gd name="connsiteY16" fmla="*/ 271013 h 3133955"/>
              <a:gd name="connsiteX17" fmla="*/ 5314525 w 9619657"/>
              <a:gd name="connsiteY17" fmla="*/ 200903 h 3133955"/>
              <a:gd name="connsiteX18" fmla="*/ 5447924 w 9619657"/>
              <a:gd name="connsiteY18" fmla="*/ 143107 h 3133955"/>
              <a:gd name="connsiteX19" fmla="*/ 5799191 w 9619657"/>
              <a:gd name="connsiteY19" fmla="*/ 301969 h 3133955"/>
              <a:gd name="connsiteX20" fmla="*/ 6110932 w 9619657"/>
              <a:gd name="connsiteY20" fmla="*/ 140726 h 3133955"/>
              <a:gd name="connsiteX21" fmla="*/ 6406139 w 9619657"/>
              <a:gd name="connsiteY21" fmla="*/ 290744 h 3133955"/>
              <a:gd name="connsiteX22" fmla="*/ 6661590 w 9619657"/>
              <a:gd name="connsiteY22" fmla="*/ 139569 h 3133955"/>
              <a:gd name="connsiteX23" fmla="*/ 6936636 w 9619657"/>
              <a:gd name="connsiteY23" fmla="*/ 252757 h 3133955"/>
              <a:gd name="connsiteX24" fmla="*/ 7193017 w 9619657"/>
              <a:gd name="connsiteY24" fmla="*/ 140044 h 3133955"/>
              <a:gd name="connsiteX25" fmla="*/ 7476386 w 9619657"/>
              <a:gd name="connsiteY25" fmla="*/ 268632 h 3133955"/>
              <a:gd name="connsiteX26" fmla="*/ 7742905 w 9619657"/>
              <a:gd name="connsiteY26" fmla="*/ 128887 h 3133955"/>
              <a:gd name="connsiteX27" fmla="*/ 7984795 w 9619657"/>
              <a:gd name="connsiteY27" fmla="*/ 274143 h 3133955"/>
              <a:gd name="connsiteX28" fmla="*/ 8337718 w 9619657"/>
              <a:gd name="connsiteY28" fmla="*/ 120156 h 3133955"/>
              <a:gd name="connsiteX29" fmla="*/ 8547155 w 9619657"/>
              <a:gd name="connsiteY29" fmla="*/ 253551 h 3133955"/>
              <a:gd name="connsiteX30" fmla="*/ 8860664 w 9619657"/>
              <a:gd name="connsiteY30" fmla="*/ 149888 h 3133955"/>
              <a:gd name="connsiteX31" fmla="*/ 9073411 w 9619657"/>
              <a:gd name="connsiteY31" fmla="*/ 284507 h 3133955"/>
              <a:gd name="connsiteX32" fmla="*/ 9309154 w 9619657"/>
              <a:gd name="connsiteY32" fmla="*/ 123376 h 3133955"/>
              <a:gd name="connsiteX33" fmla="*/ 9572248 w 9619657"/>
              <a:gd name="connsiteY33" fmla="*/ 185968 h 3133955"/>
              <a:gd name="connsiteX0" fmla="*/ 8394035 w 8435390"/>
              <a:gd name="connsiteY0" fmla="*/ 192078 h 3163891"/>
              <a:gd name="connsiteX1" fmla="*/ 8434954 w 8435390"/>
              <a:gd name="connsiteY1" fmla="*/ 3132551 h 3163891"/>
              <a:gd name="connsiteX2" fmla="*/ 611780 w 8435390"/>
              <a:gd name="connsiteY2" fmla="*/ 3159935 h 3163891"/>
              <a:gd name="connsiteX3" fmla="*/ 528700 w 8435390"/>
              <a:gd name="connsiteY3" fmla="*/ 192760 h 3163891"/>
              <a:gd name="connsiteX4" fmla="*/ 707294 w 8435390"/>
              <a:gd name="connsiteY4" fmla="*/ 280866 h 3163891"/>
              <a:gd name="connsiteX5" fmla="*/ 906503 w 8435390"/>
              <a:gd name="connsiteY5" fmla="*/ 198067 h 3163891"/>
              <a:gd name="connsiteX6" fmla="*/ 1240693 w 8435390"/>
              <a:gd name="connsiteY6" fmla="*/ 335635 h 3163891"/>
              <a:gd name="connsiteX7" fmla="*/ 1507394 w 8435390"/>
              <a:gd name="connsiteY7" fmla="*/ 185004 h 3163891"/>
              <a:gd name="connsiteX8" fmla="*/ 1805049 w 8435390"/>
              <a:gd name="connsiteY8" fmla="*/ 316585 h 3163891"/>
              <a:gd name="connsiteX9" fmla="*/ 2056034 w 8435390"/>
              <a:gd name="connsiteY9" fmla="*/ 158879 h 3163891"/>
              <a:gd name="connsiteX10" fmla="*/ 2333687 w 8435390"/>
              <a:gd name="connsiteY10" fmla="*/ 309441 h 3163891"/>
              <a:gd name="connsiteX11" fmla="*/ 2604674 w 8435390"/>
              <a:gd name="connsiteY11" fmla="*/ 145816 h 3163891"/>
              <a:gd name="connsiteX12" fmla="*/ 2900424 w 8435390"/>
              <a:gd name="connsiteY12" fmla="*/ 273722 h 3163891"/>
              <a:gd name="connsiteX13" fmla="*/ 3140251 w 8435390"/>
              <a:gd name="connsiteY13" fmla="*/ 132753 h 3163891"/>
              <a:gd name="connsiteX14" fmla="*/ 3419537 w 8435390"/>
              <a:gd name="connsiteY14" fmla="*/ 266578 h 3163891"/>
              <a:gd name="connsiteX15" fmla="*/ 3675828 w 8435390"/>
              <a:gd name="connsiteY15" fmla="*/ 132753 h 3163891"/>
              <a:gd name="connsiteX16" fmla="*/ 3969606 w 8435390"/>
              <a:gd name="connsiteY16" fmla="*/ 273722 h 3163891"/>
              <a:gd name="connsiteX17" fmla="*/ 4130258 w 8435390"/>
              <a:gd name="connsiteY17" fmla="*/ 203612 h 3163891"/>
              <a:gd name="connsiteX18" fmla="*/ 4263657 w 8435390"/>
              <a:gd name="connsiteY18" fmla="*/ 145816 h 3163891"/>
              <a:gd name="connsiteX19" fmla="*/ 4614924 w 8435390"/>
              <a:gd name="connsiteY19" fmla="*/ 304678 h 3163891"/>
              <a:gd name="connsiteX20" fmla="*/ 4926665 w 8435390"/>
              <a:gd name="connsiteY20" fmla="*/ 143435 h 3163891"/>
              <a:gd name="connsiteX21" fmla="*/ 5221872 w 8435390"/>
              <a:gd name="connsiteY21" fmla="*/ 293453 h 3163891"/>
              <a:gd name="connsiteX22" fmla="*/ 5477323 w 8435390"/>
              <a:gd name="connsiteY22" fmla="*/ 142278 h 3163891"/>
              <a:gd name="connsiteX23" fmla="*/ 5752369 w 8435390"/>
              <a:gd name="connsiteY23" fmla="*/ 255466 h 3163891"/>
              <a:gd name="connsiteX24" fmla="*/ 6008750 w 8435390"/>
              <a:gd name="connsiteY24" fmla="*/ 142753 h 3163891"/>
              <a:gd name="connsiteX25" fmla="*/ 6292119 w 8435390"/>
              <a:gd name="connsiteY25" fmla="*/ 271341 h 3163891"/>
              <a:gd name="connsiteX26" fmla="*/ 6558638 w 8435390"/>
              <a:gd name="connsiteY26" fmla="*/ 131596 h 3163891"/>
              <a:gd name="connsiteX27" fmla="*/ 6800528 w 8435390"/>
              <a:gd name="connsiteY27" fmla="*/ 276852 h 3163891"/>
              <a:gd name="connsiteX28" fmla="*/ 7153451 w 8435390"/>
              <a:gd name="connsiteY28" fmla="*/ 122865 h 3163891"/>
              <a:gd name="connsiteX29" fmla="*/ 7362888 w 8435390"/>
              <a:gd name="connsiteY29" fmla="*/ 256260 h 3163891"/>
              <a:gd name="connsiteX30" fmla="*/ 7676397 w 8435390"/>
              <a:gd name="connsiteY30" fmla="*/ 152597 h 3163891"/>
              <a:gd name="connsiteX31" fmla="*/ 7889144 w 8435390"/>
              <a:gd name="connsiteY31" fmla="*/ 287216 h 3163891"/>
              <a:gd name="connsiteX32" fmla="*/ 8124887 w 8435390"/>
              <a:gd name="connsiteY32" fmla="*/ 126085 h 3163891"/>
              <a:gd name="connsiteX33" fmla="*/ 8387981 w 8435390"/>
              <a:gd name="connsiteY33" fmla="*/ 188677 h 3163891"/>
              <a:gd name="connsiteX0" fmla="*/ 7876743 w 7918098"/>
              <a:gd name="connsiteY0" fmla="*/ 192078 h 3163891"/>
              <a:gd name="connsiteX1" fmla="*/ 7917662 w 7918098"/>
              <a:gd name="connsiteY1" fmla="*/ 3132551 h 3163891"/>
              <a:gd name="connsiteX2" fmla="*/ 94488 w 7918098"/>
              <a:gd name="connsiteY2" fmla="*/ 3159935 h 3163891"/>
              <a:gd name="connsiteX3" fmla="*/ 11408 w 7918098"/>
              <a:gd name="connsiteY3" fmla="*/ 192760 h 3163891"/>
              <a:gd name="connsiteX4" fmla="*/ 190002 w 7918098"/>
              <a:gd name="connsiteY4" fmla="*/ 280866 h 3163891"/>
              <a:gd name="connsiteX5" fmla="*/ 389211 w 7918098"/>
              <a:gd name="connsiteY5" fmla="*/ 198067 h 3163891"/>
              <a:gd name="connsiteX6" fmla="*/ 723401 w 7918098"/>
              <a:gd name="connsiteY6" fmla="*/ 335635 h 3163891"/>
              <a:gd name="connsiteX7" fmla="*/ 990102 w 7918098"/>
              <a:gd name="connsiteY7" fmla="*/ 185004 h 3163891"/>
              <a:gd name="connsiteX8" fmla="*/ 1287757 w 7918098"/>
              <a:gd name="connsiteY8" fmla="*/ 316585 h 3163891"/>
              <a:gd name="connsiteX9" fmla="*/ 1538742 w 7918098"/>
              <a:gd name="connsiteY9" fmla="*/ 158879 h 3163891"/>
              <a:gd name="connsiteX10" fmla="*/ 1816395 w 7918098"/>
              <a:gd name="connsiteY10" fmla="*/ 309441 h 3163891"/>
              <a:gd name="connsiteX11" fmla="*/ 2087382 w 7918098"/>
              <a:gd name="connsiteY11" fmla="*/ 145816 h 3163891"/>
              <a:gd name="connsiteX12" fmla="*/ 2383132 w 7918098"/>
              <a:gd name="connsiteY12" fmla="*/ 273722 h 3163891"/>
              <a:gd name="connsiteX13" fmla="*/ 2622959 w 7918098"/>
              <a:gd name="connsiteY13" fmla="*/ 132753 h 3163891"/>
              <a:gd name="connsiteX14" fmla="*/ 2902245 w 7918098"/>
              <a:gd name="connsiteY14" fmla="*/ 266578 h 3163891"/>
              <a:gd name="connsiteX15" fmla="*/ 3158536 w 7918098"/>
              <a:gd name="connsiteY15" fmla="*/ 132753 h 3163891"/>
              <a:gd name="connsiteX16" fmla="*/ 3452314 w 7918098"/>
              <a:gd name="connsiteY16" fmla="*/ 273722 h 3163891"/>
              <a:gd name="connsiteX17" fmla="*/ 3612966 w 7918098"/>
              <a:gd name="connsiteY17" fmla="*/ 203612 h 3163891"/>
              <a:gd name="connsiteX18" fmla="*/ 3746365 w 7918098"/>
              <a:gd name="connsiteY18" fmla="*/ 145816 h 3163891"/>
              <a:gd name="connsiteX19" fmla="*/ 4097632 w 7918098"/>
              <a:gd name="connsiteY19" fmla="*/ 304678 h 3163891"/>
              <a:gd name="connsiteX20" fmla="*/ 4409373 w 7918098"/>
              <a:gd name="connsiteY20" fmla="*/ 143435 h 3163891"/>
              <a:gd name="connsiteX21" fmla="*/ 4704580 w 7918098"/>
              <a:gd name="connsiteY21" fmla="*/ 293453 h 3163891"/>
              <a:gd name="connsiteX22" fmla="*/ 4960031 w 7918098"/>
              <a:gd name="connsiteY22" fmla="*/ 142278 h 3163891"/>
              <a:gd name="connsiteX23" fmla="*/ 5235077 w 7918098"/>
              <a:gd name="connsiteY23" fmla="*/ 255466 h 3163891"/>
              <a:gd name="connsiteX24" fmla="*/ 5491458 w 7918098"/>
              <a:gd name="connsiteY24" fmla="*/ 142753 h 3163891"/>
              <a:gd name="connsiteX25" fmla="*/ 5774827 w 7918098"/>
              <a:gd name="connsiteY25" fmla="*/ 271341 h 3163891"/>
              <a:gd name="connsiteX26" fmla="*/ 6041346 w 7918098"/>
              <a:gd name="connsiteY26" fmla="*/ 131596 h 3163891"/>
              <a:gd name="connsiteX27" fmla="*/ 6283236 w 7918098"/>
              <a:gd name="connsiteY27" fmla="*/ 276852 h 3163891"/>
              <a:gd name="connsiteX28" fmla="*/ 6636159 w 7918098"/>
              <a:gd name="connsiteY28" fmla="*/ 122865 h 3163891"/>
              <a:gd name="connsiteX29" fmla="*/ 6845596 w 7918098"/>
              <a:gd name="connsiteY29" fmla="*/ 256260 h 3163891"/>
              <a:gd name="connsiteX30" fmla="*/ 7159105 w 7918098"/>
              <a:gd name="connsiteY30" fmla="*/ 152597 h 3163891"/>
              <a:gd name="connsiteX31" fmla="*/ 7371852 w 7918098"/>
              <a:gd name="connsiteY31" fmla="*/ 287216 h 3163891"/>
              <a:gd name="connsiteX32" fmla="*/ 7607595 w 7918098"/>
              <a:gd name="connsiteY32" fmla="*/ 126085 h 3163891"/>
              <a:gd name="connsiteX33" fmla="*/ 7870689 w 7918098"/>
              <a:gd name="connsiteY33" fmla="*/ 188677 h 3163891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33" fmla="*/ 7866464 w 7913873"/>
              <a:gd name="connsiteY33" fmla="*/ 67595 h 3042809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31" fmla="*/ 7603370 w 7913452"/>
              <a:gd name="connsiteY31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0" fmla="*/ 7913437 w 7913452"/>
              <a:gd name="connsiteY0" fmla="*/ 3009686 h 3041026"/>
              <a:gd name="connsiteX1" fmla="*/ 90263 w 7913452"/>
              <a:gd name="connsiteY1" fmla="*/ 3037070 h 3041026"/>
              <a:gd name="connsiteX2" fmla="*/ 7183 w 7913452"/>
              <a:gd name="connsiteY2" fmla="*/ 69895 h 3041026"/>
              <a:gd name="connsiteX3" fmla="*/ 185777 w 7913452"/>
              <a:gd name="connsiteY3" fmla="*/ 158001 h 3041026"/>
              <a:gd name="connsiteX4" fmla="*/ 384986 w 7913452"/>
              <a:gd name="connsiteY4" fmla="*/ 75202 h 3041026"/>
              <a:gd name="connsiteX5" fmla="*/ 719176 w 7913452"/>
              <a:gd name="connsiteY5" fmla="*/ 212770 h 3041026"/>
              <a:gd name="connsiteX6" fmla="*/ 985877 w 7913452"/>
              <a:gd name="connsiteY6" fmla="*/ 62139 h 3041026"/>
              <a:gd name="connsiteX7" fmla="*/ 1283532 w 7913452"/>
              <a:gd name="connsiteY7" fmla="*/ 193720 h 3041026"/>
              <a:gd name="connsiteX8" fmla="*/ 1534517 w 7913452"/>
              <a:gd name="connsiteY8" fmla="*/ 36014 h 3041026"/>
              <a:gd name="connsiteX9" fmla="*/ 1812170 w 7913452"/>
              <a:gd name="connsiteY9" fmla="*/ 186576 h 3041026"/>
              <a:gd name="connsiteX10" fmla="*/ 2083157 w 7913452"/>
              <a:gd name="connsiteY10" fmla="*/ 22951 h 3041026"/>
              <a:gd name="connsiteX11" fmla="*/ 2378907 w 7913452"/>
              <a:gd name="connsiteY11" fmla="*/ 150857 h 3041026"/>
              <a:gd name="connsiteX12" fmla="*/ 2618734 w 7913452"/>
              <a:gd name="connsiteY12" fmla="*/ 9888 h 3041026"/>
              <a:gd name="connsiteX13" fmla="*/ 2898020 w 7913452"/>
              <a:gd name="connsiteY13" fmla="*/ 143713 h 3041026"/>
              <a:gd name="connsiteX14" fmla="*/ 3154311 w 7913452"/>
              <a:gd name="connsiteY14" fmla="*/ 9888 h 3041026"/>
              <a:gd name="connsiteX15" fmla="*/ 3448089 w 7913452"/>
              <a:gd name="connsiteY15" fmla="*/ 150857 h 3041026"/>
              <a:gd name="connsiteX16" fmla="*/ 3608741 w 7913452"/>
              <a:gd name="connsiteY16" fmla="*/ 80747 h 3041026"/>
              <a:gd name="connsiteX17" fmla="*/ 3742140 w 7913452"/>
              <a:gd name="connsiteY17" fmla="*/ 22951 h 3041026"/>
              <a:gd name="connsiteX18" fmla="*/ 4093407 w 7913452"/>
              <a:gd name="connsiteY18" fmla="*/ 181813 h 3041026"/>
              <a:gd name="connsiteX19" fmla="*/ 4405148 w 7913452"/>
              <a:gd name="connsiteY19" fmla="*/ 20570 h 3041026"/>
              <a:gd name="connsiteX20" fmla="*/ 4700355 w 7913452"/>
              <a:gd name="connsiteY20" fmla="*/ 170588 h 3041026"/>
              <a:gd name="connsiteX21" fmla="*/ 4955806 w 7913452"/>
              <a:gd name="connsiteY21" fmla="*/ 19413 h 3041026"/>
              <a:gd name="connsiteX22" fmla="*/ 5230852 w 7913452"/>
              <a:gd name="connsiteY22" fmla="*/ 132601 h 3041026"/>
              <a:gd name="connsiteX23" fmla="*/ 5487233 w 7913452"/>
              <a:gd name="connsiteY23" fmla="*/ 19888 h 3041026"/>
              <a:gd name="connsiteX24" fmla="*/ 5770602 w 7913452"/>
              <a:gd name="connsiteY24" fmla="*/ 148476 h 3041026"/>
              <a:gd name="connsiteX25" fmla="*/ 6037121 w 7913452"/>
              <a:gd name="connsiteY25" fmla="*/ 8731 h 3041026"/>
              <a:gd name="connsiteX26" fmla="*/ 6279011 w 7913452"/>
              <a:gd name="connsiteY26" fmla="*/ 153987 h 3041026"/>
              <a:gd name="connsiteX27" fmla="*/ 6631934 w 7913452"/>
              <a:gd name="connsiteY27" fmla="*/ 0 h 3041026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26" fmla="*/ 6279011 w 7913452"/>
              <a:gd name="connsiteY26" fmla="*/ 148683 h 3035722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0" fmla="*/ 6149280 w 6149300"/>
              <a:gd name="connsiteY0" fmla="*/ 2985927 h 3034628"/>
              <a:gd name="connsiteX1" fmla="*/ 90263 w 6149300"/>
              <a:gd name="connsiteY1" fmla="*/ 3031766 h 3034628"/>
              <a:gd name="connsiteX2" fmla="*/ 7183 w 6149300"/>
              <a:gd name="connsiteY2" fmla="*/ 64591 h 3034628"/>
              <a:gd name="connsiteX3" fmla="*/ 185777 w 6149300"/>
              <a:gd name="connsiteY3" fmla="*/ 152697 h 3034628"/>
              <a:gd name="connsiteX4" fmla="*/ 384986 w 6149300"/>
              <a:gd name="connsiteY4" fmla="*/ 69898 h 3034628"/>
              <a:gd name="connsiteX5" fmla="*/ 719176 w 6149300"/>
              <a:gd name="connsiteY5" fmla="*/ 207466 h 3034628"/>
              <a:gd name="connsiteX6" fmla="*/ 985877 w 6149300"/>
              <a:gd name="connsiteY6" fmla="*/ 56835 h 3034628"/>
              <a:gd name="connsiteX7" fmla="*/ 1283532 w 6149300"/>
              <a:gd name="connsiteY7" fmla="*/ 188416 h 3034628"/>
              <a:gd name="connsiteX8" fmla="*/ 1534517 w 6149300"/>
              <a:gd name="connsiteY8" fmla="*/ 30710 h 3034628"/>
              <a:gd name="connsiteX9" fmla="*/ 1812170 w 6149300"/>
              <a:gd name="connsiteY9" fmla="*/ 181272 h 3034628"/>
              <a:gd name="connsiteX10" fmla="*/ 2083157 w 6149300"/>
              <a:gd name="connsiteY10" fmla="*/ 17647 h 3034628"/>
              <a:gd name="connsiteX11" fmla="*/ 2378907 w 6149300"/>
              <a:gd name="connsiteY11" fmla="*/ 145553 h 3034628"/>
              <a:gd name="connsiteX12" fmla="*/ 2618734 w 6149300"/>
              <a:gd name="connsiteY12" fmla="*/ 4584 h 3034628"/>
              <a:gd name="connsiteX13" fmla="*/ 2898020 w 6149300"/>
              <a:gd name="connsiteY13" fmla="*/ 138409 h 3034628"/>
              <a:gd name="connsiteX14" fmla="*/ 3154311 w 6149300"/>
              <a:gd name="connsiteY14" fmla="*/ 4584 h 3034628"/>
              <a:gd name="connsiteX15" fmla="*/ 3448089 w 6149300"/>
              <a:gd name="connsiteY15" fmla="*/ 145553 h 3034628"/>
              <a:gd name="connsiteX16" fmla="*/ 3608741 w 6149300"/>
              <a:gd name="connsiteY16" fmla="*/ 75443 h 3034628"/>
              <a:gd name="connsiteX17" fmla="*/ 3742140 w 6149300"/>
              <a:gd name="connsiteY17" fmla="*/ 17647 h 3034628"/>
              <a:gd name="connsiteX18" fmla="*/ 4093407 w 6149300"/>
              <a:gd name="connsiteY18" fmla="*/ 176509 h 3034628"/>
              <a:gd name="connsiteX19" fmla="*/ 4405148 w 6149300"/>
              <a:gd name="connsiteY19" fmla="*/ 15266 h 3034628"/>
              <a:gd name="connsiteX20" fmla="*/ 4700355 w 6149300"/>
              <a:gd name="connsiteY20" fmla="*/ 165284 h 3034628"/>
              <a:gd name="connsiteX21" fmla="*/ 4955806 w 6149300"/>
              <a:gd name="connsiteY21" fmla="*/ 14109 h 3034628"/>
              <a:gd name="connsiteX22" fmla="*/ 5230852 w 6149300"/>
              <a:gd name="connsiteY22" fmla="*/ 127297 h 3034628"/>
              <a:gd name="connsiteX23" fmla="*/ 5487233 w 6149300"/>
              <a:gd name="connsiteY23" fmla="*/ 14584 h 3034628"/>
              <a:gd name="connsiteX24" fmla="*/ 5770602 w 6149300"/>
              <a:gd name="connsiteY24" fmla="*/ 143172 h 3034628"/>
              <a:gd name="connsiteX25" fmla="*/ 6037121 w 6149300"/>
              <a:gd name="connsiteY25" fmla="*/ 3427 h 3034628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34517 w 6149300"/>
              <a:gd name="connsiteY8" fmla="*/ 48856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08159 w 6149300"/>
              <a:gd name="connsiteY12" fmla="*/ 52397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49300" h="3052774">
                <a:moveTo>
                  <a:pt x="6149280" y="3004073"/>
                </a:moveTo>
                <a:cubicBezTo>
                  <a:pt x="6162053" y="3010758"/>
                  <a:pt x="93438" y="3065787"/>
                  <a:pt x="90263" y="3049912"/>
                </a:cubicBezTo>
                <a:cubicBezTo>
                  <a:pt x="-25912" y="3039767"/>
                  <a:pt x="801" y="73534"/>
                  <a:pt x="7183" y="82737"/>
                </a:cubicBezTo>
                <a:cubicBezTo>
                  <a:pt x="13565" y="91940"/>
                  <a:pt x="122810" y="169959"/>
                  <a:pt x="185777" y="170843"/>
                </a:cubicBezTo>
                <a:cubicBezTo>
                  <a:pt x="248744" y="171727"/>
                  <a:pt x="291324" y="62644"/>
                  <a:pt x="384986" y="88044"/>
                </a:cubicBezTo>
                <a:cubicBezTo>
                  <a:pt x="485270" y="84687"/>
                  <a:pt x="618892" y="228969"/>
                  <a:pt x="719176" y="225612"/>
                </a:cubicBezTo>
                <a:lnTo>
                  <a:pt x="985877" y="121600"/>
                </a:lnTo>
                <a:cubicBezTo>
                  <a:pt x="1078745" y="115454"/>
                  <a:pt x="1190664" y="212708"/>
                  <a:pt x="1283532" y="206562"/>
                </a:cubicBezTo>
                <a:lnTo>
                  <a:pt x="1506316" y="103951"/>
                </a:lnTo>
                <a:cubicBezTo>
                  <a:pt x="1593311" y="102545"/>
                  <a:pt x="1725175" y="200824"/>
                  <a:pt x="1812170" y="199418"/>
                </a:cubicBezTo>
                <a:cubicBezTo>
                  <a:pt x="1902499" y="144876"/>
                  <a:pt x="1978140" y="123206"/>
                  <a:pt x="2086682" y="90889"/>
                </a:cubicBezTo>
                <a:cubicBezTo>
                  <a:pt x="2178122" y="89868"/>
                  <a:pt x="2287467" y="164720"/>
                  <a:pt x="2378907" y="163699"/>
                </a:cubicBezTo>
                <a:cubicBezTo>
                  <a:pt x="2458849" y="116709"/>
                  <a:pt x="2506968" y="83512"/>
                  <a:pt x="2608159" y="52397"/>
                </a:cubicBezTo>
                <a:cubicBezTo>
                  <a:pt x="2692523" y="51762"/>
                  <a:pt x="2813656" y="157190"/>
                  <a:pt x="2898020" y="156555"/>
                </a:cubicBezTo>
                <a:cubicBezTo>
                  <a:pt x="2983450" y="111947"/>
                  <a:pt x="3056739" y="38763"/>
                  <a:pt x="3154311" y="22730"/>
                </a:cubicBezTo>
                <a:cubicBezTo>
                  <a:pt x="3253824" y="23682"/>
                  <a:pt x="3348576" y="162747"/>
                  <a:pt x="3448089" y="163699"/>
                </a:cubicBezTo>
                <a:cubicBezTo>
                  <a:pt x="3508723" y="138212"/>
                  <a:pt x="3548107" y="119076"/>
                  <a:pt x="3608741" y="93589"/>
                </a:cubicBezTo>
                <a:cubicBezTo>
                  <a:pt x="3653207" y="74324"/>
                  <a:pt x="3673389" y="36008"/>
                  <a:pt x="3742140" y="35793"/>
                </a:cubicBezTo>
                <a:cubicBezTo>
                  <a:pt x="3839385" y="35566"/>
                  <a:pt x="3996162" y="194882"/>
                  <a:pt x="4093407" y="194655"/>
                </a:cubicBezTo>
                <a:cubicBezTo>
                  <a:pt x="4197321" y="140907"/>
                  <a:pt x="4329809" y="55410"/>
                  <a:pt x="4405148" y="33412"/>
                </a:cubicBezTo>
                <a:cubicBezTo>
                  <a:pt x="4522600" y="29443"/>
                  <a:pt x="4557503" y="133424"/>
                  <a:pt x="4700355" y="183430"/>
                </a:cubicBezTo>
                <a:lnTo>
                  <a:pt x="4955806" y="32255"/>
                </a:lnTo>
                <a:cubicBezTo>
                  <a:pt x="5050043" y="17457"/>
                  <a:pt x="5120585" y="123139"/>
                  <a:pt x="5230852" y="145443"/>
                </a:cubicBezTo>
                <a:cubicBezTo>
                  <a:pt x="5341119" y="167747"/>
                  <a:pt x="5400450" y="54955"/>
                  <a:pt x="5487233" y="32730"/>
                </a:cubicBezTo>
                <a:cubicBezTo>
                  <a:pt x="5574016" y="10505"/>
                  <a:pt x="5666239" y="166253"/>
                  <a:pt x="5770602" y="161318"/>
                </a:cubicBezTo>
                <a:cubicBezTo>
                  <a:pt x="5874965" y="156383"/>
                  <a:pt x="6012270" y="-25846"/>
                  <a:pt x="6113409" y="3118"/>
                </a:cubicBezTo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accent1">
                <a:lumMod val="20000"/>
                <a:lumOff val="80000"/>
                <a:alpha val="63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wawes3">
            <a:extLst>
              <a:ext uri="{FF2B5EF4-FFF2-40B4-BE49-F238E27FC236}">
                <a16:creationId xmlns="" xmlns:a16="http://schemas.microsoft.com/office/drawing/2014/main" id="{D6AFB985-16BE-482A-9F73-C2223D0127D3}"/>
              </a:ext>
            </a:extLst>
          </p:cNvPr>
          <p:cNvSpPr/>
          <p:nvPr/>
        </p:nvSpPr>
        <p:spPr>
          <a:xfrm>
            <a:off x="-339684" y="5428339"/>
            <a:ext cx="9997398" cy="1271669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824309 w 9865664"/>
              <a:gd name="connsiteY0" fmla="*/ 173625 h 3118211"/>
              <a:gd name="connsiteX1" fmla="*/ 9865228 w 9865664"/>
              <a:gd name="connsiteY1" fmla="*/ 3114098 h 3118211"/>
              <a:gd name="connsiteX2" fmla="*/ 640265 w 9865664"/>
              <a:gd name="connsiteY2" fmla="*/ 3104573 h 3118211"/>
              <a:gd name="connsiteX3" fmla="*/ 815973 w 9865664"/>
              <a:gd name="connsiteY3" fmla="*/ 233840 h 3118211"/>
              <a:gd name="connsiteX4" fmla="*/ 1017428 w 9865664"/>
              <a:gd name="connsiteY4" fmla="*/ 166551 h 3118211"/>
              <a:gd name="connsiteX5" fmla="*/ 1266030 w 9865664"/>
              <a:gd name="connsiteY5" fmla="*/ 267176 h 3118211"/>
              <a:gd name="connsiteX6" fmla="*/ 1498304 w 9865664"/>
              <a:gd name="connsiteY6" fmla="*/ 172469 h 3118211"/>
              <a:gd name="connsiteX7" fmla="*/ 1704180 w 9865664"/>
              <a:gd name="connsiteY7" fmla="*/ 267177 h 3118211"/>
              <a:gd name="connsiteX8" fmla="*/ 1958974 w 9865664"/>
              <a:gd name="connsiteY8" fmla="*/ 174307 h 3118211"/>
              <a:gd name="connsiteX9" fmla="*/ 2137568 w 9865664"/>
              <a:gd name="connsiteY9" fmla="*/ 262413 h 3118211"/>
              <a:gd name="connsiteX10" fmla="*/ 2336777 w 9865664"/>
              <a:gd name="connsiteY10" fmla="*/ 179614 h 3118211"/>
              <a:gd name="connsiteX11" fmla="*/ 2670967 w 9865664"/>
              <a:gd name="connsiteY11" fmla="*/ 317182 h 3118211"/>
              <a:gd name="connsiteX12" fmla="*/ 2937668 w 9865664"/>
              <a:gd name="connsiteY12" fmla="*/ 166551 h 3118211"/>
              <a:gd name="connsiteX13" fmla="*/ 3235323 w 9865664"/>
              <a:gd name="connsiteY13" fmla="*/ 298132 h 3118211"/>
              <a:gd name="connsiteX14" fmla="*/ 3486308 w 9865664"/>
              <a:gd name="connsiteY14" fmla="*/ 140426 h 3118211"/>
              <a:gd name="connsiteX15" fmla="*/ 3763961 w 9865664"/>
              <a:gd name="connsiteY15" fmla="*/ 290988 h 3118211"/>
              <a:gd name="connsiteX16" fmla="*/ 4034948 w 9865664"/>
              <a:gd name="connsiteY16" fmla="*/ 127363 h 3118211"/>
              <a:gd name="connsiteX17" fmla="*/ 4330698 w 9865664"/>
              <a:gd name="connsiteY17" fmla="*/ 255269 h 3118211"/>
              <a:gd name="connsiteX18" fmla="*/ 4570525 w 9865664"/>
              <a:gd name="connsiteY18" fmla="*/ 114300 h 3118211"/>
              <a:gd name="connsiteX19" fmla="*/ 4849811 w 9865664"/>
              <a:gd name="connsiteY19" fmla="*/ 248125 h 3118211"/>
              <a:gd name="connsiteX20" fmla="*/ 5106102 w 9865664"/>
              <a:gd name="connsiteY20" fmla="*/ 114300 h 3118211"/>
              <a:gd name="connsiteX21" fmla="*/ 5399880 w 9865664"/>
              <a:gd name="connsiteY21" fmla="*/ 255269 h 3118211"/>
              <a:gd name="connsiteX22" fmla="*/ 5560532 w 9865664"/>
              <a:gd name="connsiteY22" fmla="*/ 185159 h 3118211"/>
              <a:gd name="connsiteX23" fmla="*/ 5693931 w 9865664"/>
              <a:gd name="connsiteY23" fmla="*/ 127363 h 3118211"/>
              <a:gd name="connsiteX24" fmla="*/ 6045198 w 9865664"/>
              <a:gd name="connsiteY24" fmla="*/ 286225 h 3118211"/>
              <a:gd name="connsiteX25" fmla="*/ 6356939 w 9865664"/>
              <a:gd name="connsiteY25" fmla="*/ 124982 h 3118211"/>
              <a:gd name="connsiteX26" fmla="*/ 6652146 w 9865664"/>
              <a:gd name="connsiteY26" fmla="*/ 275000 h 3118211"/>
              <a:gd name="connsiteX27" fmla="*/ 6907597 w 9865664"/>
              <a:gd name="connsiteY27" fmla="*/ 123825 h 3118211"/>
              <a:gd name="connsiteX28" fmla="*/ 7182643 w 9865664"/>
              <a:gd name="connsiteY28" fmla="*/ 237013 h 3118211"/>
              <a:gd name="connsiteX29" fmla="*/ 7439024 w 9865664"/>
              <a:gd name="connsiteY29" fmla="*/ 124300 h 3118211"/>
              <a:gd name="connsiteX30" fmla="*/ 7722393 w 9865664"/>
              <a:gd name="connsiteY30" fmla="*/ 252888 h 3118211"/>
              <a:gd name="connsiteX31" fmla="*/ 7988912 w 9865664"/>
              <a:gd name="connsiteY31" fmla="*/ 113143 h 3118211"/>
              <a:gd name="connsiteX32" fmla="*/ 8230802 w 9865664"/>
              <a:gd name="connsiteY32" fmla="*/ 258399 h 3118211"/>
              <a:gd name="connsiteX33" fmla="*/ 8583725 w 9865664"/>
              <a:gd name="connsiteY33" fmla="*/ 104412 h 3118211"/>
              <a:gd name="connsiteX34" fmla="*/ 8793162 w 9865664"/>
              <a:gd name="connsiteY34" fmla="*/ 237807 h 3118211"/>
              <a:gd name="connsiteX35" fmla="*/ 9106671 w 9865664"/>
              <a:gd name="connsiteY35" fmla="*/ 134144 h 3118211"/>
              <a:gd name="connsiteX36" fmla="*/ 9319418 w 9865664"/>
              <a:gd name="connsiteY36" fmla="*/ 268763 h 3118211"/>
              <a:gd name="connsiteX37" fmla="*/ 9555161 w 9865664"/>
              <a:gd name="connsiteY37" fmla="*/ 107632 h 3118211"/>
              <a:gd name="connsiteX38" fmla="*/ 9818255 w 9865664"/>
              <a:gd name="connsiteY38" fmla="*/ 170224 h 3118211"/>
              <a:gd name="connsiteX0" fmla="*/ 9772785 w 9814140"/>
              <a:gd name="connsiteY0" fmla="*/ 194393 h 3138979"/>
              <a:gd name="connsiteX1" fmla="*/ 9813704 w 9814140"/>
              <a:gd name="connsiteY1" fmla="*/ 3134866 h 3138979"/>
              <a:gd name="connsiteX2" fmla="*/ 588741 w 9814140"/>
              <a:gd name="connsiteY2" fmla="*/ 3125341 h 3138979"/>
              <a:gd name="connsiteX3" fmla="*/ 965904 w 9814140"/>
              <a:gd name="connsiteY3" fmla="*/ 187319 h 3138979"/>
              <a:gd name="connsiteX4" fmla="*/ 1214506 w 9814140"/>
              <a:gd name="connsiteY4" fmla="*/ 287944 h 3138979"/>
              <a:gd name="connsiteX5" fmla="*/ 1446780 w 9814140"/>
              <a:gd name="connsiteY5" fmla="*/ 193237 h 3138979"/>
              <a:gd name="connsiteX6" fmla="*/ 1652656 w 9814140"/>
              <a:gd name="connsiteY6" fmla="*/ 287945 h 3138979"/>
              <a:gd name="connsiteX7" fmla="*/ 1907450 w 9814140"/>
              <a:gd name="connsiteY7" fmla="*/ 195075 h 3138979"/>
              <a:gd name="connsiteX8" fmla="*/ 2086044 w 9814140"/>
              <a:gd name="connsiteY8" fmla="*/ 283181 h 3138979"/>
              <a:gd name="connsiteX9" fmla="*/ 2285253 w 9814140"/>
              <a:gd name="connsiteY9" fmla="*/ 200382 h 3138979"/>
              <a:gd name="connsiteX10" fmla="*/ 2619443 w 9814140"/>
              <a:gd name="connsiteY10" fmla="*/ 337950 h 3138979"/>
              <a:gd name="connsiteX11" fmla="*/ 2886144 w 9814140"/>
              <a:gd name="connsiteY11" fmla="*/ 187319 h 3138979"/>
              <a:gd name="connsiteX12" fmla="*/ 3183799 w 9814140"/>
              <a:gd name="connsiteY12" fmla="*/ 318900 h 3138979"/>
              <a:gd name="connsiteX13" fmla="*/ 3434784 w 9814140"/>
              <a:gd name="connsiteY13" fmla="*/ 161194 h 3138979"/>
              <a:gd name="connsiteX14" fmla="*/ 3712437 w 9814140"/>
              <a:gd name="connsiteY14" fmla="*/ 311756 h 3138979"/>
              <a:gd name="connsiteX15" fmla="*/ 3983424 w 9814140"/>
              <a:gd name="connsiteY15" fmla="*/ 148131 h 3138979"/>
              <a:gd name="connsiteX16" fmla="*/ 4279174 w 9814140"/>
              <a:gd name="connsiteY16" fmla="*/ 276037 h 3138979"/>
              <a:gd name="connsiteX17" fmla="*/ 4519001 w 9814140"/>
              <a:gd name="connsiteY17" fmla="*/ 135068 h 3138979"/>
              <a:gd name="connsiteX18" fmla="*/ 4798287 w 9814140"/>
              <a:gd name="connsiteY18" fmla="*/ 268893 h 3138979"/>
              <a:gd name="connsiteX19" fmla="*/ 5054578 w 9814140"/>
              <a:gd name="connsiteY19" fmla="*/ 135068 h 3138979"/>
              <a:gd name="connsiteX20" fmla="*/ 5348356 w 9814140"/>
              <a:gd name="connsiteY20" fmla="*/ 276037 h 3138979"/>
              <a:gd name="connsiteX21" fmla="*/ 5509008 w 9814140"/>
              <a:gd name="connsiteY21" fmla="*/ 205927 h 3138979"/>
              <a:gd name="connsiteX22" fmla="*/ 5642407 w 9814140"/>
              <a:gd name="connsiteY22" fmla="*/ 148131 h 3138979"/>
              <a:gd name="connsiteX23" fmla="*/ 5993674 w 9814140"/>
              <a:gd name="connsiteY23" fmla="*/ 306993 h 3138979"/>
              <a:gd name="connsiteX24" fmla="*/ 6305415 w 9814140"/>
              <a:gd name="connsiteY24" fmla="*/ 145750 h 3138979"/>
              <a:gd name="connsiteX25" fmla="*/ 6600622 w 9814140"/>
              <a:gd name="connsiteY25" fmla="*/ 295768 h 3138979"/>
              <a:gd name="connsiteX26" fmla="*/ 6856073 w 9814140"/>
              <a:gd name="connsiteY26" fmla="*/ 144593 h 3138979"/>
              <a:gd name="connsiteX27" fmla="*/ 7131119 w 9814140"/>
              <a:gd name="connsiteY27" fmla="*/ 257781 h 3138979"/>
              <a:gd name="connsiteX28" fmla="*/ 7387500 w 9814140"/>
              <a:gd name="connsiteY28" fmla="*/ 145068 h 3138979"/>
              <a:gd name="connsiteX29" fmla="*/ 7670869 w 9814140"/>
              <a:gd name="connsiteY29" fmla="*/ 273656 h 3138979"/>
              <a:gd name="connsiteX30" fmla="*/ 7937388 w 9814140"/>
              <a:gd name="connsiteY30" fmla="*/ 133911 h 3138979"/>
              <a:gd name="connsiteX31" fmla="*/ 8179278 w 9814140"/>
              <a:gd name="connsiteY31" fmla="*/ 279167 h 3138979"/>
              <a:gd name="connsiteX32" fmla="*/ 8532201 w 9814140"/>
              <a:gd name="connsiteY32" fmla="*/ 125180 h 3138979"/>
              <a:gd name="connsiteX33" fmla="*/ 8741638 w 9814140"/>
              <a:gd name="connsiteY33" fmla="*/ 258575 h 3138979"/>
              <a:gd name="connsiteX34" fmla="*/ 9055147 w 9814140"/>
              <a:gd name="connsiteY34" fmla="*/ 154912 h 3138979"/>
              <a:gd name="connsiteX35" fmla="*/ 9267894 w 9814140"/>
              <a:gd name="connsiteY35" fmla="*/ 289531 h 3138979"/>
              <a:gd name="connsiteX36" fmla="*/ 9503637 w 9814140"/>
              <a:gd name="connsiteY36" fmla="*/ 128400 h 3138979"/>
              <a:gd name="connsiteX37" fmla="*/ 9766731 w 9814140"/>
              <a:gd name="connsiteY37" fmla="*/ 190992 h 3138979"/>
              <a:gd name="connsiteX0" fmla="*/ 9713295 w 9754650"/>
              <a:gd name="connsiteY0" fmla="*/ 151241 h 3095827"/>
              <a:gd name="connsiteX1" fmla="*/ 9754214 w 9754650"/>
              <a:gd name="connsiteY1" fmla="*/ 3091714 h 3095827"/>
              <a:gd name="connsiteX2" fmla="*/ 529251 w 9754650"/>
              <a:gd name="connsiteY2" fmla="*/ 3082189 h 3095827"/>
              <a:gd name="connsiteX3" fmla="*/ 1155016 w 9754650"/>
              <a:gd name="connsiteY3" fmla="*/ 244792 h 3095827"/>
              <a:gd name="connsiteX4" fmla="*/ 1387290 w 9754650"/>
              <a:gd name="connsiteY4" fmla="*/ 150085 h 3095827"/>
              <a:gd name="connsiteX5" fmla="*/ 1593166 w 9754650"/>
              <a:gd name="connsiteY5" fmla="*/ 244793 h 3095827"/>
              <a:gd name="connsiteX6" fmla="*/ 1847960 w 9754650"/>
              <a:gd name="connsiteY6" fmla="*/ 151923 h 3095827"/>
              <a:gd name="connsiteX7" fmla="*/ 2026554 w 9754650"/>
              <a:gd name="connsiteY7" fmla="*/ 240029 h 3095827"/>
              <a:gd name="connsiteX8" fmla="*/ 2225763 w 9754650"/>
              <a:gd name="connsiteY8" fmla="*/ 157230 h 3095827"/>
              <a:gd name="connsiteX9" fmla="*/ 2559953 w 9754650"/>
              <a:gd name="connsiteY9" fmla="*/ 294798 h 3095827"/>
              <a:gd name="connsiteX10" fmla="*/ 2826654 w 9754650"/>
              <a:gd name="connsiteY10" fmla="*/ 144167 h 3095827"/>
              <a:gd name="connsiteX11" fmla="*/ 3124309 w 9754650"/>
              <a:gd name="connsiteY11" fmla="*/ 275748 h 3095827"/>
              <a:gd name="connsiteX12" fmla="*/ 3375294 w 9754650"/>
              <a:gd name="connsiteY12" fmla="*/ 118042 h 3095827"/>
              <a:gd name="connsiteX13" fmla="*/ 3652947 w 9754650"/>
              <a:gd name="connsiteY13" fmla="*/ 268604 h 3095827"/>
              <a:gd name="connsiteX14" fmla="*/ 3923934 w 9754650"/>
              <a:gd name="connsiteY14" fmla="*/ 104979 h 3095827"/>
              <a:gd name="connsiteX15" fmla="*/ 4219684 w 9754650"/>
              <a:gd name="connsiteY15" fmla="*/ 232885 h 3095827"/>
              <a:gd name="connsiteX16" fmla="*/ 4459511 w 9754650"/>
              <a:gd name="connsiteY16" fmla="*/ 91916 h 3095827"/>
              <a:gd name="connsiteX17" fmla="*/ 4738797 w 9754650"/>
              <a:gd name="connsiteY17" fmla="*/ 225741 h 3095827"/>
              <a:gd name="connsiteX18" fmla="*/ 4995088 w 9754650"/>
              <a:gd name="connsiteY18" fmla="*/ 91916 h 3095827"/>
              <a:gd name="connsiteX19" fmla="*/ 5288866 w 9754650"/>
              <a:gd name="connsiteY19" fmla="*/ 232885 h 3095827"/>
              <a:gd name="connsiteX20" fmla="*/ 5449518 w 9754650"/>
              <a:gd name="connsiteY20" fmla="*/ 162775 h 3095827"/>
              <a:gd name="connsiteX21" fmla="*/ 5582917 w 9754650"/>
              <a:gd name="connsiteY21" fmla="*/ 104979 h 3095827"/>
              <a:gd name="connsiteX22" fmla="*/ 5934184 w 9754650"/>
              <a:gd name="connsiteY22" fmla="*/ 263841 h 3095827"/>
              <a:gd name="connsiteX23" fmla="*/ 6245925 w 9754650"/>
              <a:gd name="connsiteY23" fmla="*/ 102598 h 3095827"/>
              <a:gd name="connsiteX24" fmla="*/ 6541132 w 9754650"/>
              <a:gd name="connsiteY24" fmla="*/ 252616 h 3095827"/>
              <a:gd name="connsiteX25" fmla="*/ 6796583 w 9754650"/>
              <a:gd name="connsiteY25" fmla="*/ 101441 h 3095827"/>
              <a:gd name="connsiteX26" fmla="*/ 7071629 w 9754650"/>
              <a:gd name="connsiteY26" fmla="*/ 214629 h 3095827"/>
              <a:gd name="connsiteX27" fmla="*/ 7328010 w 9754650"/>
              <a:gd name="connsiteY27" fmla="*/ 101916 h 3095827"/>
              <a:gd name="connsiteX28" fmla="*/ 7611379 w 9754650"/>
              <a:gd name="connsiteY28" fmla="*/ 230504 h 3095827"/>
              <a:gd name="connsiteX29" fmla="*/ 7877898 w 9754650"/>
              <a:gd name="connsiteY29" fmla="*/ 90759 h 3095827"/>
              <a:gd name="connsiteX30" fmla="*/ 8119788 w 9754650"/>
              <a:gd name="connsiteY30" fmla="*/ 236015 h 3095827"/>
              <a:gd name="connsiteX31" fmla="*/ 8472711 w 9754650"/>
              <a:gd name="connsiteY31" fmla="*/ 82028 h 3095827"/>
              <a:gd name="connsiteX32" fmla="*/ 8682148 w 9754650"/>
              <a:gd name="connsiteY32" fmla="*/ 215423 h 3095827"/>
              <a:gd name="connsiteX33" fmla="*/ 8995657 w 9754650"/>
              <a:gd name="connsiteY33" fmla="*/ 111760 h 3095827"/>
              <a:gd name="connsiteX34" fmla="*/ 9208404 w 9754650"/>
              <a:gd name="connsiteY34" fmla="*/ 246379 h 3095827"/>
              <a:gd name="connsiteX35" fmla="*/ 9444147 w 9754650"/>
              <a:gd name="connsiteY35" fmla="*/ 85248 h 3095827"/>
              <a:gd name="connsiteX36" fmla="*/ 9707241 w 9754650"/>
              <a:gd name="connsiteY36" fmla="*/ 147840 h 3095827"/>
              <a:gd name="connsiteX0" fmla="*/ 9663219 w 9704574"/>
              <a:gd name="connsiteY0" fmla="*/ 191195 h 3135781"/>
              <a:gd name="connsiteX1" fmla="*/ 9704138 w 9704574"/>
              <a:gd name="connsiteY1" fmla="*/ 3131668 h 3135781"/>
              <a:gd name="connsiteX2" fmla="*/ 479175 w 9704574"/>
              <a:gd name="connsiteY2" fmla="*/ 3122143 h 3135781"/>
              <a:gd name="connsiteX3" fmla="*/ 1337214 w 9704574"/>
              <a:gd name="connsiteY3" fmla="*/ 190039 h 3135781"/>
              <a:gd name="connsiteX4" fmla="*/ 1543090 w 9704574"/>
              <a:gd name="connsiteY4" fmla="*/ 284747 h 3135781"/>
              <a:gd name="connsiteX5" fmla="*/ 1797884 w 9704574"/>
              <a:gd name="connsiteY5" fmla="*/ 191877 h 3135781"/>
              <a:gd name="connsiteX6" fmla="*/ 1976478 w 9704574"/>
              <a:gd name="connsiteY6" fmla="*/ 279983 h 3135781"/>
              <a:gd name="connsiteX7" fmla="*/ 2175687 w 9704574"/>
              <a:gd name="connsiteY7" fmla="*/ 197184 h 3135781"/>
              <a:gd name="connsiteX8" fmla="*/ 2509877 w 9704574"/>
              <a:gd name="connsiteY8" fmla="*/ 334752 h 3135781"/>
              <a:gd name="connsiteX9" fmla="*/ 2776578 w 9704574"/>
              <a:gd name="connsiteY9" fmla="*/ 184121 h 3135781"/>
              <a:gd name="connsiteX10" fmla="*/ 3074233 w 9704574"/>
              <a:gd name="connsiteY10" fmla="*/ 315702 h 3135781"/>
              <a:gd name="connsiteX11" fmla="*/ 3325218 w 9704574"/>
              <a:gd name="connsiteY11" fmla="*/ 157996 h 3135781"/>
              <a:gd name="connsiteX12" fmla="*/ 3602871 w 9704574"/>
              <a:gd name="connsiteY12" fmla="*/ 308558 h 3135781"/>
              <a:gd name="connsiteX13" fmla="*/ 3873858 w 9704574"/>
              <a:gd name="connsiteY13" fmla="*/ 144933 h 3135781"/>
              <a:gd name="connsiteX14" fmla="*/ 4169608 w 9704574"/>
              <a:gd name="connsiteY14" fmla="*/ 272839 h 3135781"/>
              <a:gd name="connsiteX15" fmla="*/ 4409435 w 9704574"/>
              <a:gd name="connsiteY15" fmla="*/ 131870 h 3135781"/>
              <a:gd name="connsiteX16" fmla="*/ 4688721 w 9704574"/>
              <a:gd name="connsiteY16" fmla="*/ 265695 h 3135781"/>
              <a:gd name="connsiteX17" fmla="*/ 4945012 w 9704574"/>
              <a:gd name="connsiteY17" fmla="*/ 131870 h 3135781"/>
              <a:gd name="connsiteX18" fmla="*/ 5238790 w 9704574"/>
              <a:gd name="connsiteY18" fmla="*/ 272839 h 3135781"/>
              <a:gd name="connsiteX19" fmla="*/ 5399442 w 9704574"/>
              <a:gd name="connsiteY19" fmla="*/ 202729 h 3135781"/>
              <a:gd name="connsiteX20" fmla="*/ 5532841 w 9704574"/>
              <a:gd name="connsiteY20" fmla="*/ 144933 h 3135781"/>
              <a:gd name="connsiteX21" fmla="*/ 5884108 w 9704574"/>
              <a:gd name="connsiteY21" fmla="*/ 303795 h 3135781"/>
              <a:gd name="connsiteX22" fmla="*/ 6195849 w 9704574"/>
              <a:gd name="connsiteY22" fmla="*/ 142552 h 3135781"/>
              <a:gd name="connsiteX23" fmla="*/ 6491056 w 9704574"/>
              <a:gd name="connsiteY23" fmla="*/ 292570 h 3135781"/>
              <a:gd name="connsiteX24" fmla="*/ 6746507 w 9704574"/>
              <a:gd name="connsiteY24" fmla="*/ 141395 h 3135781"/>
              <a:gd name="connsiteX25" fmla="*/ 7021553 w 9704574"/>
              <a:gd name="connsiteY25" fmla="*/ 254583 h 3135781"/>
              <a:gd name="connsiteX26" fmla="*/ 7277934 w 9704574"/>
              <a:gd name="connsiteY26" fmla="*/ 141870 h 3135781"/>
              <a:gd name="connsiteX27" fmla="*/ 7561303 w 9704574"/>
              <a:gd name="connsiteY27" fmla="*/ 270458 h 3135781"/>
              <a:gd name="connsiteX28" fmla="*/ 7827822 w 9704574"/>
              <a:gd name="connsiteY28" fmla="*/ 130713 h 3135781"/>
              <a:gd name="connsiteX29" fmla="*/ 8069712 w 9704574"/>
              <a:gd name="connsiteY29" fmla="*/ 275969 h 3135781"/>
              <a:gd name="connsiteX30" fmla="*/ 8422635 w 9704574"/>
              <a:gd name="connsiteY30" fmla="*/ 121982 h 3135781"/>
              <a:gd name="connsiteX31" fmla="*/ 8632072 w 9704574"/>
              <a:gd name="connsiteY31" fmla="*/ 255377 h 3135781"/>
              <a:gd name="connsiteX32" fmla="*/ 8945581 w 9704574"/>
              <a:gd name="connsiteY32" fmla="*/ 151714 h 3135781"/>
              <a:gd name="connsiteX33" fmla="*/ 9158328 w 9704574"/>
              <a:gd name="connsiteY33" fmla="*/ 286333 h 3135781"/>
              <a:gd name="connsiteX34" fmla="*/ 9394071 w 9704574"/>
              <a:gd name="connsiteY34" fmla="*/ 125202 h 3135781"/>
              <a:gd name="connsiteX35" fmla="*/ 9657165 w 9704574"/>
              <a:gd name="connsiteY35" fmla="*/ 187794 h 3135781"/>
              <a:gd name="connsiteX0" fmla="*/ 9624462 w 9665817"/>
              <a:gd name="connsiteY0" fmla="*/ 145953 h 3090539"/>
              <a:gd name="connsiteX1" fmla="*/ 9665381 w 9665817"/>
              <a:gd name="connsiteY1" fmla="*/ 3086426 h 3090539"/>
              <a:gd name="connsiteX2" fmla="*/ 440418 w 9665817"/>
              <a:gd name="connsiteY2" fmla="*/ 3076901 h 3090539"/>
              <a:gd name="connsiteX3" fmla="*/ 1504333 w 9665817"/>
              <a:gd name="connsiteY3" fmla="*/ 239505 h 3090539"/>
              <a:gd name="connsiteX4" fmla="*/ 1759127 w 9665817"/>
              <a:gd name="connsiteY4" fmla="*/ 146635 h 3090539"/>
              <a:gd name="connsiteX5" fmla="*/ 1937721 w 9665817"/>
              <a:gd name="connsiteY5" fmla="*/ 234741 h 3090539"/>
              <a:gd name="connsiteX6" fmla="*/ 2136930 w 9665817"/>
              <a:gd name="connsiteY6" fmla="*/ 151942 h 3090539"/>
              <a:gd name="connsiteX7" fmla="*/ 2471120 w 9665817"/>
              <a:gd name="connsiteY7" fmla="*/ 289510 h 3090539"/>
              <a:gd name="connsiteX8" fmla="*/ 2737821 w 9665817"/>
              <a:gd name="connsiteY8" fmla="*/ 138879 h 3090539"/>
              <a:gd name="connsiteX9" fmla="*/ 3035476 w 9665817"/>
              <a:gd name="connsiteY9" fmla="*/ 270460 h 3090539"/>
              <a:gd name="connsiteX10" fmla="*/ 3286461 w 9665817"/>
              <a:gd name="connsiteY10" fmla="*/ 112754 h 3090539"/>
              <a:gd name="connsiteX11" fmla="*/ 3564114 w 9665817"/>
              <a:gd name="connsiteY11" fmla="*/ 263316 h 3090539"/>
              <a:gd name="connsiteX12" fmla="*/ 3835101 w 9665817"/>
              <a:gd name="connsiteY12" fmla="*/ 99691 h 3090539"/>
              <a:gd name="connsiteX13" fmla="*/ 4130851 w 9665817"/>
              <a:gd name="connsiteY13" fmla="*/ 227597 h 3090539"/>
              <a:gd name="connsiteX14" fmla="*/ 4370678 w 9665817"/>
              <a:gd name="connsiteY14" fmla="*/ 86628 h 3090539"/>
              <a:gd name="connsiteX15" fmla="*/ 4649964 w 9665817"/>
              <a:gd name="connsiteY15" fmla="*/ 220453 h 3090539"/>
              <a:gd name="connsiteX16" fmla="*/ 4906255 w 9665817"/>
              <a:gd name="connsiteY16" fmla="*/ 86628 h 3090539"/>
              <a:gd name="connsiteX17" fmla="*/ 5200033 w 9665817"/>
              <a:gd name="connsiteY17" fmla="*/ 227597 h 3090539"/>
              <a:gd name="connsiteX18" fmla="*/ 5360685 w 9665817"/>
              <a:gd name="connsiteY18" fmla="*/ 157487 h 3090539"/>
              <a:gd name="connsiteX19" fmla="*/ 5494084 w 9665817"/>
              <a:gd name="connsiteY19" fmla="*/ 99691 h 3090539"/>
              <a:gd name="connsiteX20" fmla="*/ 5845351 w 9665817"/>
              <a:gd name="connsiteY20" fmla="*/ 258553 h 3090539"/>
              <a:gd name="connsiteX21" fmla="*/ 6157092 w 9665817"/>
              <a:gd name="connsiteY21" fmla="*/ 97310 h 3090539"/>
              <a:gd name="connsiteX22" fmla="*/ 6452299 w 9665817"/>
              <a:gd name="connsiteY22" fmla="*/ 247328 h 3090539"/>
              <a:gd name="connsiteX23" fmla="*/ 6707750 w 9665817"/>
              <a:gd name="connsiteY23" fmla="*/ 96153 h 3090539"/>
              <a:gd name="connsiteX24" fmla="*/ 6982796 w 9665817"/>
              <a:gd name="connsiteY24" fmla="*/ 209341 h 3090539"/>
              <a:gd name="connsiteX25" fmla="*/ 7239177 w 9665817"/>
              <a:gd name="connsiteY25" fmla="*/ 96628 h 3090539"/>
              <a:gd name="connsiteX26" fmla="*/ 7522546 w 9665817"/>
              <a:gd name="connsiteY26" fmla="*/ 225216 h 3090539"/>
              <a:gd name="connsiteX27" fmla="*/ 7789065 w 9665817"/>
              <a:gd name="connsiteY27" fmla="*/ 85471 h 3090539"/>
              <a:gd name="connsiteX28" fmla="*/ 8030955 w 9665817"/>
              <a:gd name="connsiteY28" fmla="*/ 230727 h 3090539"/>
              <a:gd name="connsiteX29" fmla="*/ 8383878 w 9665817"/>
              <a:gd name="connsiteY29" fmla="*/ 76740 h 3090539"/>
              <a:gd name="connsiteX30" fmla="*/ 8593315 w 9665817"/>
              <a:gd name="connsiteY30" fmla="*/ 210135 h 3090539"/>
              <a:gd name="connsiteX31" fmla="*/ 8906824 w 9665817"/>
              <a:gd name="connsiteY31" fmla="*/ 106472 h 3090539"/>
              <a:gd name="connsiteX32" fmla="*/ 9119571 w 9665817"/>
              <a:gd name="connsiteY32" fmla="*/ 241091 h 3090539"/>
              <a:gd name="connsiteX33" fmla="*/ 9355314 w 9665817"/>
              <a:gd name="connsiteY33" fmla="*/ 79960 h 3090539"/>
              <a:gd name="connsiteX34" fmla="*/ 9618408 w 9665817"/>
              <a:gd name="connsiteY34" fmla="*/ 142552 h 3090539"/>
              <a:gd name="connsiteX0" fmla="*/ 9578302 w 9619657"/>
              <a:gd name="connsiteY0" fmla="*/ 189369 h 3133955"/>
              <a:gd name="connsiteX1" fmla="*/ 9619221 w 9619657"/>
              <a:gd name="connsiteY1" fmla="*/ 3129842 h 3133955"/>
              <a:gd name="connsiteX2" fmla="*/ 394258 w 9619657"/>
              <a:gd name="connsiteY2" fmla="*/ 3120317 h 3133955"/>
              <a:gd name="connsiteX3" fmla="*/ 1712967 w 9619657"/>
              <a:gd name="connsiteY3" fmla="*/ 190051 h 3133955"/>
              <a:gd name="connsiteX4" fmla="*/ 1891561 w 9619657"/>
              <a:gd name="connsiteY4" fmla="*/ 278157 h 3133955"/>
              <a:gd name="connsiteX5" fmla="*/ 2090770 w 9619657"/>
              <a:gd name="connsiteY5" fmla="*/ 195358 h 3133955"/>
              <a:gd name="connsiteX6" fmla="*/ 2424960 w 9619657"/>
              <a:gd name="connsiteY6" fmla="*/ 332926 h 3133955"/>
              <a:gd name="connsiteX7" fmla="*/ 2691661 w 9619657"/>
              <a:gd name="connsiteY7" fmla="*/ 182295 h 3133955"/>
              <a:gd name="connsiteX8" fmla="*/ 2989316 w 9619657"/>
              <a:gd name="connsiteY8" fmla="*/ 313876 h 3133955"/>
              <a:gd name="connsiteX9" fmla="*/ 3240301 w 9619657"/>
              <a:gd name="connsiteY9" fmla="*/ 156170 h 3133955"/>
              <a:gd name="connsiteX10" fmla="*/ 3517954 w 9619657"/>
              <a:gd name="connsiteY10" fmla="*/ 306732 h 3133955"/>
              <a:gd name="connsiteX11" fmla="*/ 3788941 w 9619657"/>
              <a:gd name="connsiteY11" fmla="*/ 143107 h 3133955"/>
              <a:gd name="connsiteX12" fmla="*/ 4084691 w 9619657"/>
              <a:gd name="connsiteY12" fmla="*/ 271013 h 3133955"/>
              <a:gd name="connsiteX13" fmla="*/ 4324518 w 9619657"/>
              <a:gd name="connsiteY13" fmla="*/ 130044 h 3133955"/>
              <a:gd name="connsiteX14" fmla="*/ 4603804 w 9619657"/>
              <a:gd name="connsiteY14" fmla="*/ 263869 h 3133955"/>
              <a:gd name="connsiteX15" fmla="*/ 4860095 w 9619657"/>
              <a:gd name="connsiteY15" fmla="*/ 130044 h 3133955"/>
              <a:gd name="connsiteX16" fmla="*/ 5153873 w 9619657"/>
              <a:gd name="connsiteY16" fmla="*/ 271013 h 3133955"/>
              <a:gd name="connsiteX17" fmla="*/ 5314525 w 9619657"/>
              <a:gd name="connsiteY17" fmla="*/ 200903 h 3133955"/>
              <a:gd name="connsiteX18" fmla="*/ 5447924 w 9619657"/>
              <a:gd name="connsiteY18" fmla="*/ 143107 h 3133955"/>
              <a:gd name="connsiteX19" fmla="*/ 5799191 w 9619657"/>
              <a:gd name="connsiteY19" fmla="*/ 301969 h 3133955"/>
              <a:gd name="connsiteX20" fmla="*/ 6110932 w 9619657"/>
              <a:gd name="connsiteY20" fmla="*/ 140726 h 3133955"/>
              <a:gd name="connsiteX21" fmla="*/ 6406139 w 9619657"/>
              <a:gd name="connsiteY21" fmla="*/ 290744 h 3133955"/>
              <a:gd name="connsiteX22" fmla="*/ 6661590 w 9619657"/>
              <a:gd name="connsiteY22" fmla="*/ 139569 h 3133955"/>
              <a:gd name="connsiteX23" fmla="*/ 6936636 w 9619657"/>
              <a:gd name="connsiteY23" fmla="*/ 252757 h 3133955"/>
              <a:gd name="connsiteX24" fmla="*/ 7193017 w 9619657"/>
              <a:gd name="connsiteY24" fmla="*/ 140044 h 3133955"/>
              <a:gd name="connsiteX25" fmla="*/ 7476386 w 9619657"/>
              <a:gd name="connsiteY25" fmla="*/ 268632 h 3133955"/>
              <a:gd name="connsiteX26" fmla="*/ 7742905 w 9619657"/>
              <a:gd name="connsiteY26" fmla="*/ 128887 h 3133955"/>
              <a:gd name="connsiteX27" fmla="*/ 7984795 w 9619657"/>
              <a:gd name="connsiteY27" fmla="*/ 274143 h 3133955"/>
              <a:gd name="connsiteX28" fmla="*/ 8337718 w 9619657"/>
              <a:gd name="connsiteY28" fmla="*/ 120156 h 3133955"/>
              <a:gd name="connsiteX29" fmla="*/ 8547155 w 9619657"/>
              <a:gd name="connsiteY29" fmla="*/ 253551 h 3133955"/>
              <a:gd name="connsiteX30" fmla="*/ 8860664 w 9619657"/>
              <a:gd name="connsiteY30" fmla="*/ 149888 h 3133955"/>
              <a:gd name="connsiteX31" fmla="*/ 9073411 w 9619657"/>
              <a:gd name="connsiteY31" fmla="*/ 284507 h 3133955"/>
              <a:gd name="connsiteX32" fmla="*/ 9309154 w 9619657"/>
              <a:gd name="connsiteY32" fmla="*/ 123376 h 3133955"/>
              <a:gd name="connsiteX33" fmla="*/ 9572248 w 9619657"/>
              <a:gd name="connsiteY33" fmla="*/ 185968 h 3133955"/>
              <a:gd name="connsiteX0" fmla="*/ 8394035 w 8435390"/>
              <a:gd name="connsiteY0" fmla="*/ 192078 h 3163891"/>
              <a:gd name="connsiteX1" fmla="*/ 8434954 w 8435390"/>
              <a:gd name="connsiteY1" fmla="*/ 3132551 h 3163891"/>
              <a:gd name="connsiteX2" fmla="*/ 611780 w 8435390"/>
              <a:gd name="connsiteY2" fmla="*/ 3159935 h 3163891"/>
              <a:gd name="connsiteX3" fmla="*/ 528700 w 8435390"/>
              <a:gd name="connsiteY3" fmla="*/ 192760 h 3163891"/>
              <a:gd name="connsiteX4" fmla="*/ 707294 w 8435390"/>
              <a:gd name="connsiteY4" fmla="*/ 280866 h 3163891"/>
              <a:gd name="connsiteX5" fmla="*/ 906503 w 8435390"/>
              <a:gd name="connsiteY5" fmla="*/ 198067 h 3163891"/>
              <a:gd name="connsiteX6" fmla="*/ 1240693 w 8435390"/>
              <a:gd name="connsiteY6" fmla="*/ 335635 h 3163891"/>
              <a:gd name="connsiteX7" fmla="*/ 1507394 w 8435390"/>
              <a:gd name="connsiteY7" fmla="*/ 185004 h 3163891"/>
              <a:gd name="connsiteX8" fmla="*/ 1805049 w 8435390"/>
              <a:gd name="connsiteY8" fmla="*/ 316585 h 3163891"/>
              <a:gd name="connsiteX9" fmla="*/ 2056034 w 8435390"/>
              <a:gd name="connsiteY9" fmla="*/ 158879 h 3163891"/>
              <a:gd name="connsiteX10" fmla="*/ 2333687 w 8435390"/>
              <a:gd name="connsiteY10" fmla="*/ 309441 h 3163891"/>
              <a:gd name="connsiteX11" fmla="*/ 2604674 w 8435390"/>
              <a:gd name="connsiteY11" fmla="*/ 145816 h 3163891"/>
              <a:gd name="connsiteX12" fmla="*/ 2900424 w 8435390"/>
              <a:gd name="connsiteY12" fmla="*/ 273722 h 3163891"/>
              <a:gd name="connsiteX13" fmla="*/ 3140251 w 8435390"/>
              <a:gd name="connsiteY13" fmla="*/ 132753 h 3163891"/>
              <a:gd name="connsiteX14" fmla="*/ 3419537 w 8435390"/>
              <a:gd name="connsiteY14" fmla="*/ 266578 h 3163891"/>
              <a:gd name="connsiteX15" fmla="*/ 3675828 w 8435390"/>
              <a:gd name="connsiteY15" fmla="*/ 132753 h 3163891"/>
              <a:gd name="connsiteX16" fmla="*/ 3969606 w 8435390"/>
              <a:gd name="connsiteY16" fmla="*/ 273722 h 3163891"/>
              <a:gd name="connsiteX17" fmla="*/ 4130258 w 8435390"/>
              <a:gd name="connsiteY17" fmla="*/ 203612 h 3163891"/>
              <a:gd name="connsiteX18" fmla="*/ 4263657 w 8435390"/>
              <a:gd name="connsiteY18" fmla="*/ 145816 h 3163891"/>
              <a:gd name="connsiteX19" fmla="*/ 4614924 w 8435390"/>
              <a:gd name="connsiteY19" fmla="*/ 304678 h 3163891"/>
              <a:gd name="connsiteX20" fmla="*/ 4926665 w 8435390"/>
              <a:gd name="connsiteY20" fmla="*/ 143435 h 3163891"/>
              <a:gd name="connsiteX21" fmla="*/ 5221872 w 8435390"/>
              <a:gd name="connsiteY21" fmla="*/ 293453 h 3163891"/>
              <a:gd name="connsiteX22" fmla="*/ 5477323 w 8435390"/>
              <a:gd name="connsiteY22" fmla="*/ 142278 h 3163891"/>
              <a:gd name="connsiteX23" fmla="*/ 5752369 w 8435390"/>
              <a:gd name="connsiteY23" fmla="*/ 255466 h 3163891"/>
              <a:gd name="connsiteX24" fmla="*/ 6008750 w 8435390"/>
              <a:gd name="connsiteY24" fmla="*/ 142753 h 3163891"/>
              <a:gd name="connsiteX25" fmla="*/ 6292119 w 8435390"/>
              <a:gd name="connsiteY25" fmla="*/ 271341 h 3163891"/>
              <a:gd name="connsiteX26" fmla="*/ 6558638 w 8435390"/>
              <a:gd name="connsiteY26" fmla="*/ 131596 h 3163891"/>
              <a:gd name="connsiteX27" fmla="*/ 6800528 w 8435390"/>
              <a:gd name="connsiteY27" fmla="*/ 276852 h 3163891"/>
              <a:gd name="connsiteX28" fmla="*/ 7153451 w 8435390"/>
              <a:gd name="connsiteY28" fmla="*/ 122865 h 3163891"/>
              <a:gd name="connsiteX29" fmla="*/ 7362888 w 8435390"/>
              <a:gd name="connsiteY29" fmla="*/ 256260 h 3163891"/>
              <a:gd name="connsiteX30" fmla="*/ 7676397 w 8435390"/>
              <a:gd name="connsiteY30" fmla="*/ 152597 h 3163891"/>
              <a:gd name="connsiteX31" fmla="*/ 7889144 w 8435390"/>
              <a:gd name="connsiteY31" fmla="*/ 287216 h 3163891"/>
              <a:gd name="connsiteX32" fmla="*/ 8124887 w 8435390"/>
              <a:gd name="connsiteY32" fmla="*/ 126085 h 3163891"/>
              <a:gd name="connsiteX33" fmla="*/ 8387981 w 8435390"/>
              <a:gd name="connsiteY33" fmla="*/ 188677 h 3163891"/>
              <a:gd name="connsiteX0" fmla="*/ 7876743 w 7918098"/>
              <a:gd name="connsiteY0" fmla="*/ 192078 h 3163891"/>
              <a:gd name="connsiteX1" fmla="*/ 7917662 w 7918098"/>
              <a:gd name="connsiteY1" fmla="*/ 3132551 h 3163891"/>
              <a:gd name="connsiteX2" fmla="*/ 94488 w 7918098"/>
              <a:gd name="connsiteY2" fmla="*/ 3159935 h 3163891"/>
              <a:gd name="connsiteX3" fmla="*/ 11408 w 7918098"/>
              <a:gd name="connsiteY3" fmla="*/ 192760 h 3163891"/>
              <a:gd name="connsiteX4" fmla="*/ 190002 w 7918098"/>
              <a:gd name="connsiteY4" fmla="*/ 280866 h 3163891"/>
              <a:gd name="connsiteX5" fmla="*/ 389211 w 7918098"/>
              <a:gd name="connsiteY5" fmla="*/ 198067 h 3163891"/>
              <a:gd name="connsiteX6" fmla="*/ 723401 w 7918098"/>
              <a:gd name="connsiteY6" fmla="*/ 335635 h 3163891"/>
              <a:gd name="connsiteX7" fmla="*/ 990102 w 7918098"/>
              <a:gd name="connsiteY7" fmla="*/ 185004 h 3163891"/>
              <a:gd name="connsiteX8" fmla="*/ 1287757 w 7918098"/>
              <a:gd name="connsiteY8" fmla="*/ 316585 h 3163891"/>
              <a:gd name="connsiteX9" fmla="*/ 1538742 w 7918098"/>
              <a:gd name="connsiteY9" fmla="*/ 158879 h 3163891"/>
              <a:gd name="connsiteX10" fmla="*/ 1816395 w 7918098"/>
              <a:gd name="connsiteY10" fmla="*/ 309441 h 3163891"/>
              <a:gd name="connsiteX11" fmla="*/ 2087382 w 7918098"/>
              <a:gd name="connsiteY11" fmla="*/ 145816 h 3163891"/>
              <a:gd name="connsiteX12" fmla="*/ 2383132 w 7918098"/>
              <a:gd name="connsiteY12" fmla="*/ 273722 h 3163891"/>
              <a:gd name="connsiteX13" fmla="*/ 2622959 w 7918098"/>
              <a:gd name="connsiteY13" fmla="*/ 132753 h 3163891"/>
              <a:gd name="connsiteX14" fmla="*/ 2902245 w 7918098"/>
              <a:gd name="connsiteY14" fmla="*/ 266578 h 3163891"/>
              <a:gd name="connsiteX15" fmla="*/ 3158536 w 7918098"/>
              <a:gd name="connsiteY15" fmla="*/ 132753 h 3163891"/>
              <a:gd name="connsiteX16" fmla="*/ 3452314 w 7918098"/>
              <a:gd name="connsiteY16" fmla="*/ 273722 h 3163891"/>
              <a:gd name="connsiteX17" fmla="*/ 3612966 w 7918098"/>
              <a:gd name="connsiteY17" fmla="*/ 203612 h 3163891"/>
              <a:gd name="connsiteX18" fmla="*/ 3746365 w 7918098"/>
              <a:gd name="connsiteY18" fmla="*/ 145816 h 3163891"/>
              <a:gd name="connsiteX19" fmla="*/ 4097632 w 7918098"/>
              <a:gd name="connsiteY19" fmla="*/ 304678 h 3163891"/>
              <a:gd name="connsiteX20" fmla="*/ 4409373 w 7918098"/>
              <a:gd name="connsiteY20" fmla="*/ 143435 h 3163891"/>
              <a:gd name="connsiteX21" fmla="*/ 4704580 w 7918098"/>
              <a:gd name="connsiteY21" fmla="*/ 293453 h 3163891"/>
              <a:gd name="connsiteX22" fmla="*/ 4960031 w 7918098"/>
              <a:gd name="connsiteY22" fmla="*/ 142278 h 3163891"/>
              <a:gd name="connsiteX23" fmla="*/ 5235077 w 7918098"/>
              <a:gd name="connsiteY23" fmla="*/ 255466 h 3163891"/>
              <a:gd name="connsiteX24" fmla="*/ 5491458 w 7918098"/>
              <a:gd name="connsiteY24" fmla="*/ 142753 h 3163891"/>
              <a:gd name="connsiteX25" fmla="*/ 5774827 w 7918098"/>
              <a:gd name="connsiteY25" fmla="*/ 271341 h 3163891"/>
              <a:gd name="connsiteX26" fmla="*/ 6041346 w 7918098"/>
              <a:gd name="connsiteY26" fmla="*/ 131596 h 3163891"/>
              <a:gd name="connsiteX27" fmla="*/ 6283236 w 7918098"/>
              <a:gd name="connsiteY27" fmla="*/ 276852 h 3163891"/>
              <a:gd name="connsiteX28" fmla="*/ 6636159 w 7918098"/>
              <a:gd name="connsiteY28" fmla="*/ 122865 h 3163891"/>
              <a:gd name="connsiteX29" fmla="*/ 6845596 w 7918098"/>
              <a:gd name="connsiteY29" fmla="*/ 256260 h 3163891"/>
              <a:gd name="connsiteX30" fmla="*/ 7159105 w 7918098"/>
              <a:gd name="connsiteY30" fmla="*/ 152597 h 3163891"/>
              <a:gd name="connsiteX31" fmla="*/ 7371852 w 7918098"/>
              <a:gd name="connsiteY31" fmla="*/ 287216 h 3163891"/>
              <a:gd name="connsiteX32" fmla="*/ 7607595 w 7918098"/>
              <a:gd name="connsiteY32" fmla="*/ 126085 h 3163891"/>
              <a:gd name="connsiteX33" fmla="*/ 7870689 w 7918098"/>
              <a:gd name="connsiteY33" fmla="*/ 188677 h 3163891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33" fmla="*/ 7866464 w 7913873"/>
              <a:gd name="connsiteY33" fmla="*/ 67595 h 3042809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31" fmla="*/ 7603370 w 7913452"/>
              <a:gd name="connsiteY31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0" fmla="*/ 7913437 w 7913452"/>
              <a:gd name="connsiteY0" fmla="*/ 3009686 h 3041026"/>
              <a:gd name="connsiteX1" fmla="*/ 90263 w 7913452"/>
              <a:gd name="connsiteY1" fmla="*/ 3037070 h 3041026"/>
              <a:gd name="connsiteX2" fmla="*/ 7183 w 7913452"/>
              <a:gd name="connsiteY2" fmla="*/ 69895 h 3041026"/>
              <a:gd name="connsiteX3" fmla="*/ 185777 w 7913452"/>
              <a:gd name="connsiteY3" fmla="*/ 158001 h 3041026"/>
              <a:gd name="connsiteX4" fmla="*/ 384986 w 7913452"/>
              <a:gd name="connsiteY4" fmla="*/ 75202 h 3041026"/>
              <a:gd name="connsiteX5" fmla="*/ 719176 w 7913452"/>
              <a:gd name="connsiteY5" fmla="*/ 212770 h 3041026"/>
              <a:gd name="connsiteX6" fmla="*/ 985877 w 7913452"/>
              <a:gd name="connsiteY6" fmla="*/ 62139 h 3041026"/>
              <a:gd name="connsiteX7" fmla="*/ 1283532 w 7913452"/>
              <a:gd name="connsiteY7" fmla="*/ 193720 h 3041026"/>
              <a:gd name="connsiteX8" fmla="*/ 1534517 w 7913452"/>
              <a:gd name="connsiteY8" fmla="*/ 36014 h 3041026"/>
              <a:gd name="connsiteX9" fmla="*/ 1812170 w 7913452"/>
              <a:gd name="connsiteY9" fmla="*/ 186576 h 3041026"/>
              <a:gd name="connsiteX10" fmla="*/ 2083157 w 7913452"/>
              <a:gd name="connsiteY10" fmla="*/ 22951 h 3041026"/>
              <a:gd name="connsiteX11" fmla="*/ 2378907 w 7913452"/>
              <a:gd name="connsiteY11" fmla="*/ 150857 h 3041026"/>
              <a:gd name="connsiteX12" fmla="*/ 2618734 w 7913452"/>
              <a:gd name="connsiteY12" fmla="*/ 9888 h 3041026"/>
              <a:gd name="connsiteX13" fmla="*/ 2898020 w 7913452"/>
              <a:gd name="connsiteY13" fmla="*/ 143713 h 3041026"/>
              <a:gd name="connsiteX14" fmla="*/ 3154311 w 7913452"/>
              <a:gd name="connsiteY14" fmla="*/ 9888 h 3041026"/>
              <a:gd name="connsiteX15" fmla="*/ 3448089 w 7913452"/>
              <a:gd name="connsiteY15" fmla="*/ 150857 h 3041026"/>
              <a:gd name="connsiteX16" fmla="*/ 3608741 w 7913452"/>
              <a:gd name="connsiteY16" fmla="*/ 80747 h 3041026"/>
              <a:gd name="connsiteX17" fmla="*/ 3742140 w 7913452"/>
              <a:gd name="connsiteY17" fmla="*/ 22951 h 3041026"/>
              <a:gd name="connsiteX18" fmla="*/ 4093407 w 7913452"/>
              <a:gd name="connsiteY18" fmla="*/ 181813 h 3041026"/>
              <a:gd name="connsiteX19" fmla="*/ 4405148 w 7913452"/>
              <a:gd name="connsiteY19" fmla="*/ 20570 h 3041026"/>
              <a:gd name="connsiteX20" fmla="*/ 4700355 w 7913452"/>
              <a:gd name="connsiteY20" fmla="*/ 170588 h 3041026"/>
              <a:gd name="connsiteX21" fmla="*/ 4955806 w 7913452"/>
              <a:gd name="connsiteY21" fmla="*/ 19413 h 3041026"/>
              <a:gd name="connsiteX22" fmla="*/ 5230852 w 7913452"/>
              <a:gd name="connsiteY22" fmla="*/ 132601 h 3041026"/>
              <a:gd name="connsiteX23" fmla="*/ 5487233 w 7913452"/>
              <a:gd name="connsiteY23" fmla="*/ 19888 h 3041026"/>
              <a:gd name="connsiteX24" fmla="*/ 5770602 w 7913452"/>
              <a:gd name="connsiteY24" fmla="*/ 148476 h 3041026"/>
              <a:gd name="connsiteX25" fmla="*/ 6037121 w 7913452"/>
              <a:gd name="connsiteY25" fmla="*/ 8731 h 3041026"/>
              <a:gd name="connsiteX26" fmla="*/ 6279011 w 7913452"/>
              <a:gd name="connsiteY26" fmla="*/ 153987 h 3041026"/>
              <a:gd name="connsiteX27" fmla="*/ 6631934 w 7913452"/>
              <a:gd name="connsiteY27" fmla="*/ 0 h 3041026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26" fmla="*/ 6279011 w 7913452"/>
              <a:gd name="connsiteY26" fmla="*/ 148683 h 3035722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0" fmla="*/ 6149280 w 6149300"/>
              <a:gd name="connsiteY0" fmla="*/ 2985927 h 3034628"/>
              <a:gd name="connsiteX1" fmla="*/ 90263 w 6149300"/>
              <a:gd name="connsiteY1" fmla="*/ 3031766 h 3034628"/>
              <a:gd name="connsiteX2" fmla="*/ 7183 w 6149300"/>
              <a:gd name="connsiteY2" fmla="*/ 64591 h 3034628"/>
              <a:gd name="connsiteX3" fmla="*/ 185777 w 6149300"/>
              <a:gd name="connsiteY3" fmla="*/ 152697 h 3034628"/>
              <a:gd name="connsiteX4" fmla="*/ 384986 w 6149300"/>
              <a:gd name="connsiteY4" fmla="*/ 69898 h 3034628"/>
              <a:gd name="connsiteX5" fmla="*/ 719176 w 6149300"/>
              <a:gd name="connsiteY5" fmla="*/ 207466 h 3034628"/>
              <a:gd name="connsiteX6" fmla="*/ 985877 w 6149300"/>
              <a:gd name="connsiteY6" fmla="*/ 56835 h 3034628"/>
              <a:gd name="connsiteX7" fmla="*/ 1283532 w 6149300"/>
              <a:gd name="connsiteY7" fmla="*/ 188416 h 3034628"/>
              <a:gd name="connsiteX8" fmla="*/ 1534517 w 6149300"/>
              <a:gd name="connsiteY8" fmla="*/ 30710 h 3034628"/>
              <a:gd name="connsiteX9" fmla="*/ 1812170 w 6149300"/>
              <a:gd name="connsiteY9" fmla="*/ 181272 h 3034628"/>
              <a:gd name="connsiteX10" fmla="*/ 2083157 w 6149300"/>
              <a:gd name="connsiteY10" fmla="*/ 17647 h 3034628"/>
              <a:gd name="connsiteX11" fmla="*/ 2378907 w 6149300"/>
              <a:gd name="connsiteY11" fmla="*/ 145553 h 3034628"/>
              <a:gd name="connsiteX12" fmla="*/ 2618734 w 6149300"/>
              <a:gd name="connsiteY12" fmla="*/ 4584 h 3034628"/>
              <a:gd name="connsiteX13" fmla="*/ 2898020 w 6149300"/>
              <a:gd name="connsiteY13" fmla="*/ 138409 h 3034628"/>
              <a:gd name="connsiteX14" fmla="*/ 3154311 w 6149300"/>
              <a:gd name="connsiteY14" fmla="*/ 4584 h 3034628"/>
              <a:gd name="connsiteX15" fmla="*/ 3448089 w 6149300"/>
              <a:gd name="connsiteY15" fmla="*/ 145553 h 3034628"/>
              <a:gd name="connsiteX16" fmla="*/ 3608741 w 6149300"/>
              <a:gd name="connsiteY16" fmla="*/ 75443 h 3034628"/>
              <a:gd name="connsiteX17" fmla="*/ 3742140 w 6149300"/>
              <a:gd name="connsiteY17" fmla="*/ 17647 h 3034628"/>
              <a:gd name="connsiteX18" fmla="*/ 4093407 w 6149300"/>
              <a:gd name="connsiteY18" fmla="*/ 176509 h 3034628"/>
              <a:gd name="connsiteX19" fmla="*/ 4405148 w 6149300"/>
              <a:gd name="connsiteY19" fmla="*/ 15266 h 3034628"/>
              <a:gd name="connsiteX20" fmla="*/ 4700355 w 6149300"/>
              <a:gd name="connsiteY20" fmla="*/ 165284 h 3034628"/>
              <a:gd name="connsiteX21" fmla="*/ 4955806 w 6149300"/>
              <a:gd name="connsiteY21" fmla="*/ 14109 h 3034628"/>
              <a:gd name="connsiteX22" fmla="*/ 5230852 w 6149300"/>
              <a:gd name="connsiteY22" fmla="*/ 127297 h 3034628"/>
              <a:gd name="connsiteX23" fmla="*/ 5487233 w 6149300"/>
              <a:gd name="connsiteY23" fmla="*/ 14584 h 3034628"/>
              <a:gd name="connsiteX24" fmla="*/ 5770602 w 6149300"/>
              <a:gd name="connsiteY24" fmla="*/ 143172 h 3034628"/>
              <a:gd name="connsiteX25" fmla="*/ 6037121 w 6149300"/>
              <a:gd name="connsiteY25" fmla="*/ 3427 h 3034628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34517 w 6149300"/>
              <a:gd name="connsiteY8" fmla="*/ 48856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08159 w 6149300"/>
              <a:gd name="connsiteY12" fmla="*/ 52397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49300" h="3052774">
                <a:moveTo>
                  <a:pt x="6149280" y="3004073"/>
                </a:moveTo>
                <a:cubicBezTo>
                  <a:pt x="6162053" y="3010758"/>
                  <a:pt x="93438" y="3065787"/>
                  <a:pt x="90263" y="3049912"/>
                </a:cubicBezTo>
                <a:cubicBezTo>
                  <a:pt x="-25912" y="3039767"/>
                  <a:pt x="801" y="73534"/>
                  <a:pt x="7183" y="82737"/>
                </a:cubicBezTo>
                <a:cubicBezTo>
                  <a:pt x="13565" y="91940"/>
                  <a:pt x="122810" y="169959"/>
                  <a:pt x="185777" y="170843"/>
                </a:cubicBezTo>
                <a:cubicBezTo>
                  <a:pt x="248744" y="171727"/>
                  <a:pt x="291324" y="62644"/>
                  <a:pt x="384986" y="88044"/>
                </a:cubicBezTo>
                <a:cubicBezTo>
                  <a:pt x="485270" y="84687"/>
                  <a:pt x="618892" y="228969"/>
                  <a:pt x="719176" y="225612"/>
                </a:cubicBezTo>
                <a:lnTo>
                  <a:pt x="985877" y="121600"/>
                </a:lnTo>
                <a:cubicBezTo>
                  <a:pt x="1078745" y="115454"/>
                  <a:pt x="1190664" y="212708"/>
                  <a:pt x="1283532" y="206562"/>
                </a:cubicBezTo>
                <a:lnTo>
                  <a:pt x="1506316" y="103951"/>
                </a:lnTo>
                <a:cubicBezTo>
                  <a:pt x="1593311" y="102545"/>
                  <a:pt x="1725175" y="200824"/>
                  <a:pt x="1812170" y="199418"/>
                </a:cubicBezTo>
                <a:cubicBezTo>
                  <a:pt x="1902499" y="144876"/>
                  <a:pt x="1978140" y="123206"/>
                  <a:pt x="2086682" y="90889"/>
                </a:cubicBezTo>
                <a:cubicBezTo>
                  <a:pt x="2178122" y="89868"/>
                  <a:pt x="2287467" y="164720"/>
                  <a:pt x="2378907" y="163699"/>
                </a:cubicBezTo>
                <a:cubicBezTo>
                  <a:pt x="2458849" y="116709"/>
                  <a:pt x="2506968" y="83512"/>
                  <a:pt x="2608159" y="52397"/>
                </a:cubicBezTo>
                <a:cubicBezTo>
                  <a:pt x="2692523" y="51762"/>
                  <a:pt x="2813656" y="157190"/>
                  <a:pt x="2898020" y="156555"/>
                </a:cubicBezTo>
                <a:cubicBezTo>
                  <a:pt x="2983450" y="111947"/>
                  <a:pt x="3056739" y="38763"/>
                  <a:pt x="3154311" y="22730"/>
                </a:cubicBezTo>
                <a:cubicBezTo>
                  <a:pt x="3253824" y="23682"/>
                  <a:pt x="3348576" y="162747"/>
                  <a:pt x="3448089" y="163699"/>
                </a:cubicBezTo>
                <a:cubicBezTo>
                  <a:pt x="3508723" y="138212"/>
                  <a:pt x="3548107" y="119076"/>
                  <a:pt x="3608741" y="93589"/>
                </a:cubicBezTo>
                <a:cubicBezTo>
                  <a:pt x="3653207" y="74324"/>
                  <a:pt x="3673389" y="36008"/>
                  <a:pt x="3742140" y="35793"/>
                </a:cubicBezTo>
                <a:cubicBezTo>
                  <a:pt x="3839385" y="35566"/>
                  <a:pt x="3996162" y="194882"/>
                  <a:pt x="4093407" y="194655"/>
                </a:cubicBezTo>
                <a:cubicBezTo>
                  <a:pt x="4197321" y="140907"/>
                  <a:pt x="4329809" y="55410"/>
                  <a:pt x="4405148" y="33412"/>
                </a:cubicBezTo>
                <a:cubicBezTo>
                  <a:pt x="4522600" y="29443"/>
                  <a:pt x="4557503" y="133424"/>
                  <a:pt x="4700355" y="183430"/>
                </a:cubicBezTo>
                <a:lnTo>
                  <a:pt x="4955806" y="32255"/>
                </a:lnTo>
                <a:cubicBezTo>
                  <a:pt x="5050043" y="17457"/>
                  <a:pt x="5120585" y="123139"/>
                  <a:pt x="5230852" y="145443"/>
                </a:cubicBezTo>
                <a:cubicBezTo>
                  <a:pt x="5341119" y="167747"/>
                  <a:pt x="5400450" y="54955"/>
                  <a:pt x="5487233" y="32730"/>
                </a:cubicBezTo>
                <a:cubicBezTo>
                  <a:pt x="5574016" y="10505"/>
                  <a:pt x="5666239" y="166253"/>
                  <a:pt x="5770602" y="161318"/>
                </a:cubicBezTo>
                <a:cubicBezTo>
                  <a:pt x="5874965" y="156383"/>
                  <a:pt x="6012270" y="-25846"/>
                  <a:pt x="6113409" y="3118"/>
                </a:cubicBezTo>
              </a:path>
            </a:pathLst>
          </a:custGeom>
          <a:solidFill>
            <a:srgbClr val="0070C0">
              <a:alpha val="8000"/>
            </a:srgbClr>
          </a:solidFill>
          <a:ln>
            <a:solidFill>
              <a:schemeClr val="accent1">
                <a:lumMod val="40000"/>
                <a:lumOff val="60000"/>
                <a:alpha val="63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поле">
            <a:extLst>
              <a:ext uri="{FF2B5EF4-FFF2-40B4-BE49-F238E27FC236}">
                <a16:creationId xmlns="" xmlns:a16="http://schemas.microsoft.com/office/drawing/2014/main" id="{8ACBA6A4-6206-40C1-951B-045DADF06BF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9232155" cy="6027968"/>
          </a:xfrm>
          <a:prstGeom prst="rect">
            <a:avLst/>
          </a:prstGeom>
        </p:spPr>
      </p:pic>
      <p:grpSp>
        <p:nvGrpSpPr>
          <p:cNvPr id="2" name="Группа 2">
            <a:extLst>
              <a:ext uri="{FF2B5EF4-FFF2-40B4-BE49-F238E27FC236}">
                <a16:creationId xmlns="" xmlns:a16="http://schemas.microsoft.com/office/drawing/2014/main" id="{A70AC149-4B45-4592-965D-62F1F2948E2C}"/>
              </a:ext>
            </a:extLst>
          </p:cNvPr>
          <p:cNvGrpSpPr/>
          <p:nvPr/>
        </p:nvGrpSpPr>
        <p:grpSpPr>
          <a:xfrm rot="1850946">
            <a:off x="4982188" y="2946426"/>
            <a:ext cx="1525661" cy="2530321"/>
            <a:chOff x="6878897" y="824320"/>
            <a:chExt cx="2034214" cy="2530321"/>
          </a:xfrm>
        </p:grpSpPr>
        <p:pic>
          <p:nvPicPr>
            <p:cNvPr id="40" name="ответ">
              <a:extLst>
                <a:ext uri="{FF2B5EF4-FFF2-40B4-BE49-F238E27FC236}">
                  <a16:creationId xmlns="" xmlns:a16="http://schemas.microsoft.com/office/drawing/2014/main" id="{BAC76213-DC67-484F-AA1A-F58BB17CC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513">
              <a:off x="6878897" y="824320"/>
              <a:ext cx="1633750" cy="253032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0534C79D-5FD1-438F-A8FA-7A4335B7A9B1}"/>
                </a:ext>
              </a:extLst>
            </p:cNvPr>
            <p:cNvSpPr txBox="1"/>
            <p:nvPr/>
          </p:nvSpPr>
          <p:spPr>
            <a:xfrm rot="20109401">
              <a:off x="7273545" y="1792264"/>
              <a:ext cx="1639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smtClean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sugar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endParaRPr>
            </a:p>
          </p:txBody>
        </p:sp>
      </p:grpSp>
      <p:grpSp>
        <p:nvGrpSpPr>
          <p:cNvPr id="3" name="Группа 1">
            <a:extLst>
              <a:ext uri="{FF2B5EF4-FFF2-40B4-BE49-F238E27FC236}">
                <a16:creationId xmlns="" xmlns:a16="http://schemas.microsoft.com/office/drawing/2014/main" id="{3413E094-7FD2-4818-BB4B-4283F6B04EC8}"/>
              </a:ext>
            </a:extLst>
          </p:cNvPr>
          <p:cNvGrpSpPr/>
          <p:nvPr/>
        </p:nvGrpSpPr>
        <p:grpSpPr>
          <a:xfrm>
            <a:off x="5082416" y="4466017"/>
            <a:ext cx="1358557" cy="2530321"/>
            <a:chOff x="6935433" y="905422"/>
            <a:chExt cx="1811408" cy="2530321"/>
          </a:xfrm>
        </p:grpSpPr>
        <p:pic>
          <p:nvPicPr>
            <p:cNvPr id="36" name="ответ">
              <a:extLst>
                <a:ext uri="{FF2B5EF4-FFF2-40B4-BE49-F238E27FC236}">
                  <a16:creationId xmlns="" xmlns:a16="http://schemas.microsoft.com/office/drawing/2014/main" id="{8C071277-C4BB-42C6-983C-BE1E1C230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513">
              <a:off x="6935433" y="905422"/>
              <a:ext cx="1633750" cy="253032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E0B20813-72AE-4DCD-8CDB-A782D23D9F72}"/>
                </a:ext>
              </a:extLst>
            </p:cNvPr>
            <p:cNvSpPr txBox="1"/>
            <p:nvPr/>
          </p:nvSpPr>
          <p:spPr>
            <a:xfrm rot="20164548">
              <a:off x="7502483" y="1882778"/>
              <a:ext cx="12443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smtClean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ham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endParaRPr>
            </a:p>
          </p:txBody>
        </p:sp>
      </p:grpSp>
      <p:pic>
        <p:nvPicPr>
          <p:cNvPr id="19" name="стэн">
            <a:extLst>
              <a:ext uri="{FF2B5EF4-FFF2-40B4-BE49-F238E27FC236}">
                <a16:creationId xmlns="" xmlns:a16="http://schemas.microsoft.com/office/drawing/2014/main" id="{140D269D-5428-4B1B-8DF5-60060C29B7F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2" y="2485820"/>
            <a:ext cx="3055738" cy="4372180"/>
          </a:xfrm>
          <a:prstGeom prst="rect">
            <a:avLst/>
          </a:prstGeom>
        </p:spPr>
      </p:pic>
      <p:grpSp>
        <p:nvGrpSpPr>
          <p:cNvPr id="9" name="Группа удочка">
            <a:extLst>
              <a:ext uri="{FF2B5EF4-FFF2-40B4-BE49-F238E27FC236}">
                <a16:creationId xmlns="" xmlns:a16="http://schemas.microsoft.com/office/drawing/2014/main" id="{439AFB07-D9B3-4375-94F6-F55EA90A3A36}"/>
              </a:ext>
            </a:extLst>
          </p:cNvPr>
          <p:cNvGrpSpPr/>
          <p:nvPr/>
        </p:nvGrpSpPr>
        <p:grpSpPr>
          <a:xfrm>
            <a:off x="-296502" y="3510116"/>
            <a:ext cx="3518333" cy="2865657"/>
            <a:chOff x="-395335" y="3510115"/>
            <a:chExt cx="4691110" cy="2865657"/>
          </a:xfrm>
        </p:grpSpPr>
        <p:pic>
          <p:nvPicPr>
            <p:cNvPr id="25" name="удочка">
              <a:extLst>
                <a:ext uri="{FF2B5EF4-FFF2-40B4-BE49-F238E27FC236}">
                  <a16:creationId xmlns="" xmlns:a16="http://schemas.microsoft.com/office/drawing/2014/main" id="{D9251C8E-9EDA-492C-94AD-217E590DE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5335" y="3510115"/>
              <a:ext cx="4691110" cy="2865657"/>
            </a:xfrm>
            <a:prstGeom prst="rect">
              <a:avLst/>
            </a:prstGeom>
            <a:effectLst>
              <a:glow rad="38100">
                <a:schemeClr val="accent4">
                  <a:satMod val="175000"/>
                  <a:alpha val="23000"/>
                </a:schemeClr>
              </a:glow>
            </a:effectLst>
          </p:spPr>
        </p:pic>
        <p:pic>
          <p:nvPicPr>
            <p:cNvPr id="27" name="крючок">
              <a:extLst>
                <a:ext uri="{FF2B5EF4-FFF2-40B4-BE49-F238E27FC236}">
                  <a16:creationId xmlns="" xmlns:a16="http://schemas.microsoft.com/office/drawing/2014/main" id="{36B50C34-30EA-4C71-AD41-A7E833B33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667" r="25185"/>
            <a:stretch/>
          </p:blipFill>
          <p:spPr>
            <a:xfrm rot="20259969" flipH="1">
              <a:off x="3971798" y="5644970"/>
              <a:ext cx="231328" cy="427068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31" name="леска">
              <a:extLst>
                <a:ext uri="{FF2B5EF4-FFF2-40B4-BE49-F238E27FC236}">
                  <a16:creationId xmlns="" xmlns:a16="http://schemas.microsoft.com/office/drawing/2014/main" id="{5A56D60D-53DF-49C8-B267-9BF443054AF2}"/>
                </a:ext>
              </a:extLst>
            </p:cNvPr>
            <p:cNvSpPr/>
            <p:nvPr/>
          </p:nvSpPr>
          <p:spPr>
            <a:xfrm>
              <a:off x="3943350" y="4676775"/>
              <a:ext cx="135490" cy="1009650"/>
            </a:xfrm>
            <a:custGeom>
              <a:avLst/>
              <a:gdLst>
                <a:gd name="connsiteX0" fmla="*/ 0 w 135490"/>
                <a:gd name="connsiteY0" fmla="*/ 0 h 1009650"/>
                <a:gd name="connsiteX1" fmla="*/ 133350 w 135490"/>
                <a:gd name="connsiteY1" fmla="*/ 428625 h 1009650"/>
                <a:gd name="connsiteX2" fmla="*/ 85725 w 135490"/>
                <a:gd name="connsiteY2" fmla="*/ 1009650 h 1009650"/>
                <a:gd name="connsiteX3" fmla="*/ 85725 w 135490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90" h="1009650">
                  <a:moveTo>
                    <a:pt x="0" y="0"/>
                  </a:moveTo>
                  <a:cubicBezTo>
                    <a:pt x="59531" y="130175"/>
                    <a:pt x="119063" y="260350"/>
                    <a:pt x="133350" y="428625"/>
                  </a:cubicBezTo>
                  <a:cubicBezTo>
                    <a:pt x="147637" y="596900"/>
                    <a:pt x="85725" y="1009650"/>
                    <a:pt x="85725" y="1009650"/>
                  </a:cubicBezTo>
                  <a:lnTo>
                    <a:pt x="85725" y="1009650"/>
                  </a:ln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3" name="кнопка переход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52" y="5871598"/>
            <a:ext cx="952154" cy="84265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45" name="рыба линейка">
            <a:extLst>
              <a:ext uri="{FF2B5EF4-FFF2-40B4-BE49-F238E27FC236}">
                <a16:creationId xmlns="" xmlns:a16="http://schemas.microsoft.com/office/drawing/2014/main" id="{90FEEE25-3728-4F0F-80C5-659E0570D0F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-245629" y="669645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7" name="удочка">
            <a:extLst>
              <a:ext uri="{FF2B5EF4-FFF2-40B4-BE49-F238E27FC236}">
                <a16:creationId xmlns="" xmlns:a16="http://schemas.microsoft.com/office/drawing/2014/main" id="{75D47ECA-A31F-404D-BD09-1139D49C065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293" y="3518847"/>
            <a:ext cx="3518333" cy="2865657"/>
          </a:xfrm>
          <a:prstGeom prst="rect">
            <a:avLst/>
          </a:prstGeom>
          <a:effectLst>
            <a:glow rad="38100">
              <a:schemeClr val="accent4">
                <a:satMod val="175000"/>
                <a:alpha val="23000"/>
              </a:schemeClr>
            </a:glow>
          </a:effectLst>
        </p:spPr>
      </p:pic>
      <p:grpSp>
        <p:nvGrpSpPr>
          <p:cNvPr id="23" name="Группа леска">
            <a:extLst>
              <a:ext uri="{FF2B5EF4-FFF2-40B4-BE49-F238E27FC236}">
                <a16:creationId xmlns="" xmlns:a16="http://schemas.microsoft.com/office/drawing/2014/main" id="{23FEFF22-5706-4BE5-8D2A-D8AF2F4F5607}"/>
              </a:ext>
            </a:extLst>
          </p:cNvPr>
          <p:cNvGrpSpPr/>
          <p:nvPr/>
        </p:nvGrpSpPr>
        <p:grpSpPr>
          <a:xfrm>
            <a:off x="2967713" y="4732913"/>
            <a:ext cx="194832" cy="1395263"/>
            <a:chOff x="4341558" y="1533135"/>
            <a:chExt cx="259776" cy="1395263"/>
          </a:xfrm>
        </p:grpSpPr>
        <p:pic>
          <p:nvPicPr>
            <p:cNvPr id="48" name="крючок">
              <a:extLst>
                <a:ext uri="{FF2B5EF4-FFF2-40B4-BE49-F238E27FC236}">
                  <a16:creationId xmlns="" xmlns:a16="http://schemas.microsoft.com/office/drawing/2014/main" id="{68040706-4BCF-4FBF-AAC2-E9ED9BF6A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667" r="25185"/>
            <a:stretch/>
          </p:blipFill>
          <p:spPr>
            <a:xfrm rot="20259969" flipH="1">
              <a:off x="4370006" y="2501330"/>
              <a:ext cx="231328" cy="427068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49" name="леска">
              <a:extLst>
                <a:ext uri="{FF2B5EF4-FFF2-40B4-BE49-F238E27FC236}">
                  <a16:creationId xmlns="" xmlns:a16="http://schemas.microsoft.com/office/drawing/2014/main" id="{C5BD5696-AEBF-48A1-BC07-77566B52F221}"/>
                </a:ext>
              </a:extLst>
            </p:cNvPr>
            <p:cNvSpPr/>
            <p:nvPr/>
          </p:nvSpPr>
          <p:spPr>
            <a:xfrm>
              <a:off x="4341558" y="1533135"/>
              <a:ext cx="135490" cy="1009650"/>
            </a:xfrm>
            <a:custGeom>
              <a:avLst/>
              <a:gdLst>
                <a:gd name="connsiteX0" fmla="*/ 0 w 135490"/>
                <a:gd name="connsiteY0" fmla="*/ 0 h 1009650"/>
                <a:gd name="connsiteX1" fmla="*/ 133350 w 135490"/>
                <a:gd name="connsiteY1" fmla="*/ 428625 h 1009650"/>
                <a:gd name="connsiteX2" fmla="*/ 85725 w 135490"/>
                <a:gd name="connsiteY2" fmla="*/ 1009650 h 1009650"/>
                <a:gd name="connsiteX3" fmla="*/ 85725 w 135490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90" h="1009650">
                  <a:moveTo>
                    <a:pt x="0" y="0"/>
                  </a:moveTo>
                  <a:cubicBezTo>
                    <a:pt x="59531" y="130175"/>
                    <a:pt x="119063" y="260350"/>
                    <a:pt x="133350" y="428625"/>
                  </a:cubicBezTo>
                  <a:cubicBezTo>
                    <a:pt x="147637" y="596900"/>
                    <a:pt x="85725" y="1009650"/>
                    <a:pt x="85725" y="1009650"/>
                  </a:cubicBezTo>
                  <a:lnTo>
                    <a:pt x="85725" y="1009650"/>
                  </a:ln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2" name="рыба пойманная">
            <a:extLst>
              <a:ext uri="{FF2B5EF4-FFF2-40B4-BE49-F238E27FC236}">
                <a16:creationId xmlns="" xmlns:a16="http://schemas.microsoft.com/office/drawing/2014/main" id="{34929721-1505-4AD7-B097-DEF00D396EA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5492805" flipH="1">
            <a:off x="2500580" y="6255839"/>
            <a:ext cx="1247641" cy="431501"/>
          </a:xfrm>
          <a:prstGeom prst="rect">
            <a:avLst/>
          </a:prstGeom>
          <a:effectLst>
            <a:glow rad="381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20" name="рыбалка звук">
            <a:hlinkClick r:id="" action="ppaction://media"/>
            <a:extLst>
              <a:ext uri="{FF2B5EF4-FFF2-40B4-BE49-F238E27FC236}">
                <a16:creationId xmlns="" xmlns:a16="http://schemas.microsoft.com/office/drawing/2014/main" id="{FCE49463-CD01-4928-B25D-03FBEC748B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4256485" y="-935038"/>
            <a:ext cx="457200" cy="609600"/>
          </a:xfrm>
          <a:prstGeom prst="rect">
            <a:avLst/>
          </a:prstGeom>
        </p:spPr>
      </p:pic>
      <p:pic>
        <p:nvPicPr>
          <p:cNvPr id="21" name="леска">
            <a:hlinkClick r:id="" action="ppaction://media"/>
            <a:extLst>
              <a:ext uri="{FF2B5EF4-FFF2-40B4-BE49-F238E27FC236}">
                <a16:creationId xmlns="" xmlns:a16="http://schemas.microsoft.com/office/drawing/2014/main" id="{52828194-E0FB-4C46-B324-AD7BB1A7B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5134204" y="-827035"/>
            <a:ext cx="457200" cy="609600"/>
          </a:xfrm>
          <a:prstGeom prst="rect">
            <a:avLst/>
          </a:prstGeom>
        </p:spPr>
      </p:pic>
      <p:pic>
        <p:nvPicPr>
          <p:cNvPr id="22" name="рыба">
            <a:hlinkClick r:id="" action="ppaction://media"/>
            <a:extLst>
              <a:ext uri="{FF2B5EF4-FFF2-40B4-BE49-F238E27FC236}">
                <a16:creationId xmlns="" xmlns:a16="http://schemas.microsoft.com/office/drawing/2014/main" id="{DCE9E1EC-4743-42C1-9561-DD4E9F4EF7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2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5900203" y="-861838"/>
            <a:ext cx="457200" cy="609600"/>
          </a:xfrm>
          <a:prstGeom prst="rect">
            <a:avLst/>
          </a:prstGeom>
        </p:spPr>
      </p:pic>
      <p:pic>
        <p:nvPicPr>
          <p:cNvPr id="42" name="рыба линейка">
            <a:extLst>
              <a:ext uri="{FF2B5EF4-FFF2-40B4-BE49-F238E27FC236}">
                <a16:creationId xmlns="" xmlns:a16="http://schemas.microsoft.com/office/drawing/2014/main" id="{95A2B113-A76D-41C0-99C3-8ABCB76CEA3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2965021" y="632831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6" name="рыба линейка">
            <a:extLst>
              <a:ext uri="{FF2B5EF4-FFF2-40B4-BE49-F238E27FC236}">
                <a16:creationId xmlns="" xmlns:a16="http://schemas.microsoft.com/office/drawing/2014/main" id="{9D06E1E8-B135-41AA-A929-F86FA863475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284549" y="628784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1" name="рыба линейка">
            <a:extLst>
              <a:ext uri="{FF2B5EF4-FFF2-40B4-BE49-F238E27FC236}">
                <a16:creationId xmlns="" xmlns:a16="http://schemas.microsoft.com/office/drawing/2014/main" id="{F6669520-BDA9-4C26-B9F7-8E8F3641286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814726" y="628783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2" name="рыба линейка">
            <a:extLst>
              <a:ext uri="{FF2B5EF4-FFF2-40B4-BE49-F238E27FC236}">
                <a16:creationId xmlns="" xmlns:a16="http://schemas.microsoft.com/office/drawing/2014/main" id="{3A7F8A67-7D7A-4AD0-8BA9-060DC1AC264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1341168" y="647902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3" name="рыба линейка">
            <a:extLst>
              <a:ext uri="{FF2B5EF4-FFF2-40B4-BE49-F238E27FC236}">
                <a16:creationId xmlns="" xmlns:a16="http://schemas.microsoft.com/office/drawing/2014/main" id="{509D49B2-F41F-4CDC-82FD-D8846BB741B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1870209" y="669643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4" name="рыба линейка">
            <a:extLst>
              <a:ext uri="{FF2B5EF4-FFF2-40B4-BE49-F238E27FC236}">
                <a16:creationId xmlns="" xmlns:a16="http://schemas.microsoft.com/office/drawing/2014/main" id="{25BF396D-3290-43A8-BE0A-D546CD89555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2402787" y="669643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55" name="Группа 54"/>
          <p:cNvGrpSpPr/>
          <p:nvPr/>
        </p:nvGrpSpPr>
        <p:grpSpPr>
          <a:xfrm>
            <a:off x="6660232" y="3429000"/>
            <a:ext cx="2483768" cy="2520280"/>
            <a:chOff x="6660232" y="3429000"/>
            <a:chExt cx="2483768" cy="2520280"/>
          </a:xfrm>
        </p:grpSpPr>
        <p:sp>
          <p:nvSpPr>
            <p:cNvPr id="44" name="Блок-схема: узел 43"/>
            <p:cNvSpPr/>
            <p:nvPr/>
          </p:nvSpPr>
          <p:spPr>
            <a:xfrm>
              <a:off x="6660232" y="3429000"/>
              <a:ext cx="2339752" cy="2520280"/>
            </a:xfrm>
            <a:prstGeom prst="flowChartConnector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 descr="1614578327_16-p-sir-na-belom-fone-26.jpg"/>
            <p:cNvPicPr>
              <a:picLocks noChangeAspect="1"/>
            </p:cNvPicPr>
            <p:nvPr/>
          </p:nvPicPr>
          <p:blipFill>
            <a:blip r:embed="rId2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75155" y="3717032"/>
              <a:ext cx="2468845" cy="1872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0062778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C 0 0.00579 0.00299 0.01088 0.00703 0.01088 C 0.01198 0.01088 0.0138 0.00532 0.01432 0.00185 L 0.0151 -0.00255 C 0.01576 -0.00579 0.01784 -0.01065 0.02305 -0.01065 C 0.02643 -0.01065 0.03047 -0.00625 0.03047 1.85185E-6 C 0.03047 0.00579 0.02643 0.01088 0.02305 0.01088 C 0.01784 0.01088 0.01576 0.00532 0.0151 0.00185 L 0.01432 -0.00255 C 0.0138 -0.00579 0.01198 -0.01065 0.00703 -0.01065 C 0.00299 -0.01065 0 -0.00625 0 1.85185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0 C 4.58333E-6 0.00718 0.00299 0.01343 0.00703 0.01343 C 0.01197 0.01343 0.0138 0.00671 0.01432 0.00231 L 0.0151 -0.00324 C 0.01575 -0.00741 0.01783 -0.01343 0.02304 -0.01343 C 0.02643 -0.01343 0.03046 -0.0081 0.03046 0 C 0.03046 0.00718 0.02643 0.01343 0.02304 0.01343 C 0.01783 0.01343 0.01575 0.00671 0.0151 0.00231 L 0.01432 -0.00324 C 0.0138 -0.00741 0.01197 -0.01343 0.00703 -0.01343 C 0.00299 -0.01343 4.58333E-6 -0.0081 4.58333E-6 0 Z " pathEditMode="relative" rAng="0" ptsTypes="AAAAAAAAA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2.22222E-6 C 4.79167E-6 0.00717 0.00299 0.01342 0.00703 0.01342 C 0.01197 0.01342 0.0138 0.00671 0.01432 0.00231 L 0.0151 -0.00324 C 0.01575 -0.00741 0.01783 -0.01343 0.02304 -0.01343 C 0.02643 -0.01343 0.03046 -0.0081 0.03046 2.22222E-6 C 0.03046 0.00717 0.02643 0.01342 0.02304 0.01342 C 0.01783 0.01342 0.01575 0.00671 0.0151 0.00231 L 0.01432 -0.00324 C 0.0138 -0.00741 0.01197 -0.01343 0.00703 -0.01343 C 0.00299 -0.01343 4.79167E-6 -0.0081 4.79167E-6 2.22222E-6 Z " pathEditMode="relative" rAng="0" ptsTypes="AAAAAAAAA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4.81481E-6 L -1.20781 -0.01667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56" y="-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3 -0.01065 L -0.33463 0.02453 C -0.4039 0.03287 -0.50846 0.0375 -0.61797 0.0375 C -0.74231 0.0375 -0.84231 0.03287 -0.91159 0.02453 L -1.24557 -0.01065 " pathEditMode="relative" rAng="0" ptsTypes="AAAAA">
                                      <p:cBhvr>
                                        <p:cTn id="14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66" y="24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C 2.08333E-7 0.00578 0.00299 0.01088 0.00703 0.01088 C 0.01198 0.01088 0.0138 0.00532 0.01432 0.00185 L 0.0151 -0.00255 C 0.01576 -0.00579 0.01784 -0.01065 0.02305 -0.01065 C 0.02643 -0.01065 0.03047 -0.00625 0.03047 2.96296E-6 C 0.03047 0.00578 0.02643 0.01088 0.02305 0.01088 C 0.01784 0.01088 0.01576 0.00532 0.0151 0.00185 L 0.01432 -0.00255 C 0.0138 -0.00579 0.01198 -0.01065 0.00703 -0.01065 C 0.00299 -0.01065 2.08333E-7 -0.00625 2.08333E-7 2.96296E-6 Z " pathEditMode="relative" rAng="0" ptsTypes="AAAAAAAAAAA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2.59259E-6 L 1.18541 0.01528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6" y="76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7552 -0.01065 L 0.07552 -0.01042 C 0.08398 -0.01736 0.09245 -0.02315 0.10065 -0.03079 C 0.10391 -0.03403 0.10586 -0.04352 0.10963 -0.04283 C 0.13333 -0.03935 0.15651 -0.02685 0.17982 -0.01875 C 0.19219 0.00023 0.20703 0.01458 0.21641 0.03796 C 0.22526 0.06018 0.22773 0.06481 0.2345 0.08634 C 0.2362 0.09166 0.23698 0.09791 0.23906 0.10254 C 0.24388 0.11296 0.25 0.12106 0.25495 0.13079 C 0.25755 0.13588 0.25872 0.14305 0.26185 0.14699 C 0.26654 0.15301 0.2724 0.15509 0.2776 0.15926 C 0.29896 0.15231 0.32122 0.15231 0.34141 0.13889 C 0.35677 0.12893 0.36758 0.10347 0.38229 0.09051 L 0.39141 0.08241 C 0.40417 0.05972 0.38398 0.09259 0.40729 0.07014 C 0.41393 0.06389 0.41914 0.05347 0.42552 0.04606 C 0.4306 0.04004 0.4362 0.03588 0.44141 0.02986 C 0.44544 0.025 0.44831 0.01713 0.45273 0.01366 C 0.46823 0.00139 0.48177 0.00069 0.49805 -0.00255 C 0.50508 -0.00116 0.5125 -0.00371 0.51849 0.00162 C 0.52591 0.00764 0.53034 0.02129 0.53672 0.02986 C 0.56237 0.06389 0.52227 -0.0081 0.56185 0.06227 C 0.58125 0.09653 0.56536 0.08102 0.59141 0.11875 C 0.59687 0.12685 0.60338 0.13264 0.6095 0.13889 C 0.6125 0.1419 0.61536 0.14606 0.61862 0.14699 C 0.63594 0.15162 0.65352 0.15231 0.67096 0.15509 C 0.69219 0.15116 0.7138 0.15162 0.7345 0.14305 C 0.76094 0.13194 0.74948 0.12268 0.76393 0.11065 C 0.77604 0.10069 0.79648 0.0875 0.8095 0.08241 C 0.81549 0.08009 0.82174 0.07963 0.82773 0.07824 C 0.84674 0.07963 0.86588 0.07708 0.88463 0.08241 C 0.89141 0.08426 0.90352 0.10926 0.90963 0.11458 C 0.92409 0.12754 0.93281 0.12754 0.94818 0.13079 C 0.96263 0.12824 0.97786 0.13194 0.99141 0.12268 C 0.99896 0.11759 1.00143 0.10046 1.00729 0.09051 C 1.01224 0.08171 1.01797 0.07454 1.02318 0.0662 C 1.0306 0.05416 1.03711 0.03889 1.04596 0.02986 C 1.05091 0.02477 1.05651 0.02199 1.06185 0.01759 C 1.07096 0.00995 1.07917 -0.00301 1.08906 -0.00648 C 1.12135 -0.01806 1.09661 -0.00996 1.16406 -0.02269 C 1.18867 -0.03727 1.17656 -0.03171 1.23008 -0.02269 C 1.23477 -0.02199 1.23906 -0.01736 1.24362 -0.01459 C 1.25807 0.01088 1.24128 -0.01482 1.26862 0.00555 C 1.27213 0.0081 1.27448 0.01435 1.27773 0.01759 C 1.28255 0.02268 1.28437 0.02176 1.28919 0.02176 " pathEditMode="relative" rAng="0" ptsTypes="AAAAAAAAAAAAAAAAAAAAAAAAAAAAAAAAAAAAAAAAAAAAA">
                                      <p:cBhvr>
                                        <p:cTn id="20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77" y="687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87 0.01388 L -0.0487 0.01388 C -0.05312 0.01041 -0.05755 0.0074 -0.06172 0.00347 C -0.06523 0.00046 -0.06836 -0.00394 -0.07187 -0.00672 C -0.07891 -0.0125 -0.08646 -0.01621 -0.09349 -0.02199 C -0.09661 -0.02477 -0.09909 -0.02917 -0.10208 -0.03241 C -0.10495 -0.03519 -0.10807 -0.03704 -0.11081 -0.04005 C -0.11367 -0.04306 -0.12396 -0.05834 -0.12526 -0.06065 C -0.12721 -0.06366 -0.12864 -0.06852 -0.13099 -0.07084 C -0.13307 -0.07292 -0.13581 -0.07246 -0.13815 -0.07338 C -0.14687 -0.07084 -0.15612 -0.07199 -0.16419 -0.06574 C -0.16979 -0.06135 -0.17226 -0.04005 -0.17565 -0.03241 C -0.1776 -0.02801 -0.1806 -0.0257 -0.18294 -0.02199 C -0.20325 0.01018 -0.17331 -0.03334 -0.19583 -0.00417 C -0.19896 -0.00024 -0.20091 0.0074 -0.20456 0.00879 C -0.21588 0.01273 -0.2276 0.01041 -0.23919 0.01134 C -0.25312 0.01041 -0.26771 0.01643 -0.28099 0.00879 C -0.28607 0.00578 -0.28594 -0.00834 -0.28815 -0.0169 C -0.2918 -0.03056 -0.29687 -0.05186 -0.29974 -0.06574 C -0.3013 -0.07338 -0.30234 -0.08125 -0.30404 -0.08866 C -0.30755 -0.10348 -0.31315 -0.11968 -0.31849 -0.13241 C -0.32161 -0.13959 -0.32539 -0.14584 -0.32864 -0.15278 C -0.32969 -0.15533 -0.32995 -0.15903 -0.33151 -0.16065 C -0.33359 -0.16274 -0.33633 -0.16204 -0.33867 -0.1632 C -0.34349 -0.16551 -0.34831 -0.16829 -0.35312 -0.17084 C -0.38242 -0.16899 -0.41185 -0.17107 -0.44114 -0.16574 C -0.4444 -0.16505 -0.45417 -0.14815 -0.4569 -0.1426 C -0.46185 -0.13264 -0.46667 -0.12223 -0.47135 -0.11181 C -0.47331 -0.10764 -0.47487 -0.10255 -0.47721 -0.09908 C -0.48932 -0.08033 -0.48346 -0.08774 -0.4944 -0.07593 C -0.5194 -0.08218 -0.49154 -0.07223 -0.53346 -0.1169 C -0.53815 -0.12199 -0.54323 -0.12662 -0.54779 -0.13241 C -0.55872 -0.1463 -0.56784 -0.16459 -0.57956 -0.17593 C -0.60924 -0.20463 -0.58125 -0.1794 -0.62279 -0.20926 C -0.64075 -0.22223 -0.66354 -0.24399 -0.68346 -0.25024 C -0.69818 -0.2551 -0.71328 -0.25533 -0.72812 -0.25787 C -0.75364 -0.23797 -0.76237 -0.24051 -0.77721 -0.20672 C -0.78021 -0.19977 -0.78203 -0.19121 -0.78437 -0.18357 C -0.78385 -0.16899 -0.78359 -0.15463 -0.78294 -0.14005 C -0.78151 -0.11019 -0.77812 -0.11922 -0.78294 -0.07593 C -0.78372 -0.06922 -0.78646 -0.06366 -0.78867 -0.05787 C -0.79375 -0.04491 -0.79635 -0.04144 -0.80312 -0.03241 C -0.81042 -0.02269 -0.81888 -0.01135 -0.8276 -0.00672 C -0.83516 -0.00255 -0.84297 -0.00139 -0.85078 0.00092 C -0.87083 0.0074 -0.8651 0.00578 -0.88529 0.00879 C -0.92812 0.00069 -0.92877 0.00763 -0.95742 -0.01181 C -0.9862 -0.03125 -0.95612 -0.01181 -0.9806 -0.03496 C -0.98411 -0.03843 -0.98828 -0.03982 -0.99206 -0.0426 C -0.99648 -0.04584 -1.00065 -0.04954 -1.00508 -0.05278 C -1.01133 -0.05741 -1.01823 -0.05903 -1.02383 -0.06574 C -1.02422 -0.06621 -1.03802 -0.08287 -1.03971 -0.08357 C -1.04531 -0.08612 -1.04831 -0.08704 -1.05417 -0.09121 C -1.06198 -0.09699 -1.05781 -0.09746 -1.06706 -0.09908 C -1.07422 -0.10024 -1.08138 -0.1007 -1.08854 -0.10162 C -1.11549 -0.1007 -1.14258 -0.10463 -1.1694 -0.09908 C -1.19726 -0.09306 -1.21042 -0.07084 -1.23424 -0.05278 C -1.24128 -0.04746 -1.2487 -0.04422 -1.25586 -0.04005 C -1.25885 -0.02894 -1.26237 -0.01829 -1.26458 -0.00672 C -1.27187 0.0324 -1.27031 0.04213 -1.27174 0.0831 C -1.27213 0.09421 -1.27239 0.10532 -1.27318 0.11643 C -1.27383 0.12338 -1.27617 0.13703 -1.27617 0.13703 " pathEditMode="relative" ptsTypes="AAAAAAAAAAAAAAAAAAAAAAAAAAAAAAAAAAAAAAAAAAAAAAAAAAAAAAAAAAAAA">
                                      <p:cBhvr>
                                        <p:cTn id="22" dur="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0.00065 -0.01065 L 0.00065 -0.01042 C -0.00221 -0.02014 -0.00482 -0.02986 -0.00807 -0.03889 C -0.00963 -0.04329 -0.02083 -0.05926 -0.02109 -0.05949 C -0.02278 -0.06134 -0.02487 -0.06111 -0.02682 -0.06204 C -0.0401 -0.07801 -0.01875 -0.05185 -0.04844 -0.09792 C -0.05234 -0.10394 -0.05625 -0.10972 -0.06002 -0.11597 C -0.06497 -0.12408 -0.06901 -0.13426 -0.07448 -0.14144 C -0.0763 -0.14398 -0.07799 -0.14746 -0.08021 -0.14931 C -0.08476 -0.15278 -0.08984 -0.1544 -0.09453 -0.15695 C -0.09739 -0.15625 -0.10937 -0.15417 -0.11341 -0.15185 C -0.11523 -0.15046 -0.11719 -0.14815 -0.11914 -0.14676 C -0.122 -0.14468 -0.12474 -0.14329 -0.12773 -0.14144 C -0.13021 -0.14005 -0.13242 -0.1382 -0.13489 -0.13634 C -0.13867 -0.12662 -0.13841 -0.12662 -0.14362 -0.11597 C -0.1444 -0.11412 -0.1457 -0.1125 -0.14648 -0.11065 C -0.15 -0.10347 -0.1556 -0.09097 -0.15807 -0.08264 C -0.15976 -0.07685 -0.16055 -0.07037 -0.16237 -0.06458 C -0.17357 -0.02685 -0.16719 -0.0507 -0.17969 -0.02107 C -0.1918 0.00787 -0.17461 -0.02477 -0.19127 0.00463 C -0.19388 0.0037 -0.19987 0.00208 -0.20273 -0.00046 C -0.20534 -0.00278 -0.20742 -0.00602 -0.21002 -0.0081 C -0.21211 -0.00996 -0.22109 -0.01482 -0.22448 -0.01597 C -0.22825 -0.0169 -0.23216 -0.01759 -0.23594 -0.01852 C -0.23737 -0.02361 -0.23815 -0.0294 -0.24023 -0.0338 C -0.24271 -0.03889 -0.24726 -0.04051 -0.24896 -0.04653 C -0.2539 -0.0669 -0.25885 -0.11065 -0.25885 -0.11042 C -0.25989 -0.13125 -0.2595 -0.15208 -0.26198 -0.17222 C -0.26263 -0.17894 -0.27005 -0.20417 -0.27487 -0.21065 C -0.27747 -0.21435 -0.2806 -0.21551 -0.28359 -0.21852 C -0.31667 -0.25278 -0.26094 -0.19977 -0.30521 -0.23889 C -0.30963 -0.24283 -0.31354 -0.24815 -0.3181 -0.25185 C -0.32135 -0.25417 -0.32487 -0.25509 -0.32825 -0.25695 C -0.33359 -0.25996 -0.34271 -0.26505 -0.34831 -0.26968 C -0.35143 -0.27222 -0.35417 -0.27477 -0.35716 -0.27732 C -0.36653 -0.2757 -0.37643 -0.275 -0.38594 -0.27222 C -0.39349 -0.27014 -0.39883 -0.26296 -0.40456 -0.2544 C -0.40768 -0.24977 -0.41081 -0.24468 -0.41328 -0.23889 C -0.41471 -0.23588 -0.4151 -0.23218 -0.41614 -0.22871 C -0.41667 -0.22454 -0.41719 -0.22014 -0.41758 -0.21597 C -0.4181 -0.2125 -0.41888 -0.20926 -0.41914 -0.20556 C -0.41992 -0.18426 -0.41953 -0.16273 -0.42057 -0.14144 C -0.42096 -0.13357 -0.42265 -0.12616 -0.42344 -0.11852 C -0.42409 -0.1125 -0.42383 -0.10625 -0.42487 -0.10046 C -0.42526 -0.09815 -0.42695 -0.09722 -0.4276 -0.09537 C -0.43073 -0.08889 -0.43255 -0.08403 -0.43502 -0.07732 C -0.43542 -0.07477 -0.43581 -0.07222 -0.43646 -0.06968 C -0.43724 -0.06551 -0.43854 -0.06134 -0.43919 -0.05695 C -0.4418 -0.0419 -0.44206 -0.03287 -0.44492 -0.01852 C -0.44583 -0.01482 -0.44661 -0.01111 -0.44792 -0.0081 C -0.44948 -0.00463 -0.46068 0.00463 -0.46094 0.00463 C -0.46797 0.00833 -0.47539 0.00972 -0.48242 0.01227 C -0.48385 0.01412 -0.48515 0.01759 -0.48698 0.01736 C -0.51601 0.01366 -0.52461 0.01204 -0.54466 -0.02361 C -0.56992 -0.06852 -0.53021 0.00393 -0.55898 -0.05695 C -0.57734 -0.0956 -0.56901 -0.07408 -0.58216 -0.09537 C -0.58515 -0.10023 -0.5875 -0.10625 -0.59075 -0.11065 C -0.59284 -0.11366 -0.60364 -0.1257 -0.60794 -0.12871 C -0.61237 -0.13171 -0.6168 -0.13357 -0.62109 -0.13634 C -0.6289 -0.14144 -0.63216 -0.1456 -0.64114 -0.14931 C -0.64531 -0.15093 -0.64974 -0.15046 -0.65417 -0.15185 C -0.66133 -0.15394 -0.66875 -0.15579 -0.67591 -0.15949 C -0.67903 -0.16111 -0.68255 -0.16366 -0.68594 -0.16458 C -0.6931 -0.16644 -0.70026 -0.16621 -0.70755 -0.16713 C -0.72239 -0.17315 -0.7375 -0.17847 -0.75221 -0.18519 C -0.7582 -0.18773 -0.76367 -0.19283 -0.76966 -0.19537 C -0.78008 -0.19977 -0.79075 -0.20139 -0.8013 -0.20556 C -0.81015 -0.20903 -0.81849 -0.21482 -0.82708 -0.21852 C -0.83594 -0.22222 -0.85885 -0.22315 -0.86315 -0.22361 C -0.86979 -0.22523 -0.87656 -0.22755 -0.88333 -0.22871 C -0.93125 -0.23704 -0.88359 -0.22454 -0.93515 -0.23634 C -0.99414 -0.25 -0.95404 -0.24421 -0.99583 -0.24931 C -1.0039 -0.24838 -1.01211 -0.24792 -1.02031 -0.24676 C -1.02318 -0.2463 -1.02904 -0.24398 -1.02904 -0.24375 " pathEditMode="relative" rAng="0" ptsTypes="AAAAAAAAAAAAAAAAAAAAAAAAAAAAAAAAAAAAAAAAAAAAAAAAAAAAAAAAAAAAAAAAAAAAAAAAAA">
                                      <p:cBhvr>
                                        <p:cTn id="24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84" y="-1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7" presetClass="path" presetSubtype="0" repeatCount="indefinite" accel="50000" decel="50000" fill="hold" nodeType="withEffect">
                                  <p:stCondLst>
                                    <p:cond delay="4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4.44444E-6 L 0.34609 -0.12129 C 0.41797 -0.14838 0.52565 -0.16296 0.63997 -0.16296 C 0.76901 -0.16296 0.87239 -0.14838 0.9444 -0.12129 L 1.29075 -4.44444E-6 " pathEditMode="relative" rAng="0" ptsTypes="AAAAA">
                                      <p:cBhvr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31" y="-814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3.33333E-6 L -1.42604 0.00139 " pathEditMode="relative" rAng="0" ptsTypes="AA">
                                      <p:cBhvr>
                                        <p:cTn id="28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67" y="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4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627 0.01852 L 0.06627 0.01852 C 0.06992 0.00278 0.0733 -0.01319 0.07721 -0.0287 C 0.07799 -0.03194 0.07864 -0.03611 0.08033 -0.03703 C 0.08802 -0.0412 0.09596 -0.04074 0.10377 -0.04259 C 0.10586 -0.04166 0.1082 -0.04166 0.11002 -0.03981 C 0.12981 -0.02245 0.1302 -0.00856 0.14908 0.02686 C 0.15091 0.0301 0.15351 0.03172 0.15533 0.03519 C 0.15989 0.04306 0.16393 0.05163 0.16783 0.06019 C 0.17174 0.06829 0.17435 0.07825 0.17877 0.08519 C 0.1944 0.10903 0.19505 0.10857 0.2069 0.11575 C 0.21054 0.12315 0.21354 0.13172 0.21783 0.13797 C 0.2388 0.16806 0.24609 0.14561 0.27721 0.13241 C 0.28463 0.12477 0.29166 0.11899 0.29752 0.10741 C 0.29882 0.10463 0.30039 0.08542 0.30065 0.08519 C 0.30924 0.05926 0.3194 0.03519 0.32877 0.01019 C 0.33294 -0.00115 0.33567 -0.00902 0.34127 -0.02037 C 0.34635 -0.03125 0.35833 -0.04861 0.36315 -0.05648 C 0.38034 -0.08541 0.36875 -0.07615 0.38971 -0.08425 C 0.40429 -0.07685 0.42018 -0.07523 0.43346 -0.06203 C 0.43906 -0.05648 0.43906 -0.0412 0.44284 -0.03148 C 0.47578 0.05417 0.43984 -0.05046 0.45846 0.00463 C 0.46002 0.01852 0.4608 0.03264 0.46315 0.0463 C 0.47161 0.09723 0.46718 0.06551 0.47409 0.08797 C 0.4763 0.09514 0.47825 0.10255 0.48034 0.11019 C 0.48698 0.13519 0.48776 0.14445 0.49752 0.16575 C 0.49869 0.16829 0.50065 0.16945 0.50221 0.1713 C 0.52565 0.15834 0.54948 0.14746 0.57252 0.13241 C 0.57526 0.13056 0.5763 0.12431 0.57877 0.1213 C 0.58515 0.11297 0.59231 0.10649 0.59909 0.09908 L 0.61471 0.0463 C 0.61575 0.0426 0.61784 0.03519 0.61784 0.03519 C 0.61888 0.02223 0.61797 0.00834 0.62096 -0.0037 C 0.63372 -0.05717 0.62955 -0.03356 0.6444 -0.04814 C 0.65026 -0.05416 0.65586 -0.06111 0.66159 -0.06759 C 0.67409 -0.06574 0.68711 -0.06921 0.69909 -0.06203 C 0.70534 -0.05833 0.70911 -0.04652 0.71315 -0.03703 C 0.72382 -0.01134 0.73463 0.01482 0.74284 0.04352 C 0.75143 0.07408 0.74739 0.0625 0.75377 0.07963 C 0.75481 0.08612 0.75547 0.0926 0.7569 0.09908 C 0.75755 0.10209 0.75872 0.10463 0.76002 0.10741 C 0.76393 0.11598 0.76692 0.12686 0.77252 0.13241 C 0.77903 0.13866 0.78711 0.13797 0.7944 0.14075 C 0.79961 0.13982 0.80599 0.14399 0.81002 0.13797 C 0.81601 0.12825 0.81744 0.11204 0.82096 0.09908 C 0.82161 0.0963 0.822 0.09352 0.82252 0.09075 C 0.82409 0.08056 0.825 0.06991 0.82708 0.06019 C 0.83073 0.04399 0.83554 0.02871 0.83971 0.01297 C 0.84075 -0.00092 0.83945 -0.01597 0.84284 -0.0287 C 0.8483 -0.05 0.86731 -0.06388 0.87708 -0.07314 C 0.89843 0.00278 0.87513 -0.0905 0.89127 0.04908 C 0.89205 0.05672 0.897 0.06135 0.89909 0.06852 C 0.90169 0.07801 0.90286 0.08889 0.90534 0.09908 C 0.90833 0.11181 0.91289 0.12663 0.91784 0.13797 C 0.91914 0.14098 0.92083 0.14352 0.92239 0.1463 C 0.92291 0.15 0.92213 0.15556 0.92395 0.15741 C 0.93867 0.1713 0.94036 0.16713 0.95221 0.16019 C 0.95911 0.15116 0.98138 0.125 0.98815 0.11019 C 0.99062 0.10463 0.99088 0.09676 0.99284 0.09075 C 1.01914 0.00764 0.99961 0.08079 1.01614 0.01575 C 1.01718 0.00649 1.01679 -0.00393 1.01927 -0.01203 C 1.02083 -0.01689 1.02539 -0.0162 1.02721 -0.02037 C 1.02877 -0.0243 1.02721 -0.03055 1.02877 -0.03425 C 1.03242 -0.04351 1.04349 -0.05555 1.04909 -0.06203 C 1.05273 -0.05925 1.05703 -0.05856 1.05989 -0.0537 C 1.06562 -0.04421 1.07031 -0.03263 1.07409 -0.02037 C 1.07604 -0.01388 1.07604 -0.00555 1.07721 0.00186 C 1.0806 0.025 1.07916 0.01713 1.08502 0.03797 C 1.08659 0.05 1.08724 0.06227 1.08971 0.07408 C 1.09088 0.08033 1.09388 0.08519 1.09596 0.09075 C 1.09804 0.0963 1.10091 0.10093 1.10221 0.10741 C 1.10325 0.11297 1.10286 0.11991 1.10534 0.12408 C 1.10781 0.12801 1.13463 0.15417 1.13971 0.15741 C 1.1431 0.1595 1.147 0.15926 1.15065 0.16019 C 1.15638 0.15556 1.16393 0.1551 1.16784 0.1463 C 1.17161 0.13727 1.16901 0.12362 1.17096 0.11297 C 1.17422 0.09375 1.17838 0.07524 1.18346 0.05741 C 1.18502 0.05186 1.18606 0.04561 1.18815 0.04075 C 1.19023 0.03542 1.19362 0.03172 1.19596 0.02686 C 1.21458 -0.01388 1.18932 0.03288 1.21002 -0.0037 C 1.2181 -0.04004 1.20781 0.0007 1.21784 -0.02592 C 1.21875 -0.02847 1.21823 -0.03217 1.2194 -0.03425 C 1.22513 -0.04467 1.23294 -0.05092 1.23815 -0.06203 C 1.24023 -0.06666 1.24205 -0.07152 1.2444 -0.07592 C 1.24726 -0.08194 1.25377 -0.09259 1.25377 -0.09259 C 1.25846 -0.11805 1.25273 -0.09652 1.28346 -0.08981 C 1.3 -0.08634 1.31679 -0.08611 1.33346 -0.08425 C 1.34075 -0.08055 1.34778 -0.07592 1.35534 -0.07314 C 1.36614 -0.06944 1.37721 -0.06805 1.38815 -0.06481 C 1.38971 -0.06435 1.39114 -0.06296 1.39284 -0.06203 C 1.39635 -0.06018 1.40013 -0.05833 1.40377 -0.05648 C 1.4207 -0.03842 1.40299 -0.05439 1.43659 -0.04537 C 1.4414 -0.04421 1.44961 -0.02962 1.45221 -0.02592 C 1.45364 -0.02407 1.4556 -0.02291 1.4569 -0.02037 C 1.46028 -0.01365 1.46172 -0.003 1.46627 0.00186 C 1.47474 0.01065 1.48502 0.01297 1.4944 0.01852 C 1.49596 0.01945 1.49765 0.01968 1.49909 0.0213 C 1.52278 0.04653 1.5082 0.03033 1.53502 0.06297 C 1.53645 0.06482 1.53815 0.06644 1.53971 0.06852 C 1.54427 0.07454 1.547 0.07732 1.55065 0.08519 C 1.55182 0.08774 1.55377 0.09352 1.55377 0.09352 " pathEditMode="relative" ptsTypes="AAAAAAAAAAAAAAAAAAAAAAAAAAAAAAAAAAAAAAAAAAAAAAAAAAAAAAAAAAAAAAAAAAAAAAAAAAAAAAAAAAAAAAAAAAAAAAAAAAAAA">
                                      <p:cBhvr>
                                        <p:cTn id="30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5400000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33333E-6 1.48148E-6 L -0.13099 -0.60903 " pathEditMode="relative" rAng="0" ptsTypes="AA">
                                      <p:cBhvr>
                                        <p:cTn id="60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3046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8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8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9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9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ыба">
            <a:extLst>
              <a:ext uri="{FF2B5EF4-FFF2-40B4-BE49-F238E27FC236}">
                <a16:creationId xmlns="" xmlns:a16="http://schemas.microsoft.com/office/drawing/2014/main" id="{E05CD520-E276-486D-9645-5A7401A9DF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633251" y="5315056"/>
            <a:ext cx="1114636" cy="807586"/>
          </a:xfrm>
          <a:prstGeom prst="rect">
            <a:avLst/>
          </a:prstGeom>
        </p:spPr>
      </p:pic>
      <p:pic>
        <p:nvPicPr>
          <p:cNvPr id="8" name="рыба 2">
            <a:extLst>
              <a:ext uri="{FF2B5EF4-FFF2-40B4-BE49-F238E27FC236}">
                <a16:creationId xmlns="" xmlns:a16="http://schemas.microsoft.com/office/drawing/2014/main" id="{CFBFF534-D1D5-4E77-B77A-4583193738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539814" y="5793118"/>
            <a:ext cx="1357489" cy="983539"/>
          </a:xfrm>
          <a:prstGeom prst="rect">
            <a:avLst/>
          </a:prstGeom>
        </p:spPr>
      </p:pic>
      <p:pic>
        <p:nvPicPr>
          <p:cNvPr id="14" name="рыба 5">
            <a:extLst>
              <a:ext uri="{FF2B5EF4-FFF2-40B4-BE49-F238E27FC236}">
                <a16:creationId xmlns="" xmlns:a16="http://schemas.microsoft.com/office/drawing/2014/main" id="{8ABCED9D-55D6-4F91-BEAE-C391B8E366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431392" y="6099913"/>
            <a:ext cx="809909" cy="586802"/>
          </a:xfrm>
          <a:prstGeom prst="rect">
            <a:avLst/>
          </a:prstGeom>
        </p:spPr>
      </p:pic>
      <p:pic>
        <p:nvPicPr>
          <p:cNvPr id="16" name="рыба7">
            <a:extLst>
              <a:ext uri="{FF2B5EF4-FFF2-40B4-BE49-F238E27FC236}">
                <a16:creationId xmlns="" xmlns:a16="http://schemas.microsoft.com/office/drawing/2014/main" id="{AFAB3483-78EC-477A-9BCB-B00BF57F21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427034" y="5148027"/>
            <a:ext cx="1114636" cy="685335"/>
          </a:xfrm>
          <a:prstGeom prst="rect">
            <a:avLst/>
          </a:prstGeom>
        </p:spPr>
      </p:pic>
      <p:pic>
        <p:nvPicPr>
          <p:cNvPr id="17" name="рыба 8">
            <a:extLst>
              <a:ext uri="{FF2B5EF4-FFF2-40B4-BE49-F238E27FC236}">
                <a16:creationId xmlns="" xmlns:a16="http://schemas.microsoft.com/office/drawing/2014/main" id="{A97DD8C2-E63B-471D-AB5E-EBE0D1C48E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10111329" y="5508908"/>
            <a:ext cx="1515979" cy="1098370"/>
          </a:xfrm>
          <a:prstGeom prst="rect">
            <a:avLst/>
          </a:prstGeom>
        </p:spPr>
      </p:pic>
      <p:sp>
        <p:nvSpPr>
          <p:cNvPr id="11" name="waves1">
            <a:extLst>
              <a:ext uri="{FF2B5EF4-FFF2-40B4-BE49-F238E27FC236}">
                <a16:creationId xmlns="" xmlns:a16="http://schemas.microsoft.com/office/drawing/2014/main" id="{88408639-EAAC-4526-95EA-BBE170B93A08}"/>
              </a:ext>
            </a:extLst>
          </p:cNvPr>
          <p:cNvSpPr/>
          <p:nvPr/>
        </p:nvSpPr>
        <p:spPr>
          <a:xfrm>
            <a:off x="-313196" y="5598935"/>
            <a:ext cx="9883098" cy="1912333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230031"/>
              <a:gd name="connsiteX1" fmla="*/ 9224963 w 9225399"/>
              <a:gd name="connsiteY1" fmla="*/ 3011469 h 3230031"/>
              <a:gd name="connsiteX2" fmla="*/ 1351797 w 9225399"/>
              <a:gd name="connsiteY2" fmla="*/ 3012654 h 3230031"/>
              <a:gd name="connsiteX3" fmla="*/ 0 w 9225399"/>
              <a:gd name="connsiteY3" fmla="*/ 3001944 h 3230031"/>
              <a:gd name="connsiteX4" fmla="*/ 33337 w 9225399"/>
              <a:gd name="connsiteY4" fmla="*/ 58719 h 3230031"/>
              <a:gd name="connsiteX5" fmla="*/ 175708 w 9225399"/>
              <a:gd name="connsiteY5" fmla="*/ 131211 h 3230031"/>
              <a:gd name="connsiteX6" fmla="*/ 377163 w 9225399"/>
              <a:gd name="connsiteY6" fmla="*/ 63922 h 3230031"/>
              <a:gd name="connsiteX7" fmla="*/ 625765 w 9225399"/>
              <a:gd name="connsiteY7" fmla="*/ 164547 h 3230031"/>
              <a:gd name="connsiteX8" fmla="*/ 858039 w 9225399"/>
              <a:gd name="connsiteY8" fmla="*/ 69840 h 3230031"/>
              <a:gd name="connsiteX9" fmla="*/ 1063915 w 9225399"/>
              <a:gd name="connsiteY9" fmla="*/ 164548 h 3230031"/>
              <a:gd name="connsiteX10" fmla="*/ 1318709 w 9225399"/>
              <a:gd name="connsiteY10" fmla="*/ 71678 h 3230031"/>
              <a:gd name="connsiteX11" fmla="*/ 1497303 w 9225399"/>
              <a:gd name="connsiteY11" fmla="*/ 159784 h 3230031"/>
              <a:gd name="connsiteX12" fmla="*/ 1696512 w 9225399"/>
              <a:gd name="connsiteY12" fmla="*/ 76985 h 3230031"/>
              <a:gd name="connsiteX13" fmla="*/ 2030702 w 9225399"/>
              <a:gd name="connsiteY13" fmla="*/ 214553 h 3230031"/>
              <a:gd name="connsiteX14" fmla="*/ 2297403 w 9225399"/>
              <a:gd name="connsiteY14" fmla="*/ 63922 h 3230031"/>
              <a:gd name="connsiteX15" fmla="*/ 2595058 w 9225399"/>
              <a:gd name="connsiteY15" fmla="*/ 195503 h 3230031"/>
              <a:gd name="connsiteX16" fmla="*/ 2846043 w 9225399"/>
              <a:gd name="connsiteY16" fmla="*/ 37797 h 3230031"/>
              <a:gd name="connsiteX17" fmla="*/ 3123696 w 9225399"/>
              <a:gd name="connsiteY17" fmla="*/ 188359 h 3230031"/>
              <a:gd name="connsiteX18" fmla="*/ 3394683 w 9225399"/>
              <a:gd name="connsiteY18" fmla="*/ 24734 h 3230031"/>
              <a:gd name="connsiteX19" fmla="*/ 3690433 w 9225399"/>
              <a:gd name="connsiteY19" fmla="*/ 152640 h 3230031"/>
              <a:gd name="connsiteX20" fmla="*/ 3930260 w 9225399"/>
              <a:gd name="connsiteY20" fmla="*/ 11671 h 3230031"/>
              <a:gd name="connsiteX21" fmla="*/ 4209546 w 9225399"/>
              <a:gd name="connsiteY21" fmla="*/ 145496 h 3230031"/>
              <a:gd name="connsiteX22" fmla="*/ 4465837 w 9225399"/>
              <a:gd name="connsiteY22" fmla="*/ 11671 h 3230031"/>
              <a:gd name="connsiteX23" fmla="*/ 4759615 w 9225399"/>
              <a:gd name="connsiteY23" fmla="*/ 152640 h 3230031"/>
              <a:gd name="connsiteX24" fmla="*/ 4920267 w 9225399"/>
              <a:gd name="connsiteY24" fmla="*/ 82530 h 3230031"/>
              <a:gd name="connsiteX25" fmla="*/ 5053666 w 9225399"/>
              <a:gd name="connsiteY25" fmla="*/ 24734 h 3230031"/>
              <a:gd name="connsiteX26" fmla="*/ 5404933 w 9225399"/>
              <a:gd name="connsiteY26" fmla="*/ 183596 h 3230031"/>
              <a:gd name="connsiteX27" fmla="*/ 5716674 w 9225399"/>
              <a:gd name="connsiteY27" fmla="*/ 22353 h 3230031"/>
              <a:gd name="connsiteX28" fmla="*/ 6011881 w 9225399"/>
              <a:gd name="connsiteY28" fmla="*/ 172371 h 3230031"/>
              <a:gd name="connsiteX29" fmla="*/ 6267332 w 9225399"/>
              <a:gd name="connsiteY29" fmla="*/ 21196 h 3230031"/>
              <a:gd name="connsiteX30" fmla="*/ 6542378 w 9225399"/>
              <a:gd name="connsiteY30" fmla="*/ 134384 h 3230031"/>
              <a:gd name="connsiteX31" fmla="*/ 6798759 w 9225399"/>
              <a:gd name="connsiteY31" fmla="*/ 21671 h 3230031"/>
              <a:gd name="connsiteX32" fmla="*/ 7082128 w 9225399"/>
              <a:gd name="connsiteY32" fmla="*/ 150259 h 3230031"/>
              <a:gd name="connsiteX33" fmla="*/ 7348647 w 9225399"/>
              <a:gd name="connsiteY33" fmla="*/ 10514 h 3230031"/>
              <a:gd name="connsiteX34" fmla="*/ 7590537 w 9225399"/>
              <a:gd name="connsiteY34" fmla="*/ 155770 h 3230031"/>
              <a:gd name="connsiteX35" fmla="*/ 7943460 w 9225399"/>
              <a:gd name="connsiteY35" fmla="*/ 1783 h 3230031"/>
              <a:gd name="connsiteX36" fmla="*/ 8152897 w 9225399"/>
              <a:gd name="connsiteY36" fmla="*/ 135178 h 3230031"/>
              <a:gd name="connsiteX37" fmla="*/ 8466406 w 9225399"/>
              <a:gd name="connsiteY37" fmla="*/ 31515 h 3230031"/>
              <a:gd name="connsiteX38" fmla="*/ 8679153 w 9225399"/>
              <a:gd name="connsiteY38" fmla="*/ 166134 h 3230031"/>
              <a:gd name="connsiteX39" fmla="*/ 8914896 w 9225399"/>
              <a:gd name="connsiteY39" fmla="*/ 5003 h 3230031"/>
              <a:gd name="connsiteX40" fmla="*/ 9177990 w 9225399"/>
              <a:gd name="connsiteY40" fmla="*/ 67595 h 3230031"/>
              <a:gd name="connsiteX0" fmla="*/ 9219217 w 9260572"/>
              <a:gd name="connsiteY0" fmla="*/ 208585 h 3518052"/>
              <a:gd name="connsiteX1" fmla="*/ 9260136 w 9260572"/>
              <a:gd name="connsiteY1" fmla="*/ 3149058 h 3518052"/>
              <a:gd name="connsiteX2" fmla="*/ 1386970 w 9260572"/>
              <a:gd name="connsiteY2" fmla="*/ 3150243 h 3518052"/>
              <a:gd name="connsiteX3" fmla="*/ 68510 w 9260572"/>
              <a:gd name="connsiteY3" fmla="*/ 196308 h 3518052"/>
              <a:gd name="connsiteX4" fmla="*/ 210881 w 9260572"/>
              <a:gd name="connsiteY4" fmla="*/ 268800 h 3518052"/>
              <a:gd name="connsiteX5" fmla="*/ 412336 w 9260572"/>
              <a:gd name="connsiteY5" fmla="*/ 201511 h 3518052"/>
              <a:gd name="connsiteX6" fmla="*/ 660938 w 9260572"/>
              <a:gd name="connsiteY6" fmla="*/ 302136 h 3518052"/>
              <a:gd name="connsiteX7" fmla="*/ 893212 w 9260572"/>
              <a:gd name="connsiteY7" fmla="*/ 207429 h 3518052"/>
              <a:gd name="connsiteX8" fmla="*/ 1099088 w 9260572"/>
              <a:gd name="connsiteY8" fmla="*/ 302137 h 3518052"/>
              <a:gd name="connsiteX9" fmla="*/ 1353882 w 9260572"/>
              <a:gd name="connsiteY9" fmla="*/ 209267 h 3518052"/>
              <a:gd name="connsiteX10" fmla="*/ 1532476 w 9260572"/>
              <a:gd name="connsiteY10" fmla="*/ 297373 h 3518052"/>
              <a:gd name="connsiteX11" fmla="*/ 1731685 w 9260572"/>
              <a:gd name="connsiteY11" fmla="*/ 214574 h 3518052"/>
              <a:gd name="connsiteX12" fmla="*/ 2065875 w 9260572"/>
              <a:gd name="connsiteY12" fmla="*/ 352142 h 3518052"/>
              <a:gd name="connsiteX13" fmla="*/ 2332576 w 9260572"/>
              <a:gd name="connsiteY13" fmla="*/ 201511 h 3518052"/>
              <a:gd name="connsiteX14" fmla="*/ 2630231 w 9260572"/>
              <a:gd name="connsiteY14" fmla="*/ 333092 h 3518052"/>
              <a:gd name="connsiteX15" fmla="*/ 2881216 w 9260572"/>
              <a:gd name="connsiteY15" fmla="*/ 175386 h 3518052"/>
              <a:gd name="connsiteX16" fmla="*/ 3158869 w 9260572"/>
              <a:gd name="connsiteY16" fmla="*/ 325948 h 3518052"/>
              <a:gd name="connsiteX17" fmla="*/ 3429856 w 9260572"/>
              <a:gd name="connsiteY17" fmla="*/ 162323 h 3518052"/>
              <a:gd name="connsiteX18" fmla="*/ 3725606 w 9260572"/>
              <a:gd name="connsiteY18" fmla="*/ 290229 h 3518052"/>
              <a:gd name="connsiteX19" fmla="*/ 3965433 w 9260572"/>
              <a:gd name="connsiteY19" fmla="*/ 149260 h 3518052"/>
              <a:gd name="connsiteX20" fmla="*/ 4244719 w 9260572"/>
              <a:gd name="connsiteY20" fmla="*/ 283085 h 3518052"/>
              <a:gd name="connsiteX21" fmla="*/ 4501010 w 9260572"/>
              <a:gd name="connsiteY21" fmla="*/ 149260 h 3518052"/>
              <a:gd name="connsiteX22" fmla="*/ 4794788 w 9260572"/>
              <a:gd name="connsiteY22" fmla="*/ 290229 h 3518052"/>
              <a:gd name="connsiteX23" fmla="*/ 4955440 w 9260572"/>
              <a:gd name="connsiteY23" fmla="*/ 220119 h 3518052"/>
              <a:gd name="connsiteX24" fmla="*/ 5088839 w 9260572"/>
              <a:gd name="connsiteY24" fmla="*/ 162323 h 3518052"/>
              <a:gd name="connsiteX25" fmla="*/ 5440106 w 9260572"/>
              <a:gd name="connsiteY25" fmla="*/ 321185 h 3518052"/>
              <a:gd name="connsiteX26" fmla="*/ 5751847 w 9260572"/>
              <a:gd name="connsiteY26" fmla="*/ 159942 h 3518052"/>
              <a:gd name="connsiteX27" fmla="*/ 6047054 w 9260572"/>
              <a:gd name="connsiteY27" fmla="*/ 309960 h 3518052"/>
              <a:gd name="connsiteX28" fmla="*/ 6302505 w 9260572"/>
              <a:gd name="connsiteY28" fmla="*/ 158785 h 3518052"/>
              <a:gd name="connsiteX29" fmla="*/ 6577551 w 9260572"/>
              <a:gd name="connsiteY29" fmla="*/ 271973 h 3518052"/>
              <a:gd name="connsiteX30" fmla="*/ 6833932 w 9260572"/>
              <a:gd name="connsiteY30" fmla="*/ 159260 h 3518052"/>
              <a:gd name="connsiteX31" fmla="*/ 7117301 w 9260572"/>
              <a:gd name="connsiteY31" fmla="*/ 287848 h 3518052"/>
              <a:gd name="connsiteX32" fmla="*/ 7383820 w 9260572"/>
              <a:gd name="connsiteY32" fmla="*/ 148103 h 3518052"/>
              <a:gd name="connsiteX33" fmla="*/ 7625710 w 9260572"/>
              <a:gd name="connsiteY33" fmla="*/ 293359 h 3518052"/>
              <a:gd name="connsiteX34" fmla="*/ 7978633 w 9260572"/>
              <a:gd name="connsiteY34" fmla="*/ 139372 h 3518052"/>
              <a:gd name="connsiteX35" fmla="*/ 8188070 w 9260572"/>
              <a:gd name="connsiteY35" fmla="*/ 272767 h 3518052"/>
              <a:gd name="connsiteX36" fmla="*/ 8501579 w 9260572"/>
              <a:gd name="connsiteY36" fmla="*/ 169104 h 3518052"/>
              <a:gd name="connsiteX37" fmla="*/ 8714326 w 9260572"/>
              <a:gd name="connsiteY37" fmla="*/ 303723 h 3518052"/>
              <a:gd name="connsiteX38" fmla="*/ 8950069 w 9260572"/>
              <a:gd name="connsiteY38" fmla="*/ 142592 h 3518052"/>
              <a:gd name="connsiteX39" fmla="*/ 9213163 w 9260572"/>
              <a:gd name="connsiteY39" fmla="*/ 205184 h 3518052"/>
              <a:gd name="connsiteX0" fmla="*/ 9057350 w 9098705"/>
              <a:gd name="connsiteY0" fmla="*/ 174415 h 3479356"/>
              <a:gd name="connsiteX1" fmla="*/ 9098269 w 9098705"/>
              <a:gd name="connsiteY1" fmla="*/ 3114888 h 3479356"/>
              <a:gd name="connsiteX2" fmla="*/ 1225103 w 9098705"/>
              <a:gd name="connsiteY2" fmla="*/ 3116073 h 3479356"/>
              <a:gd name="connsiteX3" fmla="*/ 49014 w 9098705"/>
              <a:gd name="connsiteY3" fmla="*/ 234630 h 3479356"/>
              <a:gd name="connsiteX4" fmla="*/ 250469 w 9098705"/>
              <a:gd name="connsiteY4" fmla="*/ 167341 h 3479356"/>
              <a:gd name="connsiteX5" fmla="*/ 499071 w 9098705"/>
              <a:gd name="connsiteY5" fmla="*/ 267966 h 3479356"/>
              <a:gd name="connsiteX6" fmla="*/ 731345 w 9098705"/>
              <a:gd name="connsiteY6" fmla="*/ 173259 h 3479356"/>
              <a:gd name="connsiteX7" fmla="*/ 937221 w 9098705"/>
              <a:gd name="connsiteY7" fmla="*/ 267967 h 3479356"/>
              <a:gd name="connsiteX8" fmla="*/ 1192015 w 9098705"/>
              <a:gd name="connsiteY8" fmla="*/ 175097 h 3479356"/>
              <a:gd name="connsiteX9" fmla="*/ 1370609 w 9098705"/>
              <a:gd name="connsiteY9" fmla="*/ 263203 h 3479356"/>
              <a:gd name="connsiteX10" fmla="*/ 1569818 w 9098705"/>
              <a:gd name="connsiteY10" fmla="*/ 180404 h 3479356"/>
              <a:gd name="connsiteX11" fmla="*/ 1904008 w 9098705"/>
              <a:gd name="connsiteY11" fmla="*/ 317972 h 3479356"/>
              <a:gd name="connsiteX12" fmla="*/ 2170709 w 9098705"/>
              <a:gd name="connsiteY12" fmla="*/ 167341 h 3479356"/>
              <a:gd name="connsiteX13" fmla="*/ 2468364 w 9098705"/>
              <a:gd name="connsiteY13" fmla="*/ 298922 h 3479356"/>
              <a:gd name="connsiteX14" fmla="*/ 2719349 w 9098705"/>
              <a:gd name="connsiteY14" fmla="*/ 141216 h 3479356"/>
              <a:gd name="connsiteX15" fmla="*/ 2997002 w 9098705"/>
              <a:gd name="connsiteY15" fmla="*/ 291778 h 3479356"/>
              <a:gd name="connsiteX16" fmla="*/ 3267989 w 9098705"/>
              <a:gd name="connsiteY16" fmla="*/ 128153 h 3479356"/>
              <a:gd name="connsiteX17" fmla="*/ 3563739 w 9098705"/>
              <a:gd name="connsiteY17" fmla="*/ 256059 h 3479356"/>
              <a:gd name="connsiteX18" fmla="*/ 3803566 w 9098705"/>
              <a:gd name="connsiteY18" fmla="*/ 115090 h 3479356"/>
              <a:gd name="connsiteX19" fmla="*/ 4082852 w 9098705"/>
              <a:gd name="connsiteY19" fmla="*/ 248915 h 3479356"/>
              <a:gd name="connsiteX20" fmla="*/ 4339143 w 9098705"/>
              <a:gd name="connsiteY20" fmla="*/ 115090 h 3479356"/>
              <a:gd name="connsiteX21" fmla="*/ 4632921 w 9098705"/>
              <a:gd name="connsiteY21" fmla="*/ 256059 h 3479356"/>
              <a:gd name="connsiteX22" fmla="*/ 4793573 w 9098705"/>
              <a:gd name="connsiteY22" fmla="*/ 185949 h 3479356"/>
              <a:gd name="connsiteX23" fmla="*/ 4926972 w 9098705"/>
              <a:gd name="connsiteY23" fmla="*/ 128153 h 3479356"/>
              <a:gd name="connsiteX24" fmla="*/ 5278239 w 9098705"/>
              <a:gd name="connsiteY24" fmla="*/ 287015 h 3479356"/>
              <a:gd name="connsiteX25" fmla="*/ 5589980 w 9098705"/>
              <a:gd name="connsiteY25" fmla="*/ 125772 h 3479356"/>
              <a:gd name="connsiteX26" fmla="*/ 5885187 w 9098705"/>
              <a:gd name="connsiteY26" fmla="*/ 275790 h 3479356"/>
              <a:gd name="connsiteX27" fmla="*/ 6140638 w 9098705"/>
              <a:gd name="connsiteY27" fmla="*/ 124615 h 3479356"/>
              <a:gd name="connsiteX28" fmla="*/ 6415684 w 9098705"/>
              <a:gd name="connsiteY28" fmla="*/ 237803 h 3479356"/>
              <a:gd name="connsiteX29" fmla="*/ 6672065 w 9098705"/>
              <a:gd name="connsiteY29" fmla="*/ 125090 h 3479356"/>
              <a:gd name="connsiteX30" fmla="*/ 6955434 w 9098705"/>
              <a:gd name="connsiteY30" fmla="*/ 253678 h 3479356"/>
              <a:gd name="connsiteX31" fmla="*/ 7221953 w 9098705"/>
              <a:gd name="connsiteY31" fmla="*/ 113933 h 3479356"/>
              <a:gd name="connsiteX32" fmla="*/ 7463843 w 9098705"/>
              <a:gd name="connsiteY32" fmla="*/ 259189 h 3479356"/>
              <a:gd name="connsiteX33" fmla="*/ 7816766 w 9098705"/>
              <a:gd name="connsiteY33" fmla="*/ 105202 h 3479356"/>
              <a:gd name="connsiteX34" fmla="*/ 8026203 w 9098705"/>
              <a:gd name="connsiteY34" fmla="*/ 238597 h 3479356"/>
              <a:gd name="connsiteX35" fmla="*/ 8339712 w 9098705"/>
              <a:gd name="connsiteY35" fmla="*/ 134934 h 3479356"/>
              <a:gd name="connsiteX36" fmla="*/ 8552459 w 9098705"/>
              <a:gd name="connsiteY36" fmla="*/ 269553 h 3479356"/>
              <a:gd name="connsiteX37" fmla="*/ 8788202 w 9098705"/>
              <a:gd name="connsiteY37" fmla="*/ 108422 h 3479356"/>
              <a:gd name="connsiteX38" fmla="*/ 9051296 w 9098705"/>
              <a:gd name="connsiteY38" fmla="*/ 171014 h 3479356"/>
              <a:gd name="connsiteX0" fmla="*/ 8836856 w 8878211"/>
              <a:gd name="connsiteY0" fmla="*/ 195177 h 3504318"/>
              <a:gd name="connsiteX1" fmla="*/ 8877775 w 8878211"/>
              <a:gd name="connsiteY1" fmla="*/ 3135650 h 3504318"/>
              <a:gd name="connsiteX2" fmla="*/ 1004609 w 8878211"/>
              <a:gd name="connsiteY2" fmla="*/ 3136835 h 3504318"/>
              <a:gd name="connsiteX3" fmla="*/ 29975 w 8878211"/>
              <a:gd name="connsiteY3" fmla="*/ 188103 h 3504318"/>
              <a:gd name="connsiteX4" fmla="*/ 278577 w 8878211"/>
              <a:gd name="connsiteY4" fmla="*/ 288728 h 3504318"/>
              <a:gd name="connsiteX5" fmla="*/ 510851 w 8878211"/>
              <a:gd name="connsiteY5" fmla="*/ 194021 h 3504318"/>
              <a:gd name="connsiteX6" fmla="*/ 716727 w 8878211"/>
              <a:gd name="connsiteY6" fmla="*/ 288729 h 3504318"/>
              <a:gd name="connsiteX7" fmla="*/ 971521 w 8878211"/>
              <a:gd name="connsiteY7" fmla="*/ 195859 h 3504318"/>
              <a:gd name="connsiteX8" fmla="*/ 1150115 w 8878211"/>
              <a:gd name="connsiteY8" fmla="*/ 283965 h 3504318"/>
              <a:gd name="connsiteX9" fmla="*/ 1349324 w 8878211"/>
              <a:gd name="connsiteY9" fmla="*/ 201166 h 3504318"/>
              <a:gd name="connsiteX10" fmla="*/ 1683514 w 8878211"/>
              <a:gd name="connsiteY10" fmla="*/ 338734 h 3504318"/>
              <a:gd name="connsiteX11" fmla="*/ 1950215 w 8878211"/>
              <a:gd name="connsiteY11" fmla="*/ 188103 h 3504318"/>
              <a:gd name="connsiteX12" fmla="*/ 2247870 w 8878211"/>
              <a:gd name="connsiteY12" fmla="*/ 319684 h 3504318"/>
              <a:gd name="connsiteX13" fmla="*/ 2498855 w 8878211"/>
              <a:gd name="connsiteY13" fmla="*/ 161978 h 3504318"/>
              <a:gd name="connsiteX14" fmla="*/ 2776508 w 8878211"/>
              <a:gd name="connsiteY14" fmla="*/ 312540 h 3504318"/>
              <a:gd name="connsiteX15" fmla="*/ 3047495 w 8878211"/>
              <a:gd name="connsiteY15" fmla="*/ 148915 h 3504318"/>
              <a:gd name="connsiteX16" fmla="*/ 3343245 w 8878211"/>
              <a:gd name="connsiteY16" fmla="*/ 276821 h 3504318"/>
              <a:gd name="connsiteX17" fmla="*/ 3583072 w 8878211"/>
              <a:gd name="connsiteY17" fmla="*/ 135852 h 3504318"/>
              <a:gd name="connsiteX18" fmla="*/ 3862358 w 8878211"/>
              <a:gd name="connsiteY18" fmla="*/ 269677 h 3504318"/>
              <a:gd name="connsiteX19" fmla="*/ 4118649 w 8878211"/>
              <a:gd name="connsiteY19" fmla="*/ 135852 h 3504318"/>
              <a:gd name="connsiteX20" fmla="*/ 4412427 w 8878211"/>
              <a:gd name="connsiteY20" fmla="*/ 276821 h 3504318"/>
              <a:gd name="connsiteX21" fmla="*/ 4573079 w 8878211"/>
              <a:gd name="connsiteY21" fmla="*/ 206711 h 3504318"/>
              <a:gd name="connsiteX22" fmla="*/ 4706478 w 8878211"/>
              <a:gd name="connsiteY22" fmla="*/ 148915 h 3504318"/>
              <a:gd name="connsiteX23" fmla="*/ 5057745 w 8878211"/>
              <a:gd name="connsiteY23" fmla="*/ 307777 h 3504318"/>
              <a:gd name="connsiteX24" fmla="*/ 5369486 w 8878211"/>
              <a:gd name="connsiteY24" fmla="*/ 146534 h 3504318"/>
              <a:gd name="connsiteX25" fmla="*/ 5664693 w 8878211"/>
              <a:gd name="connsiteY25" fmla="*/ 296552 h 3504318"/>
              <a:gd name="connsiteX26" fmla="*/ 5920144 w 8878211"/>
              <a:gd name="connsiteY26" fmla="*/ 145377 h 3504318"/>
              <a:gd name="connsiteX27" fmla="*/ 6195190 w 8878211"/>
              <a:gd name="connsiteY27" fmla="*/ 258565 h 3504318"/>
              <a:gd name="connsiteX28" fmla="*/ 6451571 w 8878211"/>
              <a:gd name="connsiteY28" fmla="*/ 145852 h 3504318"/>
              <a:gd name="connsiteX29" fmla="*/ 6734940 w 8878211"/>
              <a:gd name="connsiteY29" fmla="*/ 274440 h 3504318"/>
              <a:gd name="connsiteX30" fmla="*/ 7001459 w 8878211"/>
              <a:gd name="connsiteY30" fmla="*/ 134695 h 3504318"/>
              <a:gd name="connsiteX31" fmla="*/ 7243349 w 8878211"/>
              <a:gd name="connsiteY31" fmla="*/ 279951 h 3504318"/>
              <a:gd name="connsiteX32" fmla="*/ 7596272 w 8878211"/>
              <a:gd name="connsiteY32" fmla="*/ 125964 h 3504318"/>
              <a:gd name="connsiteX33" fmla="*/ 7805709 w 8878211"/>
              <a:gd name="connsiteY33" fmla="*/ 259359 h 3504318"/>
              <a:gd name="connsiteX34" fmla="*/ 8119218 w 8878211"/>
              <a:gd name="connsiteY34" fmla="*/ 155696 h 3504318"/>
              <a:gd name="connsiteX35" fmla="*/ 8331965 w 8878211"/>
              <a:gd name="connsiteY35" fmla="*/ 290315 h 3504318"/>
              <a:gd name="connsiteX36" fmla="*/ 8567708 w 8878211"/>
              <a:gd name="connsiteY36" fmla="*/ 129184 h 3504318"/>
              <a:gd name="connsiteX37" fmla="*/ 8830802 w 8878211"/>
              <a:gd name="connsiteY37" fmla="*/ 191776 h 3504318"/>
              <a:gd name="connsiteX0" fmla="*/ 8702128 w 8743483"/>
              <a:gd name="connsiteY0" fmla="*/ 152022 h 3454891"/>
              <a:gd name="connsiteX1" fmla="*/ 8743047 w 8743483"/>
              <a:gd name="connsiteY1" fmla="*/ 3092495 h 3454891"/>
              <a:gd name="connsiteX2" fmla="*/ 869881 w 8743483"/>
              <a:gd name="connsiteY2" fmla="*/ 3093680 h 3454891"/>
              <a:gd name="connsiteX3" fmla="*/ 143849 w 8743483"/>
              <a:gd name="connsiteY3" fmla="*/ 245573 h 3454891"/>
              <a:gd name="connsiteX4" fmla="*/ 376123 w 8743483"/>
              <a:gd name="connsiteY4" fmla="*/ 150866 h 3454891"/>
              <a:gd name="connsiteX5" fmla="*/ 581999 w 8743483"/>
              <a:gd name="connsiteY5" fmla="*/ 245574 h 3454891"/>
              <a:gd name="connsiteX6" fmla="*/ 836793 w 8743483"/>
              <a:gd name="connsiteY6" fmla="*/ 152704 h 3454891"/>
              <a:gd name="connsiteX7" fmla="*/ 1015387 w 8743483"/>
              <a:gd name="connsiteY7" fmla="*/ 240810 h 3454891"/>
              <a:gd name="connsiteX8" fmla="*/ 1214596 w 8743483"/>
              <a:gd name="connsiteY8" fmla="*/ 158011 h 3454891"/>
              <a:gd name="connsiteX9" fmla="*/ 1548786 w 8743483"/>
              <a:gd name="connsiteY9" fmla="*/ 295579 h 3454891"/>
              <a:gd name="connsiteX10" fmla="*/ 1815487 w 8743483"/>
              <a:gd name="connsiteY10" fmla="*/ 144948 h 3454891"/>
              <a:gd name="connsiteX11" fmla="*/ 2113142 w 8743483"/>
              <a:gd name="connsiteY11" fmla="*/ 276529 h 3454891"/>
              <a:gd name="connsiteX12" fmla="*/ 2364127 w 8743483"/>
              <a:gd name="connsiteY12" fmla="*/ 118823 h 3454891"/>
              <a:gd name="connsiteX13" fmla="*/ 2641780 w 8743483"/>
              <a:gd name="connsiteY13" fmla="*/ 269385 h 3454891"/>
              <a:gd name="connsiteX14" fmla="*/ 2912767 w 8743483"/>
              <a:gd name="connsiteY14" fmla="*/ 105760 h 3454891"/>
              <a:gd name="connsiteX15" fmla="*/ 3208517 w 8743483"/>
              <a:gd name="connsiteY15" fmla="*/ 233666 h 3454891"/>
              <a:gd name="connsiteX16" fmla="*/ 3448344 w 8743483"/>
              <a:gd name="connsiteY16" fmla="*/ 92697 h 3454891"/>
              <a:gd name="connsiteX17" fmla="*/ 3727630 w 8743483"/>
              <a:gd name="connsiteY17" fmla="*/ 226522 h 3454891"/>
              <a:gd name="connsiteX18" fmla="*/ 3983921 w 8743483"/>
              <a:gd name="connsiteY18" fmla="*/ 92697 h 3454891"/>
              <a:gd name="connsiteX19" fmla="*/ 4277699 w 8743483"/>
              <a:gd name="connsiteY19" fmla="*/ 233666 h 3454891"/>
              <a:gd name="connsiteX20" fmla="*/ 4438351 w 8743483"/>
              <a:gd name="connsiteY20" fmla="*/ 163556 h 3454891"/>
              <a:gd name="connsiteX21" fmla="*/ 4571750 w 8743483"/>
              <a:gd name="connsiteY21" fmla="*/ 105760 h 3454891"/>
              <a:gd name="connsiteX22" fmla="*/ 4923017 w 8743483"/>
              <a:gd name="connsiteY22" fmla="*/ 264622 h 3454891"/>
              <a:gd name="connsiteX23" fmla="*/ 5234758 w 8743483"/>
              <a:gd name="connsiteY23" fmla="*/ 103379 h 3454891"/>
              <a:gd name="connsiteX24" fmla="*/ 5529965 w 8743483"/>
              <a:gd name="connsiteY24" fmla="*/ 253397 h 3454891"/>
              <a:gd name="connsiteX25" fmla="*/ 5785416 w 8743483"/>
              <a:gd name="connsiteY25" fmla="*/ 102222 h 3454891"/>
              <a:gd name="connsiteX26" fmla="*/ 6060462 w 8743483"/>
              <a:gd name="connsiteY26" fmla="*/ 215410 h 3454891"/>
              <a:gd name="connsiteX27" fmla="*/ 6316843 w 8743483"/>
              <a:gd name="connsiteY27" fmla="*/ 102697 h 3454891"/>
              <a:gd name="connsiteX28" fmla="*/ 6600212 w 8743483"/>
              <a:gd name="connsiteY28" fmla="*/ 231285 h 3454891"/>
              <a:gd name="connsiteX29" fmla="*/ 6866731 w 8743483"/>
              <a:gd name="connsiteY29" fmla="*/ 91540 h 3454891"/>
              <a:gd name="connsiteX30" fmla="*/ 7108621 w 8743483"/>
              <a:gd name="connsiteY30" fmla="*/ 236796 h 3454891"/>
              <a:gd name="connsiteX31" fmla="*/ 7461544 w 8743483"/>
              <a:gd name="connsiteY31" fmla="*/ 82809 h 3454891"/>
              <a:gd name="connsiteX32" fmla="*/ 7670981 w 8743483"/>
              <a:gd name="connsiteY32" fmla="*/ 216204 h 3454891"/>
              <a:gd name="connsiteX33" fmla="*/ 7984490 w 8743483"/>
              <a:gd name="connsiteY33" fmla="*/ 112541 h 3454891"/>
              <a:gd name="connsiteX34" fmla="*/ 8197237 w 8743483"/>
              <a:gd name="connsiteY34" fmla="*/ 247160 h 3454891"/>
              <a:gd name="connsiteX35" fmla="*/ 8432980 w 8743483"/>
              <a:gd name="connsiteY35" fmla="*/ 86029 h 3454891"/>
              <a:gd name="connsiteX36" fmla="*/ 8696074 w 8743483"/>
              <a:gd name="connsiteY36" fmla="*/ 148621 h 3454891"/>
              <a:gd name="connsiteX0" fmla="*/ 8596917 w 8638272"/>
              <a:gd name="connsiteY0" fmla="*/ 191981 h 3500752"/>
              <a:gd name="connsiteX1" fmla="*/ 8637836 w 8638272"/>
              <a:gd name="connsiteY1" fmla="*/ 3132454 h 3500752"/>
              <a:gd name="connsiteX2" fmla="*/ 764670 w 8638272"/>
              <a:gd name="connsiteY2" fmla="*/ 3133639 h 3500752"/>
              <a:gd name="connsiteX3" fmla="*/ 270912 w 8638272"/>
              <a:gd name="connsiteY3" fmla="*/ 190825 h 3500752"/>
              <a:gd name="connsiteX4" fmla="*/ 476788 w 8638272"/>
              <a:gd name="connsiteY4" fmla="*/ 285533 h 3500752"/>
              <a:gd name="connsiteX5" fmla="*/ 731582 w 8638272"/>
              <a:gd name="connsiteY5" fmla="*/ 192663 h 3500752"/>
              <a:gd name="connsiteX6" fmla="*/ 910176 w 8638272"/>
              <a:gd name="connsiteY6" fmla="*/ 280769 h 3500752"/>
              <a:gd name="connsiteX7" fmla="*/ 1109385 w 8638272"/>
              <a:gd name="connsiteY7" fmla="*/ 197970 h 3500752"/>
              <a:gd name="connsiteX8" fmla="*/ 1443575 w 8638272"/>
              <a:gd name="connsiteY8" fmla="*/ 335538 h 3500752"/>
              <a:gd name="connsiteX9" fmla="*/ 1710276 w 8638272"/>
              <a:gd name="connsiteY9" fmla="*/ 184907 h 3500752"/>
              <a:gd name="connsiteX10" fmla="*/ 2007931 w 8638272"/>
              <a:gd name="connsiteY10" fmla="*/ 316488 h 3500752"/>
              <a:gd name="connsiteX11" fmla="*/ 2258916 w 8638272"/>
              <a:gd name="connsiteY11" fmla="*/ 158782 h 3500752"/>
              <a:gd name="connsiteX12" fmla="*/ 2536569 w 8638272"/>
              <a:gd name="connsiteY12" fmla="*/ 309344 h 3500752"/>
              <a:gd name="connsiteX13" fmla="*/ 2807556 w 8638272"/>
              <a:gd name="connsiteY13" fmla="*/ 145719 h 3500752"/>
              <a:gd name="connsiteX14" fmla="*/ 3103306 w 8638272"/>
              <a:gd name="connsiteY14" fmla="*/ 273625 h 3500752"/>
              <a:gd name="connsiteX15" fmla="*/ 3343133 w 8638272"/>
              <a:gd name="connsiteY15" fmla="*/ 132656 h 3500752"/>
              <a:gd name="connsiteX16" fmla="*/ 3622419 w 8638272"/>
              <a:gd name="connsiteY16" fmla="*/ 266481 h 3500752"/>
              <a:gd name="connsiteX17" fmla="*/ 3878710 w 8638272"/>
              <a:gd name="connsiteY17" fmla="*/ 132656 h 3500752"/>
              <a:gd name="connsiteX18" fmla="*/ 4172488 w 8638272"/>
              <a:gd name="connsiteY18" fmla="*/ 273625 h 3500752"/>
              <a:gd name="connsiteX19" fmla="*/ 4333140 w 8638272"/>
              <a:gd name="connsiteY19" fmla="*/ 203515 h 3500752"/>
              <a:gd name="connsiteX20" fmla="*/ 4466539 w 8638272"/>
              <a:gd name="connsiteY20" fmla="*/ 145719 h 3500752"/>
              <a:gd name="connsiteX21" fmla="*/ 4817806 w 8638272"/>
              <a:gd name="connsiteY21" fmla="*/ 304581 h 3500752"/>
              <a:gd name="connsiteX22" fmla="*/ 5129547 w 8638272"/>
              <a:gd name="connsiteY22" fmla="*/ 143338 h 3500752"/>
              <a:gd name="connsiteX23" fmla="*/ 5424754 w 8638272"/>
              <a:gd name="connsiteY23" fmla="*/ 293356 h 3500752"/>
              <a:gd name="connsiteX24" fmla="*/ 5680205 w 8638272"/>
              <a:gd name="connsiteY24" fmla="*/ 142181 h 3500752"/>
              <a:gd name="connsiteX25" fmla="*/ 5955251 w 8638272"/>
              <a:gd name="connsiteY25" fmla="*/ 255369 h 3500752"/>
              <a:gd name="connsiteX26" fmla="*/ 6211632 w 8638272"/>
              <a:gd name="connsiteY26" fmla="*/ 142656 h 3500752"/>
              <a:gd name="connsiteX27" fmla="*/ 6495001 w 8638272"/>
              <a:gd name="connsiteY27" fmla="*/ 271244 h 3500752"/>
              <a:gd name="connsiteX28" fmla="*/ 6761520 w 8638272"/>
              <a:gd name="connsiteY28" fmla="*/ 131499 h 3500752"/>
              <a:gd name="connsiteX29" fmla="*/ 7003410 w 8638272"/>
              <a:gd name="connsiteY29" fmla="*/ 276755 h 3500752"/>
              <a:gd name="connsiteX30" fmla="*/ 7356333 w 8638272"/>
              <a:gd name="connsiteY30" fmla="*/ 122768 h 3500752"/>
              <a:gd name="connsiteX31" fmla="*/ 7565770 w 8638272"/>
              <a:gd name="connsiteY31" fmla="*/ 256163 h 3500752"/>
              <a:gd name="connsiteX32" fmla="*/ 7879279 w 8638272"/>
              <a:gd name="connsiteY32" fmla="*/ 152500 h 3500752"/>
              <a:gd name="connsiteX33" fmla="*/ 8092026 w 8638272"/>
              <a:gd name="connsiteY33" fmla="*/ 287119 h 3500752"/>
              <a:gd name="connsiteX34" fmla="*/ 8327769 w 8638272"/>
              <a:gd name="connsiteY34" fmla="*/ 125988 h 3500752"/>
              <a:gd name="connsiteX35" fmla="*/ 8590863 w 8638272"/>
              <a:gd name="connsiteY35" fmla="*/ 188580 h 3500752"/>
              <a:gd name="connsiteX0" fmla="*/ 8520105 w 8561460"/>
              <a:gd name="connsiteY0" fmla="*/ 146737 h 3449606"/>
              <a:gd name="connsiteX1" fmla="*/ 8561024 w 8561460"/>
              <a:gd name="connsiteY1" fmla="*/ 3087210 h 3449606"/>
              <a:gd name="connsiteX2" fmla="*/ 687858 w 8561460"/>
              <a:gd name="connsiteY2" fmla="*/ 3088395 h 3449606"/>
              <a:gd name="connsiteX3" fmla="*/ 399976 w 8561460"/>
              <a:gd name="connsiteY3" fmla="*/ 240289 h 3449606"/>
              <a:gd name="connsiteX4" fmla="*/ 654770 w 8561460"/>
              <a:gd name="connsiteY4" fmla="*/ 147419 h 3449606"/>
              <a:gd name="connsiteX5" fmla="*/ 833364 w 8561460"/>
              <a:gd name="connsiteY5" fmla="*/ 235525 h 3449606"/>
              <a:gd name="connsiteX6" fmla="*/ 1032573 w 8561460"/>
              <a:gd name="connsiteY6" fmla="*/ 152726 h 3449606"/>
              <a:gd name="connsiteX7" fmla="*/ 1366763 w 8561460"/>
              <a:gd name="connsiteY7" fmla="*/ 290294 h 3449606"/>
              <a:gd name="connsiteX8" fmla="*/ 1633464 w 8561460"/>
              <a:gd name="connsiteY8" fmla="*/ 139663 h 3449606"/>
              <a:gd name="connsiteX9" fmla="*/ 1931119 w 8561460"/>
              <a:gd name="connsiteY9" fmla="*/ 271244 h 3449606"/>
              <a:gd name="connsiteX10" fmla="*/ 2182104 w 8561460"/>
              <a:gd name="connsiteY10" fmla="*/ 113538 h 3449606"/>
              <a:gd name="connsiteX11" fmla="*/ 2459757 w 8561460"/>
              <a:gd name="connsiteY11" fmla="*/ 264100 h 3449606"/>
              <a:gd name="connsiteX12" fmla="*/ 2730744 w 8561460"/>
              <a:gd name="connsiteY12" fmla="*/ 100475 h 3449606"/>
              <a:gd name="connsiteX13" fmla="*/ 3026494 w 8561460"/>
              <a:gd name="connsiteY13" fmla="*/ 228381 h 3449606"/>
              <a:gd name="connsiteX14" fmla="*/ 3266321 w 8561460"/>
              <a:gd name="connsiteY14" fmla="*/ 87412 h 3449606"/>
              <a:gd name="connsiteX15" fmla="*/ 3545607 w 8561460"/>
              <a:gd name="connsiteY15" fmla="*/ 221237 h 3449606"/>
              <a:gd name="connsiteX16" fmla="*/ 3801898 w 8561460"/>
              <a:gd name="connsiteY16" fmla="*/ 87412 h 3449606"/>
              <a:gd name="connsiteX17" fmla="*/ 4095676 w 8561460"/>
              <a:gd name="connsiteY17" fmla="*/ 228381 h 3449606"/>
              <a:gd name="connsiteX18" fmla="*/ 4256328 w 8561460"/>
              <a:gd name="connsiteY18" fmla="*/ 158271 h 3449606"/>
              <a:gd name="connsiteX19" fmla="*/ 4389727 w 8561460"/>
              <a:gd name="connsiteY19" fmla="*/ 100475 h 3449606"/>
              <a:gd name="connsiteX20" fmla="*/ 4740994 w 8561460"/>
              <a:gd name="connsiteY20" fmla="*/ 259337 h 3449606"/>
              <a:gd name="connsiteX21" fmla="*/ 5052735 w 8561460"/>
              <a:gd name="connsiteY21" fmla="*/ 98094 h 3449606"/>
              <a:gd name="connsiteX22" fmla="*/ 5347942 w 8561460"/>
              <a:gd name="connsiteY22" fmla="*/ 248112 h 3449606"/>
              <a:gd name="connsiteX23" fmla="*/ 5603393 w 8561460"/>
              <a:gd name="connsiteY23" fmla="*/ 96937 h 3449606"/>
              <a:gd name="connsiteX24" fmla="*/ 5878439 w 8561460"/>
              <a:gd name="connsiteY24" fmla="*/ 210125 h 3449606"/>
              <a:gd name="connsiteX25" fmla="*/ 6134820 w 8561460"/>
              <a:gd name="connsiteY25" fmla="*/ 97412 h 3449606"/>
              <a:gd name="connsiteX26" fmla="*/ 6418189 w 8561460"/>
              <a:gd name="connsiteY26" fmla="*/ 226000 h 3449606"/>
              <a:gd name="connsiteX27" fmla="*/ 6684708 w 8561460"/>
              <a:gd name="connsiteY27" fmla="*/ 86255 h 3449606"/>
              <a:gd name="connsiteX28" fmla="*/ 6926598 w 8561460"/>
              <a:gd name="connsiteY28" fmla="*/ 231511 h 3449606"/>
              <a:gd name="connsiteX29" fmla="*/ 7279521 w 8561460"/>
              <a:gd name="connsiteY29" fmla="*/ 77524 h 3449606"/>
              <a:gd name="connsiteX30" fmla="*/ 7488958 w 8561460"/>
              <a:gd name="connsiteY30" fmla="*/ 210919 h 3449606"/>
              <a:gd name="connsiteX31" fmla="*/ 7802467 w 8561460"/>
              <a:gd name="connsiteY31" fmla="*/ 107256 h 3449606"/>
              <a:gd name="connsiteX32" fmla="*/ 8015214 w 8561460"/>
              <a:gd name="connsiteY32" fmla="*/ 241875 h 3449606"/>
              <a:gd name="connsiteX33" fmla="*/ 8250957 w 8561460"/>
              <a:gd name="connsiteY33" fmla="*/ 80744 h 3449606"/>
              <a:gd name="connsiteX34" fmla="*/ 8514051 w 8561460"/>
              <a:gd name="connsiteY34" fmla="*/ 143336 h 3449606"/>
              <a:gd name="connsiteX0" fmla="*/ 8432164 w 8473519"/>
              <a:gd name="connsiteY0" fmla="*/ 190155 h 3498811"/>
              <a:gd name="connsiteX1" fmla="*/ 8473083 w 8473519"/>
              <a:gd name="connsiteY1" fmla="*/ 3130628 h 3498811"/>
              <a:gd name="connsiteX2" fmla="*/ 599917 w 8473519"/>
              <a:gd name="connsiteY2" fmla="*/ 3131813 h 3498811"/>
              <a:gd name="connsiteX3" fmla="*/ 566829 w 8473519"/>
              <a:gd name="connsiteY3" fmla="*/ 190837 h 3498811"/>
              <a:gd name="connsiteX4" fmla="*/ 745423 w 8473519"/>
              <a:gd name="connsiteY4" fmla="*/ 278943 h 3498811"/>
              <a:gd name="connsiteX5" fmla="*/ 944632 w 8473519"/>
              <a:gd name="connsiteY5" fmla="*/ 196144 h 3498811"/>
              <a:gd name="connsiteX6" fmla="*/ 1278822 w 8473519"/>
              <a:gd name="connsiteY6" fmla="*/ 333712 h 3498811"/>
              <a:gd name="connsiteX7" fmla="*/ 1545523 w 8473519"/>
              <a:gd name="connsiteY7" fmla="*/ 183081 h 3498811"/>
              <a:gd name="connsiteX8" fmla="*/ 1843178 w 8473519"/>
              <a:gd name="connsiteY8" fmla="*/ 314662 h 3498811"/>
              <a:gd name="connsiteX9" fmla="*/ 2094163 w 8473519"/>
              <a:gd name="connsiteY9" fmla="*/ 156956 h 3498811"/>
              <a:gd name="connsiteX10" fmla="*/ 2371816 w 8473519"/>
              <a:gd name="connsiteY10" fmla="*/ 307518 h 3498811"/>
              <a:gd name="connsiteX11" fmla="*/ 2642803 w 8473519"/>
              <a:gd name="connsiteY11" fmla="*/ 143893 h 3498811"/>
              <a:gd name="connsiteX12" fmla="*/ 2938553 w 8473519"/>
              <a:gd name="connsiteY12" fmla="*/ 271799 h 3498811"/>
              <a:gd name="connsiteX13" fmla="*/ 3178380 w 8473519"/>
              <a:gd name="connsiteY13" fmla="*/ 130830 h 3498811"/>
              <a:gd name="connsiteX14" fmla="*/ 3457666 w 8473519"/>
              <a:gd name="connsiteY14" fmla="*/ 264655 h 3498811"/>
              <a:gd name="connsiteX15" fmla="*/ 3713957 w 8473519"/>
              <a:gd name="connsiteY15" fmla="*/ 130830 h 3498811"/>
              <a:gd name="connsiteX16" fmla="*/ 4007735 w 8473519"/>
              <a:gd name="connsiteY16" fmla="*/ 271799 h 3498811"/>
              <a:gd name="connsiteX17" fmla="*/ 4168387 w 8473519"/>
              <a:gd name="connsiteY17" fmla="*/ 201689 h 3498811"/>
              <a:gd name="connsiteX18" fmla="*/ 4301786 w 8473519"/>
              <a:gd name="connsiteY18" fmla="*/ 143893 h 3498811"/>
              <a:gd name="connsiteX19" fmla="*/ 4653053 w 8473519"/>
              <a:gd name="connsiteY19" fmla="*/ 302755 h 3498811"/>
              <a:gd name="connsiteX20" fmla="*/ 4964794 w 8473519"/>
              <a:gd name="connsiteY20" fmla="*/ 141512 h 3498811"/>
              <a:gd name="connsiteX21" fmla="*/ 5260001 w 8473519"/>
              <a:gd name="connsiteY21" fmla="*/ 291530 h 3498811"/>
              <a:gd name="connsiteX22" fmla="*/ 5515452 w 8473519"/>
              <a:gd name="connsiteY22" fmla="*/ 140355 h 3498811"/>
              <a:gd name="connsiteX23" fmla="*/ 5790498 w 8473519"/>
              <a:gd name="connsiteY23" fmla="*/ 253543 h 3498811"/>
              <a:gd name="connsiteX24" fmla="*/ 6046879 w 8473519"/>
              <a:gd name="connsiteY24" fmla="*/ 140830 h 3498811"/>
              <a:gd name="connsiteX25" fmla="*/ 6330248 w 8473519"/>
              <a:gd name="connsiteY25" fmla="*/ 269418 h 3498811"/>
              <a:gd name="connsiteX26" fmla="*/ 6596767 w 8473519"/>
              <a:gd name="connsiteY26" fmla="*/ 129673 h 3498811"/>
              <a:gd name="connsiteX27" fmla="*/ 6838657 w 8473519"/>
              <a:gd name="connsiteY27" fmla="*/ 274929 h 3498811"/>
              <a:gd name="connsiteX28" fmla="*/ 7191580 w 8473519"/>
              <a:gd name="connsiteY28" fmla="*/ 120942 h 3498811"/>
              <a:gd name="connsiteX29" fmla="*/ 7401017 w 8473519"/>
              <a:gd name="connsiteY29" fmla="*/ 254337 h 3498811"/>
              <a:gd name="connsiteX30" fmla="*/ 7714526 w 8473519"/>
              <a:gd name="connsiteY30" fmla="*/ 150674 h 3498811"/>
              <a:gd name="connsiteX31" fmla="*/ 7927273 w 8473519"/>
              <a:gd name="connsiteY31" fmla="*/ 285293 h 3498811"/>
              <a:gd name="connsiteX32" fmla="*/ 8163016 w 8473519"/>
              <a:gd name="connsiteY32" fmla="*/ 124162 h 3498811"/>
              <a:gd name="connsiteX33" fmla="*/ 8426110 w 8473519"/>
              <a:gd name="connsiteY33" fmla="*/ 186754 h 3498811"/>
              <a:gd name="connsiteX0" fmla="*/ 8428102 w 8469457"/>
              <a:gd name="connsiteY0" fmla="*/ 70996 h 3379652"/>
              <a:gd name="connsiteX1" fmla="*/ 8469021 w 8469457"/>
              <a:gd name="connsiteY1" fmla="*/ 3011469 h 3379652"/>
              <a:gd name="connsiteX2" fmla="*/ 595855 w 8469457"/>
              <a:gd name="connsiteY2" fmla="*/ 3012654 h 3379652"/>
              <a:gd name="connsiteX3" fmla="*/ 562767 w 8469457"/>
              <a:gd name="connsiteY3" fmla="*/ 71678 h 3379652"/>
              <a:gd name="connsiteX4" fmla="*/ 741361 w 8469457"/>
              <a:gd name="connsiteY4" fmla="*/ 159784 h 3379652"/>
              <a:gd name="connsiteX5" fmla="*/ 940570 w 8469457"/>
              <a:gd name="connsiteY5" fmla="*/ 76985 h 3379652"/>
              <a:gd name="connsiteX6" fmla="*/ 1274760 w 8469457"/>
              <a:gd name="connsiteY6" fmla="*/ 214553 h 3379652"/>
              <a:gd name="connsiteX7" fmla="*/ 1541461 w 8469457"/>
              <a:gd name="connsiteY7" fmla="*/ 63922 h 3379652"/>
              <a:gd name="connsiteX8" fmla="*/ 1839116 w 8469457"/>
              <a:gd name="connsiteY8" fmla="*/ 195503 h 3379652"/>
              <a:gd name="connsiteX9" fmla="*/ 2090101 w 8469457"/>
              <a:gd name="connsiteY9" fmla="*/ 37797 h 3379652"/>
              <a:gd name="connsiteX10" fmla="*/ 2367754 w 8469457"/>
              <a:gd name="connsiteY10" fmla="*/ 188359 h 3379652"/>
              <a:gd name="connsiteX11" fmla="*/ 2638741 w 8469457"/>
              <a:gd name="connsiteY11" fmla="*/ 24734 h 3379652"/>
              <a:gd name="connsiteX12" fmla="*/ 2934491 w 8469457"/>
              <a:gd name="connsiteY12" fmla="*/ 152640 h 3379652"/>
              <a:gd name="connsiteX13" fmla="*/ 3174318 w 8469457"/>
              <a:gd name="connsiteY13" fmla="*/ 11671 h 3379652"/>
              <a:gd name="connsiteX14" fmla="*/ 3453604 w 8469457"/>
              <a:gd name="connsiteY14" fmla="*/ 145496 h 3379652"/>
              <a:gd name="connsiteX15" fmla="*/ 3709895 w 8469457"/>
              <a:gd name="connsiteY15" fmla="*/ 11671 h 3379652"/>
              <a:gd name="connsiteX16" fmla="*/ 4003673 w 8469457"/>
              <a:gd name="connsiteY16" fmla="*/ 152640 h 3379652"/>
              <a:gd name="connsiteX17" fmla="*/ 4164325 w 8469457"/>
              <a:gd name="connsiteY17" fmla="*/ 82530 h 3379652"/>
              <a:gd name="connsiteX18" fmla="*/ 4297724 w 8469457"/>
              <a:gd name="connsiteY18" fmla="*/ 24734 h 3379652"/>
              <a:gd name="connsiteX19" fmla="*/ 4648991 w 8469457"/>
              <a:gd name="connsiteY19" fmla="*/ 183596 h 3379652"/>
              <a:gd name="connsiteX20" fmla="*/ 4960732 w 8469457"/>
              <a:gd name="connsiteY20" fmla="*/ 22353 h 3379652"/>
              <a:gd name="connsiteX21" fmla="*/ 5255939 w 8469457"/>
              <a:gd name="connsiteY21" fmla="*/ 172371 h 3379652"/>
              <a:gd name="connsiteX22" fmla="*/ 5511390 w 8469457"/>
              <a:gd name="connsiteY22" fmla="*/ 21196 h 3379652"/>
              <a:gd name="connsiteX23" fmla="*/ 5786436 w 8469457"/>
              <a:gd name="connsiteY23" fmla="*/ 134384 h 3379652"/>
              <a:gd name="connsiteX24" fmla="*/ 6042817 w 8469457"/>
              <a:gd name="connsiteY24" fmla="*/ 21671 h 3379652"/>
              <a:gd name="connsiteX25" fmla="*/ 6326186 w 8469457"/>
              <a:gd name="connsiteY25" fmla="*/ 150259 h 3379652"/>
              <a:gd name="connsiteX26" fmla="*/ 6592705 w 8469457"/>
              <a:gd name="connsiteY26" fmla="*/ 10514 h 3379652"/>
              <a:gd name="connsiteX27" fmla="*/ 6834595 w 8469457"/>
              <a:gd name="connsiteY27" fmla="*/ 155770 h 3379652"/>
              <a:gd name="connsiteX28" fmla="*/ 7187518 w 8469457"/>
              <a:gd name="connsiteY28" fmla="*/ 1783 h 3379652"/>
              <a:gd name="connsiteX29" fmla="*/ 7396955 w 8469457"/>
              <a:gd name="connsiteY29" fmla="*/ 135178 h 3379652"/>
              <a:gd name="connsiteX30" fmla="*/ 7710464 w 8469457"/>
              <a:gd name="connsiteY30" fmla="*/ 31515 h 3379652"/>
              <a:gd name="connsiteX31" fmla="*/ 7923211 w 8469457"/>
              <a:gd name="connsiteY31" fmla="*/ 166134 h 3379652"/>
              <a:gd name="connsiteX32" fmla="*/ 8158954 w 8469457"/>
              <a:gd name="connsiteY32" fmla="*/ 5003 h 3379652"/>
              <a:gd name="connsiteX33" fmla="*/ 8422048 w 8469457"/>
              <a:gd name="connsiteY33" fmla="*/ 67595 h 3379652"/>
              <a:gd name="connsiteX0" fmla="*/ 7866283 w 7907638"/>
              <a:gd name="connsiteY0" fmla="*/ 70996 h 3379652"/>
              <a:gd name="connsiteX1" fmla="*/ 7907202 w 7907638"/>
              <a:gd name="connsiteY1" fmla="*/ 3011469 h 3379652"/>
              <a:gd name="connsiteX2" fmla="*/ 34036 w 7907638"/>
              <a:gd name="connsiteY2" fmla="*/ 3012654 h 3379652"/>
              <a:gd name="connsiteX3" fmla="*/ 948 w 7907638"/>
              <a:gd name="connsiteY3" fmla="*/ 71678 h 3379652"/>
              <a:gd name="connsiteX4" fmla="*/ 179542 w 7907638"/>
              <a:gd name="connsiteY4" fmla="*/ 159784 h 3379652"/>
              <a:gd name="connsiteX5" fmla="*/ 378751 w 7907638"/>
              <a:gd name="connsiteY5" fmla="*/ 76985 h 3379652"/>
              <a:gd name="connsiteX6" fmla="*/ 712941 w 7907638"/>
              <a:gd name="connsiteY6" fmla="*/ 214553 h 3379652"/>
              <a:gd name="connsiteX7" fmla="*/ 979642 w 7907638"/>
              <a:gd name="connsiteY7" fmla="*/ 63922 h 3379652"/>
              <a:gd name="connsiteX8" fmla="*/ 1277297 w 7907638"/>
              <a:gd name="connsiteY8" fmla="*/ 195503 h 3379652"/>
              <a:gd name="connsiteX9" fmla="*/ 1528282 w 7907638"/>
              <a:gd name="connsiteY9" fmla="*/ 37797 h 3379652"/>
              <a:gd name="connsiteX10" fmla="*/ 1805935 w 7907638"/>
              <a:gd name="connsiteY10" fmla="*/ 188359 h 3379652"/>
              <a:gd name="connsiteX11" fmla="*/ 2076922 w 7907638"/>
              <a:gd name="connsiteY11" fmla="*/ 24734 h 3379652"/>
              <a:gd name="connsiteX12" fmla="*/ 2372672 w 7907638"/>
              <a:gd name="connsiteY12" fmla="*/ 152640 h 3379652"/>
              <a:gd name="connsiteX13" fmla="*/ 2612499 w 7907638"/>
              <a:gd name="connsiteY13" fmla="*/ 11671 h 3379652"/>
              <a:gd name="connsiteX14" fmla="*/ 2891785 w 7907638"/>
              <a:gd name="connsiteY14" fmla="*/ 145496 h 3379652"/>
              <a:gd name="connsiteX15" fmla="*/ 3148076 w 7907638"/>
              <a:gd name="connsiteY15" fmla="*/ 11671 h 3379652"/>
              <a:gd name="connsiteX16" fmla="*/ 3441854 w 7907638"/>
              <a:gd name="connsiteY16" fmla="*/ 152640 h 3379652"/>
              <a:gd name="connsiteX17" fmla="*/ 3602506 w 7907638"/>
              <a:gd name="connsiteY17" fmla="*/ 82530 h 3379652"/>
              <a:gd name="connsiteX18" fmla="*/ 3735905 w 7907638"/>
              <a:gd name="connsiteY18" fmla="*/ 24734 h 3379652"/>
              <a:gd name="connsiteX19" fmla="*/ 4087172 w 7907638"/>
              <a:gd name="connsiteY19" fmla="*/ 183596 h 3379652"/>
              <a:gd name="connsiteX20" fmla="*/ 4398913 w 7907638"/>
              <a:gd name="connsiteY20" fmla="*/ 22353 h 3379652"/>
              <a:gd name="connsiteX21" fmla="*/ 4694120 w 7907638"/>
              <a:gd name="connsiteY21" fmla="*/ 172371 h 3379652"/>
              <a:gd name="connsiteX22" fmla="*/ 4949571 w 7907638"/>
              <a:gd name="connsiteY22" fmla="*/ 21196 h 3379652"/>
              <a:gd name="connsiteX23" fmla="*/ 5224617 w 7907638"/>
              <a:gd name="connsiteY23" fmla="*/ 134384 h 3379652"/>
              <a:gd name="connsiteX24" fmla="*/ 5480998 w 7907638"/>
              <a:gd name="connsiteY24" fmla="*/ 21671 h 3379652"/>
              <a:gd name="connsiteX25" fmla="*/ 5764367 w 7907638"/>
              <a:gd name="connsiteY25" fmla="*/ 150259 h 3379652"/>
              <a:gd name="connsiteX26" fmla="*/ 6030886 w 7907638"/>
              <a:gd name="connsiteY26" fmla="*/ 10514 h 3379652"/>
              <a:gd name="connsiteX27" fmla="*/ 6272776 w 7907638"/>
              <a:gd name="connsiteY27" fmla="*/ 155770 h 3379652"/>
              <a:gd name="connsiteX28" fmla="*/ 6625699 w 7907638"/>
              <a:gd name="connsiteY28" fmla="*/ 1783 h 3379652"/>
              <a:gd name="connsiteX29" fmla="*/ 6835136 w 7907638"/>
              <a:gd name="connsiteY29" fmla="*/ 135178 h 3379652"/>
              <a:gd name="connsiteX30" fmla="*/ 7148645 w 7907638"/>
              <a:gd name="connsiteY30" fmla="*/ 31515 h 3379652"/>
              <a:gd name="connsiteX31" fmla="*/ 7361392 w 7907638"/>
              <a:gd name="connsiteY31" fmla="*/ 166134 h 3379652"/>
              <a:gd name="connsiteX32" fmla="*/ 7597135 w 7907638"/>
              <a:gd name="connsiteY32" fmla="*/ 5003 h 3379652"/>
              <a:gd name="connsiteX33" fmla="*/ 7860229 w 7907638"/>
              <a:gd name="connsiteY33" fmla="*/ 67595 h 3379652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33" fmla="*/ 7860229 w 7907638"/>
              <a:gd name="connsiteY33" fmla="*/ 67595 h 3238350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31" fmla="*/ 7597135 w 7907202"/>
              <a:gd name="connsiteY31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0" fmla="*/ 7907202 w 7907202"/>
              <a:gd name="connsiteY0" fmla="*/ 3009686 h 3236567"/>
              <a:gd name="connsiteX1" fmla="*/ 34036 w 7907202"/>
              <a:gd name="connsiteY1" fmla="*/ 3010871 h 3236567"/>
              <a:gd name="connsiteX2" fmla="*/ 948 w 7907202"/>
              <a:gd name="connsiteY2" fmla="*/ 69895 h 3236567"/>
              <a:gd name="connsiteX3" fmla="*/ 179542 w 7907202"/>
              <a:gd name="connsiteY3" fmla="*/ 158001 h 3236567"/>
              <a:gd name="connsiteX4" fmla="*/ 378751 w 7907202"/>
              <a:gd name="connsiteY4" fmla="*/ 75202 h 3236567"/>
              <a:gd name="connsiteX5" fmla="*/ 712941 w 7907202"/>
              <a:gd name="connsiteY5" fmla="*/ 212770 h 3236567"/>
              <a:gd name="connsiteX6" fmla="*/ 979642 w 7907202"/>
              <a:gd name="connsiteY6" fmla="*/ 62139 h 3236567"/>
              <a:gd name="connsiteX7" fmla="*/ 1277297 w 7907202"/>
              <a:gd name="connsiteY7" fmla="*/ 193720 h 3236567"/>
              <a:gd name="connsiteX8" fmla="*/ 1528282 w 7907202"/>
              <a:gd name="connsiteY8" fmla="*/ 36014 h 3236567"/>
              <a:gd name="connsiteX9" fmla="*/ 1805935 w 7907202"/>
              <a:gd name="connsiteY9" fmla="*/ 186576 h 3236567"/>
              <a:gd name="connsiteX10" fmla="*/ 2076922 w 7907202"/>
              <a:gd name="connsiteY10" fmla="*/ 22951 h 3236567"/>
              <a:gd name="connsiteX11" fmla="*/ 2372672 w 7907202"/>
              <a:gd name="connsiteY11" fmla="*/ 150857 h 3236567"/>
              <a:gd name="connsiteX12" fmla="*/ 2612499 w 7907202"/>
              <a:gd name="connsiteY12" fmla="*/ 9888 h 3236567"/>
              <a:gd name="connsiteX13" fmla="*/ 2891785 w 7907202"/>
              <a:gd name="connsiteY13" fmla="*/ 143713 h 3236567"/>
              <a:gd name="connsiteX14" fmla="*/ 3148076 w 7907202"/>
              <a:gd name="connsiteY14" fmla="*/ 9888 h 3236567"/>
              <a:gd name="connsiteX15" fmla="*/ 3441854 w 7907202"/>
              <a:gd name="connsiteY15" fmla="*/ 150857 h 3236567"/>
              <a:gd name="connsiteX16" fmla="*/ 3602506 w 7907202"/>
              <a:gd name="connsiteY16" fmla="*/ 80747 h 3236567"/>
              <a:gd name="connsiteX17" fmla="*/ 3735905 w 7907202"/>
              <a:gd name="connsiteY17" fmla="*/ 22951 h 3236567"/>
              <a:gd name="connsiteX18" fmla="*/ 4087172 w 7907202"/>
              <a:gd name="connsiteY18" fmla="*/ 181813 h 3236567"/>
              <a:gd name="connsiteX19" fmla="*/ 4398913 w 7907202"/>
              <a:gd name="connsiteY19" fmla="*/ 20570 h 3236567"/>
              <a:gd name="connsiteX20" fmla="*/ 4694120 w 7907202"/>
              <a:gd name="connsiteY20" fmla="*/ 170588 h 3236567"/>
              <a:gd name="connsiteX21" fmla="*/ 4949571 w 7907202"/>
              <a:gd name="connsiteY21" fmla="*/ 19413 h 3236567"/>
              <a:gd name="connsiteX22" fmla="*/ 5224617 w 7907202"/>
              <a:gd name="connsiteY22" fmla="*/ 132601 h 3236567"/>
              <a:gd name="connsiteX23" fmla="*/ 5480998 w 7907202"/>
              <a:gd name="connsiteY23" fmla="*/ 19888 h 3236567"/>
              <a:gd name="connsiteX24" fmla="*/ 5764367 w 7907202"/>
              <a:gd name="connsiteY24" fmla="*/ 148476 h 3236567"/>
              <a:gd name="connsiteX25" fmla="*/ 6030886 w 7907202"/>
              <a:gd name="connsiteY25" fmla="*/ 8731 h 3236567"/>
              <a:gd name="connsiteX26" fmla="*/ 6272776 w 7907202"/>
              <a:gd name="connsiteY26" fmla="*/ 153987 h 3236567"/>
              <a:gd name="connsiteX27" fmla="*/ 6625699 w 7907202"/>
              <a:gd name="connsiteY27" fmla="*/ 0 h 3236567"/>
              <a:gd name="connsiteX0" fmla="*/ 6133509 w 6625699"/>
              <a:gd name="connsiteY0" fmla="*/ 2954322 h 3197642"/>
              <a:gd name="connsiteX1" fmla="*/ 34036 w 6625699"/>
              <a:gd name="connsiteY1" fmla="*/ 3010871 h 3197642"/>
              <a:gd name="connsiteX2" fmla="*/ 948 w 6625699"/>
              <a:gd name="connsiteY2" fmla="*/ 69895 h 3197642"/>
              <a:gd name="connsiteX3" fmla="*/ 179542 w 6625699"/>
              <a:gd name="connsiteY3" fmla="*/ 158001 h 3197642"/>
              <a:gd name="connsiteX4" fmla="*/ 378751 w 6625699"/>
              <a:gd name="connsiteY4" fmla="*/ 75202 h 3197642"/>
              <a:gd name="connsiteX5" fmla="*/ 712941 w 6625699"/>
              <a:gd name="connsiteY5" fmla="*/ 212770 h 3197642"/>
              <a:gd name="connsiteX6" fmla="*/ 979642 w 6625699"/>
              <a:gd name="connsiteY6" fmla="*/ 62139 h 3197642"/>
              <a:gd name="connsiteX7" fmla="*/ 1277297 w 6625699"/>
              <a:gd name="connsiteY7" fmla="*/ 193720 h 3197642"/>
              <a:gd name="connsiteX8" fmla="*/ 1528282 w 6625699"/>
              <a:gd name="connsiteY8" fmla="*/ 36014 h 3197642"/>
              <a:gd name="connsiteX9" fmla="*/ 1805935 w 6625699"/>
              <a:gd name="connsiteY9" fmla="*/ 186576 h 3197642"/>
              <a:gd name="connsiteX10" fmla="*/ 2076922 w 6625699"/>
              <a:gd name="connsiteY10" fmla="*/ 22951 h 3197642"/>
              <a:gd name="connsiteX11" fmla="*/ 2372672 w 6625699"/>
              <a:gd name="connsiteY11" fmla="*/ 150857 h 3197642"/>
              <a:gd name="connsiteX12" fmla="*/ 2612499 w 6625699"/>
              <a:gd name="connsiteY12" fmla="*/ 9888 h 3197642"/>
              <a:gd name="connsiteX13" fmla="*/ 2891785 w 6625699"/>
              <a:gd name="connsiteY13" fmla="*/ 143713 h 3197642"/>
              <a:gd name="connsiteX14" fmla="*/ 3148076 w 6625699"/>
              <a:gd name="connsiteY14" fmla="*/ 9888 h 3197642"/>
              <a:gd name="connsiteX15" fmla="*/ 3441854 w 6625699"/>
              <a:gd name="connsiteY15" fmla="*/ 150857 h 3197642"/>
              <a:gd name="connsiteX16" fmla="*/ 3602506 w 6625699"/>
              <a:gd name="connsiteY16" fmla="*/ 80747 h 3197642"/>
              <a:gd name="connsiteX17" fmla="*/ 3735905 w 6625699"/>
              <a:gd name="connsiteY17" fmla="*/ 22951 h 3197642"/>
              <a:gd name="connsiteX18" fmla="*/ 4087172 w 6625699"/>
              <a:gd name="connsiteY18" fmla="*/ 181813 h 3197642"/>
              <a:gd name="connsiteX19" fmla="*/ 4398913 w 6625699"/>
              <a:gd name="connsiteY19" fmla="*/ 20570 h 3197642"/>
              <a:gd name="connsiteX20" fmla="*/ 4694120 w 6625699"/>
              <a:gd name="connsiteY20" fmla="*/ 170588 h 3197642"/>
              <a:gd name="connsiteX21" fmla="*/ 4949571 w 6625699"/>
              <a:gd name="connsiteY21" fmla="*/ 19413 h 3197642"/>
              <a:gd name="connsiteX22" fmla="*/ 5224617 w 6625699"/>
              <a:gd name="connsiteY22" fmla="*/ 132601 h 3197642"/>
              <a:gd name="connsiteX23" fmla="*/ 5480998 w 6625699"/>
              <a:gd name="connsiteY23" fmla="*/ 19888 h 3197642"/>
              <a:gd name="connsiteX24" fmla="*/ 5764367 w 6625699"/>
              <a:gd name="connsiteY24" fmla="*/ 148476 h 3197642"/>
              <a:gd name="connsiteX25" fmla="*/ 6030886 w 6625699"/>
              <a:gd name="connsiteY25" fmla="*/ 8731 h 3197642"/>
              <a:gd name="connsiteX26" fmla="*/ 6272776 w 6625699"/>
              <a:gd name="connsiteY26" fmla="*/ 153987 h 3197642"/>
              <a:gd name="connsiteX27" fmla="*/ 6625699 w 6625699"/>
              <a:gd name="connsiteY27" fmla="*/ 0 h 3197642"/>
              <a:gd name="connsiteX0" fmla="*/ 6133509 w 6272776"/>
              <a:gd name="connsiteY0" fmla="*/ 2949018 h 3192338"/>
              <a:gd name="connsiteX1" fmla="*/ 34036 w 6272776"/>
              <a:gd name="connsiteY1" fmla="*/ 3005567 h 3192338"/>
              <a:gd name="connsiteX2" fmla="*/ 948 w 6272776"/>
              <a:gd name="connsiteY2" fmla="*/ 64591 h 3192338"/>
              <a:gd name="connsiteX3" fmla="*/ 179542 w 6272776"/>
              <a:gd name="connsiteY3" fmla="*/ 152697 h 3192338"/>
              <a:gd name="connsiteX4" fmla="*/ 378751 w 6272776"/>
              <a:gd name="connsiteY4" fmla="*/ 69898 h 3192338"/>
              <a:gd name="connsiteX5" fmla="*/ 712941 w 6272776"/>
              <a:gd name="connsiteY5" fmla="*/ 207466 h 3192338"/>
              <a:gd name="connsiteX6" fmla="*/ 979642 w 6272776"/>
              <a:gd name="connsiteY6" fmla="*/ 56835 h 3192338"/>
              <a:gd name="connsiteX7" fmla="*/ 1277297 w 6272776"/>
              <a:gd name="connsiteY7" fmla="*/ 188416 h 3192338"/>
              <a:gd name="connsiteX8" fmla="*/ 1528282 w 6272776"/>
              <a:gd name="connsiteY8" fmla="*/ 30710 h 3192338"/>
              <a:gd name="connsiteX9" fmla="*/ 1805935 w 6272776"/>
              <a:gd name="connsiteY9" fmla="*/ 181272 h 3192338"/>
              <a:gd name="connsiteX10" fmla="*/ 2076922 w 6272776"/>
              <a:gd name="connsiteY10" fmla="*/ 17647 h 3192338"/>
              <a:gd name="connsiteX11" fmla="*/ 2372672 w 6272776"/>
              <a:gd name="connsiteY11" fmla="*/ 145553 h 3192338"/>
              <a:gd name="connsiteX12" fmla="*/ 2612499 w 6272776"/>
              <a:gd name="connsiteY12" fmla="*/ 4584 h 3192338"/>
              <a:gd name="connsiteX13" fmla="*/ 2891785 w 6272776"/>
              <a:gd name="connsiteY13" fmla="*/ 138409 h 3192338"/>
              <a:gd name="connsiteX14" fmla="*/ 3148076 w 6272776"/>
              <a:gd name="connsiteY14" fmla="*/ 4584 h 3192338"/>
              <a:gd name="connsiteX15" fmla="*/ 3441854 w 6272776"/>
              <a:gd name="connsiteY15" fmla="*/ 145553 h 3192338"/>
              <a:gd name="connsiteX16" fmla="*/ 3602506 w 6272776"/>
              <a:gd name="connsiteY16" fmla="*/ 75443 h 3192338"/>
              <a:gd name="connsiteX17" fmla="*/ 3735905 w 6272776"/>
              <a:gd name="connsiteY17" fmla="*/ 17647 h 3192338"/>
              <a:gd name="connsiteX18" fmla="*/ 4087172 w 6272776"/>
              <a:gd name="connsiteY18" fmla="*/ 176509 h 3192338"/>
              <a:gd name="connsiteX19" fmla="*/ 4398913 w 6272776"/>
              <a:gd name="connsiteY19" fmla="*/ 15266 h 3192338"/>
              <a:gd name="connsiteX20" fmla="*/ 4694120 w 6272776"/>
              <a:gd name="connsiteY20" fmla="*/ 165284 h 3192338"/>
              <a:gd name="connsiteX21" fmla="*/ 4949571 w 6272776"/>
              <a:gd name="connsiteY21" fmla="*/ 14109 h 3192338"/>
              <a:gd name="connsiteX22" fmla="*/ 5224617 w 6272776"/>
              <a:gd name="connsiteY22" fmla="*/ 127297 h 3192338"/>
              <a:gd name="connsiteX23" fmla="*/ 5480998 w 6272776"/>
              <a:gd name="connsiteY23" fmla="*/ 14584 h 3192338"/>
              <a:gd name="connsiteX24" fmla="*/ 5764367 w 6272776"/>
              <a:gd name="connsiteY24" fmla="*/ 143172 h 3192338"/>
              <a:gd name="connsiteX25" fmla="*/ 6030886 w 6272776"/>
              <a:gd name="connsiteY25" fmla="*/ 3427 h 3192338"/>
              <a:gd name="connsiteX26" fmla="*/ 6272776 w 6272776"/>
              <a:gd name="connsiteY26" fmla="*/ 148683 h 3192338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19303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5694 w 6309496"/>
              <a:gd name="connsiteY12" fmla="*/ 189729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9496" h="3380136">
                <a:moveTo>
                  <a:pt x="6170229" y="3085221"/>
                </a:moveTo>
                <a:cubicBezTo>
                  <a:pt x="4864855" y="3575497"/>
                  <a:pt x="34355" y="3315215"/>
                  <a:pt x="4004" y="3277388"/>
                </a:cubicBezTo>
                <a:cubicBezTo>
                  <a:pt x="-6154" y="1915442"/>
                  <a:pt x="2292" y="698875"/>
                  <a:pt x="37668" y="200794"/>
                </a:cubicBezTo>
                <a:cubicBezTo>
                  <a:pt x="73044" y="-297287"/>
                  <a:pt x="153295" y="288016"/>
                  <a:pt x="216262" y="288900"/>
                </a:cubicBezTo>
                <a:cubicBezTo>
                  <a:pt x="279229" y="289784"/>
                  <a:pt x="321809" y="180701"/>
                  <a:pt x="415471" y="206101"/>
                </a:cubicBezTo>
                <a:cubicBezTo>
                  <a:pt x="515755" y="202744"/>
                  <a:pt x="649377" y="347026"/>
                  <a:pt x="749661" y="343669"/>
                </a:cubicBezTo>
                <a:lnTo>
                  <a:pt x="1016362" y="255328"/>
                </a:lnTo>
                <a:cubicBezTo>
                  <a:pt x="1109230" y="249182"/>
                  <a:pt x="1221149" y="330765"/>
                  <a:pt x="1314017" y="324619"/>
                </a:cubicBezTo>
                <a:lnTo>
                  <a:pt x="1543852" y="233652"/>
                </a:lnTo>
                <a:cubicBezTo>
                  <a:pt x="1630847" y="232246"/>
                  <a:pt x="1755660" y="318881"/>
                  <a:pt x="1842655" y="317475"/>
                </a:cubicBezTo>
                <a:cubicBezTo>
                  <a:pt x="1932984" y="262933"/>
                  <a:pt x="2005100" y="261805"/>
                  <a:pt x="2113642" y="229488"/>
                </a:cubicBezTo>
                <a:cubicBezTo>
                  <a:pt x="2205082" y="228467"/>
                  <a:pt x="2317952" y="282777"/>
                  <a:pt x="2409392" y="281756"/>
                </a:cubicBezTo>
                <a:cubicBezTo>
                  <a:pt x="2489334" y="234766"/>
                  <a:pt x="2544503" y="220844"/>
                  <a:pt x="2645694" y="189729"/>
                </a:cubicBezTo>
                <a:cubicBezTo>
                  <a:pt x="2730058" y="189094"/>
                  <a:pt x="2844141" y="275247"/>
                  <a:pt x="2928505" y="274612"/>
                </a:cubicBezTo>
                <a:cubicBezTo>
                  <a:pt x="3013935" y="230004"/>
                  <a:pt x="3087224" y="156820"/>
                  <a:pt x="3184796" y="140787"/>
                </a:cubicBezTo>
                <a:cubicBezTo>
                  <a:pt x="3284309" y="141739"/>
                  <a:pt x="3379061" y="280804"/>
                  <a:pt x="3478574" y="281756"/>
                </a:cubicBezTo>
                <a:cubicBezTo>
                  <a:pt x="3539208" y="256269"/>
                  <a:pt x="3578592" y="237133"/>
                  <a:pt x="3639226" y="211646"/>
                </a:cubicBezTo>
                <a:cubicBezTo>
                  <a:pt x="3683692" y="192381"/>
                  <a:pt x="3703874" y="154065"/>
                  <a:pt x="3772625" y="153850"/>
                </a:cubicBezTo>
                <a:cubicBezTo>
                  <a:pt x="3869870" y="153623"/>
                  <a:pt x="4026647" y="312939"/>
                  <a:pt x="4123892" y="312712"/>
                </a:cubicBezTo>
                <a:cubicBezTo>
                  <a:pt x="4227806" y="258964"/>
                  <a:pt x="4360294" y="173467"/>
                  <a:pt x="4435633" y="151469"/>
                </a:cubicBezTo>
                <a:cubicBezTo>
                  <a:pt x="4553085" y="147500"/>
                  <a:pt x="4587988" y="251481"/>
                  <a:pt x="4730840" y="301487"/>
                </a:cubicBezTo>
                <a:lnTo>
                  <a:pt x="4986291" y="150312"/>
                </a:lnTo>
                <a:cubicBezTo>
                  <a:pt x="5080528" y="135514"/>
                  <a:pt x="5151070" y="241196"/>
                  <a:pt x="5261337" y="263500"/>
                </a:cubicBezTo>
                <a:cubicBezTo>
                  <a:pt x="5371604" y="285804"/>
                  <a:pt x="5430935" y="173012"/>
                  <a:pt x="5517718" y="150787"/>
                </a:cubicBezTo>
                <a:cubicBezTo>
                  <a:pt x="5604501" y="128562"/>
                  <a:pt x="5722536" y="284013"/>
                  <a:pt x="5801087" y="279375"/>
                </a:cubicBezTo>
                <a:cubicBezTo>
                  <a:pt x="5879638" y="274737"/>
                  <a:pt x="5966467" y="110666"/>
                  <a:pt x="6067606" y="139630"/>
                </a:cubicBezTo>
                <a:cubicBezTo>
                  <a:pt x="6222319" y="166617"/>
                  <a:pt x="6195264" y="293617"/>
                  <a:pt x="6309496" y="284886"/>
                </a:cubicBezTo>
              </a:path>
            </a:pathLst>
          </a:custGeom>
          <a:solidFill>
            <a:srgbClr val="00B0F0">
              <a:alpha val="7000"/>
            </a:srgbClr>
          </a:solidFill>
          <a:ln w="9525" cap="flat" cmpd="sng" algn="ctr">
            <a:solidFill>
              <a:schemeClr val="accent1">
                <a:lumMod val="40000"/>
                <a:lumOff val="60000"/>
                <a:alpha val="63000"/>
              </a:schemeClr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ыба4">
            <a:extLst>
              <a:ext uri="{FF2B5EF4-FFF2-40B4-BE49-F238E27FC236}">
                <a16:creationId xmlns="" xmlns:a16="http://schemas.microsoft.com/office/drawing/2014/main" id="{AF2E6B92-13C9-4C07-9C4E-F59C63C83F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932398" y="5731178"/>
            <a:ext cx="1114636" cy="685335"/>
          </a:xfrm>
          <a:prstGeom prst="rect">
            <a:avLst/>
          </a:prstGeom>
        </p:spPr>
      </p:pic>
      <p:sp>
        <p:nvSpPr>
          <p:cNvPr id="4" name="waves1">
            <a:extLst>
              <a:ext uri="{FF2B5EF4-FFF2-40B4-BE49-F238E27FC236}">
                <a16:creationId xmlns="" xmlns:a16="http://schemas.microsoft.com/office/drawing/2014/main" id="{C816C8DC-F96B-4F00-8391-C2D8FD460F17}"/>
              </a:ext>
            </a:extLst>
          </p:cNvPr>
          <p:cNvSpPr/>
          <p:nvPr/>
        </p:nvSpPr>
        <p:spPr>
          <a:xfrm>
            <a:off x="-312398" y="5016654"/>
            <a:ext cx="9883098" cy="2029232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230031"/>
              <a:gd name="connsiteX1" fmla="*/ 9224963 w 9225399"/>
              <a:gd name="connsiteY1" fmla="*/ 3011469 h 3230031"/>
              <a:gd name="connsiteX2" fmla="*/ 1351797 w 9225399"/>
              <a:gd name="connsiteY2" fmla="*/ 3012654 h 3230031"/>
              <a:gd name="connsiteX3" fmla="*/ 0 w 9225399"/>
              <a:gd name="connsiteY3" fmla="*/ 3001944 h 3230031"/>
              <a:gd name="connsiteX4" fmla="*/ 33337 w 9225399"/>
              <a:gd name="connsiteY4" fmla="*/ 58719 h 3230031"/>
              <a:gd name="connsiteX5" fmla="*/ 175708 w 9225399"/>
              <a:gd name="connsiteY5" fmla="*/ 131211 h 3230031"/>
              <a:gd name="connsiteX6" fmla="*/ 377163 w 9225399"/>
              <a:gd name="connsiteY6" fmla="*/ 63922 h 3230031"/>
              <a:gd name="connsiteX7" fmla="*/ 625765 w 9225399"/>
              <a:gd name="connsiteY7" fmla="*/ 164547 h 3230031"/>
              <a:gd name="connsiteX8" fmla="*/ 858039 w 9225399"/>
              <a:gd name="connsiteY8" fmla="*/ 69840 h 3230031"/>
              <a:gd name="connsiteX9" fmla="*/ 1063915 w 9225399"/>
              <a:gd name="connsiteY9" fmla="*/ 164548 h 3230031"/>
              <a:gd name="connsiteX10" fmla="*/ 1318709 w 9225399"/>
              <a:gd name="connsiteY10" fmla="*/ 71678 h 3230031"/>
              <a:gd name="connsiteX11" fmla="*/ 1497303 w 9225399"/>
              <a:gd name="connsiteY11" fmla="*/ 159784 h 3230031"/>
              <a:gd name="connsiteX12" fmla="*/ 1696512 w 9225399"/>
              <a:gd name="connsiteY12" fmla="*/ 76985 h 3230031"/>
              <a:gd name="connsiteX13" fmla="*/ 2030702 w 9225399"/>
              <a:gd name="connsiteY13" fmla="*/ 214553 h 3230031"/>
              <a:gd name="connsiteX14" fmla="*/ 2297403 w 9225399"/>
              <a:gd name="connsiteY14" fmla="*/ 63922 h 3230031"/>
              <a:gd name="connsiteX15" fmla="*/ 2595058 w 9225399"/>
              <a:gd name="connsiteY15" fmla="*/ 195503 h 3230031"/>
              <a:gd name="connsiteX16" fmla="*/ 2846043 w 9225399"/>
              <a:gd name="connsiteY16" fmla="*/ 37797 h 3230031"/>
              <a:gd name="connsiteX17" fmla="*/ 3123696 w 9225399"/>
              <a:gd name="connsiteY17" fmla="*/ 188359 h 3230031"/>
              <a:gd name="connsiteX18" fmla="*/ 3394683 w 9225399"/>
              <a:gd name="connsiteY18" fmla="*/ 24734 h 3230031"/>
              <a:gd name="connsiteX19" fmla="*/ 3690433 w 9225399"/>
              <a:gd name="connsiteY19" fmla="*/ 152640 h 3230031"/>
              <a:gd name="connsiteX20" fmla="*/ 3930260 w 9225399"/>
              <a:gd name="connsiteY20" fmla="*/ 11671 h 3230031"/>
              <a:gd name="connsiteX21" fmla="*/ 4209546 w 9225399"/>
              <a:gd name="connsiteY21" fmla="*/ 145496 h 3230031"/>
              <a:gd name="connsiteX22" fmla="*/ 4465837 w 9225399"/>
              <a:gd name="connsiteY22" fmla="*/ 11671 h 3230031"/>
              <a:gd name="connsiteX23" fmla="*/ 4759615 w 9225399"/>
              <a:gd name="connsiteY23" fmla="*/ 152640 h 3230031"/>
              <a:gd name="connsiteX24" fmla="*/ 4920267 w 9225399"/>
              <a:gd name="connsiteY24" fmla="*/ 82530 h 3230031"/>
              <a:gd name="connsiteX25" fmla="*/ 5053666 w 9225399"/>
              <a:gd name="connsiteY25" fmla="*/ 24734 h 3230031"/>
              <a:gd name="connsiteX26" fmla="*/ 5404933 w 9225399"/>
              <a:gd name="connsiteY26" fmla="*/ 183596 h 3230031"/>
              <a:gd name="connsiteX27" fmla="*/ 5716674 w 9225399"/>
              <a:gd name="connsiteY27" fmla="*/ 22353 h 3230031"/>
              <a:gd name="connsiteX28" fmla="*/ 6011881 w 9225399"/>
              <a:gd name="connsiteY28" fmla="*/ 172371 h 3230031"/>
              <a:gd name="connsiteX29" fmla="*/ 6267332 w 9225399"/>
              <a:gd name="connsiteY29" fmla="*/ 21196 h 3230031"/>
              <a:gd name="connsiteX30" fmla="*/ 6542378 w 9225399"/>
              <a:gd name="connsiteY30" fmla="*/ 134384 h 3230031"/>
              <a:gd name="connsiteX31" fmla="*/ 6798759 w 9225399"/>
              <a:gd name="connsiteY31" fmla="*/ 21671 h 3230031"/>
              <a:gd name="connsiteX32" fmla="*/ 7082128 w 9225399"/>
              <a:gd name="connsiteY32" fmla="*/ 150259 h 3230031"/>
              <a:gd name="connsiteX33" fmla="*/ 7348647 w 9225399"/>
              <a:gd name="connsiteY33" fmla="*/ 10514 h 3230031"/>
              <a:gd name="connsiteX34" fmla="*/ 7590537 w 9225399"/>
              <a:gd name="connsiteY34" fmla="*/ 155770 h 3230031"/>
              <a:gd name="connsiteX35" fmla="*/ 7943460 w 9225399"/>
              <a:gd name="connsiteY35" fmla="*/ 1783 h 3230031"/>
              <a:gd name="connsiteX36" fmla="*/ 8152897 w 9225399"/>
              <a:gd name="connsiteY36" fmla="*/ 135178 h 3230031"/>
              <a:gd name="connsiteX37" fmla="*/ 8466406 w 9225399"/>
              <a:gd name="connsiteY37" fmla="*/ 31515 h 3230031"/>
              <a:gd name="connsiteX38" fmla="*/ 8679153 w 9225399"/>
              <a:gd name="connsiteY38" fmla="*/ 166134 h 3230031"/>
              <a:gd name="connsiteX39" fmla="*/ 8914896 w 9225399"/>
              <a:gd name="connsiteY39" fmla="*/ 5003 h 3230031"/>
              <a:gd name="connsiteX40" fmla="*/ 9177990 w 9225399"/>
              <a:gd name="connsiteY40" fmla="*/ 67595 h 3230031"/>
              <a:gd name="connsiteX0" fmla="*/ 9219217 w 9260572"/>
              <a:gd name="connsiteY0" fmla="*/ 208585 h 3518052"/>
              <a:gd name="connsiteX1" fmla="*/ 9260136 w 9260572"/>
              <a:gd name="connsiteY1" fmla="*/ 3149058 h 3518052"/>
              <a:gd name="connsiteX2" fmla="*/ 1386970 w 9260572"/>
              <a:gd name="connsiteY2" fmla="*/ 3150243 h 3518052"/>
              <a:gd name="connsiteX3" fmla="*/ 68510 w 9260572"/>
              <a:gd name="connsiteY3" fmla="*/ 196308 h 3518052"/>
              <a:gd name="connsiteX4" fmla="*/ 210881 w 9260572"/>
              <a:gd name="connsiteY4" fmla="*/ 268800 h 3518052"/>
              <a:gd name="connsiteX5" fmla="*/ 412336 w 9260572"/>
              <a:gd name="connsiteY5" fmla="*/ 201511 h 3518052"/>
              <a:gd name="connsiteX6" fmla="*/ 660938 w 9260572"/>
              <a:gd name="connsiteY6" fmla="*/ 302136 h 3518052"/>
              <a:gd name="connsiteX7" fmla="*/ 893212 w 9260572"/>
              <a:gd name="connsiteY7" fmla="*/ 207429 h 3518052"/>
              <a:gd name="connsiteX8" fmla="*/ 1099088 w 9260572"/>
              <a:gd name="connsiteY8" fmla="*/ 302137 h 3518052"/>
              <a:gd name="connsiteX9" fmla="*/ 1353882 w 9260572"/>
              <a:gd name="connsiteY9" fmla="*/ 209267 h 3518052"/>
              <a:gd name="connsiteX10" fmla="*/ 1532476 w 9260572"/>
              <a:gd name="connsiteY10" fmla="*/ 297373 h 3518052"/>
              <a:gd name="connsiteX11" fmla="*/ 1731685 w 9260572"/>
              <a:gd name="connsiteY11" fmla="*/ 214574 h 3518052"/>
              <a:gd name="connsiteX12" fmla="*/ 2065875 w 9260572"/>
              <a:gd name="connsiteY12" fmla="*/ 352142 h 3518052"/>
              <a:gd name="connsiteX13" fmla="*/ 2332576 w 9260572"/>
              <a:gd name="connsiteY13" fmla="*/ 201511 h 3518052"/>
              <a:gd name="connsiteX14" fmla="*/ 2630231 w 9260572"/>
              <a:gd name="connsiteY14" fmla="*/ 333092 h 3518052"/>
              <a:gd name="connsiteX15" fmla="*/ 2881216 w 9260572"/>
              <a:gd name="connsiteY15" fmla="*/ 175386 h 3518052"/>
              <a:gd name="connsiteX16" fmla="*/ 3158869 w 9260572"/>
              <a:gd name="connsiteY16" fmla="*/ 325948 h 3518052"/>
              <a:gd name="connsiteX17" fmla="*/ 3429856 w 9260572"/>
              <a:gd name="connsiteY17" fmla="*/ 162323 h 3518052"/>
              <a:gd name="connsiteX18" fmla="*/ 3725606 w 9260572"/>
              <a:gd name="connsiteY18" fmla="*/ 290229 h 3518052"/>
              <a:gd name="connsiteX19" fmla="*/ 3965433 w 9260572"/>
              <a:gd name="connsiteY19" fmla="*/ 149260 h 3518052"/>
              <a:gd name="connsiteX20" fmla="*/ 4244719 w 9260572"/>
              <a:gd name="connsiteY20" fmla="*/ 283085 h 3518052"/>
              <a:gd name="connsiteX21" fmla="*/ 4501010 w 9260572"/>
              <a:gd name="connsiteY21" fmla="*/ 149260 h 3518052"/>
              <a:gd name="connsiteX22" fmla="*/ 4794788 w 9260572"/>
              <a:gd name="connsiteY22" fmla="*/ 290229 h 3518052"/>
              <a:gd name="connsiteX23" fmla="*/ 4955440 w 9260572"/>
              <a:gd name="connsiteY23" fmla="*/ 220119 h 3518052"/>
              <a:gd name="connsiteX24" fmla="*/ 5088839 w 9260572"/>
              <a:gd name="connsiteY24" fmla="*/ 162323 h 3518052"/>
              <a:gd name="connsiteX25" fmla="*/ 5440106 w 9260572"/>
              <a:gd name="connsiteY25" fmla="*/ 321185 h 3518052"/>
              <a:gd name="connsiteX26" fmla="*/ 5751847 w 9260572"/>
              <a:gd name="connsiteY26" fmla="*/ 159942 h 3518052"/>
              <a:gd name="connsiteX27" fmla="*/ 6047054 w 9260572"/>
              <a:gd name="connsiteY27" fmla="*/ 309960 h 3518052"/>
              <a:gd name="connsiteX28" fmla="*/ 6302505 w 9260572"/>
              <a:gd name="connsiteY28" fmla="*/ 158785 h 3518052"/>
              <a:gd name="connsiteX29" fmla="*/ 6577551 w 9260572"/>
              <a:gd name="connsiteY29" fmla="*/ 271973 h 3518052"/>
              <a:gd name="connsiteX30" fmla="*/ 6833932 w 9260572"/>
              <a:gd name="connsiteY30" fmla="*/ 159260 h 3518052"/>
              <a:gd name="connsiteX31" fmla="*/ 7117301 w 9260572"/>
              <a:gd name="connsiteY31" fmla="*/ 287848 h 3518052"/>
              <a:gd name="connsiteX32" fmla="*/ 7383820 w 9260572"/>
              <a:gd name="connsiteY32" fmla="*/ 148103 h 3518052"/>
              <a:gd name="connsiteX33" fmla="*/ 7625710 w 9260572"/>
              <a:gd name="connsiteY33" fmla="*/ 293359 h 3518052"/>
              <a:gd name="connsiteX34" fmla="*/ 7978633 w 9260572"/>
              <a:gd name="connsiteY34" fmla="*/ 139372 h 3518052"/>
              <a:gd name="connsiteX35" fmla="*/ 8188070 w 9260572"/>
              <a:gd name="connsiteY35" fmla="*/ 272767 h 3518052"/>
              <a:gd name="connsiteX36" fmla="*/ 8501579 w 9260572"/>
              <a:gd name="connsiteY36" fmla="*/ 169104 h 3518052"/>
              <a:gd name="connsiteX37" fmla="*/ 8714326 w 9260572"/>
              <a:gd name="connsiteY37" fmla="*/ 303723 h 3518052"/>
              <a:gd name="connsiteX38" fmla="*/ 8950069 w 9260572"/>
              <a:gd name="connsiteY38" fmla="*/ 142592 h 3518052"/>
              <a:gd name="connsiteX39" fmla="*/ 9213163 w 9260572"/>
              <a:gd name="connsiteY39" fmla="*/ 205184 h 3518052"/>
              <a:gd name="connsiteX0" fmla="*/ 9057350 w 9098705"/>
              <a:gd name="connsiteY0" fmla="*/ 174415 h 3479356"/>
              <a:gd name="connsiteX1" fmla="*/ 9098269 w 9098705"/>
              <a:gd name="connsiteY1" fmla="*/ 3114888 h 3479356"/>
              <a:gd name="connsiteX2" fmla="*/ 1225103 w 9098705"/>
              <a:gd name="connsiteY2" fmla="*/ 3116073 h 3479356"/>
              <a:gd name="connsiteX3" fmla="*/ 49014 w 9098705"/>
              <a:gd name="connsiteY3" fmla="*/ 234630 h 3479356"/>
              <a:gd name="connsiteX4" fmla="*/ 250469 w 9098705"/>
              <a:gd name="connsiteY4" fmla="*/ 167341 h 3479356"/>
              <a:gd name="connsiteX5" fmla="*/ 499071 w 9098705"/>
              <a:gd name="connsiteY5" fmla="*/ 267966 h 3479356"/>
              <a:gd name="connsiteX6" fmla="*/ 731345 w 9098705"/>
              <a:gd name="connsiteY6" fmla="*/ 173259 h 3479356"/>
              <a:gd name="connsiteX7" fmla="*/ 937221 w 9098705"/>
              <a:gd name="connsiteY7" fmla="*/ 267967 h 3479356"/>
              <a:gd name="connsiteX8" fmla="*/ 1192015 w 9098705"/>
              <a:gd name="connsiteY8" fmla="*/ 175097 h 3479356"/>
              <a:gd name="connsiteX9" fmla="*/ 1370609 w 9098705"/>
              <a:gd name="connsiteY9" fmla="*/ 263203 h 3479356"/>
              <a:gd name="connsiteX10" fmla="*/ 1569818 w 9098705"/>
              <a:gd name="connsiteY10" fmla="*/ 180404 h 3479356"/>
              <a:gd name="connsiteX11" fmla="*/ 1904008 w 9098705"/>
              <a:gd name="connsiteY11" fmla="*/ 317972 h 3479356"/>
              <a:gd name="connsiteX12" fmla="*/ 2170709 w 9098705"/>
              <a:gd name="connsiteY12" fmla="*/ 167341 h 3479356"/>
              <a:gd name="connsiteX13" fmla="*/ 2468364 w 9098705"/>
              <a:gd name="connsiteY13" fmla="*/ 298922 h 3479356"/>
              <a:gd name="connsiteX14" fmla="*/ 2719349 w 9098705"/>
              <a:gd name="connsiteY14" fmla="*/ 141216 h 3479356"/>
              <a:gd name="connsiteX15" fmla="*/ 2997002 w 9098705"/>
              <a:gd name="connsiteY15" fmla="*/ 291778 h 3479356"/>
              <a:gd name="connsiteX16" fmla="*/ 3267989 w 9098705"/>
              <a:gd name="connsiteY16" fmla="*/ 128153 h 3479356"/>
              <a:gd name="connsiteX17" fmla="*/ 3563739 w 9098705"/>
              <a:gd name="connsiteY17" fmla="*/ 256059 h 3479356"/>
              <a:gd name="connsiteX18" fmla="*/ 3803566 w 9098705"/>
              <a:gd name="connsiteY18" fmla="*/ 115090 h 3479356"/>
              <a:gd name="connsiteX19" fmla="*/ 4082852 w 9098705"/>
              <a:gd name="connsiteY19" fmla="*/ 248915 h 3479356"/>
              <a:gd name="connsiteX20" fmla="*/ 4339143 w 9098705"/>
              <a:gd name="connsiteY20" fmla="*/ 115090 h 3479356"/>
              <a:gd name="connsiteX21" fmla="*/ 4632921 w 9098705"/>
              <a:gd name="connsiteY21" fmla="*/ 256059 h 3479356"/>
              <a:gd name="connsiteX22" fmla="*/ 4793573 w 9098705"/>
              <a:gd name="connsiteY22" fmla="*/ 185949 h 3479356"/>
              <a:gd name="connsiteX23" fmla="*/ 4926972 w 9098705"/>
              <a:gd name="connsiteY23" fmla="*/ 128153 h 3479356"/>
              <a:gd name="connsiteX24" fmla="*/ 5278239 w 9098705"/>
              <a:gd name="connsiteY24" fmla="*/ 287015 h 3479356"/>
              <a:gd name="connsiteX25" fmla="*/ 5589980 w 9098705"/>
              <a:gd name="connsiteY25" fmla="*/ 125772 h 3479356"/>
              <a:gd name="connsiteX26" fmla="*/ 5885187 w 9098705"/>
              <a:gd name="connsiteY26" fmla="*/ 275790 h 3479356"/>
              <a:gd name="connsiteX27" fmla="*/ 6140638 w 9098705"/>
              <a:gd name="connsiteY27" fmla="*/ 124615 h 3479356"/>
              <a:gd name="connsiteX28" fmla="*/ 6415684 w 9098705"/>
              <a:gd name="connsiteY28" fmla="*/ 237803 h 3479356"/>
              <a:gd name="connsiteX29" fmla="*/ 6672065 w 9098705"/>
              <a:gd name="connsiteY29" fmla="*/ 125090 h 3479356"/>
              <a:gd name="connsiteX30" fmla="*/ 6955434 w 9098705"/>
              <a:gd name="connsiteY30" fmla="*/ 253678 h 3479356"/>
              <a:gd name="connsiteX31" fmla="*/ 7221953 w 9098705"/>
              <a:gd name="connsiteY31" fmla="*/ 113933 h 3479356"/>
              <a:gd name="connsiteX32" fmla="*/ 7463843 w 9098705"/>
              <a:gd name="connsiteY32" fmla="*/ 259189 h 3479356"/>
              <a:gd name="connsiteX33" fmla="*/ 7816766 w 9098705"/>
              <a:gd name="connsiteY33" fmla="*/ 105202 h 3479356"/>
              <a:gd name="connsiteX34" fmla="*/ 8026203 w 9098705"/>
              <a:gd name="connsiteY34" fmla="*/ 238597 h 3479356"/>
              <a:gd name="connsiteX35" fmla="*/ 8339712 w 9098705"/>
              <a:gd name="connsiteY35" fmla="*/ 134934 h 3479356"/>
              <a:gd name="connsiteX36" fmla="*/ 8552459 w 9098705"/>
              <a:gd name="connsiteY36" fmla="*/ 269553 h 3479356"/>
              <a:gd name="connsiteX37" fmla="*/ 8788202 w 9098705"/>
              <a:gd name="connsiteY37" fmla="*/ 108422 h 3479356"/>
              <a:gd name="connsiteX38" fmla="*/ 9051296 w 9098705"/>
              <a:gd name="connsiteY38" fmla="*/ 171014 h 3479356"/>
              <a:gd name="connsiteX0" fmla="*/ 8836856 w 8878211"/>
              <a:gd name="connsiteY0" fmla="*/ 195177 h 3504318"/>
              <a:gd name="connsiteX1" fmla="*/ 8877775 w 8878211"/>
              <a:gd name="connsiteY1" fmla="*/ 3135650 h 3504318"/>
              <a:gd name="connsiteX2" fmla="*/ 1004609 w 8878211"/>
              <a:gd name="connsiteY2" fmla="*/ 3136835 h 3504318"/>
              <a:gd name="connsiteX3" fmla="*/ 29975 w 8878211"/>
              <a:gd name="connsiteY3" fmla="*/ 188103 h 3504318"/>
              <a:gd name="connsiteX4" fmla="*/ 278577 w 8878211"/>
              <a:gd name="connsiteY4" fmla="*/ 288728 h 3504318"/>
              <a:gd name="connsiteX5" fmla="*/ 510851 w 8878211"/>
              <a:gd name="connsiteY5" fmla="*/ 194021 h 3504318"/>
              <a:gd name="connsiteX6" fmla="*/ 716727 w 8878211"/>
              <a:gd name="connsiteY6" fmla="*/ 288729 h 3504318"/>
              <a:gd name="connsiteX7" fmla="*/ 971521 w 8878211"/>
              <a:gd name="connsiteY7" fmla="*/ 195859 h 3504318"/>
              <a:gd name="connsiteX8" fmla="*/ 1150115 w 8878211"/>
              <a:gd name="connsiteY8" fmla="*/ 283965 h 3504318"/>
              <a:gd name="connsiteX9" fmla="*/ 1349324 w 8878211"/>
              <a:gd name="connsiteY9" fmla="*/ 201166 h 3504318"/>
              <a:gd name="connsiteX10" fmla="*/ 1683514 w 8878211"/>
              <a:gd name="connsiteY10" fmla="*/ 338734 h 3504318"/>
              <a:gd name="connsiteX11" fmla="*/ 1950215 w 8878211"/>
              <a:gd name="connsiteY11" fmla="*/ 188103 h 3504318"/>
              <a:gd name="connsiteX12" fmla="*/ 2247870 w 8878211"/>
              <a:gd name="connsiteY12" fmla="*/ 319684 h 3504318"/>
              <a:gd name="connsiteX13" fmla="*/ 2498855 w 8878211"/>
              <a:gd name="connsiteY13" fmla="*/ 161978 h 3504318"/>
              <a:gd name="connsiteX14" fmla="*/ 2776508 w 8878211"/>
              <a:gd name="connsiteY14" fmla="*/ 312540 h 3504318"/>
              <a:gd name="connsiteX15" fmla="*/ 3047495 w 8878211"/>
              <a:gd name="connsiteY15" fmla="*/ 148915 h 3504318"/>
              <a:gd name="connsiteX16" fmla="*/ 3343245 w 8878211"/>
              <a:gd name="connsiteY16" fmla="*/ 276821 h 3504318"/>
              <a:gd name="connsiteX17" fmla="*/ 3583072 w 8878211"/>
              <a:gd name="connsiteY17" fmla="*/ 135852 h 3504318"/>
              <a:gd name="connsiteX18" fmla="*/ 3862358 w 8878211"/>
              <a:gd name="connsiteY18" fmla="*/ 269677 h 3504318"/>
              <a:gd name="connsiteX19" fmla="*/ 4118649 w 8878211"/>
              <a:gd name="connsiteY19" fmla="*/ 135852 h 3504318"/>
              <a:gd name="connsiteX20" fmla="*/ 4412427 w 8878211"/>
              <a:gd name="connsiteY20" fmla="*/ 276821 h 3504318"/>
              <a:gd name="connsiteX21" fmla="*/ 4573079 w 8878211"/>
              <a:gd name="connsiteY21" fmla="*/ 206711 h 3504318"/>
              <a:gd name="connsiteX22" fmla="*/ 4706478 w 8878211"/>
              <a:gd name="connsiteY22" fmla="*/ 148915 h 3504318"/>
              <a:gd name="connsiteX23" fmla="*/ 5057745 w 8878211"/>
              <a:gd name="connsiteY23" fmla="*/ 307777 h 3504318"/>
              <a:gd name="connsiteX24" fmla="*/ 5369486 w 8878211"/>
              <a:gd name="connsiteY24" fmla="*/ 146534 h 3504318"/>
              <a:gd name="connsiteX25" fmla="*/ 5664693 w 8878211"/>
              <a:gd name="connsiteY25" fmla="*/ 296552 h 3504318"/>
              <a:gd name="connsiteX26" fmla="*/ 5920144 w 8878211"/>
              <a:gd name="connsiteY26" fmla="*/ 145377 h 3504318"/>
              <a:gd name="connsiteX27" fmla="*/ 6195190 w 8878211"/>
              <a:gd name="connsiteY27" fmla="*/ 258565 h 3504318"/>
              <a:gd name="connsiteX28" fmla="*/ 6451571 w 8878211"/>
              <a:gd name="connsiteY28" fmla="*/ 145852 h 3504318"/>
              <a:gd name="connsiteX29" fmla="*/ 6734940 w 8878211"/>
              <a:gd name="connsiteY29" fmla="*/ 274440 h 3504318"/>
              <a:gd name="connsiteX30" fmla="*/ 7001459 w 8878211"/>
              <a:gd name="connsiteY30" fmla="*/ 134695 h 3504318"/>
              <a:gd name="connsiteX31" fmla="*/ 7243349 w 8878211"/>
              <a:gd name="connsiteY31" fmla="*/ 279951 h 3504318"/>
              <a:gd name="connsiteX32" fmla="*/ 7596272 w 8878211"/>
              <a:gd name="connsiteY32" fmla="*/ 125964 h 3504318"/>
              <a:gd name="connsiteX33" fmla="*/ 7805709 w 8878211"/>
              <a:gd name="connsiteY33" fmla="*/ 259359 h 3504318"/>
              <a:gd name="connsiteX34" fmla="*/ 8119218 w 8878211"/>
              <a:gd name="connsiteY34" fmla="*/ 155696 h 3504318"/>
              <a:gd name="connsiteX35" fmla="*/ 8331965 w 8878211"/>
              <a:gd name="connsiteY35" fmla="*/ 290315 h 3504318"/>
              <a:gd name="connsiteX36" fmla="*/ 8567708 w 8878211"/>
              <a:gd name="connsiteY36" fmla="*/ 129184 h 3504318"/>
              <a:gd name="connsiteX37" fmla="*/ 8830802 w 8878211"/>
              <a:gd name="connsiteY37" fmla="*/ 191776 h 3504318"/>
              <a:gd name="connsiteX0" fmla="*/ 8702128 w 8743483"/>
              <a:gd name="connsiteY0" fmla="*/ 152022 h 3454891"/>
              <a:gd name="connsiteX1" fmla="*/ 8743047 w 8743483"/>
              <a:gd name="connsiteY1" fmla="*/ 3092495 h 3454891"/>
              <a:gd name="connsiteX2" fmla="*/ 869881 w 8743483"/>
              <a:gd name="connsiteY2" fmla="*/ 3093680 h 3454891"/>
              <a:gd name="connsiteX3" fmla="*/ 143849 w 8743483"/>
              <a:gd name="connsiteY3" fmla="*/ 245573 h 3454891"/>
              <a:gd name="connsiteX4" fmla="*/ 376123 w 8743483"/>
              <a:gd name="connsiteY4" fmla="*/ 150866 h 3454891"/>
              <a:gd name="connsiteX5" fmla="*/ 581999 w 8743483"/>
              <a:gd name="connsiteY5" fmla="*/ 245574 h 3454891"/>
              <a:gd name="connsiteX6" fmla="*/ 836793 w 8743483"/>
              <a:gd name="connsiteY6" fmla="*/ 152704 h 3454891"/>
              <a:gd name="connsiteX7" fmla="*/ 1015387 w 8743483"/>
              <a:gd name="connsiteY7" fmla="*/ 240810 h 3454891"/>
              <a:gd name="connsiteX8" fmla="*/ 1214596 w 8743483"/>
              <a:gd name="connsiteY8" fmla="*/ 158011 h 3454891"/>
              <a:gd name="connsiteX9" fmla="*/ 1548786 w 8743483"/>
              <a:gd name="connsiteY9" fmla="*/ 295579 h 3454891"/>
              <a:gd name="connsiteX10" fmla="*/ 1815487 w 8743483"/>
              <a:gd name="connsiteY10" fmla="*/ 144948 h 3454891"/>
              <a:gd name="connsiteX11" fmla="*/ 2113142 w 8743483"/>
              <a:gd name="connsiteY11" fmla="*/ 276529 h 3454891"/>
              <a:gd name="connsiteX12" fmla="*/ 2364127 w 8743483"/>
              <a:gd name="connsiteY12" fmla="*/ 118823 h 3454891"/>
              <a:gd name="connsiteX13" fmla="*/ 2641780 w 8743483"/>
              <a:gd name="connsiteY13" fmla="*/ 269385 h 3454891"/>
              <a:gd name="connsiteX14" fmla="*/ 2912767 w 8743483"/>
              <a:gd name="connsiteY14" fmla="*/ 105760 h 3454891"/>
              <a:gd name="connsiteX15" fmla="*/ 3208517 w 8743483"/>
              <a:gd name="connsiteY15" fmla="*/ 233666 h 3454891"/>
              <a:gd name="connsiteX16" fmla="*/ 3448344 w 8743483"/>
              <a:gd name="connsiteY16" fmla="*/ 92697 h 3454891"/>
              <a:gd name="connsiteX17" fmla="*/ 3727630 w 8743483"/>
              <a:gd name="connsiteY17" fmla="*/ 226522 h 3454891"/>
              <a:gd name="connsiteX18" fmla="*/ 3983921 w 8743483"/>
              <a:gd name="connsiteY18" fmla="*/ 92697 h 3454891"/>
              <a:gd name="connsiteX19" fmla="*/ 4277699 w 8743483"/>
              <a:gd name="connsiteY19" fmla="*/ 233666 h 3454891"/>
              <a:gd name="connsiteX20" fmla="*/ 4438351 w 8743483"/>
              <a:gd name="connsiteY20" fmla="*/ 163556 h 3454891"/>
              <a:gd name="connsiteX21" fmla="*/ 4571750 w 8743483"/>
              <a:gd name="connsiteY21" fmla="*/ 105760 h 3454891"/>
              <a:gd name="connsiteX22" fmla="*/ 4923017 w 8743483"/>
              <a:gd name="connsiteY22" fmla="*/ 264622 h 3454891"/>
              <a:gd name="connsiteX23" fmla="*/ 5234758 w 8743483"/>
              <a:gd name="connsiteY23" fmla="*/ 103379 h 3454891"/>
              <a:gd name="connsiteX24" fmla="*/ 5529965 w 8743483"/>
              <a:gd name="connsiteY24" fmla="*/ 253397 h 3454891"/>
              <a:gd name="connsiteX25" fmla="*/ 5785416 w 8743483"/>
              <a:gd name="connsiteY25" fmla="*/ 102222 h 3454891"/>
              <a:gd name="connsiteX26" fmla="*/ 6060462 w 8743483"/>
              <a:gd name="connsiteY26" fmla="*/ 215410 h 3454891"/>
              <a:gd name="connsiteX27" fmla="*/ 6316843 w 8743483"/>
              <a:gd name="connsiteY27" fmla="*/ 102697 h 3454891"/>
              <a:gd name="connsiteX28" fmla="*/ 6600212 w 8743483"/>
              <a:gd name="connsiteY28" fmla="*/ 231285 h 3454891"/>
              <a:gd name="connsiteX29" fmla="*/ 6866731 w 8743483"/>
              <a:gd name="connsiteY29" fmla="*/ 91540 h 3454891"/>
              <a:gd name="connsiteX30" fmla="*/ 7108621 w 8743483"/>
              <a:gd name="connsiteY30" fmla="*/ 236796 h 3454891"/>
              <a:gd name="connsiteX31" fmla="*/ 7461544 w 8743483"/>
              <a:gd name="connsiteY31" fmla="*/ 82809 h 3454891"/>
              <a:gd name="connsiteX32" fmla="*/ 7670981 w 8743483"/>
              <a:gd name="connsiteY32" fmla="*/ 216204 h 3454891"/>
              <a:gd name="connsiteX33" fmla="*/ 7984490 w 8743483"/>
              <a:gd name="connsiteY33" fmla="*/ 112541 h 3454891"/>
              <a:gd name="connsiteX34" fmla="*/ 8197237 w 8743483"/>
              <a:gd name="connsiteY34" fmla="*/ 247160 h 3454891"/>
              <a:gd name="connsiteX35" fmla="*/ 8432980 w 8743483"/>
              <a:gd name="connsiteY35" fmla="*/ 86029 h 3454891"/>
              <a:gd name="connsiteX36" fmla="*/ 8696074 w 8743483"/>
              <a:gd name="connsiteY36" fmla="*/ 148621 h 3454891"/>
              <a:gd name="connsiteX0" fmla="*/ 8596917 w 8638272"/>
              <a:gd name="connsiteY0" fmla="*/ 191981 h 3500752"/>
              <a:gd name="connsiteX1" fmla="*/ 8637836 w 8638272"/>
              <a:gd name="connsiteY1" fmla="*/ 3132454 h 3500752"/>
              <a:gd name="connsiteX2" fmla="*/ 764670 w 8638272"/>
              <a:gd name="connsiteY2" fmla="*/ 3133639 h 3500752"/>
              <a:gd name="connsiteX3" fmla="*/ 270912 w 8638272"/>
              <a:gd name="connsiteY3" fmla="*/ 190825 h 3500752"/>
              <a:gd name="connsiteX4" fmla="*/ 476788 w 8638272"/>
              <a:gd name="connsiteY4" fmla="*/ 285533 h 3500752"/>
              <a:gd name="connsiteX5" fmla="*/ 731582 w 8638272"/>
              <a:gd name="connsiteY5" fmla="*/ 192663 h 3500752"/>
              <a:gd name="connsiteX6" fmla="*/ 910176 w 8638272"/>
              <a:gd name="connsiteY6" fmla="*/ 280769 h 3500752"/>
              <a:gd name="connsiteX7" fmla="*/ 1109385 w 8638272"/>
              <a:gd name="connsiteY7" fmla="*/ 197970 h 3500752"/>
              <a:gd name="connsiteX8" fmla="*/ 1443575 w 8638272"/>
              <a:gd name="connsiteY8" fmla="*/ 335538 h 3500752"/>
              <a:gd name="connsiteX9" fmla="*/ 1710276 w 8638272"/>
              <a:gd name="connsiteY9" fmla="*/ 184907 h 3500752"/>
              <a:gd name="connsiteX10" fmla="*/ 2007931 w 8638272"/>
              <a:gd name="connsiteY10" fmla="*/ 316488 h 3500752"/>
              <a:gd name="connsiteX11" fmla="*/ 2258916 w 8638272"/>
              <a:gd name="connsiteY11" fmla="*/ 158782 h 3500752"/>
              <a:gd name="connsiteX12" fmla="*/ 2536569 w 8638272"/>
              <a:gd name="connsiteY12" fmla="*/ 309344 h 3500752"/>
              <a:gd name="connsiteX13" fmla="*/ 2807556 w 8638272"/>
              <a:gd name="connsiteY13" fmla="*/ 145719 h 3500752"/>
              <a:gd name="connsiteX14" fmla="*/ 3103306 w 8638272"/>
              <a:gd name="connsiteY14" fmla="*/ 273625 h 3500752"/>
              <a:gd name="connsiteX15" fmla="*/ 3343133 w 8638272"/>
              <a:gd name="connsiteY15" fmla="*/ 132656 h 3500752"/>
              <a:gd name="connsiteX16" fmla="*/ 3622419 w 8638272"/>
              <a:gd name="connsiteY16" fmla="*/ 266481 h 3500752"/>
              <a:gd name="connsiteX17" fmla="*/ 3878710 w 8638272"/>
              <a:gd name="connsiteY17" fmla="*/ 132656 h 3500752"/>
              <a:gd name="connsiteX18" fmla="*/ 4172488 w 8638272"/>
              <a:gd name="connsiteY18" fmla="*/ 273625 h 3500752"/>
              <a:gd name="connsiteX19" fmla="*/ 4333140 w 8638272"/>
              <a:gd name="connsiteY19" fmla="*/ 203515 h 3500752"/>
              <a:gd name="connsiteX20" fmla="*/ 4466539 w 8638272"/>
              <a:gd name="connsiteY20" fmla="*/ 145719 h 3500752"/>
              <a:gd name="connsiteX21" fmla="*/ 4817806 w 8638272"/>
              <a:gd name="connsiteY21" fmla="*/ 304581 h 3500752"/>
              <a:gd name="connsiteX22" fmla="*/ 5129547 w 8638272"/>
              <a:gd name="connsiteY22" fmla="*/ 143338 h 3500752"/>
              <a:gd name="connsiteX23" fmla="*/ 5424754 w 8638272"/>
              <a:gd name="connsiteY23" fmla="*/ 293356 h 3500752"/>
              <a:gd name="connsiteX24" fmla="*/ 5680205 w 8638272"/>
              <a:gd name="connsiteY24" fmla="*/ 142181 h 3500752"/>
              <a:gd name="connsiteX25" fmla="*/ 5955251 w 8638272"/>
              <a:gd name="connsiteY25" fmla="*/ 255369 h 3500752"/>
              <a:gd name="connsiteX26" fmla="*/ 6211632 w 8638272"/>
              <a:gd name="connsiteY26" fmla="*/ 142656 h 3500752"/>
              <a:gd name="connsiteX27" fmla="*/ 6495001 w 8638272"/>
              <a:gd name="connsiteY27" fmla="*/ 271244 h 3500752"/>
              <a:gd name="connsiteX28" fmla="*/ 6761520 w 8638272"/>
              <a:gd name="connsiteY28" fmla="*/ 131499 h 3500752"/>
              <a:gd name="connsiteX29" fmla="*/ 7003410 w 8638272"/>
              <a:gd name="connsiteY29" fmla="*/ 276755 h 3500752"/>
              <a:gd name="connsiteX30" fmla="*/ 7356333 w 8638272"/>
              <a:gd name="connsiteY30" fmla="*/ 122768 h 3500752"/>
              <a:gd name="connsiteX31" fmla="*/ 7565770 w 8638272"/>
              <a:gd name="connsiteY31" fmla="*/ 256163 h 3500752"/>
              <a:gd name="connsiteX32" fmla="*/ 7879279 w 8638272"/>
              <a:gd name="connsiteY32" fmla="*/ 152500 h 3500752"/>
              <a:gd name="connsiteX33" fmla="*/ 8092026 w 8638272"/>
              <a:gd name="connsiteY33" fmla="*/ 287119 h 3500752"/>
              <a:gd name="connsiteX34" fmla="*/ 8327769 w 8638272"/>
              <a:gd name="connsiteY34" fmla="*/ 125988 h 3500752"/>
              <a:gd name="connsiteX35" fmla="*/ 8590863 w 8638272"/>
              <a:gd name="connsiteY35" fmla="*/ 188580 h 3500752"/>
              <a:gd name="connsiteX0" fmla="*/ 8520105 w 8561460"/>
              <a:gd name="connsiteY0" fmla="*/ 146737 h 3449606"/>
              <a:gd name="connsiteX1" fmla="*/ 8561024 w 8561460"/>
              <a:gd name="connsiteY1" fmla="*/ 3087210 h 3449606"/>
              <a:gd name="connsiteX2" fmla="*/ 687858 w 8561460"/>
              <a:gd name="connsiteY2" fmla="*/ 3088395 h 3449606"/>
              <a:gd name="connsiteX3" fmla="*/ 399976 w 8561460"/>
              <a:gd name="connsiteY3" fmla="*/ 240289 h 3449606"/>
              <a:gd name="connsiteX4" fmla="*/ 654770 w 8561460"/>
              <a:gd name="connsiteY4" fmla="*/ 147419 h 3449606"/>
              <a:gd name="connsiteX5" fmla="*/ 833364 w 8561460"/>
              <a:gd name="connsiteY5" fmla="*/ 235525 h 3449606"/>
              <a:gd name="connsiteX6" fmla="*/ 1032573 w 8561460"/>
              <a:gd name="connsiteY6" fmla="*/ 152726 h 3449606"/>
              <a:gd name="connsiteX7" fmla="*/ 1366763 w 8561460"/>
              <a:gd name="connsiteY7" fmla="*/ 290294 h 3449606"/>
              <a:gd name="connsiteX8" fmla="*/ 1633464 w 8561460"/>
              <a:gd name="connsiteY8" fmla="*/ 139663 h 3449606"/>
              <a:gd name="connsiteX9" fmla="*/ 1931119 w 8561460"/>
              <a:gd name="connsiteY9" fmla="*/ 271244 h 3449606"/>
              <a:gd name="connsiteX10" fmla="*/ 2182104 w 8561460"/>
              <a:gd name="connsiteY10" fmla="*/ 113538 h 3449606"/>
              <a:gd name="connsiteX11" fmla="*/ 2459757 w 8561460"/>
              <a:gd name="connsiteY11" fmla="*/ 264100 h 3449606"/>
              <a:gd name="connsiteX12" fmla="*/ 2730744 w 8561460"/>
              <a:gd name="connsiteY12" fmla="*/ 100475 h 3449606"/>
              <a:gd name="connsiteX13" fmla="*/ 3026494 w 8561460"/>
              <a:gd name="connsiteY13" fmla="*/ 228381 h 3449606"/>
              <a:gd name="connsiteX14" fmla="*/ 3266321 w 8561460"/>
              <a:gd name="connsiteY14" fmla="*/ 87412 h 3449606"/>
              <a:gd name="connsiteX15" fmla="*/ 3545607 w 8561460"/>
              <a:gd name="connsiteY15" fmla="*/ 221237 h 3449606"/>
              <a:gd name="connsiteX16" fmla="*/ 3801898 w 8561460"/>
              <a:gd name="connsiteY16" fmla="*/ 87412 h 3449606"/>
              <a:gd name="connsiteX17" fmla="*/ 4095676 w 8561460"/>
              <a:gd name="connsiteY17" fmla="*/ 228381 h 3449606"/>
              <a:gd name="connsiteX18" fmla="*/ 4256328 w 8561460"/>
              <a:gd name="connsiteY18" fmla="*/ 158271 h 3449606"/>
              <a:gd name="connsiteX19" fmla="*/ 4389727 w 8561460"/>
              <a:gd name="connsiteY19" fmla="*/ 100475 h 3449606"/>
              <a:gd name="connsiteX20" fmla="*/ 4740994 w 8561460"/>
              <a:gd name="connsiteY20" fmla="*/ 259337 h 3449606"/>
              <a:gd name="connsiteX21" fmla="*/ 5052735 w 8561460"/>
              <a:gd name="connsiteY21" fmla="*/ 98094 h 3449606"/>
              <a:gd name="connsiteX22" fmla="*/ 5347942 w 8561460"/>
              <a:gd name="connsiteY22" fmla="*/ 248112 h 3449606"/>
              <a:gd name="connsiteX23" fmla="*/ 5603393 w 8561460"/>
              <a:gd name="connsiteY23" fmla="*/ 96937 h 3449606"/>
              <a:gd name="connsiteX24" fmla="*/ 5878439 w 8561460"/>
              <a:gd name="connsiteY24" fmla="*/ 210125 h 3449606"/>
              <a:gd name="connsiteX25" fmla="*/ 6134820 w 8561460"/>
              <a:gd name="connsiteY25" fmla="*/ 97412 h 3449606"/>
              <a:gd name="connsiteX26" fmla="*/ 6418189 w 8561460"/>
              <a:gd name="connsiteY26" fmla="*/ 226000 h 3449606"/>
              <a:gd name="connsiteX27" fmla="*/ 6684708 w 8561460"/>
              <a:gd name="connsiteY27" fmla="*/ 86255 h 3449606"/>
              <a:gd name="connsiteX28" fmla="*/ 6926598 w 8561460"/>
              <a:gd name="connsiteY28" fmla="*/ 231511 h 3449606"/>
              <a:gd name="connsiteX29" fmla="*/ 7279521 w 8561460"/>
              <a:gd name="connsiteY29" fmla="*/ 77524 h 3449606"/>
              <a:gd name="connsiteX30" fmla="*/ 7488958 w 8561460"/>
              <a:gd name="connsiteY30" fmla="*/ 210919 h 3449606"/>
              <a:gd name="connsiteX31" fmla="*/ 7802467 w 8561460"/>
              <a:gd name="connsiteY31" fmla="*/ 107256 h 3449606"/>
              <a:gd name="connsiteX32" fmla="*/ 8015214 w 8561460"/>
              <a:gd name="connsiteY32" fmla="*/ 241875 h 3449606"/>
              <a:gd name="connsiteX33" fmla="*/ 8250957 w 8561460"/>
              <a:gd name="connsiteY33" fmla="*/ 80744 h 3449606"/>
              <a:gd name="connsiteX34" fmla="*/ 8514051 w 8561460"/>
              <a:gd name="connsiteY34" fmla="*/ 143336 h 3449606"/>
              <a:gd name="connsiteX0" fmla="*/ 8432164 w 8473519"/>
              <a:gd name="connsiteY0" fmla="*/ 190155 h 3498811"/>
              <a:gd name="connsiteX1" fmla="*/ 8473083 w 8473519"/>
              <a:gd name="connsiteY1" fmla="*/ 3130628 h 3498811"/>
              <a:gd name="connsiteX2" fmla="*/ 599917 w 8473519"/>
              <a:gd name="connsiteY2" fmla="*/ 3131813 h 3498811"/>
              <a:gd name="connsiteX3" fmla="*/ 566829 w 8473519"/>
              <a:gd name="connsiteY3" fmla="*/ 190837 h 3498811"/>
              <a:gd name="connsiteX4" fmla="*/ 745423 w 8473519"/>
              <a:gd name="connsiteY4" fmla="*/ 278943 h 3498811"/>
              <a:gd name="connsiteX5" fmla="*/ 944632 w 8473519"/>
              <a:gd name="connsiteY5" fmla="*/ 196144 h 3498811"/>
              <a:gd name="connsiteX6" fmla="*/ 1278822 w 8473519"/>
              <a:gd name="connsiteY6" fmla="*/ 333712 h 3498811"/>
              <a:gd name="connsiteX7" fmla="*/ 1545523 w 8473519"/>
              <a:gd name="connsiteY7" fmla="*/ 183081 h 3498811"/>
              <a:gd name="connsiteX8" fmla="*/ 1843178 w 8473519"/>
              <a:gd name="connsiteY8" fmla="*/ 314662 h 3498811"/>
              <a:gd name="connsiteX9" fmla="*/ 2094163 w 8473519"/>
              <a:gd name="connsiteY9" fmla="*/ 156956 h 3498811"/>
              <a:gd name="connsiteX10" fmla="*/ 2371816 w 8473519"/>
              <a:gd name="connsiteY10" fmla="*/ 307518 h 3498811"/>
              <a:gd name="connsiteX11" fmla="*/ 2642803 w 8473519"/>
              <a:gd name="connsiteY11" fmla="*/ 143893 h 3498811"/>
              <a:gd name="connsiteX12" fmla="*/ 2938553 w 8473519"/>
              <a:gd name="connsiteY12" fmla="*/ 271799 h 3498811"/>
              <a:gd name="connsiteX13" fmla="*/ 3178380 w 8473519"/>
              <a:gd name="connsiteY13" fmla="*/ 130830 h 3498811"/>
              <a:gd name="connsiteX14" fmla="*/ 3457666 w 8473519"/>
              <a:gd name="connsiteY14" fmla="*/ 264655 h 3498811"/>
              <a:gd name="connsiteX15" fmla="*/ 3713957 w 8473519"/>
              <a:gd name="connsiteY15" fmla="*/ 130830 h 3498811"/>
              <a:gd name="connsiteX16" fmla="*/ 4007735 w 8473519"/>
              <a:gd name="connsiteY16" fmla="*/ 271799 h 3498811"/>
              <a:gd name="connsiteX17" fmla="*/ 4168387 w 8473519"/>
              <a:gd name="connsiteY17" fmla="*/ 201689 h 3498811"/>
              <a:gd name="connsiteX18" fmla="*/ 4301786 w 8473519"/>
              <a:gd name="connsiteY18" fmla="*/ 143893 h 3498811"/>
              <a:gd name="connsiteX19" fmla="*/ 4653053 w 8473519"/>
              <a:gd name="connsiteY19" fmla="*/ 302755 h 3498811"/>
              <a:gd name="connsiteX20" fmla="*/ 4964794 w 8473519"/>
              <a:gd name="connsiteY20" fmla="*/ 141512 h 3498811"/>
              <a:gd name="connsiteX21" fmla="*/ 5260001 w 8473519"/>
              <a:gd name="connsiteY21" fmla="*/ 291530 h 3498811"/>
              <a:gd name="connsiteX22" fmla="*/ 5515452 w 8473519"/>
              <a:gd name="connsiteY22" fmla="*/ 140355 h 3498811"/>
              <a:gd name="connsiteX23" fmla="*/ 5790498 w 8473519"/>
              <a:gd name="connsiteY23" fmla="*/ 253543 h 3498811"/>
              <a:gd name="connsiteX24" fmla="*/ 6046879 w 8473519"/>
              <a:gd name="connsiteY24" fmla="*/ 140830 h 3498811"/>
              <a:gd name="connsiteX25" fmla="*/ 6330248 w 8473519"/>
              <a:gd name="connsiteY25" fmla="*/ 269418 h 3498811"/>
              <a:gd name="connsiteX26" fmla="*/ 6596767 w 8473519"/>
              <a:gd name="connsiteY26" fmla="*/ 129673 h 3498811"/>
              <a:gd name="connsiteX27" fmla="*/ 6838657 w 8473519"/>
              <a:gd name="connsiteY27" fmla="*/ 274929 h 3498811"/>
              <a:gd name="connsiteX28" fmla="*/ 7191580 w 8473519"/>
              <a:gd name="connsiteY28" fmla="*/ 120942 h 3498811"/>
              <a:gd name="connsiteX29" fmla="*/ 7401017 w 8473519"/>
              <a:gd name="connsiteY29" fmla="*/ 254337 h 3498811"/>
              <a:gd name="connsiteX30" fmla="*/ 7714526 w 8473519"/>
              <a:gd name="connsiteY30" fmla="*/ 150674 h 3498811"/>
              <a:gd name="connsiteX31" fmla="*/ 7927273 w 8473519"/>
              <a:gd name="connsiteY31" fmla="*/ 285293 h 3498811"/>
              <a:gd name="connsiteX32" fmla="*/ 8163016 w 8473519"/>
              <a:gd name="connsiteY32" fmla="*/ 124162 h 3498811"/>
              <a:gd name="connsiteX33" fmla="*/ 8426110 w 8473519"/>
              <a:gd name="connsiteY33" fmla="*/ 186754 h 3498811"/>
              <a:gd name="connsiteX0" fmla="*/ 8428102 w 8469457"/>
              <a:gd name="connsiteY0" fmla="*/ 70996 h 3379652"/>
              <a:gd name="connsiteX1" fmla="*/ 8469021 w 8469457"/>
              <a:gd name="connsiteY1" fmla="*/ 3011469 h 3379652"/>
              <a:gd name="connsiteX2" fmla="*/ 595855 w 8469457"/>
              <a:gd name="connsiteY2" fmla="*/ 3012654 h 3379652"/>
              <a:gd name="connsiteX3" fmla="*/ 562767 w 8469457"/>
              <a:gd name="connsiteY3" fmla="*/ 71678 h 3379652"/>
              <a:gd name="connsiteX4" fmla="*/ 741361 w 8469457"/>
              <a:gd name="connsiteY4" fmla="*/ 159784 h 3379652"/>
              <a:gd name="connsiteX5" fmla="*/ 940570 w 8469457"/>
              <a:gd name="connsiteY5" fmla="*/ 76985 h 3379652"/>
              <a:gd name="connsiteX6" fmla="*/ 1274760 w 8469457"/>
              <a:gd name="connsiteY6" fmla="*/ 214553 h 3379652"/>
              <a:gd name="connsiteX7" fmla="*/ 1541461 w 8469457"/>
              <a:gd name="connsiteY7" fmla="*/ 63922 h 3379652"/>
              <a:gd name="connsiteX8" fmla="*/ 1839116 w 8469457"/>
              <a:gd name="connsiteY8" fmla="*/ 195503 h 3379652"/>
              <a:gd name="connsiteX9" fmla="*/ 2090101 w 8469457"/>
              <a:gd name="connsiteY9" fmla="*/ 37797 h 3379652"/>
              <a:gd name="connsiteX10" fmla="*/ 2367754 w 8469457"/>
              <a:gd name="connsiteY10" fmla="*/ 188359 h 3379652"/>
              <a:gd name="connsiteX11" fmla="*/ 2638741 w 8469457"/>
              <a:gd name="connsiteY11" fmla="*/ 24734 h 3379652"/>
              <a:gd name="connsiteX12" fmla="*/ 2934491 w 8469457"/>
              <a:gd name="connsiteY12" fmla="*/ 152640 h 3379652"/>
              <a:gd name="connsiteX13" fmla="*/ 3174318 w 8469457"/>
              <a:gd name="connsiteY13" fmla="*/ 11671 h 3379652"/>
              <a:gd name="connsiteX14" fmla="*/ 3453604 w 8469457"/>
              <a:gd name="connsiteY14" fmla="*/ 145496 h 3379652"/>
              <a:gd name="connsiteX15" fmla="*/ 3709895 w 8469457"/>
              <a:gd name="connsiteY15" fmla="*/ 11671 h 3379652"/>
              <a:gd name="connsiteX16" fmla="*/ 4003673 w 8469457"/>
              <a:gd name="connsiteY16" fmla="*/ 152640 h 3379652"/>
              <a:gd name="connsiteX17" fmla="*/ 4164325 w 8469457"/>
              <a:gd name="connsiteY17" fmla="*/ 82530 h 3379652"/>
              <a:gd name="connsiteX18" fmla="*/ 4297724 w 8469457"/>
              <a:gd name="connsiteY18" fmla="*/ 24734 h 3379652"/>
              <a:gd name="connsiteX19" fmla="*/ 4648991 w 8469457"/>
              <a:gd name="connsiteY19" fmla="*/ 183596 h 3379652"/>
              <a:gd name="connsiteX20" fmla="*/ 4960732 w 8469457"/>
              <a:gd name="connsiteY20" fmla="*/ 22353 h 3379652"/>
              <a:gd name="connsiteX21" fmla="*/ 5255939 w 8469457"/>
              <a:gd name="connsiteY21" fmla="*/ 172371 h 3379652"/>
              <a:gd name="connsiteX22" fmla="*/ 5511390 w 8469457"/>
              <a:gd name="connsiteY22" fmla="*/ 21196 h 3379652"/>
              <a:gd name="connsiteX23" fmla="*/ 5786436 w 8469457"/>
              <a:gd name="connsiteY23" fmla="*/ 134384 h 3379652"/>
              <a:gd name="connsiteX24" fmla="*/ 6042817 w 8469457"/>
              <a:gd name="connsiteY24" fmla="*/ 21671 h 3379652"/>
              <a:gd name="connsiteX25" fmla="*/ 6326186 w 8469457"/>
              <a:gd name="connsiteY25" fmla="*/ 150259 h 3379652"/>
              <a:gd name="connsiteX26" fmla="*/ 6592705 w 8469457"/>
              <a:gd name="connsiteY26" fmla="*/ 10514 h 3379652"/>
              <a:gd name="connsiteX27" fmla="*/ 6834595 w 8469457"/>
              <a:gd name="connsiteY27" fmla="*/ 155770 h 3379652"/>
              <a:gd name="connsiteX28" fmla="*/ 7187518 w 8469457"/>
              <a:gd name="connsiteY28" fmla="*/ 1783 h 3379652"/>
              <a:gd name="connsiteX29" fmla="*/ 7396955 w 8469457"/>
              <a:gd name="connsiteY29" fmla="*/ 135178 h 3379652"/>
              <a:gd name="connsiteX30" fmla="*/ 7710464 w 8469457"/>
              <a:gd name="connsiteY30" fmla="*/ 31515 h 3379652"/>
              <a:gd name="connsiteX31" fmla="*/ 7923211 w 8469457"/>
              <a:gd name="connsiteY31" fmla="*/ 166134 h 3379652"/>
              <a:gd name="connsiteX32" fmla="*/ 8158954 w 8469457"/>
              <a:gd name="connsiteY32" fmla="*/ 5003 h 3379652"/>
              <a:gd name="connsiteX33" fmla="*/ 8422048 w 8469457"/>
              <a:gd name="connsiteY33" fmla="*/ 67595 h 3379652"/>
              <a:gd name="connsiteX0" fmla="*/ 7866283 w 7907638"/>
              <a:gd name="connsiteY0" fmla="*/ 70996 h 3379652"/>
              <a:gd name="connsiteX1" fmla="*/ 7907202 w 7907638"/>
              <a:gd name="connsiteY1" fmla="*/ 3011469 h 3379652"/>
              <a:gd name="connsiteX2" fmla="*/ 34036 w 7907638"/>
              <a:gd name="connsiteY2" fmla="*/ 3012654 h 3379652"/>
              <a:gd name="connsiteX3" fmla="*/ 948 w 7907638"/>
              <a:gd name="connsiteY3" fmla="*/ 71678 h 3379652"/>
              <a:gd name="connsiteX4" fmla="*/ 179542 w 7907638"/>
              <a:gd name="connsiteY4" fmla="*/ 159784 h 3379652"/>
              <a:gd name="connsiteX5" fmla="*/ 378751 w 7907638"/>
              <a:gd name="connsiteY5" fmla="*/ 76985 h 3379652"/>
              <a:gd name="connsiteX6" fmla="*/ 712941 w 7907638"/>
              <a:gd name="connsiteY6" fmla="*/ 214553 h 3379652"/>
              <a:gd name="connsiteX7" fmla="*/ 979642 w 7907638"/>
              <a:gd name="connsiteY7" fmla="*/ 63922 h 3379652"/>
              <a:gd name="connsiteX8" fmla="*/ 1277297 w 7907638"/>
              <a:gd name="connsiteY8" fmla="*/ 195503 h 3379652"/>
              <a:gd name="connsiteX9" fmla="*/ 1528282 w 7907638"/>
              <a:gd name="connsiteY9" fmla="*/ 37797 h 3379652"/>
              <a:gd name="connsiteX10" fmla="*/ 1805935 w 7907638"/>
              <a:gd name="connsiteY10" fmla="*/ 188359 h 3379652"/>
              <a:gd name="connsiteX11" fmla="*/ 2076922 w 7907638"/>
              <a:gd name="connsiteY11" fmla="*/ 24734 h 3379652"/>
              <a:gd name="connsiteX12" fmla="*/ 2372672 w 7907638"/>
              <a:gd name="connsiteY12" fmla="*/ 152640 h 3379652"/>
              <a:gd name="connsiteX13" fmla="*/ 2612499 w 7907638"/>
              <a:gd name="connsiteY13" fmla="*/ 11671 h 3379652"/>
              <a:gd name="connsiteX14" fmla="*/ 2891785 w 7907638"/>
              <a:gd name="connsiteY14" fmla="*/ 145496 h 3379652"/>
              <a:gd name="connsiteX15" fmla="*/ 3148076 w 7907638"/>
              <a:gd name="connsiteY15" fmla="*/ 11671 h 3379652"/>
              <a:gd name="connsiteX16" fmla="*/ 3441854 w 7907638"/>
              <a:gd name="connsiteY16" fmla="*/ 152640 h 3379652"/>
              <a:gd name="connsiteX17" fmla="*/ 3602506 w 7907638"/>
              <a:gd name="connsiteY17" fmla="*/ 82530 h 3379652"/>
              <a:gd name="connsiteX18" fmla="*/ 3735905 w 7907638"/>
              <a:gd name="connsiteY18" fmla="*/ 24734 h 3379652"/>
              <a:gd name="connsiteX19" fmla="*/ 4087172 w 7907638"/>
              <a:gd name="connsiteY19" fmla="*/ 183596 h 3379652"/>
              <a:gd name="connsiteX20" fmla="*/ 4398913 w 7907638"/>
              <a:gd name="connsiteY20" fmla="*/ 22353 h 3379652"/>
              <a:gd name="connsiteX21" fmla="*/ 4694120 w 7907638"/>
              <a:gd name="connsiteY21" fmla="*/ 172371 h 3379652"/>
              <a:gd name="connsiteX22" fmla="*/ 4949571 w 7907638"/>
              <a:gd name="connsiteY22" fmla="*/ 21196 h 3379652"/>
              <a:gd name="connsiteX23" fmla="*/ 5224617 w 7907638"/>
              <a:gd name="connsiteY23" fmla="*/ 134384 h 3379652"/>
              <a:gd name="connsiteX24" fmla="*/ 5480998 w 7907638"/>
              <a:gd name="connsiteY24" fmla="*/ 21671 h 3379652"/>
              <a:gd name="connsiteX25" fmla="*/ 5764367 w 7907638"/>
              <a:gd name="connsiteY25" fmla="*/ 150259 h 3379652"/>
              <a:gd name="connsiteX26" fmla="*/ 6030886 w 7907638"/>
              <a:gd name="connsiteY26" fmla="*/ 10514 h 3379652"/>
              <a:gd name="connsiteX27" fmla="*/ 6272776 w 7907638"/>
              <a:gd name="connsiteY27" fmla="*/ 155770 h 3379652"/>
              <a:gd name="connsiteX28" fmla="*/ 6625699 w 7907638"/>
              <a:gd name="connsiteY28" fmla="*/ 1783 h 3379652"/>
              <a:gd name="connsiteX29" fmla="*/ 6835136 w 7907638"/>
              <a:gd name="connsiteY29" fmla="*/ 135178 h 3379652"/>
              <a:gd name="connsiteX30" fmla="*/ 7148645 w 7907638"/>
              <a:gd name="connsiteY30" fmla="*/ 31515 h 3379652"/>
              <a:gd name="connsiteX31" fmla="*/ 7361392 w 7907638"/>
              <a:gd name="connsiteY31" fmla="*/ 166134 h 3379652"/>
              <a:gd name="connsiteX32" fmla="*/ 7597135 w 7907638"/>
              <a:gd name="connsiteY32" fmla="*/ 5003 h 3379652"/>
              <a:gd name="connsiteX33" fmla="*/ 7860229 w 7907638"/>
              <a:gd name="connsiteY33" fmla="*/ 67595 h 3379652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33" fmla="*/ 7860229 w 7907638"/>
              <a:gd name="connsiteY33" fmla="*/ 67595 h 3238350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31" fmla="*/ 7597135 w 7907202"/>
              <a:gd name="connsiteY31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0" fmla="*/ 7907202 w 7907202"/>
              <a:gd name="connsiteY0" fmla="*/ 3009686 h 3236567"/>
              <a:gd name="connsiteX1" fmla="*/ 34036 w 7907202"/>
              <a:gd name="connsiteY1" fmla="*/ 3010871 h 3236567"/>
              <a:gd name="connsiteX2" fmla="*/ 948 w 7907202"/>
              <a:gd name="connsiteY2" fmla="*/ 69895 h 3236567"/>
              <a:gd name="connsiteX3" fmla="*/ 179542 w 7907202"/>
              <a:gd name="connsiteY3" fmla="*/ 158001 h 3236567"/>
              <a:gd name="connsiteX4" fmla="*/ 378751 w 7907202"/>
              <a:gd name="connsiteY4" fmla="*/ 75202 h 3236567"/>
              <a:gd name="connsiteX5" fmla="*/ 712941 w 7907202"/>
              <a:gd name="connsiteY5" fmla="*/ 212770 h 3236567"/>
              <a:gd name="connsiteX6" fmla="*/ 979642 w 7907202"/>
              <a:gd name="connsiteY6" fmla="*/ 62139 h 3236567"/>
              <a:gd name="connsiteX7" fmla="*/ 1277297 w 7907202"/>
              <a:gd name="connsiteY7" fmla="*/ 193720 h 3236567"/>
              <a:gd name="connsiteX8" fmla="*/ 1528282 w 7907202"/>
              <a:gd name="connsiteY8" fmla="*/ 36014 h 3236567"/>
              <a:gd name="connsiteX9" fmla="*/ 1805935 w 7907202"/>
              <a:gd name="connsiteY9" fmla="*/ 186576 h 3236567"/>
              <a:gd name="connsiteX10" fmla="*/ 2076922 w 7907202"/>
              <a:gd name="connsiteY10" fmla="*/ 22951 h 3236567"/>
              <a:gd name="connsiteX11" fmla="*/ 2372672 w 7907202"/>
              <a:gd name="connsiteY11" fmla="*/ 150857 h 3236567"/>
              <a:gd name="connsiteX12" fmla="*/ 2612499 w 7907202"/>
              <a:gd name="connsiteY12" fmla="*/ 9888 h 3236567"/>
              <a:gd name="connsiteX13" fmla="*/ 2891785 w 7907202"/>
              <a:gd name="connsiteY13" fmla="*/ 143713 h 3236567"/>
              <a:gd name="connsiteX14" fmla="*/ 3148076 w 7907202"/>
              <a:gd name="connsiteY14" fmla="*/ 9888 h 3236567"/>
              <a:gd name="connsiteX15" fmla="*/ 3441854 w 7907202"/>
              <a:gd name="connsiteY15" fmla="*/ 150857 h 3236567"/>
              <a:gd name="connsiteX16" fmla="*/ 3602506 w 7907202"/>
              <a:gd name="connsiteY16" fmla="*/ 80747 h 3236567"/>
              <a:gd name="connsiteX17" fmla="*/ 3735905 w 7907202"/>
              <a:gd name="connsiteY17" fmla="*/ 22951 h 3236567"/>
              <a:gd name="connsiteX18" fmla="*/ 4087172 w 7907202"/>
              <a:gd name="connsiteY18" fmla="*/ 181813 h 3236567"/>
              <a:gd name="connsiteX19" fmla="*/ 4398913 w 7907202"/>
              <a:gd name="connsiteY19" fmla="*/ 20570 h 3236567"/>
              <a:gd name="connsiteX20" fmla="*/ 4694120 w 7907202"/>
              <a:gd name="connsiteY20" fmla="*/ 170588 h 3236567"/>
              <a:gd name="connsiteX21" fmla="*/ 4949571 w 7907202"/>
              <a:gd name="connsiteY21" fmla="*/ 19413 h 3236567"/>
              <a:gd name="connsiteX22" fmla="*/ 5224617 w 7907202"/>
              <a:gd name="connsiteY22" fmla="*/ 132601 h 3236567"/>
              <a:gd name="connsiteX23" fmla="*/ 5480998 w 7907202"/>
              <a:gd name="connsiteY23" fmla="*/ 19888 h 3236567"/>
              <a:gd name="connsiteX24" fmla="*/ 5764367 w 7907202"/>
              <a:gd name="connsiteY24" fmla="*/ 148476 h 3236567"/>
              <a:gd name="connsiteX25" fmla="*/ 6030886 w 7907202"/>
              <a:gd name="connsiteY25" fmla="*/ 8731 h 3236567"/>
              <a:gd name="connsiteX26" fmla="*/ 6272776 w 7907202"/>
              <a:gd name="connsiteY26" fmla="*/ 153987 h 3236567"/>
              <a:gd name="connsiteX27" fmla="*/ 6625699 w 7907202"/>
              <a:gd name="connsiteY27" fmla="*/ 0 h 3236567"/>
              <a:gd name="connsiteX0" fmla="*/ 6133509 w 6625699"/>
              <a:gd name="connsiteY0" fmla="*/ 2954322 h 3197642"/>
              <a:gd name="connsiteX1" fmla="*/ 34036 w 6625699"/>
              <a:gd name="connsiteY1" fmla="*/ 3010871 h 3197642"/>
              <a:gd name="connsiteX2" fmla="*/ 948 w 6625699"/>
              <a:gd name="connsiteY2" fmla="*/ 69895 h 3197642"/>
              <a:gd name="connsiteX3" fmla="*/ 179542 w 6625699"/>
              <a:gd name="connsiteY3" fmla="*/ 158001 h 3197642"/>
              <a:gd name="connsiteX4" fmla="*/ 378751 w 6625699"/>
              <a:gd name="connsiteY4" fmla="*/ 75202 h 3197642"/>
              <a:gd name="connsiteX5" fmla="*/ 712941 w 6625699"/>
              <a:gd name="connsiteY5" fmla="*/ 212770 h 3197642"/>
              <a:gd name="connsiteX6" fmla="*/ 979642 w 6625699"/>
              <a:gd name="connsiteY6" fmla="*/ 62139 h 3197642"/>
              <a:gd name="connsiteX7" fmla="*/ 1277297 w 6625699"/>
              <a:gd name="connsiteY7" fmla="*/ 193720 h 3197642"/>
              <a:gd name="connsiteX8" fmla="*/ 1528282 w 6625699"/>
              <a:gd name="connsiteY8" fmla="*/ 36014 h 3197642"/>
              <a:gd name="connsiteX9" fmla="*/ 1805935 w 6625699"/>
              <a:gd name="connsiteY9" fmla="*/ 186576 h 3197642"/>
              <a:gd name="connsiteX10" fmla="*/ 2076922 w 6625699"/>
              <a:gd name="connsiteY10" fmla="*/ 22951 h 3197642"/>
              <a:gd name="connsiteX11" fmla="*/ 2372672 w 6625699"/>
              <a:gd name="connsiteY11" fmla="*/ 150857 h 3197642"/>
              <a:gd name="connsiteX12" fmla="*/ 2612499 w 6625699"/>
              <a:gd name="connsiteY12" fmla="*/ 9888 h 3197642"/>
              <a:gd name="connsiteX13" fmla="*/ 2891785 w 6625699"/>
              <a:gd name="connsiteY13" fmla="*/ 143713 h 3197642"/>
              <a:gd name="connsiteX14" fmla="*/ 3148076 w 6625699"/>
              <a:gd name="connsiteY14" fmla="*/ 9888 h 3197642"/>
              <a:gd name="connsiteX15" fmla="*/ 3441854 w 6625699"/>
              <a:gd name="connsiteY15" fmla="*/ 150857 h 3197642"/>
              <a:gd name="connsiteX16" fmla="*/ 3602506 w 6625699"/>
              <a:gd name="connsiteY16" fmla="*/ 80747 h 3197642"/>
              <a:gd name="connsiteX17" fmla="*/ 3735905 w 6625699"/>
              <a:gd name="connsiteY17" fmla="*/ 22951 h 3197642"/>
              <a:gd name="connsiteX18" fmla="*/ 4087172 w 6625699"/>
              <a:gd name="connsiteY18" fmla="*/ 181813 h 3197642"/>
              <a:gd name="connsiteX19" fmla="*/ 4398913 w 6625699"/>
              <a:gd name="connsiteY19" fmla="*/ 20570 h 3197642"/>
              <a:gd name="connsiteX20" fmla="*/ 4694120 w 6625699"/>
              <a:gd name="connsiteY20" fmla="*/ 170588 h 3197642"/>
              <a:gd name="connsiteX21" fmla="*/ 4949571 w 6625699"/>
              <a:gd name="connsiteY21" fmla="*/ 19413 h 3197642"/>
              <a:gd name="connsiteX22" fmla="*/ 5224617 w 6625699"/>
              <a:gd name="connsiteY22" fmla="*/ 132601 h 3197642"/>
              <a:gd name="connsiteX23" fmla="*/ 5480998 w 6625699"/>
              <a:gd name="connsiteY23" fmla="*/ 19888 h 3197642"/>
              <a:gd name="connsiteX24" fmla="*/ 5764367 w 6625699"/>
              <a:gd name="connsiteY24" fmla="*/ 148476 h 3197642"/>
              <a:gd name="connsiteX25" fmla="*/ 6030886 w 6625699"/>
              <a:gd name="connsiteY25" fmla="*/ 8731 h 3197642"/>
              <a:gd name="connsiteX26" fmla="*/ 6272776 w 6625699"/>
              <a:gd name="connsiteY26" fmla="*/ 153987 h 3197642"/>
              <a:gd name="connsiteX27" fmla="*/ 6625699 w 6625699"/>
              <a:gd name="connsiteY27" fmla="*/ 0 h 3197642"/>
              <a:gd name="connsiteX0" fmla="*/ 6133509 w 6272776"/>
              <a:gd name="connsiteY0" fmla="*/ 2949018 h 3192338"/>
              <a:gd name="connsiteX1" fmla="*/ 34036 w 6272776"/>
              <a:gd name="connsiteY1" fmla="*/ 3005567 h 3192338"/>
              <a:gd name="connsiteX2" fmla="*/ 948 w 6272776"/>
              <a:gd name="connsiteY2" fmla="*/ 64591 h 3192338"/>
              <a:gd name="connsiteX3" fmla="*/ 179542 w 6272776"/>
              <a:gd name="connsiteY3" fmla="*/ 152697 h 3192338"/>
              <a:gd name="connsiteX4" fmla="*/ 378751 w 6272776"/>
              <a:gd name="connsiteY4" fmla="*/ 69898 h 3192338"/>
              <a:gd name="connsiteX5" fmla="*/ 712941 w 6272776"/>
              <a:gd name="connsiteY5" fmla="*/ 207466 h 3192338"/>
              <a:gd name="connsiteX6" fmla="*/ 979642 w 6272776"/>
              <a:gd name="connsiteY6" fmla="*/ 56835 h 3192338"/>
              <a:gd name="connsiteX7" fmla="*/ 1277297 w 6272776"/>
              <a:gd name="connsiteY7" fmla="*/ 188416 h 3192338"/>
              <a:gd name="connsiteX8" fmla="*/ 1528282 w 6272776"/>
              <a:gd name="connsiteY8" fmla="*/ 30710 h 3192338"/>
              <a:gd name="connsiteX9" fmla="*/ 1805935 w 6272776"/>
              <a:gd name="connsiteY9" fmla="*/ 181272 h 3192338"/>
              <a:gd name="connsiteX10" fmla="*/ 2076922 w 6272776"/>
              <a:gd name="connsiteY10" fmla="*/ 17647 h 3192338"/>
              <a:gd name="connsiteX11" fmla="*/ 2372672 w 6272776"/>
              <a:gd name="connsiteY11" fmla="*/ 145553 h 3192338"/>
              <a:gd name="connsiteX12" fmla="*/ 2612499 w 6272776"/>
              <a:gd name="connsiteY12" fmla="*/ 4584 h 3192338"/>
              <a:gd name="connsiteX13" fmla="*/ 2891785 w 6272776"/>
              <a:gd name="connsiteY13" fmla="*/ 138409 h 3192338"/>
              <a:gd name="connsiteX14" fmla="*/ 3148076 w 6272776"/>
              <a:gd name="connsiteY14" fmla="*/ 4584 h 3192338"/>
              <a:gd name="connsiteX15" fmla="*/ 3441854 w 6272776"/>
              <a:gd name="connsiteY15" fmla="*/ 145553 h 3192338"/>
              <a:gd name="connsiteX16" fmla="*/ 3602506 w 6272776"/>
              <a:gd name="connsiteY16" fmla="*/ 75443 h 3192338"/>
              <a:gd name="connsiteX17" fmla="*/ 3735905 w 6272776"/>
              <a:gd name="connsiteY17" fmla="*/ 17647 h 3192338"/>
              <a:gd name="connsiteX18" fmla="*/ 4087172 w 6272776"/>
              <a:gd name="connsiteY18" fmla="*/ 176509 h 3192338"/>
              <a:gd name="connsiteX19" fmla="*/ 4398913 w 6272776"/>
              <a:gd name="connsiteY19" fmla="*/ 15266 h 3192338"/>
              <a:gd name="connsiteX20" fmla="*/ 4694120 w 6272776"/>
              <a:gd name="connsiteY20" fmla="*/ 165284 h 3192338"/>
              <a:gd name="connsiteX21" fmla="*/ 4949571 w 6272776"/>
              <a:gd name="connsiteY21" fmla="*/ 14109 h 3192338"/>
              <a:gd name="connsiteX22" fmla="*/ 5224617 w 6272776"/>
              <a:gd name="connsiteY22" fmla="*/ 127297 h 3192338"/>
              <a:gd name="connsiteX23" fmla="*/ 5480998 w 6272776"/>
              <a:gd name="connsiteY23" fmla="*/ 14584 h 3192338"/>
              <a:gd name="connsiteX24" fmla="*/ 5764367 w 6272776"/>
              <a:gd name="connsiteY24" fmla="*/ 143172 h 3192338"/>
              <a:gd name="connsiteX25" fmla="*/ 6030886 w 6272776"/>
              <a:gd name="connsiteY25" fmla="*/ 3427 h 3192338"/>
              <a:gd name="connsiteX26" fmla="*/ 6272776 w 6272776"/>
              <a:gd name="connsiteY26" fmla="*/ 148683 h 3192338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19303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5694 w 6309496"/>
              <a:gd name="connsiteY12" fmla="*/ 189729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9496" h="3380136">
                <a:moveTo>
                  <a:pt x="6170229" y="3085221"/>
                </a:moveTo>
                <a:cubicBezTo>
                  <a:pt x="4864855" y="3575497"/>
                  <a:pt x="34355" y="3315215"/>
                  <a:pt x="4004" y="3277388"/>
                </a:cubicBezTo>
                <a:cubicBezTo>
                  <a:pt x="-6154" y="1915442"/>
                  <a:pt x="2292" y="698875"/>
                  <a:pt x="37668" y="200794"/>
                </a:cubicBezTo>
                <a:cubicBezTo>
                  <a:pt x="73044" y="-297287"/>
                  <a:pt x="153295" y="288016"/>
                  <a:pt x="216262" y="288900"/>
                </a:cubicBezTo>
                <a:cubicBezTo>
                  <a:pt x="279229" y="289784"/>
                  <a:pt x="321809" y="180701"/>
                  <a:pt x="415471" y="206101"/>
                </a:cubicBezTo>
                <a:cubicBezTo>
                  <a:pt x="515755" y="202744"/>
                  <a:pt x="649377" y="347026"/>
                  <a:pt x="749661" y="343669"/>
                </a:cubicBezTo>
                <a:lnTo>
                  <a:pt x="1016362" y="255328"/>
                </a:lnTo>
                <a:cubicBezTo>
                  <a:pt x="1109230" y="249182"/>
                  <a:pt x="1221149" y="330765"/>
                  <a:pt x="1314017" y="324619"/>
                </a:cubicBezTo>
                <a:lnTo>
                  <a:pt x="1543852" y="233652"/>
                </a:lnTo>
                <a:cubicBezTo>
                  <a:pt x="1630847" y="232246"/>
                  <a:pt x="1755660" y="318881"/>
                  <a:pt x="1842655" y="317475"/>
                </a:cubicBezTo>
                <a:cubicBezTo>
                  <a:pt x="1932984" y="262933"/>
                  <a:pt x="2005100" y="261805"/>
                  <a:pt x="2113642" y="229488"/>
                </a:cubicBezTo>
                <a:cubicBezTo>
                  <a:pt x="2205082" y="228467"/>
                  <a:pt x="2317952" y="282777"/>
                  <a:pt x="2409392" y="281756"/>
                </a:cubicBezTo>
                <a:cubicBezTo>
                  <a:pt x="2489334" y="234766"/>
                  <a:pt x="2544503" y="220844"/>
                  <a:pt x="2645694" y="189729"/>
                </a:cubicBezTo>
                <a:cubicBezTo>
                  <a:pt x="2730058" y="189094"/>
                  <a:pt x="2844141" y="275247"/>
                  <a:pt x="2928505" y="274612"/>
                </a:cubicBezTo>
                <a:cubicBezTo>
                  <a:pt x="3013935" y="230004"/>
                  <a:pt x="3087224" y="156820"/>
                  <a:pt x="3184796" y="140787"/>
                </a:cubicBezTo>
                <a:cubicBezTo>
                  <a:pt x="3284309" y="141739"/>
                  <a:pt x="3379061" y="280804"/>
                  <a:pt x="3478574" y="281756"/>
                </a:cubicBezTo>
                <a:cubicBezTo>
                  <a:pt x="3539208" y="256269"/>
                  <a:pt x="3578592" y="237133"/>
                  <a:pt x="3639226" y="211646"/>
                </a:cubicBezTo>
                <a:cubicBezTo>
                  <a:pt x="3683692" y="192381"/>
                  <a:pt x="3703874" y="154065"/>
                  <a:pt x="3772625" y="153850"/>
                </a:cubicBezTo>
                <a:cubicBezTo>
                  <a:pt x="3869870" y="153623"/>
                  <a:pt x="4026647" y="312939"/>
                  <a:pt x="4123892" y="312712"/>
                </a:cubicBezTo>
                <a:cubicBezTo>
                  <a:pt x="4227806" y="258964"/>
                  <a:pt x="4360294" y="173467"/>
                  <a:pt x="4435633" y="151469"/>
                </a:cubicBezTo>
                <a:cubicBezTo>
                  <a:pt x="4553085" y="147500"/>
                  <a:pt x="4587988" y="251481"/>
                  <a:pt x="4730840" y="301487"/>
                </a:cubicBezTo>
                <a:lnTo>
                  <a:pt x="4986291" y="150312"/>
                </a:lnTo>
                <a:cubicBezTo>
                  <a:pt x="5080528" y="135514"/>
                  <a:pt x="5151070" y="241196"/>
                  <a:pt x="5261337" y="263500"/>
                </a:cubicBezTo>
                <a:cubicBezTo>
                  <a:pt x="5371604" y="285804"/>
                  <a:pt x="5430935" y="173012"/>
                  <a:pt x="5517718" y="150787"/>
                </a:cubicBezTo>
                <a:cubicBezTo>
                  <a:pt x="5604501" y="128562"/>
                  <a:pt x="5722536" y="284013"/>
                  <a:pt x="5801087" y="279375"/>
                </a:cubicBezTo>
                <a:cubicBezTo>
                  <a:pt x="5879638" y="274737"/>
                  <a:pt x="5966467" y="110666"/>
                  <a:pt x="6067606" y="139630"/>
                </a:cubicBezTo>
                <a:cubicBezTo>
                  <a:pt x="6222319" y="166617"/>
                  <a:pt x="6195264" y="293617"/>
                  <a:pt x="6309496" y="284886"/>
                </a:cubicBezTo>
              </a:path>
            </a:pathLst>
          </a:custGeom>
          <a:solidFill>
            <a:srgbClr val="0070C0">
              <a:alpha val="20000"/>
            </a:srgbClr>
          </a:solidFill>
          <a:ln w="9525" cap="flat" cmpd="sng" algn="ctr">
            <a:solidFill>
              <a:schemeClr val="bg2">
                <a:alpha val="63000"/>
              </a:schemeClr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рыба 6">
            <a:extLst>
              <a:ext uri="{FF2B5EF4-FFF2-40B4-BE49-F238E27FC236}">
                <a16:creationId xmlns="" xmlns:a16="http://schemas.microsoft.com/office/drawing/2014/main" id="{847A88A7-6D72-4996-A4C5-EE45236309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7718278" y="6392373"/>
            <a:ext cx="809909" cy="586802"/>
          </a:xfrm>
          <a:prstGeom prst="rect">
            <a:avLst/>
          </a:prstGeom>
        </p:spPr>
      </p:pic>
      <p:pic>
        <p:nvPicPr>
          <p:cNvPr id="12" name="рыба3">
            <a:extLst>
              <a:ext uri="{FF2B5EF4-FFF2-40B4-BE49-F238E27FC236}">
                <a16:creationId xmlns="" xmlns:a16="http://schemas.microsoft.com/office/drawing/2014/main" id="{68AFDA03-C6AF-4CBC-94B0-7DD2F7398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369884" y="5908187"/>
            <a:ext cx="1114636" cy="685335"/>
          </a:xfrm>
          <a:prstGeom prst="rect">
            <a:avLst/>
          </a:prstGeom>
        </p:spPr>
      </p:pic>
      <p:pic>
        <p:nvPicPr>
          <p:cNvPr id="18" name="рыба9">
            <a:extLst>
              <a:ext uri="{FF2B5EF4-FFF2-40B4-BE49-F238E27FC236}">
                <a16:creationId xmlns="" xmlns:a16="http://schemas.microsoft.com/office/drawing/2014/main" id="{3A279E2C-EA62-463C-97C0-A6C58742B3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2517068" y="5217583"/>
            <a:ext cx="649674" cy="399453"/>
          </a:xfrm>
          <a:prstGeom prst="rect">
            <a:avLst/>
          </a:prstGeom>
        </p:spPr>
      </p:pic>
      <p:sp>
        <p:nvSpPr>
          <p:cNvPr id="5" name="wawes2">
            <a:extLst>
              <a:ext uri="{FF2B5EF4-FFF2-40B4-BE49-F238E27FC236}">
                <a16:creationId xmlns="" xmlns:a16="http://schemas.microsoft.com/office/drawing/2014/main" id="{D43F0F91-1529-46EC-A3E6-5EFDD37C7B67}"/>
              </a:ext>
            </a:extLst>
          </p:cNvPr>
          <p:cNvSpPr/>
          <p:nvPr/>
        </p:nvSpPr>
        <p:spPr>
          <a:xfrm>
            <a:off x="-452104" y="6176271"/>
            <a:ext cx="9883097" cy="2048687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824309 w 9865664"/>
              <a:gd name="connsiteY0" fmla="*/ 173625 h 3118211"/>
              <a:gd name="connsiteX1" fmla="*/ 9865228 w 9865664"/>
              <a:gd name="connsiteY1" fmla="*/ 3114098 h 3118211"/>
              <a:gd name="connsiteX2" fmla="*/ 640265 w 9865664"/>
              <a:gd name="connsiteY2" fmla="*/ 3104573 h 3118211"/>
              <a:gd name="connsiteX3" fmla="*/ 815973 w 9865664"/>
              <a:gd name="connsiteY3" fmla="*/ 233840 h 3118211"/>
              <a:gd name="connsiteX4" fmla="*/ 1017428 w 9865664"/>
              <a:gd name="connsiteY4" fmla="*/ 166551 h 3118211"/>
              <a:gd name="connsiteX5" fmla="*/ 1266030 w 9865664"/>
              <a:gd name="connsiteY5" fmla="*/ 267176 h 3118211"/>
              <a:gd name="connsiteX6" fmla="*/ 1498304 w 9865664"/>
              <a:gd name="connsiteY6" fmla="*/ 172469 h 3118211"/>
              <a:gd name="connsiteX7" fmla="*/ 1704180 w 9865664"/>
              <a:gd name="connsiteY7" fmla="*/ 267177 h 3118211"/>
              <a:gd name="connsiteX8" fmla="*/ 1958974 w 9865664"/>
              <a:gd name="connsiteY8" fmla="*/ 174307 h 3118211"/>
              <a:gd name="connsiteX9" fmla="*/ 2137568 w 9865664"/>
              <a:gd name="connsiteY9" fmla="*/ 262413 h 3118211"/>
              <a:gd name="connsiteX10" fmla="*/ 2336777 w 9865664"/>
              <a:gd name="connsiteY10" fmla="*/ 179614 h 3118211"/>
              <a:gd name="connsiteX11" fmla="*/ 2670967 w 9865664"/>
              <a:gd name="connsiteY11" fmla="*/ 317182 h 3118211"/>
              <a:gd name="connsiteX12" fmla="*/ 2937668 w 9865664"/>
              <a:gd name="connsiteY12" fmla="*/ 166551 h 3118211"/>
              <a:gd name="connsiteX13" fmla="*/ 3235323 w 9865664"/>
              <a:gd name="connsiteY13" fmla="*/ 298132 h 3118211"/>
              <a:gd name="connsiteX14" fmla="*/ 3486308 w 9865664"/>
              <a:gd name="connsiteY14" fmla="*/ 140426 h 3118211"/>
              <a:gd name="connsiteX15" fmla="*/ 3763961 w 9865664"/>
              <a:gd name="connsiteY15" fmla="*/ 290988 h 3118211"/>
              <a:gd name="connsiteX16" fmla="*/ 4034948 w 9865664"/>
              <a:gd name="connsiteY16" fmla="*/ 127363 h 3118211"/>
              <a:gd name="connsiteX17" fmla="*/ 4330698 w 9865664"/>
              <a:gd name="connsiteY17" fmla="*/ 255269 h 3118211"/>
              <a:gd name="connsiteX18" fmla="*/ 4570525 w 9865664"/>
              <a:gd name="connsiteY18" fmla="*/ 114300 h 3118211"/>
              <a:gd name="connsiteX19" fmla="*/ 4849811 w 9865664"/>
              <a:gd name="connsiteY19" fmla="*/ 248125 h 3118211"/>
              <a:gd name="connsiteX20" fmla="*/ 5106102 w 9865664"/>
              <a:gd name="connsiteY20" fmla="*/ 114300 h 3118211"/>
              <a:gd name="connsiteX21" fmla="*/ 5399880 w 9865664"/>
              <a:gd name="connsiteY21" fmla="*/ 255269 h 3118211"/>
              <a:gd name="connsiteX22" fmla="*/ 5560532 w 9865664"/>
              <a:gd name="connsiteY22" fmla="*/ 185159 h 3118211"/>
              <a:gd name="connsiteX23" fmla="*/ 5693931 w 9865664"/>
              <a:gd name="connsiteY23" fmla="*/ 127363 h 3118211"/>
              <a:gd name="connsiteX24" fmla="*/ 6045198 w 9865664"/>
              <a:gd name="connsiteY24" fmla="*/ 286225 h 3118211"/>
              <a:gd name="connsiteX25" fmla="*/ 6356939 w 9865664"/>
              <a:gd name="connsiteY25" fmla="*/ 124982 h 3118211"/>
              <a:gd name="connsiteX26" fmla="*/ 6652146 w 9865664"/>
              <a:gd name="connsiteY26" fmla="*/ 275000 h 3118211"/>
              <a:gd name="connsiteX27" fmla="*/ 6907597 w 9865664"/>
              <a:gd name="connsiteY27" fmla="*/ 123825 h 3118211"/>
              <a:gd name="connsiteX28" fmla="*/ 7182643 w 9865664"/>
              <a:gd name="connsiteY28" fmla="*/ 237013 h 3118211"/>
              <a:gd name="connsiteX29" fmla="*/ 7439024 w 9865664"/>
              <a:gd name="connsiteY29" fmla="*/ 124300 h 3118211"/>
              <a:gd name="connsiteX30" fmla="*/ 7722393 w 9865664"/>
              <a:gd name="connsiteY30" fmla="*/ 252888 h 3118211"/>
              <a:gd name="connsiteX31" fmla="*/ 7988912 w 9865664"/>
              <a:gd name="connsiteY31" fmla="*/ 113143 h 3118211"/>
              <a:gd name="connsiteX32" fmla="*/ 8230802 w 9865664"/>
              <a:gd name="connsiteY32" fmla="*/ 258399 h 3118211"/>
              <a:gd name="connsiteX33" fmla="*/ 8583725 w 9865664"/>
              <a:gd name="connsiteY33" fmla="*/ 104412 h 3118211"/>
              <a:gd name="connsiteX34" fmla="*/ 8793162 w 9865664"/>
              <a:gd name="connsiteY34" fmla="*/ 237807 h 3118211"/>
              <a:gd name="connsiteX35" fmla="*/ 9106671 w 9865664"/>
              <a:gd name="connsiteY35" fmla="*/ 134144 h 3118211"/>
              <a:gd name="connsiteX36" fmla="*/ 9319418 w 9865664"/>
              <a:gd name="connsiteY36" fmla="*/ 268763 h 3118211"/>
              <a:gd name="connsiteX37" fmla="*/ 9555161 w 9865664"/>
              <a:gd name="connsiteY37" fmla="*/ 107632 h 3118211"/>
              <a:gd name="connsiteX38" fmla="*/ 9818255 w 9865664"/>
              <a:gd name="connsiteY38" fmla="*/ 170224 h 3118211"/>
              <a:gd name="connsiteX0" fmla="*/ 9772785 w 9814140"/>
              <a:gd name="connsiteY0" fmla="*/ 194393 h 3138979"/>
              <a:gd name="connsiteX1" fmla="*/ 9813704 w 9814140"/>
              <a:gd name="connsiteY1" fmla="*/ 3134866 h 3138979"/>
              <a:gd name="connsiteX2" fmla="*/ 588741 w 9814140"/>
              <a:gd name="connsiteY2" fmla="*/ 3125341 h 3138979"/>
              <a:gd name="connsiteX3" fmla="*/ 965904 w 9814140"/>
              <a:gd name="connsiteY3" fmla="*/ 187319 h 3138979"/>
              <a:gd name="connsiteX4" fmla="*/ 1214506 w 9814140"/>
              <a:gd name="connsiteY4" fmla="*/ 287944 h 3138979"/>
              <a:gd name="connsiteX5" fmla="*/ 1446780 w 9814140"/>
              <a:gd name="connsiteY5" fmla="*/ 193237 h 3138979"/>
              <a:gd name="connsiteX6" fmla="*/ 1652656 w 9814140"/>
              <a:gd name="connsiteY6" fmla="*/ 287945 h 3138979"/>
              <a:gd name="connsiteX7" fmla="*/ 1907450 w 9814140"/>
              <a:gd name="connsiteY7" fmla="*/ 195075 h 3138979"/>
              <a:gd name="connsiteX8" fmla="*/ 2086044 w 9814140"/>
              <a:gd name="connsiteY8" fmla="*/ 283181 h 3138979"/>
              <a:gd name="connsiteX9" fmla="*/ 2285253 w 9814140"/>
              <a:gd name="connsiteY9" fmla="*/ 200382 h 3138979"/>
              <a:gd name="connsiteX10" fmla="*/ 2619443 w 9814140"/>
              <a:gd name="connsiteY10" fmla="*/ 337950 h 3138979"/>
              <a:gd name="connsiteX11" fmla="*/ 2886144 w 9814140"/>
              <a:gd name="connsiteY11" fmla="*/ 187319 h 3138979"/>
              <a:gd name="connsiteX12" fmla="*/ 3183799 w 9814140"/>
              <a:gd name="connsiteY12" fmla="*/ 318900 h 3138979"/>
              <a:gd name="connsiteX13" fmla="*/ 3434784 w 9814140"/>
              <a:gd name="connsiteY13" fmla="*/ 161194 h 3138979"/>
              <a:gd name="connsiteX14" fmla="*/ 3712437 w 9814140"/>
              <a:gd name="connsiteY14" fmla="*/ 311756 h 3138979"/>
              <a:gd name="connsiteX15" fmla="*/ 3983424 w 9814140"/>
              <a:gd name="connsiteY15" fmla="*/ 148131 h 3138979"/>
              <a:gd name="connsiteX16" fmla="*/ 4279174 w 9814140"/>
              <a:gd name="connsiteY16" fmla="*/ 276037 h 3138979"/>
              <a:gd name="connsiteX17" fmla="*/ 4519001 w 9814140"/>
              <a:gd name="connsiteY17" fmla="*/ 135068 h 3138979"/>
              <a:gd name="connsiteX18" fmla="*/ 4798287 w 9814140"/>
              <a:gd name="connsiteY18" fmla="*/ 268893 h 3138979"/>
              <a:gd name="connsiteX19" fmla="*/ 5054578 w 9814140"/>
              <a:gd name="connsiteY19" fmla="*/ 135068 h 3138979"/>
              <a:gd name="connsiteX20" fmla="*/ 5348356 w 9814140"/>
              <a:gd name="connsiteY20" fmla="*/ 276037 h 3138979"/>
              <a:gd name="connsiteX21" fmla="*/ 5509008 w 9814140"/>
              <a:gd name="connsiteY21" fmla="*/ 205927 h 3138979"/>
              <a:gd name="connsiteX22" fmla="*/ 5642407 w 9814140"/>
              <a:gd name="connsiteY22" fmla="*/ 148131 h 3138979"/>
              <a:gd name="connsiteX23" fmla="*/ 5993674 w 9814140"/>
              <a:gd name="connsiteY23" fmla="*/ 306993 h 3138979"/>
              <a:gd name="connsiteX24" fmla="*/ 6305415 w 9814140"/>
              <a:gd name="connsiteY24" fmla="*/ 145750 h 3138979"/>
              <a:gd name="connsiteX25" fmla="*/ 6600622 w 9814140"/>
              <a:gd name="connsiteY25" fmla="*/ 295768 h 3138979"/>
              <a:gd name="connsiteX26" fmla="*/ 6856073 w 9814140"/>
              <a:gd name="connsiteY26" fmla="*/ 144593 h 3138979"/>
              <a:gd name="connsiteX27" fmla="*/ 7131119 w 9814140"/>
              <a:gd name="connsiteY27" fmla="*/ 257781 h 3138979"/>
              <a:gd name="connsiteX28" fmla="*/ 7387500 w 9814140"/>
              <a:gd name="connsiteY28" fmla="*/ 145068 h 3138979"/>
              <a:gd name="connsiteX29" fmla="*/ 7670869 w 9814140"/>
              <a:gd name="connsiteY29" fmla="*/ 273656 h 3138979"/>
              <a:gd name="connsiteX30" fmla="*/ 7937388 w 9814140"/>
              <a:gd name="connsiteY30" fmla="*/ 133911 h 3138979"/>
              <a:gd name="connsiteX31" fmla="*/ 8179278 w 9814140"/>
              <a:gd name="connsiteY31" fmla="*/ 279167 h 3138979"/>
              <a:gd name="connsiteX32" fmla="*/ 8532201 w 9814140"/>
              <a:gd name="connsiteY32" fmla="*/ 125180 h 3138979"/>
              <a:gd name="connsiteX33" fmla="*/ 8741638 w 9814140"/>
              <a:gd name="connsiteY33" fmla="*/ 258575 h 3138979"/>
              <a:gd name="connsiteX34" fmla="*/ 9055147 w 9814140"/>
              <a:gd name="connsiteY34" fmla="*/ 154912 h 3138979"/>
              <a:gd name="connsiteX35" fmla="*/ 9267894 w 9814140"/>
              <a:gd name="connsiteY35" fmla="*/ 289531 h 3138979"/>
              <a:gd name="connsiteX36" fmla="*/ 9503637 w 9814140"/>
              <a:gd name="connsiteY36" fmla="*/ 128400 h 3138979"/>
              <a:gd name="connsiteX37" fmla="*/ 9766731 w 9814140"/>
              <a:gd name="connsiteY37" fmla="*/ 190992 h 3138979"/>
              <a:gd name="connsiteX0" fmla="*/ 9713295 w 9754650"/>
              <a:gd name="connsiteY0" fmla="*/ 151241 h 3095827"/>
              <a:gd name="connsiteX1" fmla="*/ 9754214 w 9754650"/>
              <a:gd name="connsiteY1" fmla="*/ 3091714 h 3095827"/>
              <a:gd name="connsiteX2" fmla="*/ 529251 w 9754650"/>
              <a:gd name="connsiteY2" fmla="*/ 3082189 h 3095827"/>
              <a:gd name="connsiteX3" fmla="*/ 1155016 w 9754650"/>
              <a:gd name="connsiteY3" fmla="*/ 244792 h 3095827"/>
              <a:gd name="connsiteX4" fmla="*/ 1387290 w 9754650"/>
              <a:gd name="connsiteY4" fmla="*/ 150085 h 3095827"/>
              <a:gd name="connsiteX5" fmla="*/ 1593166 w 9754650"/>
              <a:gd name="connsiteY5" fmla="*/ 244793 h 3095827"/>
              <a:gd name="connsiteX6" fmla="*/ 1847960 w 9754650"/>
              <a:gd name="connsiteY6" fmla="*/ 151923 h 3095827"/>
              <a:gd name="connsiteX7" fmla="*/ 2026554 w 9754650"/>
              <a:gd name="connsiteY7" fmla="*/ 240029 h 3095827"/>
              <a:gd name="connsiteX8" fmla="*/ 2225763 w 9754650"/>
              <a:gd name="connsiteY8" fmla="*/ 157230 h 3095827"/>
              <a:gd name="connsiteX9" fmla="*/ 2559953 w 9754650"/>
              <a:gd name="connsiteY9" fmla="*/ 294798 h 3095827"/>
              <a:gd name="connsiteX10" fmla="*/ 2826654 w 9754650"/>
              <a:gd name="connsiteY10" fmla="*/ 144167 h 3095827"/>
              <a:gd name="connsiteX11" fmla="*/ 3124309 w 9754650"/>
              <a:gd name="connsiteY11" fmla="*/ 275748 h 3095827"/>
              <a:gd name="connsiteX12" fmla="*/ 3375294 w 9754650"/>
              <a:gd name="connsiteY12" fmla="*/ 118042 h 3095827"/>
              <a:gd name="connsiteX13" fmla="*/ 3652947 w 9754650"/>
              <a:gd name="connsiteY13" fmla="*/ 268604 h 3095827"/>
              <a:gd name="connsiteX14" fmla="*/ 3923934 w 9754650"/>
              <a:gd name="connsiteY14" fmla="*/ 104979 h 3095827"/>
              <a:gd name="connsiteX15" fmla="*/ 4219684 w 9754650"/>
              <a:gd name="connsiteY15" fmla="*/ 232885 h 3095827"/>
              <a:gd name="connsiteX16" fmla="*/ 4459511 w 9754650"/>
              <a:gd name="connsiteY16" fmla="*/ 91916 h 3095827"/>
              <a:gd name="connsiteX17" fmla="*/ 4738797 w 9754650"/>
              <a:gd name="connsiteY17" fmla="*/ 225741 h 3095827"/>
              <a:gd name="connsiteX18" fmla="*/ 4995088 w 9754650"/>
              <a:gd name="connsiteY18" fmla="*/ 91916 h 3095827"/>
              <a:gd name="connsiteX19" fmla="*/ 5288866 w 9754650"/>
              <a:gd name="connsiteY19" fmla="*/ 232885 h 3095827"/>
              <a:gd name="connsiteX20" fmla="*/ 5449518 w 9754650"/>
              <a:gd name="connsiteY20" fmla="*/ 162775 h 3095827"/>
              <a:gd name="connsiteX21" fmla="*/ 5582917 w 9754650"/>
              <a:gd name="connsiteY21" fmla="*/ 104979 h 3095827"/>
              <a:gd name="connsiteX22" fmla="*/ 5934184 w 9754650"/>
              <a:gd name="connsiteY22" fmla="*/ 263841 h 3095827"/>
              <a:gd name="connsiteX23" fmla="*/ 6245925 w 9754650"/>
              <a:gd name="connsiteY23" fmla="*/ 102598 h 3095827"/>
              <a:gd name="connsiteX24" fmla="*/ 6541132 w 9754650"/>
              <a:gd name="connsiteY24" fmla="*/ 252616 h 3095827"/>
              <a:gd name="connsiteX25" fmla="*/ 6796583 w 9754650"/>
              <a:gd name="connsiteY25" fmla="*/ 101441 h 3095827"/>
              <a:gd name="connsiteX26" fmla="*/ 7071629 w 9754650"/>
              <a:gd name="connsiteY26" fmla="*/ 214629 h 3095827"/>
              <a:gd name="connsiteX27" fmla="*/ 7328010 w 9754650"/>
              <a:gd name="connsiteY27" fmla="*/ 101916 h 3095827"/>
              <a:gd name="connsiteX28" fmla="*/ 7611379 w 9754650"/>
              <a:gd name="connsiteY28" fmla="*/ 230504 h 3095827"/>
              <a:gd name="connsiteX29" fmla="*/ 7877898 w 9754650"/>
              <a:gd name="connsiteY29" fmla="*/ 90759 h 3095827"/>
              <a:gd name="connsiteX30" fmla="*/ 8119788 w 9754650"/>
              <a:gd name="connsiteY30" fmla="*/ 236015 h 3095827"/>
              <a:gd name="connsiteX31" fmla="*/ 8472711 w 9754650"/>
              <a:gd name="connsiteY31" fmla="*/ 82028 h 3095827"/>
              <a:gd name="connsiteX32" fmla="*/ 8682148 w 9754650"/>
              <a:gd name="connsiteY32" fmla="*/ 215423 h 3095827"/>
              <a:gd name="connsiteX33" fmla="*/ 8995657 w 9754650"/>
              <a:gd name="connsiteY33" fmla="*/ 111760 h 3095827"/>
              <a:gd name="connsiteX34" fmla="*/ 9208404 w 9754650"/>
              <a:gd name="connsiteY34" fmla="*/ 246379 h 3095827"/>
              <a:gd name="connsiteX35" fmla="*/ 9444147 w 9754650"/>
              <a:gd name="connsiteY35" fmla="*/ 85248 h 3095827"/>
              <a:gd name="connsiteX36" fmla="*/ 9707241 w 9754650"/>
              <a:gd name="connsiteY36" fmla="*/ 147840 h 3095827"/>
              <a:gd name="connsiteX0" fmla="*/ 9663219 w 9704574"/>
              <a:gd name="connsiteY0" fmla="*/ 191195 h 3135781"/>
              <a:gd name="connsiteX1" fmla="*/ 9704138 w 9704574"/>
              <a:gd name="connsiteY1" fmla="*/ 3131668 h 3135781"/>
              <a:gd name="connsiteX2" fmla="*/ 479175 w 9704574"/>
              <a:gd name="connsiteY2" fmla="*/ 3122143 h 3135781"/>
              <a:gd name="connsiteX3" fmla="*/ 1337214 w 9704574"/>
              <a:gd name="connsiteY3" fmla="*/ 190039 h 3135781"/>
              <a:gd name="connsiteX4" fmla="*/ 1543090 w 9704574"/>
              <a:gd name="connsiteY4" fmla="*/ 284747 h 3135781"/>
              <a:gd name="connsiteX5" fmla="*/ 1797884 w 9704574"/>
              <a:gd name="connsiteY5" fmla="*/ 191877 h 3135781"/>
              <a:gd name="connsiteX6" fmla="*/ 1976478 w 9704574"/>
              <a:gd name="connsiteY6" fmla="*/ 279983 h 3135781"/>
              <a:gd name="connsiteX7" fmla="*/ 2175687 w 9704574"/>
              <a:gd name="connsiteY7" fmla="*/ 197184 h 3135781"/>
              <a:gd name="connsiteX8" fmla="*/ 2509877 w 9704574"/>
              <a:gd name="connsiteY8" fmla="*/ 334752 h 3135781"/>
              <a:gd name="connsiteX9" fmla="*/ 2776578 w 9704574"/>
              <a:gd name="connsiteY9" fmla="*/ 184121 h 3135781"/>
              <a:gd name="connsiteX10" fmla="*/ 3074233 w 9704574"/>
              <a:gd name="connsiteY10" fmla="*/ 315702 h 3135781"/>
              <a:gd name="connsiteX11" fmla="*/ 3325218 w 9704574"/>
              <a:gd name="connsiteY11" fmla="*/ 157996 h 3135781"/>
              <a:gd name="connsiteX12" fmla="*/ 3602871 w 9704574"/>
              <a:gd name="connsiteY12" fmla="*/ 308558 h 3135781"/>
              <a:gd name="connsiteX13" fmla="*/ 3873858 w 9704574"/>
              <a:gd name="connsiteY13" fmla="*/ 144933 h 3135781"/>
              <a:gd name="connsiteX14" fmla="*/ 4169608 w 9704574"/>
              <a:gd name="connsiteY14" fmla="*/ 272839 h 3135781"/>
              <a:gd name="connsiteX15" fmla="*/ 4409435 w 9704574"/>
              <a:gd name="connsiteY15" fmla="*/ 131870 h 3135781"/>
              <a:gd name="connsiteX16" fmla="*/ 4688721 w 9704574"/>
              <a:gd name="connsiteY16" fmla="*/ 265695 h 3135781"/>
              <a:gd name="connsiteX17" fmla="*/ 4945012 w 9704574"/>
              <a:gd name="connsiteY17" fmla="*/ 131870 h 3135781"/>
              <a:gd name="connsiteX18" fmla="*/ 5238790 w 9704574"/>
              <a:gd name="connsiteY18" fmla="*/ 272839 h 3135781"/>
              <a:gd name="connsiteX19" fmla="*/ 5399442 w 9704574"/>
              <a:gd name="connsiteY19" fmla="*/ 202729 h 3135781"/>
              <a:gd name="connsiteX20" fmla="*/ 5532841 w 9704574"/>
              <a:gd name="connsiteY20" fmla="*/ 144933 h 3135781"/>
              <a:gd name="connsiteX21" fmla="*/ 5884108 w 9704574"/>
              <a:gd name="connsiteY21" fmla="*/ 303795 h 3135781"/>
              <a:gd name="connsiteX22" fmla="*/ 6195849 w 9704574"/>
              <a:gd name="connsiteY22" fmla="*/ 142552 h 3135781"/>
              <a:gd name="connsiteX23" fmla="*/ 6491056 w 9704574"/>
              <a:gd name="connsiteY23" fmla="*/ 292570 h 3135781"/>
              <a:gd name="connsiteX24" fmla="*/ 6746507 w 9704574"/>
              <a:gd name="connsiteY24" fmla="*/ 141395 h 3135781"/>
              <a:gd name="connsiteX25" fmla="*/ 7021553 w 9704574"/>
              <a:gd name="connsiteY25" fmla="*/ 254583 h 3135781"/>
              <a:gd name="connsiteX26" fmla="*/ 7277934 w 9704574"/>
              <a:gd name="connsiteY26" fmla="*/ 141870 h 3135781"/>
              <a:gd name="connsiteX27" fmla="*/ 7561303 w 9704574"/>
              <a:gd name="connsiteY27" fmla="*/ 270458 h 3135781"/>
              <a:gd name="connsiteX28" fmla="*/ 7827822 w 9704574"/>
              <a:gd name="connsiteY28" fmla="*/ 130713 h 3135781"/>
              <a:gd name="connsiteX29" fmla="*/ 8069712 w 9704574"/>
              <a:gd name="connsiteY29" fmla="*/ 275969 h 3135781"/>
              <a:gd name="connsiteX30" fmla="*/ 8422635 w 9704574"/>
              <a:gd name="connsiteY30" fmla="*/ 121982 h 3135781"/>
              <a:gd name="connsiteX31" fmla="*/ 8632072 w 9704574"/>
              <a:gd name="connsiteY31" fmla="*/ 255377 h 3135781"/>
              <a:gd name="connsiteX32" fmla="*/ 8945581 w 9704574"/>
              <a:gd name="connsiteY32" fmla="*/ 151714 h 3135781"/>
              <a:gd name="connsiteX33" fmla="*/ 9158328 w 9704574"/>
              <a:gd name="connsiteY33" fmla="*/ 286333 h 3135781"/>
              <a:gd name="connsiteX34" fmla="*/ 9394071 w 9704574"/>
              <a:gd name="connsiteY34" fmla="*/ 125202 h 3135781"/>
              <a:gd name="connsiteX35" fmla="*/ 9657165 w 9704574"/>
              <a:gd name="connsiteY35" fmla="*/ 187794 h 3135781"/>
              <a:gd name="connsiteX0" fmla="*/ 9624462 w 9665817"/>
              <a:gd name="connsiteY0" fmla="*/ 145953 h 3090539"/>
              <a:gd name="connsiteX1" fmla="*/ 9665381 w 9665817"/>
              <a:gd name="connsiteY1" fmla="*/ 3086426 h 3090539"/>
              <a:gd name="connsiteX2" fmla="*/ 440418 w 9665817"/>
              <a:gd name="connsiteY2" fmla="*/ 3076901 h 3090539"/>
              <a:gd name="connsiteX3" fmla="*/ 1504333 w 9665817"/>
              <a:gd name="connsiteY3" fmla="*/ 239505 h 3090539"/>
              <a:gd name="connsiteX4" fmla="*/ 1759127 w 9665817"/>
              <a:gd name="connsiteY4" fmla="*/ 146635 h 3090539"/>
              <a:gd name="connsiteX5" fmla="*/ 1937721 w 9665817"/>
              <a:gd name="connsiteY5" fmla="*/ 234741 h 3090539"/>
              <a:gd name="connsiteX6" fmla="*/ 2136930 w 9665817"/>
              <a:gd name="connsiteY6" fmla="*/ 151942 h 3090539"/>
              <a:gd name="connsiteX7" fmla="*/ 2471120 w 9665817"/>
              <a:gd name="connsiteY7" fmla="*/ 289510 h 3090539"/>
              <a:gd name="connsiteX8" fmla="*/ 2737821 w 9665817"/>
              <a:gd name="connsiteY8" fmla="*/ 138879 h 3090539"/>
              <a:gd name="connsiteX9" fmla="*/ 3035476 w 9665817"/>
              <a:gd name="connsiteY9" fmla="*/ 270460 h 3090539"/>
              <a:gd name="connsiteX10" fmla="*/ 3286461 w 9665817"/>
              <a:gd name="connsiteY10" fmla="*/ 112754 h 3090539"/>
              <a:gd name="connsiteX11" fmla="*/ 3564114 w 9665817"/>
              <a:gd name="connsiteY11" fmla="*/ 263316 h 3090539"/>
              <a:gd name="connsiteX12" fmla="*/ 3835101 w 9665817"/>
              <a:gd name="connsiteY12" fmla="*/ 99691 h 3090539"/>
              <a:gd name="connsiteX13" fmla="*/ 4130851 w 9665817"/>
              <a:gd name="connsiteY13" fmla="*/ 227597 h 3090539"/>
              <a:gd name="connsiteX14" fmla="*/ 4370678 w 9665817"/>
              <a:gd name="connsiteY14" fmla="*/ 86628 h 3090539"/>
              <a:gd name="connsiteX15" fmla="*/ 4649964 w 9665817"/>
              <a:gd name="connsiteY15" fmla="*/ 220453 h 3090539"/>
              <a:gd name="connsiteX16" fmla="*/ 4906255 w 9665817"/>
              <a:gd name="connsiteY16" fmla="*/ 86628 h 3090539"/>
              <a:gd name="connsiteX17" fmla="*/ 5200033 w 9665817"/>
              <a:gd name="connsiteY17" fmla="*/ 227597 h 3090539"/>
              <a:gd name="connsiteX18" fmla="*/ 5360685 w 9665817"/>
              <a:gd name="connsiteY18" fmla="*/ 157487 h 3090539"/>
              <a:gd name="connsiteX19" fmla="*/ 5494084 w 9665817"/>
              <a:gd name="connsiteY19" fmla="*/ 99691 h 3090539"/>
              <a:gd name="connsiteX20" fmla="*/ 5845351 w 9665817"/>
              <a:gd name="connsiteY20" fmla="*/ 258553 h 3090539"/>
              <a:gd name="connsiteX21" fmla="*/ 6157092 w 9665817"/>
              <a:gd name="connsiteY21" fmla="*/ 97310 h 3090539"/>
              <a:gd name="connsiteX22" fmla="*/ 6452299 w 9665817"/>
              <a:gd name="connsiteY22" fmla="*/ 247328 h 3090539"/>
              <a:gd name="connsiteX23" fmla="*/ 6707750 w 9665817"/>
              <a:gd name="connsiteY23" fmla="*/ 96153 h 3090539"/>
              <a:gd name="connsiteX24" fmla="*/ 6982796 w 9665817"/>
              <a:gd name="connsiteY24" fmla="*/ 209341 h 3090539"/>
              <a:gd name="connsiteX25" fmla="*/ 7239177 w 9665817"/>
              <a:gd name="connsiteY25" fmla="*/ 96628 h 3090539"/>
              <a:gd name="connsiteX26" fmla="*/ 7522546 w 9665817"/>
              <a:gd name="connsiteY26" fmla="*/ 225216 h 3090539"/>
              <a:gd name="connsiteX27" fmla="*/ 7789065 w 9665817"/>
              <a:gd name="connsiteY27" fmla="*/ 85471 h 3090539"/>
              <a:gd name="connsiteX28" fmla="*/ 8030955 w 9665817"/>
              <a:gd name="connsiteY28" fmla="*/ 230727 h 3090539"/>
              <a:gd name="connsiteX29" fmla="*/ 8383878 w 9665817"/>
              <a:gd name="connsiteY29" fmla="*/ 76740 h 3090539"/>
              <a:gd name="connsiteX30" fmla="*/ 8593315 w 9665817"/>
              <a:gd name="connsiteY30" fmla="*/ 210135 h 3090539"/>
              <a:gd name="connsiteX31" fmla="*/ 8906824 w 9665817"/>
              <a:gd name="connsiteY31" fmla="*/ 106472 h 3090539"/>
              <a:gd name="connsiteX32" fmla="*/ 9119571 w 9665817"/>
              <a:gd name="connsiteY32" fmla="*/ 241091 h 3090539"/>
              <a:gd name="connsiteX33" fmla="*/ 9355314 w 9665817"/>
              <a:gd name="connsiteY33" fmla="*/ 79960 h 3090539"/>
              <a:gd name="connsiteX34" fmla="*/ 9618408 w 9665817"/>
              <a:gd name="connsiteY34" fmla="*/ 142552 h 3090539"/>
              <a:gd name="connsiteX0" fmla="*/ 9578302 w 9619657"/>
              <a:gd name="connsiteY0" fmla="*/ 189369 h 3133955"/>
              <a:gd name="connsiteX1" fmla="*/ 9619221 w 9619657"/>
              <a:gd name="connsiteY1" fmla="*/ 3129842 h 3133955"/>
              <a:gd name="connsiteX2" fmla="*/ 394258 w 9619657"/>
              <a:gd name="connsiteY2" fmla="*/ 3120317 h 3133955"/>
              <a:gd name="connsiteX3" fmla="*/ 1712967 w 9619657"/>
              <a:gd name="connsiteY3" fmla="*/ 190051 h 3133955"/>
              <a:gd name="connsiteX4" fmla="*/ 1891561 w 9619657"/>
              <a:gd name="connsiteY4" fmla="*/ 278157 h 3133955"/>
              <a:gd name="connsiteX5" fmla="*/ 2090770 w 9619657"/>
              <a:gd name="connsiteY5" fmla="*/ 195358 h 3133955"/>
              <a:gd name="connsiteX6" fmla="*/ 2424960 w 9619657"/>
              <a:gd name="connsiteY6" fmla="*/ 332926 h 3133955"/>
              <a:gd name="connsiteX7" fmla="*/ 2691661 w 9619657"/>
              <a:gd name="connsiteY7" fmla="*/ 182295 h 3133955"/>
              <a:gd name="connsiteX8" fmla="*/ 2989316 w 9619657"/>
              <a:gd name="connsiteY8" fmla="*/ 313876 h 3133955"/>
              <a:gd name="connsiteX9" fmla="*/ 3240301 w 9619657"/>
              <a:gd name="connsiteY9" fmla="*/ 156170 h 3133955"/>
              <a:gd name="connsiteX10" fmla="*/ 3517954 w 9619657"/>
              <a:gd name="connsiteY10" fmla="*/ 306732 h 3133955"/>
              <a:gd name="connsiteX11" fmla="*/ 3788941 w 9619657"/>
              <a:gd name="connsiteY11" fmla="*/ 143107 h 3133955"/>
              <a:gd name="connsiteX12" fmla="*/ 4084691 w 9619657"/>
              <a:gd name="connsiteY12" fmla="*/ 271013 h 3133955"/>
              <a:gd name="connsiteX13" fmla="*/ 4324518 w 9619657"/>
              <a:gd name="connsiteY13" fmla="*/ 130044 h 3133955"/>
              <a:gd name="connsiteX14" fmla="*/ 4603804 w 9619657"/>
              <a:gd name="connsiteY14" fmla="*/ 263869 h 3133955"/>
              <a:gd name="connsiteX15" fmla="*/ 4860095 w 9619657"/>
              <a:gd name="connsiteY15" fmla="*/ 130044 h 3133955"/>
              <a:gd name="connsiteX16" fmla="*/ 5153873 w 9619657"/>
              <a:gd name="connsiteY16" fmla="*/ 271013 h 3133955"/>
              <a:gd name="connsiteX17" fmla="*/ 5314525 w 9619657"/>
              <a:gd name="connsiteY17" fmla="*/ 200903 h 3133955"/>
              <a:gd name="connsiteX18" fmla="*/ 5447924 w 9619657"/>
              <a:gd name="connsiteY18" fmla="*/ 143107 h 3133955"/>
              <a:gd name="connsiteX19" fmla="*/ 5799191 w 9619657"/>
              <a:gd name="connsiteY19" fmla="*/ 301969 h 3133955"/>
              <a:gd name="connsiteX20" fmla="*/ 6110932 w 9619657"/>
              <a:gd name="connsiteY20" fmla="*/ 140726 h 3133955"/>
              <a:gd name="connsiteX21" fmla="*/ 6406139 w 9619657"/>
              <a:gd name="connsiteY21" fmla="*/ 290744 h 3133955"/>
              <a:gd name="connsiteX22" fmla="*/ 6661590 w 9619657"/>
              <a:gd name="connsiteY22" fmla="*/ 139569 h 3133955"/>
              <a:gd name="connsiteX23" fmla="*/ 6936636 w 9619657"/>
              <a:gd name="connsiteY23" fmla="*/ 252757 h 3133955"/>
              <a:gd name="connsiteX24" fmla="*/ 7193017 w 9619657"/>
              <a:gd name="connsiteY24" fmla="*/ 140044 h 3133955"/>
              <a:gd name="connsiteX25" fmla="*/ 7476386 w 9619657"/>
              <a:gd name="connsiteY25" fmla="*/ 268632 h 3133955"/>
              <a:gd name="connsiteX26" fmla="*/ 7742905 w 9619657"/>
              <a:gd name="connsiteY26" fmla="*/ 128887 h 3133955"/>
              <a:gd name="connsiteX27" fmla="*/ 7984795 w 9619657"/>
              <a:gd name="connsiteY27" fmla="*/ 274143 h 3133955"/>
              <a:gd name="connsiteX28" fmla="*/ 8337718 w 9619657"/>
              <a:gd name="connsiteY28" fmla="*/ 120156 h 3133955"/>
              <a:gd name="connsiteX29" fmla="*/ 8547155 w 9619657"/>
              <a:gd name="connsiteY29" fmla="*/ 253551 h 3133955"/>
              <a:gd name="connsiteX30" fmla="*/ 8860664 w 9619657"/>
              <a:gd name="connsiteY30" fmla="*/ 149888 h 3133955"/>
              <a:gd name="connsiteX31" fmla="*/ 9073411 w 9619657"/>
              <a:gd name="connsiteY31" fmla="*/ 284507 h 3133955"/>
              <a:gd name="connsiteX32" fmla="*/ 9309154 w 9619657"/>
              <a:gd name="connsiteY32" fmla="*/ 123376 h 3133955"/>
              <a:gd name="connsiteX33" fmla="*/ 9572248 w 9619657"/>
              <a:gd name="connsiteY33" fmla="*/ 185968 h 3133955"/>
              <a:gd name="connsiteX0" fmla="*/ 8394035 w 8435390"/>
              <a:gd name="connsiteY0" fmla="*/ 192078 h 3163891"/>
              <a:gd name="connsiteX1" fmla="*/ 8434954 w 8435390"/>
              <a:gd name="connsiteY1" fmla="*/ 3132551 h 3163891"/>
              <a:gd name="connsiteX2" fmla="*/ 611780 w 8435390"/>
              <a:gd name="connsiteY2" fmla="*/ 3159935 h 3163891"/>
              <a:gd name="connsiteX3" fmla="*/ 528700 w 8435390"/>
              <a:gd name="connsiteY3" fmla="*/ 192760 h 3163891"/>
              <a:gd name="connsiteX4" fmla="*/ 707294 w 8435390"/>
              <a:gd name="connsiteY4" fmla="*/ 280866 h 3163891"/>
              <a:gd name="connsiteX5" fmla="*/ 906503 w 8435390"/>
              <a:gd name="connsiteY5" fmla="*/ 198067 h 3163891"/>
              <a:gd name="connsiteX6" fmla="*/ 1240693 w 8435390"/>
              <a:gd name="connsiteY6" fmla="*/ 335635 h 3163891"/>
              <a:gd name="connsiteX7" fmla="*/ 1507394 w 8435390"/>
              <a:gd name="connsiteY7" fmla="*/ 185004 h 3163891"/>
              <a:gd name="connsiteX8" fmla="*/ 1805049 w 8435390"/>
              <a:gd name="connsiteY8" fmla="*/ 316585 h 3163891"/>
              <a:gd name="connsiteX9" fmla="*/ 2056034 w 8435390"/>
              <a:gd name="connsiteY9" fmla="*/ 158879 h 3163891"/>
              <a:gd name="connsiteX10" fmla="*/ 2333687 w 8435390"/>
              <a:gd name="connsiteY10" fmla="*/ 309441 h 3163891"/>
              <a:gd name="connsiteX11" fmla="*/ 2604674 w 8435390"/>
              <a:gd name="connsiteY11" fmla="*/ 145816 h 3163891"/>
              <a:gd name="connsiteX12" fmla="*/ 2900424 w 8435390"/>
              <a:gd name="connsiteY12" fmla="*/ 273722 h 3163891"/>
              <a:gd name="connsiteX13" fmla="*/ 3140251 w 8435390"/>
              <a:gd name="connsiteY13" fmla="*/ 132753 h 3163891"/>
              <a:gd name="connsiteX14" fmla="*/ 3419537 w 8435390"/>
              <a:gd name="connsiteY14" fmla="*/ 266578 h 3163891"/>
              <a:gd name="connsiteX15" fmla="*/ 3675828 w 8435390"/>
              <a:gd name="connsiteY15" fmla="*/ 132753 h 3163891"/>
              <a:gd name="connsiteX16" fmla="*/ 3969606 w 8435390"/>
              <a:gd name="connsiteY16" fmla="*/ 273722 h 3163891"/>
              <a:gd name="connsiteX17" fmla="*/ 4130258 w 8435390"/>
              <a:gd name="connsiteY17" fmla="*/ 203612 h 3163891"/>
              <a:gd name="connsiteX18" fmla="*/ 4263657 w 8435390"/>
              <a:gd name="connsiteY18" fmla="*/ 145816 h 3163891"/>
              <a:gd name="connsiteX19" fmla="*/ 4614924 w 8435390"/>
              <a:gd name="connsiteY19" fmla="*/ 304678 h 3163891"/>
              <a:gd name="connsiteX20" fmla="*/ 4926665 w 8435390"/>
              <a:gd name="connsiteY20" fmla="*/ 143435 h 3163891"/>
              <a:gd name="connsiteX21" fmla="*/ 5221872 w 8435390"/>
              <a:gd name="connsiteY21" fmla="*/ 293453 h 3163891"/>
              <a:gd name="connsiteX22" fmla="*/ 5477323 w 8435390"/>
              <a:gd name="connsiteY22" fmla="*/ 142278 h 3163891"/>
              <a:gd name="connsiteX23" fmla="*/ 5752369 w 8435390"/>
              <a:gd name="connsiteY23" fmla="*/ 255466 h 3163891"/>
              <a:gd name="connsiteX24" fmla="*/ 6008750 w 8435390"/>
              <a:gd name="connsiteY24" fmla="*/ 142753 h 3163891"/>
              <a:gd name="connsiteX25" fmla="*/ 6292119 w 8435390"/>
              <a:gd name="connsiteY25" fmla="*/ 271341 h 3163891"/>
              <a:gd name="connsiteX26" fmla="*/ 6558638 w 8435390"/>
              <a:gd name="connsiteY26" fmla="*/ 131596 h 3163891"/>
              <a:gd name="connsiteX27" fmla="*/ 6800528 w 8435390"/>
              <a:gd name="connsiteY27" fmla="*/ 276852 h 3163891"/>
              <a:gd name="connsiteX28" fmla="*/ 7153451 w 8435390"/>
              <a:gd name="connsiteY28" fmla="*/ 122865 h 3163891"/>
              <a:gd name="connsiteX29" fmla="*/ 7362888 w 8435390"/>
              <a:gd name="connsiteY29" fmla="*/ 256260 h 3163891"/>
              <a:gd name="connsiteX30" fmla="*/ 7676397 w 8435390"/>
              <a:gd name="connsiteY30" fmla="*/ 152597 h 3163891"/>
              <a:gd name="connsiteX31" fmla="*/ 7889144 w 8435390"/>
              <a:gd name="connsiteY31" fmla="*/ 287216 h 3163891"/>
              <a:gd name="connsiteX32" fmla="*/ 8124887 w 8435390"/>
              <a:gd name="connsiteY32" fmla="*/ 126085 h 3163891"/>
              <a:gd name="connsiteX33" fmla="*/ 8387981 w 8435390"/>
              <a:gd name="connsiteY33" fmla="*/ 188677 h 3163891"/>
              <a:gd name="connsiteX0" fmla="*/ 7876743 w 7918098"/>
              <a:gd name="connsiteY0" fmla="*/ 192078 h 3163891"/>
              <a:gd name="connsiteX1" fmla="*/ 7917662 w 7918098"/>
              <a:gd name="connsiteY1" fmla="*/ 3132551 h 3163891"/>
              <a:gd name="connsiteX2" fmla="*/ 94488 w 7918098"/>
              <a:gd name="connsiteY2" fmla="*/ 3159935 h 3163891"/>
              <a:gd name="connsiteX3" fmla="*/ 11408 w 7918098"/>
              <a:gd name="connsiteY3" fmla="*/ 192760 h 3163891"/>
              <a:gd name="connsiteX4" fmla="*/ 190002 w 7918098"/>
              <a:gd name="connsiteY4" fmla="*/ 280866 h 3163891"/>
              <a:gd name="connsiteX5" fmla="*/ 389211 w 7918098"/>
              <a:gd name="connsiteY5" fmla="*/ 198067 h 3163891"/>
              <a:gd name="connsiteX6" fmla="*/ 723401 w 7918098"/>
              <a:gd name="connsiteY6" fmla="*/ 335635 h 3163891"/>
              <a:gd name="connsiteX7" fmla="*/ 990102 w 7918098"/>
              <a:gd name="connsiteY7" fmla="*/ 185004 h 3163891"/>
              <a:gd name="connsiteX8" fmla="*/ 1287757 w 7918098"/>
              <a:gd name="connsiteY8" fmla="*/ 316585 h 3163891"/>
              <a:gd name="connsiteX9" fmla="*/ 1538742 w 7918098"/>
              <a:gd name="connsiteY9" fmla="*/ 158879 h 3163891"/>
              <a:gd name="connsiteX10" fmla="*/ 1816395 w 7918098"/>
              <a:gd name="connsiteY10" fmla="*/ 309441 h 3163891"/>
              <a:gd name="connsiteX11" fmla="*/ 2087382 w 7918098"/>
              <a:gd name="connsiteY11" fmla="*/ 145816 h 3163891"/>
              <a:gd name="connsiteX12" fmla="*/ 2383132 w 7918098"/>
              <a:gd name="connsiteY12" fmla="*/ 273722 h 3163891"/>
              <a:gd name="connsiteX13" fmla="*/ 2622959 w 7918098"/>
              <a:gd name="connsiteY13" fmla="*/ 132753 h 3163891"/>
              <a:gd name="connsiteX14" fmla="*/ 2902245 w 7918098"/>
              <a:gd name="connsiteY14" fmla="*/ 266578 h 3163891"/>
              <a:gd name="connsiteX15" fmla="*/ 3158536 w 7918098"/>
              <a:gd name="connsiteY15" fmla="*/ 132753 h 3163891"/>
              <a:gd name="connsiteX16" fmla="*/ 3452314 w 7918098"/>
              <a:gd name="connsiteY16" fmla="*/ 273722 h 3163891"/>
              <a:gd name="connsiteX17" fmla="*/ 3612966 w 7918098"/>
              <a:gd name="connsiteY17" fmla="*/ 203612 h 3163891"/>
              <a:gd name="connsiteX18" fmla="*/ 3746365 w 7918098"/>
              <a:gd name="connsiteY18" fmla="*/ 145816 h 3163891"/>
              <a:gd name="connsiteX19" fmla="*/ 4097632 w 7918098"/>
              <a:gd name="connsiteY19" fmla="*/ 304678 h 3163891"/>
              <a:gd name="connsiteX20" fmla="*/ 4409373 w 7918098"/>
              <a:gd name="connsiteY20" fmla="*/ 143435 h 3163891"/>
              <a:gd name="connsiteX21" fmla="*/ 4704580 w 7918098"/>
              <a:gd name="connsiteY21" fmla="*/ 293453 h 3163891"/>
              <a:gd name="connsiteX22" fmla="*/ 4960031 w 7918098"/>
              <a:gd name="connsiteY22" fmla="*/ 142278 h 3163891"/>
              <a:gd name="connsiteX23" fmla="*/ 5235077 w 7918098"/>
              <a:gd name="connsiteY23" fmla="*/ 255466 h 3163891"/>
              <a:gd name="connsiteX24" fmla="*/ 5491458 w 7918098"/>
              <a:gd name="connsiteY24" fmla="*/ 142753 h 3163891"/>
              <a:gd name="connsiteX25" fmla="*/ 5774827 w 7918098"/>
              <a:gd name="connsiteY25" fmla="*/ 271341 h 3163891"/>
              <a:gd name="connsiteX26" fmla="*/ 6041346 w 7918098"/>
              <a:gd name="connsiteY26" fmla="*/ 131596 h 3163891"/>
              <a:gd name="connsiteX27" fmla="*/ 6283236 w 7918098"/>
              <a:gd name="connsiteY27" fmla="*/ 276852 h 3163891"/>
              <a:gd name="connsiteX28" fmla="*/ 6636159 w 7918098"/>
              <a:gd name="connsiteY28" fmla="*/ 122865 h 3163891"/>
              <a:gd name="connsiteX29" fmla="*/ 6845596 w 7918098"/>
              <a:gd name="connsiteY29" fmla="*/ 256260 h 3163891"/>
              <a:gd name="connsiteX30" fmla="*/ 7159105 w 7918098"/>
              <a:gd name="connsiteY30" fmla="*/ 152597 h 3163891"/>
              <a:gd name="connsiteX31" fmla="*/ 7371852 w 7918098"/>
              <a:gd name="connsiteY31" fmla="*/ 287216 h 3163891"/>
              <a:gd name="connsiteX32" fmla="*/ 7607595 w 7918098"/>
              <a:gd name="connsiteY32" fmla="*/ 126085 h 3163891"/>
              <a:gd name="connsiteX33" fmla="*/ 7870689 w 7918098"/>
              <a:gd name="connsiteY33" fmla="*/ 188677 h 3163891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33" fmla="*/ 7866464 w 7913873"/>
              <a:gd name="connsiteY33" fmla="*/ 67595 h 3042809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31" fmla="*/ 7603370 w 7913452"/>
              <a:gd name="connsiteY31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0" fmla="*/ 7913437 w 7913452"/>
              <a:gd name="connsiteY0" fmla="*/ 3009686 h 3041026"/>
              <a:gd name="connsiteX1" fmla="*/ 90263 w 7913452"/>
              <a:gd name="connsiteY1" fmla="*/ 3037070 h 3041026"/>
              <a:gd name="connsiteX2" fmla="*/ 7183 w 7913452"/>
              <a:gd name="connsiteY2" fmla="*/ 69895 h 3041026"/>
              <a:gd name="connsiteX3" fmla="*/ 185777 w 7913452"/>
              <a:gd name="connsiteY3" fmla="*/ 158001 h 3041026"/>
              <a:gd name="connsiteX4" fmla="*/ 384986 w 7913452"/>
              <a:gd name="connsiteY4" fmla="*/ 75202 h 3041026"/>
              <a:gd name="connsiteX5" fmla="*/ 719176 w 7913452"/>
              <a:gd name="connsiteY5" fmla="*/ 212770 h 3041026"/>
              <a:gd name="connsiteX6" fmla="*/ 985877 w 7913452"/>
              <a:gd name="connsiteY6" fmla="*/ 62139 h 3041026"/>
              <a:gd name="connsiteX7" fmla="*/ 1283532 w 7913452"/>
              <a:gd name="connsiteY7" fmla="*/ 193720 h 3041026"/>
              <a:gd name="connsiteX8" fmla="*/ 1534517 w 7913452"/>
              <a:gd name="connsiteY8" fmla="*/ 36014 h 3041026"/>
              <a:gd name="connsiteX9" fmla="*/ 1812170 w 7913452"/>
              <a:gd name="connsiteY9" fmla="*/ 186576 h 3041026"/>
              <a:gd name="connsiteX10" fmla="*/ 2083157 w 7913452"/>
              <a:gd name="connsiteY10" fmla="*/ 22951 h 3041026"/>
              <a:gd name="connsiteX11" fmla="*/ 2378907 w 7913452"/>
              <a:gd name="connsiteY11" fmla="*/ 150857 h 3041026"/>
              <a:gd name="connsiteX12" fmla="*/ 2618734 w 7913452"/>
              <a:gd name="connsiteY12" fmla="*/ 9888 h 3041026"/>
              <a:gd name="connsiteX13" fmla="*/ 2898020 w 7913452"/>
              <a:gd name="connsiteY13" fmla="*/ 143713 h 3041026"/>
              <a:gd name="connsiteX14" fmla="*/ 3154311 w 7913452"/>
              <a:gd name="connsiteY14" fmla="*/ 9888 h 3041026"/>
              <a:gd name="connsiteX15" fmla="*/ 3448089 w 7913452"/>
              <a:gd name="connsiteY15" fmla="*/ 150857 h 3041026"/>
              <a:gd name="connsiteX16" fmla="*/ 3608741 w 7913452"/>
              <a:gd name="connsiteY16" fmla="*/ 80747 h 3041026"/>
              <a:gd name="connsiteX17" fmla="*/ 3742140 w 7913452"/>
              <a:gd name="connsiteY17" fmla="*/ 22951 h 3041026"/>
              <a:gd name="connsiteX18" fmla="*/ 4093407 w 7913452"/>
              <a:gd name="connsiteY18" fmla="*/ 181813 h 3041026"/>
              <a:gd name="connsiteX19" fmla="*/ 4405148 w 7913452"/>
              <a:gd name="connsiteY19" fmla="*/ 20570 h 3041026"/>
              <a:gd name="connsiteX20" fmla="*/ 4700355 w 7913452"/>
              <a:gd name="connsiteY20" fmla="*/ 170588 h 3041026"/>
              <a:gd name="connsiteX21" fmla="*/ 4955806 w 7913452"/>
              <a:gd name="connsiteY21" fmla="*/ 19413 h 3041026"/>
              <a:gd name="connsiteX22" fmla="*/ 5230852 w 7913452"/>
              <a:gd name="connsiteY22" fmla="*/ 132601 h 3041026"/>
              <a:gd name="connsiteX23" fmla="*/ 5487233 w 7913452"/>
              <a:gd name="connsiteY23" fmla="*/ 19888 h 3041026"/>
              <a:gd name="connsiteX24" fmla="*/ 5770602 w 7913452"/>
              <a:gd name="connsiteY24" fmla="*/ 148476 h 3041026"/>
              <a:gd name="connsiteX25" fmla="*/ 6037121 w 7913452"/>
              <a:gd name="connsiteY25" fmla="*/ 8731 h 3041026"/>
              <a:gd name="connsiteX26" fmla="*/ 6279011 w 7913452"/>
              <a:gd name="connsiteY26" fmla="*/ 153987 h 3041026"/>
              <a:gd name="connsiteX27" fmla="*/ 6631934 w 7913452"/>
              <a:gd name="connsiteY27" fmla="*/ 0 h 3041026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26" fmla="*/ 6279011 w 7913452"/>
              <a:gd name="connsiteY26" fmla="*/ 148683 h 3035722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0" fmla="*/ 6149280 w 6149300"/>
              <a:gd name="connsiteY0" fmla="*/ 2985927 h 3034628"/>
              <a:gd name="connsiteX1" fmla="*/ 90263 w 6149300"/>
              <a:gd name="connsiteY1" fmla="*/ 3031766 h 3034628"/>
              <a:gd name="connsiteX2" fmla="*/ 7183 w 6149300"/>
              <a:gd name="connsiteY2" fmla="*/ 64591 h 3034628"/>
              <a:gd name="connsiteX3" fmla="*/ 185777 w 6149300"/>
              <a:gd name="connsiteY3" fmla="*/ 152697 h 3034628"/>
              <a:gd name="connsiteX4" fmla="*/ 384986 w 6149300"/>
              <a:gd name="connsiteY4" fmla="*/ 69898 h 3034628"/>
              <a:gd name="connsiteX5" fmla="*/ 719176 w 6149300"/>
              <a:gd name="connsiteY5" fmla="*/ 207466 h 3034628"/>
              <a:gd name="connsiteX6" fmla="*/ 985877 w 6149300"/>
              <a:gd name="connsiteY6" fmla="*/ 56835 h 3034628"/>
              <a:gd name="connsiteX7" fmla="*/ 1283532 w 6149300"/>
              <a:gd name="connsiteY7" fmla="*/ 188416 h 3034628"/>
              <a:gd name="connsiteX8" fmla="*/ 1534517 w 6149300"/>
              <a:gd name="connsiteY8" fmla="*/ 30710 h 3034628"/>
              <a:gd name="connsiteX9" fmla="*/ 1812170 w 6149300"/>
              <a:gd name="connsiteY9" fmla="*/ 181272 h 3034628"/>
              <a:gd name="connsiteX10" fmla="*/ 2083157 w 6149300"/>
              <a:gd name="connsiteY10" fmla="*/ 17647 h 3034628"/>
              <a:gd name="connsiteX11" fmla="*/ 2378907 w 6149300"/>
              <a:gd name="connsiteY11" fmla="*/ 145553 h 3034628"/>
              <a:gd name="connsiteX12" fmla="*/ 2618734 w 6149300"/>
              <a:gd name="connsiteY12" fmla="*/ 4584 h 3034628"/>
              <a:gd name="connsiteX13" fmla="*/ 2898020 w 6149300"/>
              <a:gd name="connsiteY13" fmla="*/ 138409 h 3034628"/>
              <a:gd name="connsiteX14" fmla="*/ 3154311 w 6149300"/>
              <a:gd name="connsiteY14" fmla="*/ 4584 h 3034628"/>
              <a:gd name="connsiteX15" fmla="*/ 3448089 w 6149300"/>
              <a:gd name="connsiteY15" fmla="*/ 145553 h 3034628"/>
              <a:gd name="connsiteX16" fmla="*/ 3608741 w 6149300"/>
              <a:gd name="connsiteY16" fmla="*/ 75443 h 3034628"/>
              <a:gd name="connsiteX17" fmla="*/ 3742140 w 6149300"/>
              <a:gd name="connsiteY17" fmla="*/ 17647 h 3034628"/>
              <a:gd name="connsiteX18" fmla="*/ 4093407 w 6149300"/>
              <a:gd name="connsiteY18" fmla="*/ 176509 h 3034628"/>
              <a:gd name="connsiteX19" fmla="*/ 4405148 w 6149300"/>
              <a:gd name="connsiteY19" fmla="*/ 15266 h 3034628"/>
              <a:gd name="connsiteX20" fmla="*/ 4700355 w 6149300"/>
              <a:gd name="connsiteY20" fmla="*/ 165284 h 3034628"/>
              <a:gd name="connsiteX21" fmla="*/ 4955806 w 6149300"/>
              <a:gd name="connsiteY21" fmla="*/ 14109 h 3034628"/>
              <a:gd name="connsiteX22" fmla="*/ 5230852 w 6149300"/>
              <a:gd name="connsiteY22" fmla="*/ 127297 h 3034628"/>
              <a:gd name="connsiteX23" fmla="*/ 5487233 w 6149300"/>
              <a:gd name="connsiteY23" fmla="*/ 14584 h 3034628"/>
              <a:gd name="connsiteX24" fmla="*/ 5770602 w 6149300"/>
              <a:gd name="connsiteY24" fmla="*/ 143172 h 3034628"/>
              <a:gd name="connsiteX25" fmla="*/ 6037121 w 6149300"/>
              <a:gd name="connsiteY25" fmla="*/ 3427 h 3034628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34517 w 6149300"/>
              <a:gd name="connsiteY8" fmla="*/ 48856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08159 w 6149300"/>
              <a:gd name="connsiteY12" fmla="*/ 52397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49300" h="3052774">
                <a:moveTo>
                  <a:pt x="6149280" y="3004073"/>
                </a:moveTo>
                <a:cubicBezTo>
                  <a:pt x="6162053" y="3010758"/>
                  <a:pt x="93438" y="3065787"/>
                  <a:pt x="90263" y="3049912"/>
                </a:cubicBezTo>
                <a:cubicBezTo>
                  <a:pt x="-25912" y="3039767"/>
                  <a:pt x="801" y="73534"/>
                  <a:pt x="7183" y="82737"/>
                </a:cubicBezTo>
                <a:cubicBezTo>
                  <a:pt x="13565" y="91940"/>
                  <a:pt x="122810" y="169959"/>
                  <a:pt x="185777" y="170843"/>
                </a:cubicBezTo>
                <a:cubicBezTo>
                  <a:pt x="248744" y="171727"/>
                  <a:pt x="291324" y="62644"/>
                  <a:pt x="384986" y="88044"/>
                </a:cubicBezTo>
                <a:cubicBezTo>
                  <a:pt x="485270" y="84687"/>
                  <a:pt x="618892" y="228969"/>
                  <a:pt x="719176" y="225612"/>
                </a:cubicBezTo>
                <a:lnTo>
                  <a:pt x="985877" y="121600"/>
                </a:lnTo>
                <a:cubicBezTo>
                  <a:pt x="1078745" y="115454"/>
                  <a:pt x="1190664" y="212708"/>
                  <a:pt x="1283532" y="206562"/>
                </a:cubicBezTo>
                <a:lnTo>
                  <a:pt x="1506316" y="103951"/>
                </a:lnTo>
                <a:cubicBezTo>
                  <a:pt x="1593311" y="102545"/>
                  <a:pt x="1725175" y="200824"/>
                  <a:pt x="1812170" y="199418"/>
                </a:cubicBezTo>
                <a:cubicBezTo>
                  <a:pt x="1902499" y="144876"/>
                  <a:pt x="1978140" y="123206"/>
                  <a:pt x="2086682" y="90889"/>
                </a:cubicBezTo>
                <a:cubicBezTo>
                  <a:pt x="2178122" y="89868"/>
                  <a:pt x="2287467" y="164720"/>
                  <a:pt x="2378907" y="163699"/>
                </a:cubicBezTo>
                <a:cubicBezTo>
                  <a:pt x="2458849" y="116709"/>
                  <a:pt x="2506968" y="83512"/>
                  <a:pt x="2608159" y="52397"/>
                </a:cubicBezTo>
                <a:cubicBezTo>
                  <a:pt x="2692523" y="51762"/>
                  <a:pt x="2813656" y="157190"/>
                  <a:pt x="2898020" y="156555"/>
                </a:cubicBezTo>
                <a:cubicBezTo>
                  <a:pt x="2983450" y="111947"/>
                  <a:pt x="3056739" y="38763"/>
                  <a:pt x="3154311" y="22730"/>
                </a:cubicBezTo>
                <a:cubicBezTo>
                  <a:pt x="3253824" y="23682"/>
                  <a:pt x="3348576" y="162747"/>
                  <a:pt x="3448089" y="163699"/>
                </a:cubicBezTo>
                <a:cubicBezTo>
                  <a:pt x="3508723" y="138212"/>
                  <a:pt x="3548107" y="119076"/>
                  <a:pt x="3608741" y="93589"/>
                </a:cubicBezTo>
                <a:cubicBezTo>
                  <a:pt x="3653207" y="74324"/>
                  <a:pt x="3673389" y="36008"/>
                  <a:pt x="3742140" y="35793"/>
                </a:cubicBezTo>
                <a:cubicBezTo>
                  <a:pt x="3839385" y="35566"/>
                  <a:pt x="3996162" y="194882"/>
                  <a:pt x="4093407" y="194655"/>
                </a:cubicBezTo>
                <a:cubicBezTo>
                  <a:pt x="4197321" y="140907"/>
                  <a:pt x="4329809" y="55410"/>
                  <a:pt x="4405148" y="33412"/>
                </a:cubicBezTo>
                <a:cubicBezTo>
                  <a:pt x="4522600" y="29443"/>
                  <a:pt x="4557503" y="133424"/>
                  <a:pt x="4700355" y="183430"/>
                </a:cubicBezTo>
                <a:lnTo>
                  <a:pt x="4955806" y="32255"/>
                </a:lnTo>
                <a:cubicBezTo>
                  <a:pt x="5050043" y="17457"/>
                  <a:pt x="5120585" y="123139"/>
                  <a:pt x="5230852" y="145443"/>
                </a:cubicBezTo>
                <a:cubicBezTo>
                  <a:pt x="5341119" y="167747"/>
                  <a:pt x="5400450" y="54955"/>
                  <a:pt x="5487233" y="32730"/>
                </a:cubicBezTo>
                <a:cubicBezTo>
                  <a:pt x="5574016" y="10505"/>
                  <a:pt x="5666239" y="166253"/>
                  <a:pt x="5770602" y="161318"/>
                </a:cubicBezTo>
                <a:cubicBezTo>
                  <a:pt x="5874965" y="156383"/>
                  <a:pt x="6012270" y="-25846"/>
                  <a:pt x="6113409" y="3118"/>
                </a:cubicBezTo>
              </a:path>
            </a:pathLst>
          </a:custGeom>
          <a:solidFill>
            <a:srgbClr val="0070C0">
              <a:alpha val="20000"/>
            </a:srgbClr>
          </a:solidFill>
          <a:ln>
            <a:solidFill>
              <a:schemeClr val="accent1">
                <a:lumMod val="20000"/>
                <a:lumOff val="80000"/>
                <a:alpha val="63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wawes3">
            <a:extLst>
              <a:ext uri="{FF2B5EF4-FFF2-40B4-BE49-F238E27FC236}">
                <a16:creationId xmlns="" xmlns:a16="http://schemas.microsoft.com/office/drawing/2014/main" id="{D6AFB985-16BE-482A-9F73-C2223D0127D3}"/>
              </a:ext>
            </a:extLst>
          </p:cNvPr>
          <p:cNvSpPr/>
          <p:nvPr/>
        </p:nvSpPr>
        <p:spPr>
          <a:xfrm>
            <a:off x="-339684" y="5428339"/>
            <a:ext cx="9997398" cy="1271669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824309 w 9865664"/>
              <a:gd name="connsiteY0" fmla="*/ 173625 h 3118211"/>
              <a:gd name="connsiteX1" fmla="*/ 9865228 w 9865664"/>
              <a:gd name="connsiteY1" fmla="*/ 3114098 h 3118211"/>
              <a:gd name="connsiteX2" fmla="*/ 640265 w 9865664"/>
              <a:gd name="connsiteY2" fmla="*/ 3104573 h 3118211"/>
              <a:gd name="connsiteX3" fmla="*/ 815973 w 9865664"/>
              <a:gd name="connsiteY3" fmla="*/ 233840 h 3118211"/>
              <a:gd name="connsiteX4" fmla="*/ 1017428 w 9865664"/>
              <a:gd name="connsiteY4" fmla="*/ 166551 h 3118211"/>
              <a:gd name="connsiteX5" fmla="*/ 1266030 w 9865664"/>
              <a:gd name="connsiteY5" fmla="*/ 267176 h 3118211"/>
              <a:gd name="connsiteX6" fmla="*/ 1498304 w 9865664"/>
              <a:gd name="connsiteY6" fmla="*/ 172469 h 3118211"/>
              <a:gd name="connsiteX7" fmla="*/ 1704180 w 9865664"/>
              <a:gd name="connsiteY7" fmla="*/ 267177 h 3118211"/>
              <a:gd name="connsiteX8" fmla="*/ 1958974 w 9865664"/>
              <a:gd name="connsiteY8" fmla="*/ 174307 h 3118211"/>
              <a:gd name="connsiteX9" fmla="*/ 2137568 w 9865664"/>
              <a:gd name="connsiteY9" fmla="*/ 262413 h 3118211"/>
              <a:gd name="connsiteX10" fmla="*/ 2336777 w 9865664"/>
              <a:gd name="connsiteY10" fmla="*/ 179614 h 3118211"/>
              <a:gd name="connsiteX11" fmla="*/ 2670967 w 9865664"/>
              <a:gd name="connsiteY11" fmla="*/ 317182 h 3118211"/>
              <a:gd name="connsiteX12" fmla="*/ 2937668 w 9865664"/>
              <a:gd name="connsiteY12" fmla="*/ 166551 h 3118211"/>
              <a:gd name="connsiteX13" fmla="*/ 3235323 w 9865664"/>
              <a:gd name="connsiteY13" fmla="*/ 298132 h 3118211"/>
              <a:gd name="connsiteX14" fmla="*/ 3486308 w 9865664"/>
              <a:gd name="connsiteY14" fmla="*/ 140426 h 3118211"/>
              <a:gd name="connsiteX15" fmla="*/ 3763961 w 9865664"/>
              <a:gd name="connsiteY15" fmla="*/ 290988 h 3118211"/>
              <a:gd name="connsiteX16" fmla="*/ 4034948 w 9865664"/>
              <a:gd name="connsiteY16" fmla="*/ 127363 h 3118211"/>
              <a:gd name="connsiteX17" fmla="*/ 4330698 w 9865664"/>
              <a:gd name="connsiteY17" fmla="*/ 255269 h 3118211"/>
              <a:gd name="connsiteX18" fmla="*/ 4570525 w 9865664"/>
              <a:gd name="connsiteY18" fmla="*/ 114300 h 3118211"/>
              <a:gd name="connsiteX19" fmla="*/ 4849811 w 9865664"/>
              <a:gd name="connsiteY19" fmla="*/ 248125 h 3118211"/>
              <a:gd name="connsiteX20" fmla="*/ 5106102 w 9865664"/>
              <a:gd name="connsiteY20" fmla="*/ 114300 h 3118211"/>
              <a:gd name="connsiteX21" fmla="*/ 5399880 w 9865664"/>
              <a:gd name="connsiteY21" fmla="*/ 255269 h 3118211"/>
              <a:gd name="connsiteX22" fmla="*/ 5560532 w 9865664"/>
              <a:gd name="connsiteY22" fmla="*/ 185159 h 3118211"/>
              <a:gd name="connsiteX23" fmla="*/ 5693931 w 9865664"/>
              <a:gd name="connsiteY23" fmla="*/ 127363 h 3118211"/>
              <a:gd name="connsiteX24" fmla="*/ 6045198 w 9865664"/>
              <a:gd name="connsiteY24" fmla="*/ 286225 h 3118211"/>
              <a:gd name="connsiteX25" fmla="*/ 6356939 w 9865664"/>
              <a:gd name="connsiteY25" fmla="*/ 124982 h 3118211"/>
              <a:gd name="connsiteX26" fmla="*/ 6652146 w 9865664"/>
              <a:gd name="connsiteY26" fmla="*/ 275000 h 3118211"/>
              <a:gd name="connsiteX27" fmla="*/ 6907597 w 9865664"/>
              <a:gd name="connsiteY27" fmla="*/ 123825 h 3118211"/>
              <a:gd name="connsiteX28" fmla="*/ 7182643 w 9865664"/>
              <a:gd name="connsiteY28" fmla="*/ 237013 h 3118211"/>
              <a:gd name="connsiteX29" fmla="*/ 7439024 w 9865664"/>
              <a:gd name="connsiteY29" fmla="*/ 124300 h 3118211"/>
              <a:gd name="connsiteX30" fmla="*/ 7722393 w 9865664"/>
              <a:gd name="connsiteY30" fmla="*/ 252888 h 3118211"/>
              <a:gd name="connsiteX31" fmla="*/ 7988912 w 9865664"/>
              <a:gd name="connsiteY31" fmla="*/ 113143 h 3118211"/>
              <a:gd name="connsiteX32" fmla="*/ 8230802 w 9865664"/>
              <a:gd name="connsiteY32" fmla="*/ 258399 h 3118211"/>
              <a:gd name="connsiteX33" fmla="*/ 8583725 w 9865664"/>
              <a:gd name="connsiteY33" fmla="*/ 104412 h 3118211"/>
              <a:gd name="connsiteX34" fmla="*/ 8793162 w 9865664"/>
              <a:gd name="connsiteY34" fmla="*/ 237807 h 3118211"/>
              <a:gd name="connsiteX35" fmla="*/ 9106671 w 9865664"/>
              <a:gd name="connsiteY35" fmla="*/ 134144 h 3118211"/>
              <a:gd name="connsiteX36" fmla="*/ 9319418 w 9865664"/>
              <a:gd name="connsiteY36" fmla="*/ 268763 h 3118211"/>
              <a:gd name="connsiteX37" fmla="*/ 9555161 w 9865664"/>
              <a:gd name="connsiteY37" fmla="*/ 107632 h 3118211"/>
              <a:gd name="connsiteX38" fmla="*/ 9818255 w 9865664"/>
              <a:gd name="connsiteY38" fmla="*/ 170224 h 3118211"/>
              <a:gd name="connsiteX0" fmla="*/ 9772785 w 9814140"/>
              <a:gd name="connsiteY0" fmla="*/ 194393 h 3138979"/>
              <a:gd name="connsiteX1" fmla="*/ 9813704 w 9814140"/>
              <a:gd name="connsiteY1" fmla="*/ 3134866 h 3138979"/>
              <a:gd name="connsiteX2" fmla="*/ 588741 w 9814140"/>
              <a:gd name="connsiteY2" fmla="*/ 3125341 h 3138979"/>
              <a:gd name="connsiteX3" fmla="*/ 965904 w 9814140"/>
              <a:gd name="connsiteY3" fmla="*/ 187319 h 3138979"/>
              <a:gd name="connsiteX4" fmla="*/ 1214506 w 9814140"/>
              <a:gd name="connsiteY4" fmla="*/ 287944 h 3138979"/>
              <a:gd name="connsiteX5" fmla="*/ 1446780 w 9814140"/>
              <a:gd name="connsiteY5" fmla="*/ 193237 h 3138979"/>
              <a:gd name="connsiteX6" fmla="*/ 1652656 w 9814140"/>
              <a:gd name="connsiteY6" fmla="*/ 287945 h 3138979"/>
              <a:gd name="connsiteX7" fmla="*/ 1907450 w 9814140"/>
              <a:gd name="connsiteY7" fmla="*/ 195075 h 3138979"/>
              <a:gd name="connsiteX8" fmla="*/ 2086044 w 9814140"/>
              <a:gd name="connsiteY8" fmla="*/ 283181 h 3138979"/>
              <a:gd name="connsiteX9" fmla="*/ 2285253 w 9814140"/>
              <a:gd name="connsiteY9" fmla="*/ 200382 h 3138979"/>
              <a:gd name="connsiteX10" fmla="*/ 2619443 w 9814140"/>
              <a:gd name="connsiteY10" fmla="*/ 337950 h 3138979"/>
              <a:gd name="connsiteX11" fmla="*/ 2886144 w 9814140"/>
              <a:gd name="connsiteY11" fmla="*/ 187319 h 3138979"/>
              <a:gd name="connsiteX12" fmla="*/ 3183799 w 9814140"/>
              <a:gd name="connsiteY12" fmla="*/ 318900 h 3138979"/>
              <a:gd name="connsiteX13" fmla="*/ 3434784 w 9814140"/>
              <a:gd name="connsiteY13" fmla="*/ 161194 h 3138979"/>
              <a:gd name="connsiteX14" fmla="*/ 3712437 w 9814140"/>
              <a:gd name="connsiteY14" fmla="*/ 311756 h 3138979"/>
              <a:gd name="connsiteX15" fmla="*/ 3983424 w 9814140"/>
              <a:gd name="connsiteY15" fmla="*/ 148131 h 3138979"/>
              <a:gd name="connsiteX16" fmla="*/ 4279174 w 9814140"/>
              <a:gd name="connsiteY16" fmla="*/ 276037 h 3138979"/>
              <a:gd name="connsiteX17" fmla="*/ 4519001 w 9814140"/>
              <a:gd name="connsiteY17" fmla="*/ 135068 h 3138979"/>
              <a:gd name="connsiteX18" fmla="*/ 4798287 w 9814140"/>
              <a:gd name="connsiteY18" fmla="*/ 268893 h 3138979"/>
              <a:gd name="connsiteX19" fmla="*/ 5054578 w 9814140"/>
              <a:gd name="connsiteY19" fmla="*/ 135068 h 3138979"/>
              <a:gd name="connsiteX20" fmla="*/ 5348356 w 9814140"/>
              <a:gd name="connsiteY20" fmla="*/ 276037 h 3138979"/>
              <a:gd name="connsiteX21" fmla="*/ 5509008 w 9814140"/>
              <a:gd name="connsiteY21" fmla="*/ 205927 h 3138979"/>
              <a:gd name="connsiteX22" fmla="*/ 5642407 w 9814140"/>
              <a:gd name="connsiteY22" fmla="*/ 148131 h 3138979"/>
              <a:gd name="connsiteX23" fmla="*/ 5993674 w 9814140"/>
              <a:gd name="connsiteY23" fmla="*/ 306993 h 3138979"/>
              <a:gd name="connsiteX24" fmla="*/ 6305415 w 9814140"/>
              <a:gd name="connsiteY24" fmla="*/ 145750 h 3138979"/>
              <a:gd name="connsiteX25" fmla="*/ 6600622 w 9814140"/>
              <a:gd name="connsiteY25" fmla="*/ 295768 h 3138979"/>
              <a:gd name="connsiteX26" fmla="*/ 6856073 w 9814140"/>
              <a:gd name="connsiteY26" fmla="*/ 144593 h 3138979"/>
              <a:gd name="connsiteX27" fmla="*/ 7131119 w 9814140"/>
              <a:gd name="connsiteY27" fmla="*/ 257781 h 3138979"/>
              <a:gd name="connsiteX28" fmla="*/ 7387500 w 9814140"/>
              <a:gd name="connsiteY28" fmla="*/ 145068 h 3138979"/>
              <a:gd name="connsiteX29" fmla="*/ 7670869 w 9814140"/>
              <a:gd name="connsiteY29" fmla="*/ 273656 h 3138979"/>
              <a:gd name="connsiteX30" fmla="*/ 7937388 w 9814140"/>
              <a:gd name="connsiteY30" fmla="*/ 133911 h 3138979"/>
              <a:gd name="connsiteX31" fmla="*/ 8179278 w 9814140"/>
              <a:gd name="connsiteY31" fmla="*/ 279167 h 3138979"/>
              <a:gd name="connsiteX32" fmla="*/ 8532201 w 9814140"/>
              <a:gd name="connsiteY32" fmla="*/ 125180 h 3138979"/>
              <a:gd name="connsiteX33" fmla="*/ 8741638 w 9814140"/>
              <a:gd name="connsiteY33" fmla="*/ 258575 h 3138979"/>
              <a:gd name="connsiteX34" fmla="*/ 9055147 w 9814140"/>
              <a:gd name="connsiteY34" fmla="*/ 154912 h 3138979"/>
              <a:gd name="connsiteX35" fmla="*/ 9267894 w 9814140"/>
              <a:gd name="connsiteY35" fmla="*/ 289531 h 3138979"/>
              <a:gd name="connsiteX36" fmla="*/ 9503637 w 9814140"/>
              <a:gd name="connsiteY36" fmla="*/ 128400 h 3138979"/>
              <a:gd name="connsiteX37" fmla="*/ 9766731 w 9814140"/>
              <a:gd name="connsiteY37" fmla="*/ 190992 h 3138979"/>
              <a:gd name="connsiteX0" fmla="*/ 9713295 w 9754650"/>
              <a:gd name="connsiteY0" fmla="*/ 151241 h 3095827"/>
              <a:gd name="connsiteX1" fmla="*/ 9754214 w 9754650"/>
              <a:gd name="connsiteY1" fmla="*/ 3091714 h 3095827"/>
              <a:gd name="connsiteX2" fmla="*/ 529251 w 9754650"/>
              <a:gd name="connsiteY2" fmla="*/ 3082189 h 3095827"/>
              <a:gd name="connsiteX3" fmla="*/ 1155016 w 9754650"/>
              <a:gd name="connsiteY3" fmla="*/ 244792 h 3095827"/>
              <a:gd name="connsiteX4" fmla="*/ 1387290 w 9754650"/>
              <a:gd name="connsiteY4" fmla="*/ 150085 h 3095827"/>
              <a:gd name="connsiteX5" fmla="*/ 1593166 w 9754650"/>
              <a:gd name="connsiteY5" fmla="*/ 244793 h 3095827"/>
              <a:gd name="connsiteX6" fmla="*/ 1847960 w 9754650"/>
              <a:gd name="connsiteY6" fmla="*/ 151923 h 3095827"/>
              <a:gd name="connsiteX7" fmla="*/ 2026554 w 9754650"/>
              <a:gd name="connsiteY7" fmla="*/ 240029 h 3095827"/>
              <a:gd name="connsiteX8" fmla="*/ 2225763 w 9754650"/>
              <a:gd name="connsiteY8" fmla="*/ 157230 h 3095827"/>
              <a:gd name="connsiteX9" fmla="*/ 2559953 w 9754650"/>
              <a:gd name="connsiteY9" fmla="*/ 294798 h 3095827"/>
              <a:gd name="connsiteX10" fmla="*/ 2826654 w 9754650"/>
              <a:gd name="connsiteY10" fmla="*/ 144167 h 3095827"/>
              <a:gd name="connsiteX11" fmla="*/ 3124309 w 9754650"/>
              <a:gd name="connsiteY11" fmla="*/ 275748 h 3095827"/>
              <a:gd name="connsiteX12" fmla="*/ 3375294 w 9754650"/>
              <a:gd name="connsiteY12" fmla="*/ 118042 h 3095827"/>
              <a:gd name="connsiteX13" fmla="*/ 3652947 w 9754650"/>
              <a:gd name="connsiteY13" fmla="*/ 268604 h 3095827"/>
              <a:gd name="connsiteX14" fmla="*/ 3923934 w 9754650"/>
              <a:gd name="connsiteY14" fmla="*/ 104979 h 3095827"/>
              <a:gd name="connsiteX15" fmla="*/ 4219684 w 9754650"/>
              <a:gd name="connsiteY15" fmla="*/ 232885 h 3095827"/>
              <a:gd name="connsiteX16" fmla="*/ 4459511 w 9754650"/>
              <a:gd name="connsiteY16" fmla="*/ 91916 h 3095827"/>
              <a:gd name="connsiteX17" fmla="*/ 4738797 w 9754650"/>
              <a:gd name="connsiteY17" fmla="*/ 225741 h 3095827"/>
              <a:gd name="connsiteX18" fmla="*/ 4995088 w 9754650"/>
              <a:gd name="connsiteY18" fmla="*/ 91916 h 3095827"/>
              <a:gd name="connsiteX19" fmla="*/ 5288866 w 9754650"/>
              <a:gd name="connsiteY19" fmla="*/ 232885 h 3095827"/>
              <a:gd name="connsiteX20" fmla="*/ 5449518 w 9754650"/>
              <a:gd name="connsiteY20" fmla="*/ 162775 h 3095827"/>
              <a:gd name="connsiteX21" fmla="*/ 5582917 w 9754650"/>
              <a:gd name="connsiteY21" fmla="*/ 104979 h 3095827"/>
              <a:gd name="connsiteX22" fmla="*/ 5934184 w 9754650"/>
              <a:gd name="connsiteY22" fmla="*/ 263841 h 3095827"/>
              <a:gd name="connsiteX23" fmla="*/ 6245925 w 9754650"/>
              <a:gd name="connsiteY23" fmla="*/ 102598 h 3095827"/>
              <a:gd name="connsiteX24" fmla="*/ 6541132 w 9754650"/>
              <a:gd name="connsiteY24" fmla="*/ 252616 h 3095827"/>
              <a:gd name="connsiteX25" fmla="*/ 6796583 w 9754650"/>
              <a:gd name="connsiteY25" fmla="*/ 101441 h 3095827"/>
              <a:gd name="connsiteX26" fmla="*/ 7071629 w 9754650"/>
              <a:gd name="connsiteY26" fmla="*/ 214629 h 3095827"/>
              <a:gd name="connsiteX27" fmla="*/ 7328010 w 9754650"/>
              <a:gd name="connsiteY27" fmla="*/ 101916 h 3095827"/>
              <a:gd name="connsiteX28" fmla="*/ 7611379 w 9754650"/>
              <a:gd name="connsiteY28" fmla="*/ 230504 h 3095827"/>
              <a:gd name="connsiteX29" fmla="*/ 7877898 w 9754650"/>
              <a:gd name="connsiteY29" fmla="*/ 90759 h 3095827"/>
              <a:gd name="connsiteX30" fmla="*/ 8119788 w 9754650"/>
              <a:gd name="connsiteY30" fmla="*/ 236015 h 3095827"/>
              <a:gd name="connsiteX31" fmla="*/ 8472711 w 9754650"/>
              <a:gd name="connsiteY31" fmla="*/ 82028 h 3095827"/>
              <a:gd name="connsiteX32" fmla="*/ 8682148 w 9754650"/>
              <a:gd name="connsiteY32" fmla="*/ 215423 h 3095827"/>
              <a:gd name="connsiteX33" fmla="*/ 8995657 w 9754650"/>
              <a:gd name="connsiteY33" fmla="*/ 111760 h 3095827"/>
              <a:gd name="connsiteX34" fmla="*/ 9208404 w 9754650"/>
              <a:gd name="connsiteY34" fmla="*/ 246379 h 3095827"/>
              <a:gd name="connsiteX35" fmla="*/ 9444147 w 9754650"/>
              <a:gd name="connsiteY35" fmla="*/ 85248 h 3095827"/>
              <a:gd name="connsiteX36" fmla="*/ 9707241 w 9754650"/>
              <a:gd name="connsiteY36" fmla="*/ 147840 h 3095827"/>
              <a:gd name="connsiteX0" fmla="*/ 9663219 w 9704574"/>
              <a:gd name="connsiteY0" fmla="*/ 191195 h 3135781"/>
              <a:gd name="connsiteX1" fmla="*/ 9704138 w 9704574"/>
              <a:gd name="connsiteY1" fmla="*/ 3131668 h 3135781"/>
              <a:gd name="connsiteX2" fmla="*/ 479175 w 9704574"/>
              <a:gd name="connsiteY2" fmla="*/ 3122143 h 3135781"/>
              <a:gd name="connsiteX3" fmla="*/ 1337214 w 9704574"/>
              <a:gd name="connsiteY3" fmla="*/ 190039 h 3135781"/>
              <a:gd name="connsiteX4" fmla="*/ 1543090 w 9704574"/>
              <a:gd name="connsiteY4" fmla="*/ 284747 h 3135781"/>
              <a:gd name="connsiteX5" fmla="*/ 1797884 w 9704574"/>
              <a:gd name="connsiteY5" fmla="*/ 191877 h 3135781"/>
              <a:gd name="connsiteX6" fmla="*/ 1976478 w 9704574"/>
              <a:gd name="connsiteY6" fmla="*/ 279983 h 3135781"/>
              <a:gd name="connsiteX7" fmla="*/ 2175687 w 9704574"/>
              <a:gd name="connsiteY7" fmla="*/ 197184 h 3135781"/>
              <a:gd name="connsiteX8" fmla="*/ 2509877 w 9704574"/>
              <a:gd name="connsiteY8" fmla="*/ 334752 h 3135781"/>
              <a:gd name="connsiteX9" fmla="*/ 2776578 w 9704574"/>
              <a:gd name="connsiteY9" fmla="*/ 184121 h 3135781"/>
              <a:gd name="connsiteX10" fmla="*/ 3074233 w 9704574"/>
              <a:gd name="connsiteY10" fmla="*/ 315702 h 3135781"/>
              <a:gd name="connsiteX11" fmla="*/ 3325218 w 9704574"/>
              <a:gd name="connsiteY11" fmla="*/ 157996 h 3135781"/>
              <a:gd name="connsiteX12" fmla="*/ 3602871 w 9704574"/>
              <a:gd name="connsiteY12" fmla="*/ 308558 h 3135781"/>
              <a:gd name="connsiteX13" fmla="*/ 3873858 w 9704574"/>
              <a:gd name="connsiteY13" fmla="*/ 144933 h 3135781"/>
              <a:gd name="connsiteX14" fmla="*/ 4169608 w 9704574"/>
              <a:gd name="connsiteY14" fmla="*/ 272839 h 3135781"/>
              <a:gd name="connsiteX15" fmla="*/ 4409435 w 9704574"/>
              <a:gd name="connsiteY15" fmla="*/ 131870 h 3135781"/>
              <a:gd name="connsiteX16" fmla="*/ 4688721 w 9704574"/>
              <a:gd name="connsiteY16" fmla="*/ 265695 h 3135781"/>
              <a:gd name="connsiteX17" fmla="*/ 4945012 w 9704574"/>
              <a:gd name="connsiteY17" fmla="*/ 131870 h 3135781"/>
              <a:gd name="connsiteX18" fmla="*/ 5238790 w 9704574"/>
              <a:gd name="connsiteY18" fmla="*/ 272839 h 3135781"/>
              <a:gd name="connsiteX19" fmla="*/ 5399442 w 9704574"/>
              <a:gd name="connsiteY19" fmla="*/ 202729 h 3135781"/>
              <a:gd name="connsiteX20" fmla="*/ 5532841 w 9704574"/>
              <a:gd name="connsiteY20" fmla="*/ 144933 h 3135781"/>
              <a:gd name="connsiteX21" fmla="*/ 5884108 w 9704574"/>
              <a:gd name="connsiteY21" fmla="*/ 303795 h 3135781"/>
              <a:gd name="connsiteX22" fmla="*/ 6195849 w 9704574"/>
              <a:gd name="connsiteY22" fmla="*/ 142552 h 3135781"/>
              <a:gd name="connsiteX23" fmla="*/ 6491056 w 9704574"/>
              <a:gd name="connsiteY23" fmla="*/ 292570 h 3135781"/>
              <a:gd name="connsiteX24" fmla="*/ 6746507 w 9704574"/>
              <a:gd name="connsiteY24" fmla="*/ 141395 h 3135781"/>
              <a:gd name="connsiteX25" fmla="*/ 7021553 w 9704574"/>
              <a:gd name="connsiteY25" fmla="*/ 254583 h 3135781"/>
              <a:gd name="connsiteX26" fmla="*/ 7277934 w 9704574"/>
              <a:gd name="connsiteY26" fmla="*/ 141870 h 3135781"/>
              <a:gd name="connsiteX27" fmla="*/ 7561303 w 9704574"/>
              <a:gd name="connsiteY27" fmla="*/ 270458 h 3135781"/>
              <a:gd name="connsiteX28" fmla="*/ 7827822 w 9704574"/>
              <a:gd name="connsiteY28" fmla="*/ 130713 h 3135781"/>
              <a:gd name="connsiteX29" fmla="*/ 8069712 w 9704574"/>
              <a:gd name="connsiteY29" fmla="*/ 275969 h 3135781"/>
              <a:gd name="connsiteX30" fmla="*/ 8422635 w 9704574"/>
              <a:gd name="connsiteY30" fmla="*/ 121982 h 3135781"/>
              <a:gd name="connsiteX31" fmla="*/ 8632072 w 9704574"/>
              <a:gd name="connsiteY31" fmla="*/ 255377 h 3135781"/>
              <a:gd name="connsiteX32" fmla="*/ 8945581 w 9704574"/>
              <a:gd name="connsiteY32" fmla="*/ 151714 h 3135781"/>
              <a:gd name="connsiteX33" fmla="*/ 9158328 w 9704574"/>
              <a:gd name="connsiteY33" fmla="*/ 286333 h 3135781"/>
              <a:gd name="connsiteX34" fmla="*/ 9394071 w 9704574"/>
              <a:gd name="connsiteY34" fmla="*/ 125202 h 3135781"/>
              <a:gd name="connsiteX35" fmla="*/ 9657165 w 9704574"/>
              <a:gd name="connsiteY35" fmla="*/ 187794 h 3135781"/>
              <a:gd name="connsiteX0" fmla="*/ 9624462 w 9665817"/>
              <a:gd name="connsiteY0" fmla="*/ 145953 h 3090539"/>
              <a:gd name="connsiteX1" fmla="*/ 9665381 w 9665817"/>
              <a:gd name="connsiteY1" fmla="*/ 3086426 h 3090539"/>
              <a:gd name="connsiteX2" fmla="*/ 440418 w 9665817"/>
              <a:gd name="connsiteY2" fmla="*/ 3076901 h 3090539"/>
              <a:gd name="connsiteX3" fmla="*/ 1504333 w 9665817"/>
              <a:gd name="connsiteY3" fmla="*/ 239505 h 3090539"/>
              <a:gd name="connsiteX4" fmla="*/ 1759127 w 9665817"/>
              <a:gd name="connsiteY4" fmla="*/ 146635 h 3090539"/>
              <a:gd name="connsiteX5" fmla="*/ 1937721 w 9665817"/>
              <a:gd name="connsiteY5" fmla="*/ 234741 h 3090539"/>
              <a:gd name="connsiteX6" fmla="*/ 2136930 w 9665817"/>
              <a:gd name="connsiteY6" fmla="*/ 151942 h 3090539"/>
              <a:gd name="connsiteX7" fmla="*/ 2471120 w 9665817"/>
              <a:gd name="connsiteY7" fmla="*/ 289510 h 3090539"/>
              <a:gd name="connsiteX8" fmla="*/ 2737821 w 9665817"/>
              <a:gd name="connsiteY8" fmla="*/ 138879 h 3090539"/>
              <a:gd name="connsiteX9" fmla="*/ 3035476 w 9665817"/>
              <a:gd name="connsiteY9" fmla="*/ 270460 h 3090539"/>
              <a:gd name="connsiteX10" fmla="*/ 3286461 w 9665817"/>
              <a:gd name="connsiteY10" fmla="*/ 112754 h 3090539"/>
              <a:gd name="connsiteX11" fmla="*/ 3564114 w 9665817"/>
              <a:gd name="connsiteY11" fmla="*/ 263316 h 3090539"/>
              <a:gd name="connsiteX12" fmla="*/ 3835101 w 9665817"/>
              <a:gd name="connsiteY12" fmla="*/ 99691 h 3090539"/>
              <a:gd name="connsiteX13" fmla="*/ 4130851 w 9665817"/>
              <a:gd name="connsiteY13" fmla="*/ 227597 h 3090539"/>
              <a:gd name="connsiteX14" fmla="*/ 4370678 w 9665817"/>
              <a:gd name="connsiteY14" fmla="*/ 86628 h 3090539"/>
              <a:gd name="connsiteX15" fmla="*/ 4649964 w 9665817"/>
              <a:gd name="connsiteY15" fmla="*/ 220453 h 3090539"/>
              <a:gd name="connsiteX16" fmla="*/ 4906255 w 9665817"/>
              <a:gd name="connsiteY16" fmla="*/ 86628 h 3090539"/>
              <a:gd name="connsiteX17" fmla="*/ 5200033 w 9665817"/>
              <a:gd name="connsiteY17" fmla="*/ 227597 h 3090539"/>
              <a:gd name="connsiteX18" fmla="*/ 5360685 w 9665817"/>
              <a:gd name="connsiteY18" fmla="*/ 157487 h 3090539"/>
              <a:gd name="connsiteX19" fmla="*/ 5494084 w 9665817"/>
              <a:gd name="connsiteY19" fmla="*/ 99691 h 3090539"/>
              <a:gd name="connsiteX20" fmla="*/ 5845351 w 9665817"/>
              <a:gd name="connsiteY20" fmla="*/ 258553 h 3090539"/>
              <a:gd name="connsiteX21" fmla="*/ 6157092 w 9665817"/>
              <a:gd name="connsiteY21" fmla="*/ 97310 h 3090539"/>
              <a:gd name="connsiteX22" fmla="*/ 6452299 w 9665817"/>
              <a:gd name="connsiteY22" fmla="*/ 247328 h 3090539"/>
              <a:gd name="connsiteX23" fmla="*/ 6707750 w 9665817"/>
              <a:gd name="connsiteY23" fmla="*/ 96153 h 3090539"/>
              <a:gd name="connsiteX24" fmla="*/ 6982796 w 9665817"/>
              <a:gd name="connsiteY24" fmla="*/ 209341 h 3090539"/>
              <a:gd name="connsiteX25" fmla="*/ 7239177 w 9665817"/>
              <a:gd name="connsiteY25" fmla="*/ 96628 h 3090539"/>
              <a:gd name="connsiteX26" fmla="*/ 7522546 w 9665817"/>
              <a:gd name="connsiteY26" fmla="*/ 225216 h 3090539"/>
              <a:gd name="connsiteX27" fmla="*/ 7789065 w 9665817"/>
              <a:gd name="connsiteY27" fmla="*/ 85471 h 3090539"/>
              <a:gd name="connsiteX28" fmla="*/ 8030955 w 9665817"/>
              <a:gd name="connsiteY28" fmla="*/ 230727 h 3090539"/>
              <a:gd name="connsiteX29" fmla="*/ 8383878 w 9665817"/>
              <a:gd name="connsiteY29" fmla="*/ 76740 h 3090539"/>
              <a:gd name="connsiteX30" fmla="*/ 8593315 w 9665817"/>
              <a:gd name="connsiteY30" fmla="*/ 210135 h 3090539"/>
              <a:gd name="connsiteX31" fmla="*/ 8906824 w 9665817"/>
              <a:gd name="connsiteY31" fmla="*/ 106472 h 3090539"/>
              <a:gd name="connsiteX32" fmla="*/ 9119571 w 9665817"/>
              <a:gd name="connsiteY32" fmla="*/ 241091 h 3090539"/>
              <a:gd name="connsiteX33" fmla="*/ 9355314 w 9665817"/>
              <a:gd name="connsiteY33" fmla="*/ 79960 h 3090539"/>
              <a:gd name="connsiteX34" fmla="*/ 9618408 w 9665817"/>
              <a:gd name="connsiteY34" fmla="*/ 142552 h 3090539"/>
              <a:gd name="connsiteX0" fmla="*/ 9578302 w 9619657"/>
              <a:gd name="connsiteY0" fmla="*/ 189369 h 3133955"/>
              <a:gd name="connsiteX1" fmla="*/ 9619221 w 9619657"/>
              <a:gd name="connsiteY1" fmla="*/ 3129842 h 3133955"/>
              <a:gd name="connsiteX2" fmla="*/ 394258 w 9619657"/>
              <a:gd name="connsiteY2" fmla="*/ 3120317 h 3133955"/>
              <a:gd name="connsiteX3" fmla="*/ 1712967 w 9619657"/>
              <a:gd name="connsiteY3" fmla="*/ 190051 h 3133955"/>
              <a:gd name="connsiteX4" fmla="*/ 1891561 w 9619657"/>
              <a:gd name="connsiteY4" fmla="*/ 278157 h 3133955"/>
              <a:gd name="connsiteX5" fmla="*/ 2090770 w 9619657"/>
              <a:gd name="connsiteY5" fmla="*/ 195358 h 3133955"/>
              <a:gd name="connsiteX6" fmla="*/ 2424960 w 9619657"/>
              <a:gd name="connsiteY6" fmla="*/ 332926 h 3133955"/>
              <a:gd name="connsiteX7" fmla="*/ 2691661 w 9619657"/>
              <a:gd name="connsiteY7" fmla="*/ 182295 h 3133955"/>
              <a:gd name="connsiteX8" fmla="*/ 2989316 w 9619657"/>
              <a:gd name="connsiteY8" fmla="*/ 313876 h 3133955"/>
              <a:gd name="connsiteX9" fmla="*/ 3240301 w 9619657"/>
              <a:gd name="connsiteY9" fmla="*/ 156170 h 3133955"/>
              <a:gd name="connsiteX10" fmla="*/ 3517954 w 9619657"/>
              <a:gd name="connsiteY10" fmla="*/ 306732 h 3133955"/>
              <a:gd name="connsiteX11" fmla="*/ 3788941 w 9619657"/>
              <a:gd name="connsiteY11" fmla="*/ 143107 h 3133955"/>
              <a:gd name="connsiteX12" fmla="*/ 4084691 w 9619657"/>
              <a:gd name="connsiteY12" fmla="*/ 271013 h 3133955"/>
              <a:gd name="connsiteX13" fmla="*/ 4324518 w 9619657"/>
              <a:gd name="connsiteY13" fmla="*/ 130044 h 3133955"/>
              <a:gd name="connsiteX14" fmla="*/ 4603804 w 9619657"/>
              <a:gd name="connsiteY14" fmla="*/ 263869 h 3133955"/>
              <a:gd name="connsiteX15" fmla="*/ 4860095 w 9619657"/>
              <a:gd name="connsiteY15" fmla="*/ 130044 h 3133955"/>
              <a:gd name="connsiteX16" fmla="*/ 5153873 w 9619657"/>
              <a:gd name="connsiteY16" fmla="*/ 271013 h 3133955"/>
              <a:gd name="connsiteX17" fmla="*/ 5314525 w 9619657"/>
              <a:gd name="connsiteY17" fmla="*/ 200903 h 3133955"/>
              <a:gd name="connsiteX18" fmla="*/ 5447924 w 9619657"/>
              <a:gd name="connsiteY18" fmla="*/ 143107 h 3133955"/>
              <a:gd name="connsiteX19" fmla="*/ 5799191 w 9619657"/>
              <a:gd name="connsiteY19" fmla="*/ 301969 h 3133955"/>
              <a:gd name="connsiteX20" fmla="*/ 6110932 w 9619657"/>
              <a:gd name="connsiteY20" fmla="*/ 140726 h 3133955"/>
              <a:gd name="connsiteX21" fmla="*/ 6406139 w 9619657"/>
              <a:gd name="connsiteY21" fmla="*/ 290744 h 3133955"/>
              <a:gd name="connsiteX22" fmla="*/ 6661590 w 9619657"/>
              <a:gd name="connsiteY22" fmla="*/ 139569 h 3133955"/>
              <a:gd name="connsiteX23" fmla="*/ 6936636 w 9619657"/>
              <a:gd name="connsiteY23" fmla="*/ 252757 h 3133955"/>
              <a:gd name="connsiteX24" fmla="*/ 7193017 w 9619657"/>
              <a:gd name="connsiteY24" fmla="*/ 140044 h 3133955"/>
              <a:gd name="connsiteX25" fmla="*/ 7476386 w 9619657"/>
              <a:gd name="connsiteY25" fmla="*/ 268632 h 3133955"/>
              <a:gd name="connsiteX26" fmla="*/ 7742905 w 9619657"/>
              <a:gd name="connsiteY26" fmla="*/ 128887 h 3133955"/>
              <a:gd name="connsiteX27" fmla="*/ 7984795 w 9619657"/>
              <a:gd name="connsiteY27" fmla="*/ 274143 h 3133955"/>
              <a:gd name="connsiteX28" fmla="*/ 8337718 w 9619657"/>
              <a:gd name="connsiteY28" fmla="*/ 120156 h 3133955"/>
              <a:gd name="connsiteX29" fmla="*/ 8547155 w 9619657"/>
              <a:gd name="connsiteY29" fmla="*/ 253551 h 3133955"/>
              <a:gd name="connsiteX30" fmla="*/ 8860664 w 9619657"/>
              <a:gd name="connsiteY30" fmla="*/ 149888 h 3133955"/>
              <a:gd name="connsiteX31" fmla="*/ 9073411 w 9619657"/>
              <a:gd name="connsiteY31" fmla="*/ 284507 h 3133955"/>
              <a:gd name="connsiteX32" fmla="*/ 9309154 w 9619657"/>
              <a:gd name="connsiteY32" fmla="*/ 123376 h 3133955"/>
              <a:gd name="connsiteX33" fmla="*/ 9572248 w 9619657"/>
              <a:gd name="connsiteY33" fmla="*/ 185968 h 3133955"/>
              <a:gd name="connsiteX0" fmla="*/ 8394035 w 8435390"/>
              <a:gd name="connsiteY0" fmla="*/ 192078 h 3163891"/>
              <a:gd name="connsiteX1" fmla="*/ 8434954 w 8435390"/>
              <a:gd name="connsiteY1" fmla="*/ 3132551 h 3163891"/>
              <a:gd name="connsiteX2" fmla="*/ 611780 w 8435390"/>
              <a:gd name="connsiteY2" fmla="*/ 3159935 h 3163891"/>
              <a:gd name="connsiteX3" fmla="*/ 528700 w 8435390"/>
              <a:gd name="connsiteY3" fmla="*/ 192760 h 3163891"/>
              <a:gd name="connsiteX4" fmla="*/ 707294 w 8435390"/>
              <a:gd name="connsiteY4" fmla="*/ 280866 h 3163891"/>
              <a:gd name="connsiteX5" fmla="*/ 906503 w 8435390"/>
              <a:gd name="connsiteY5" fmla="*/ 198067 h 3163891"/>
              <a:gd name="connsiteX6" fmla="*/ 1240693 w 8435390"/>
              <a:gd name="connsiteY6" fmla="*/ 335635 h 3163891"/>
              <a:gd name="connsiteX7" fmla="*/ 1507394 w 8435390"/>
              <a:gd name="connsiteY7" fmla="*/ 185004 h 3163891"/>
              <a:gd name="connsiteX8" fmla="*/ 1805049 w 8435390"/>
              <a:gd name="connsiteY8" fmla="*/ 316585 h 3163891"/>
              <a:gd name="connsiteX9" fmla="*/ 2056034 w 8435390"/>
              <a:gd name="connsiteY9" fmla="*/ 158879 h 3163891"/>
              <a:gd name="connsiteX10" fmla="*/ 2333687 w 8435390"/>
              <a:gd name="connsiteY10" fmla="*/ 309441 h 3163891"/>
              <a:gd name="connsiteX11" fmla="*/ 2604674 w 8435390"/>
              <a:gd name="connsiteY11" fmla="*/ 145816 h 3163891"/>
              <a:gd name="connsiteX12" fmla="*/ 2900424 w 8435390"/>
              <a:gd name="connsiteY12" fmla="*/ 273722 h 3163891"/>
              <a:gd name="connsiteX13" fmla="*/ 3140251 w 8435390"/>
              <a:gd name="connsiteY13" fmla="*/ 132753 h 3163891"/>
              <a:gd name="connsiteX14" fmla="*/ 3419537 w 8435390"/>
              <a:gd name="connsiteY14" fmla="*/ 266578 h 3163891"/>
              <a:gd name="connsiteX15" fmla="*/ 3675828 w 8435390"/>
              <a:gd name="connsiteY15" fmla="*/ 132753 h 3163891"/>
              <a:gd name="connsiteX16" fmla="*/ 3969606 w 8435390"/>
              <a:gd name="connsiteY16" fmla="*/ 273722 h 3163891"/>
              <a:gd name="connsiteX17" fmla="*/ 4130258 w 8435390"/>
              <a:gd name="connsiteY17" fmla="*/ 203612 h 3163891"/>
              <a:gd name="connsiteX18" fmla="*/ 4263657 w 8435390"/>
              <a:gd name="connsiteY18" fmla="*/ 145816 h 3163891"/>
              <a:gd name="connsiteX19" fmla="*/ 4614924 w 8435390"/>
              <a:gd name="connsiteY19" fmla="*/ 304678 h 3163891"/>
              <a:gd name="connsiteX20" fmla="*/ 4926665 w 8435390"/>
              <a:gd name="connsiteY20" fmla="*/ 143435 h 3163891"/>
              <a:gd name="connsiteX21" fmla="*/ 5221872 w 8435390"/>
              <a:gd name="connsiteY21" fmla="*/ 293453 h 3163891"/>
              <a:gd name="connsiteX22" fmla="*/ 5477323 w 8435390"/>
              <a:gd name="connsiteY22" fmla="*/ 142278 h 3163891"/>
              <a:gd name="connsiteX23" fmla="*/ 5752369 w 8435390"/>
              <a:gd name="connsiteY23" fmla="*/ 255466 h 3163891"/>
              <a:gd name="connsiteX24" fmla="*/ 6008750 w 8435390"/>
              <a:gd name="connsiteY24" fmla="*/ 142753 h 3163891"/>
              <a:gd name="connsiteX25" fmla="*/ 6292119 w 8435390"/>
              <a:gd name="connsiteY25" fmla="*/ 271341 h 3163891"/>
              <a:gd name="connsiteX26" fmla="*/ 6558638 w 8435390"/>
              <a:gd name="connsiteY26" fmla="*/ 131596 h 3163891"/>
              <a:gd name="connsiteX27" fmla="*/ 6800528 w 8435390"/>
              <a:gd name="connsiteY27" fmla="*/ 276852 h 3163891"/>
              <a:gd name="connsiteX28" fmla="*/ 7153451 w 8435390"/>
              <a:gd name="connsiteY28" fmla="*/ 122865 h 3163891"/>
              <a:gd name="connsiteX29" fmla="*/ 7362888 w 8435390"/>
              <a:gd name="connsiteY29" fmla="*/ 256260 h 3163891"/>
              <a:gd name="connsiteX30" fmla="*/ 7676397 w 8435390"/>
              <a:gd name="connsiteY30" fmla="*/ 152597 h 3163891"/>
              <a:gd name="connsiteX31" fmla="*/ 7889144 w 8435390"/>
              <a:gd name="connsiteY31" fmla="*/ 287216 h 3163891"/>
              <a:gd name="connsiteX32" fmla="*/ 8124887 w 8435390"/>
              <a:gd name="connsiteY32" fmla="*/ 126085 h 3163891"/>
              <a:gd name="connsiteX33" fmla="*/ 8387981 w 8435390"/>
              <a:gd name="connsiteY33" fmla="*/ 188677 h 3163891"/>
              <a:gd name="connsiteX0" fmla="*/ 7876743 w 7918098"/>
              <a:gd name="connsiteY0" fmla="*/ 192078 h 3163891"/>
              <a:gd name="connsiteX1" fmla="*/ 7917662 w 7918098"/>
              <a:gd name="connsiteY1" fmla="*/ 3132551 h 3163891"/>
              <a:gd name="connsiteX2" fmla="*/ 94488 w 7918098"/>
              <a:gd name="connsiteY2" fmla="*/ 3159935 h 3163891"/>
              <a:gd name="connsiteX3" fmla="*/ 11408 w 7918098"/>
              <a:gd name="connsiteY3" fmla="*/ 192760 h 3163891"/>
              <a:gd name="connsiteX4" fmla="*/ 190002 w 7918098"/>
              <a:gd name="connsiteY4" fmla="*/ 280866 h 3163891"/>
              <a:gd name="connsiteX5" fmla="*/ 389211 w 7918098"/>
              <a:gd name="connsiteY5" fmla="*/ 198067 h 3163891"/>
              <a:gd name="connsiteX6" fmla="*/ 723401 w 7918098"/>
              <a:gd name="connsiteY6" fmla="*/ 335635 h 3163891"/>
              <a:gd name="connsiteX7" fmla="*/ 990102 w 7918098"/>
              <a:gd name="connsiteY7" fmla="*/ 185004 h 3163891"/>
              <a:gd name="connsiteX8" fmla="*/ 1287757 w 7918098"/>
              <a:gd name="connsiteY8" fmla="*/ 316585 h 3163891"/>
              <a:gd name="connsiteX9" fmla="*/ 1538742 w 7918098"/>
              <a:gd name="connsiteY9" fmla="*/ 158879 h 3163891"/>
              <a:gd name="connsiteX10" fmla="*/ 1816395 w 7918098"/>
              <a:gd name="connsiteY10" fmla="*/ 309441 h 3163891"/>
              <a:gd name="connsiteX11" fmla="*/ 2087382 w 7918098"/>
              <a:gd name="connsiteY11" fmla="*/ 145816 h 3163891"/>
              <a:gd name="connsiteX12" fmla="*/ 2383132 w 7918098"/>
              <a:gd name="connsiteY12" fmla="*/ 273722 h 3163891"/>
              <a:gd name="connsiteX13" fmla="*/ 2622959 w 7918098"/>
              <a:gd name="connsiteY13" fmla="*/ 132753 h 3163891"/>
              <a:gd name="connsiteX14" fmla="*/ 2902245 w 7918098"/>
              <a:gd name="connsiteY14" fmla="*/ 266578 h 3163891"/>
              <a:gd name="connsiteX15" fmla="*/ 3158536 w 7918098"/>
              <a:gd name="connsiteY15" fmla="*/ 132753 h 3163891"/>
              <a:gd name="connsiteX16" fmla="*/ 3452314 w 7918098"/>
              <a:gd name="connsiteY16" fmla="*/ 273722 h 3163891"/>
              <a:gd name="connsiteX17" fmla="*/ 3612966 w 7918098"/>
              <a:gd name="connsiteY17" fmla="*/ 203612 h 3163891"/>
              <a:gd name="connsiteX18" fmla="*/ 3746365 w 7918098"/>
              <a:gd name="connsiteY18" fmla="*/ 145816 h 3163891"/>
              <a:gd name="connsiteX19" fmla="*/ 4097632 w 7918098"/>
              <a:gd name="connsiteY19" fmla="*/ 304678 h 3163891"/>
              <a:gd name="connsiteX20" fmla="*/ 4409373 w 7918098"/>
              <a:gd name="connsiteY20" fmla="*/ 143435 h 3163891"/>
              <a:gd name="connsiteX21" fmla="*/ 4704580 w 7918098"/>
              <a:gd name="connsiteY21" fmla="*/ 293453 h 3163891"/>
              <a:gd name="connsiteX22" fmla="*/ 4960031 w 7918098"/>
              <a:gd name="connsiteY22" fmla="*/ 142278 h 3163891"/>
              <a:gd name="connsiteX23" fmla="*/ 5235077 w 7918098"/>
              <a:gd name="connsiteY23" fmla="*/ 255466 h 3163891"/>
              <a:gd name="connsiteX24" fmla="*/ 5491458 w 7918098"/>
              <a:gd name="connsiteY24" fmla="*/ 142753 h 3163891"/>
              <a:gd name="connsiteX25" fmla="*/ 5774827 w 7918098"/>
              <a:gd name="connsiteY25" fmla="*/ 271341 h 3163891"/>
              <a:gd name="connsiteX26" fmla="*/ 6041346 w 7918098"/>
              <a:gd name="connsiteY26" fmla="*/ 131596 h 3163891"/>
              <a:gd name="connsiteX27" fmla="*/ 6283236 w 7918098"/>
              <a:gd name="connsiteY27" fmla="*/ 276852 h 3163891"/>
              <a:gd name="connsiteX28" fmla="*/ 6636159 w 7918098"/>
              <a:gd name="connsiteY28" fmla="*/ 122865 h 3163891"/>
              <a:gd name="connsiteX29" fmla="*/ 6845596 w 7918098"/>
              <a:gd name="connsiteY29" fmla="*/ 256260 h 3163891"/>
              <a:gd name="connsiteX30" fmla="*/ 7159105 w 7918098"/>
              <a:gd name="connsiteY30" fmla="*/ 152597 h 3163891"/>
              <a:gd name="connsiteX31" fmla="*/ 7371852 w 7918098"/>
              <a:gd name="connsiteY31" fmla="*/ 287216 h 3163891"/>
              <a:gd name="connsiteX32" fmla="*/ 7607595 w 7918098"/>
              <a:gd name="connsiteY32" fmla="*/ 126085 h 3163891"/>
              <a:gd name="connsiteX33" fmla="*/ 7870689 w 7918098"/>
              <a:gd name="connsiteY33" fmla="*/ 188677 h 3163891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33" fmla="*/ 7866464 w 7913873"/>
              <a:gd name="connsiteY33" fmla="*/ 67595 h 3042809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31" fmla="*/ 7603370 w 7913452"/>
              <a:gd name="connsiteY31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0" fmla="*/ 7913437 w 7913452"/>
              <a:gd name="connsiteY0" fmla="*/ 3009686 h 3041026"/>
              <a:gd name="connsiteX1" fmla="*/ 90263 w 7913452"/>
              <a:gd name="connsiteY1" fmla="*/ 3037070 h 3041026"/>
              <a:gd name="connsiteX2" fmla="*/ 7183 w 7913452"/>
              <a:gd name="connsiteY2" fmla="*/ 69895 h 3041026"/>
              <a:gd name="connsiteX3" fmla="*/ 185777 w 7913452"/>
              <a:gd name="connsiteY3" fmla="*/ 158001 h 3041026"/>
              <a:gd name="connsiteX4" fmla="*/ 384986 w 7913452"/>
              <a:gd name="connsiteY4" fmla="*/ 75202 h 3041026"/>
              <a:gd name="connsiteX5" fmla="*/ 719176 w 7913452"/>
              <a:gd name="connsiteY5" fmla="*/ 212770 h 3041026"/>
              <a:gd name="connsiteX6" fmla="*/ 985877 w 7913452"/>
              <a:gd name="connsiteY6" fmla="*/ 62139 h 3041026"/>
              <a:gd name="connsiteX7" fmla="*/ 1283532 w 7913452"/>
              <a:gd name="connsiteY7" fmla="*/ 193720 h 3041026"/>
              <a:gd name="connsiteX8" fmla="*/ 1534517 w 7913452"/>
              <a:gd name="connsiteY8" fmla="*/ 36014 h 3041026"/>
              <a:gd name="connsiteX9" fmla="*/ 1812170 w 7913452"/>
              <a:gd name="connsiteY9" fmla="*/ 186576 h 3041026"/>
              <a:gd name="connsiteX10" fmla="*/ 2083157 w 7913452"/>
              <a:gd name="connsiteY10" fmla="*/ 22951 h 3041026"/>
              <a:gd name="connsiteX11" fmla="*/ 2378907 w 7913452"/>
              <a:gd name="connsiteY11" fmla="*/ 150857 h 3041026"/>
              <a:gd name="connsiteX12" fmla="*/ 2618734 w 7913452"/>
              <a:gd name="connsiteY12" fmla="*/ 9888 h 3041026"/>
              <a:gd name="connsiteX13" fmla="*/ 2898020 w 7913452"/>
              <a:gd name="connsiteY13" fmla="*/ 143713 h 3041026"/>
              <a:gd name="connsiteX14" fmla="*/ 3154311 w 7913452"/>
              <a:gd name="connsiteY14" fmla="*/ 9888 h 3041026"/>
              <a:gd name="connsiteX15" fmla="*/ 3448089 w 7913452"/>
              <a:gd name="connsiteY15" fmla="*/ 150857 h 3041026"/>
              <a:gd name="connsiteX16" fmla="*/ 3608741 w 7913452"/>
              <a:gd name="connsiteY16" fmla="*/ 80747 h 3041026"/>
              <a:gd name="connsiteX17" fmla="*/ 3742140 w 7913452"/>
              <a:gd name="connsiteY17" fmla="*/ 22951 h 3041026"/>
              <a:gd name="connsiteX18" fmla="*/ 4093407 w 7913452"/>
              <a:gd name="connsiteY18" fmla="*/ 181813 h 3041026"/>
              <a:gd name="connsiteX19" fmla="*/ 4405148 w 7913452"/>
              <a:gd name="connsiteY19" fmla="*/ 20570 h 3041026"/>
              <a:gd name="connsiteX20" fmla="*/ 4700355 w 7913452"/>
              <a:gd name="connsiteY20" fmla="*/ 170588 h 3041026"/>
              <a:gd name="connsiteX21" fmla="*/ 4955806 w 7913452"/>
              <a:gd name="connsiteY21" fmla="*/ 19413 h 3041026"/>
              <a:gd name="connsiteX22" fmla="*/ 5230852 w 7913452"/>
              <a:gd name="connsiteY22" fmla="*/ 132601 h 3041026"/>
              <a:gd name="connsiteX23" fmla="*/ 5487233 w 7913452"/>
              <a:gd name="connsiteY23" fmla="*/ 19888 h 3041026"/>
              <a:gd name="connsiteX24" fmla="*/ 5770602 w 7913452"/>
              <a:gd name="connsiteY24" fmla="*/ 148476 h 3041026"/>
              <a:gd name="connsiteX25" fmla="*/ 6037121 w 7913452"/>
              <a:gd name="connsiteY25" fmla="*/ 8731 h 3041026"/>
              <a:gd name="connsiteX26" fmla="*/ 6279011 w 7913452"/>
              <a:gd name="connsiteY26" fmla="*/ 153987 h 3041026"/>
              <a:gd name="connsiteX27" fmla="*/ 6631934 w 7913452"/>
              <a:gd name="connsiteY27" fmla="*/ 0 h 3041026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26" fmla="*/ 6279011 w 7913452"/>
              <a:gd name="connsiteY26" fmla="*/ 148683 h 3035722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0" fmla="*/ 6149280 w 6149300"/>
              <a:gd name="connsiteY0" fmla="*/ 2985927 h 3034628"/>
              <a:gd name="connsiteX1" fmla="*/ 90263 w 6149300"/>
              <a:gd name="connsiteY1" fmla="*/ 3031766 h 3034628"/>
              <a:gd name="connsiteX2" fmla="*/ 7183 w 6149300"/>
              <a:gd name="connsiteY2" fmla="*/ 64591 h 3034628"/>
              <a:gd name="connsiteX3" fmla="*/ 185777 w 6149300"/>
              <a:gd name="connsiteY3" fmla="*/ 152697 h 3034628"/>
              <a:gd name="connsiteX4" fmla="*/ 384986 w 6149300"/>
              <a:gd name="connsiteY4" fmla="*/ 69898 h 3034628"/>
              <a:gd name="connsiteX5" fmla="*/ 719176 w 6149300"/>
              <a:gd name="connsiteY5" fmla="*/ 207466 h 3034628"/>
              <a:gd name="connsiteX6" fmla="*/ 985877 w 6149300"/>
              <a:gd name="connsiteY6" fmla="*/ 56835 h 3034628"/>
              <a:gd name="connsiteX7" fmla="*/ 1283532 w 6149300"/>
              <a:gd name="connsiteY7" fmla="*/ 188416 h 3034628"/>
              <a:gd name="connsiteX8" fmla="*/ 1534517 w 6149300"/>
              <a:gd name="connsiteY8" fmla="*/ 30710 h 3034628"/>
              <a:gd name="connsiteX9" fmla="*/ 1812170 w 6149300"/>
              <a:gd name="connsiteY9" fmla="*/ 181272 h 3034628"/>
              <a:gd name="connsiteX10" fmla="*/ 2083157 w 6149300"/>
              <a:gd name="connsiteY10" fmla="*/ 17647 h 3034628"/>
              <a:gd name="connsiteX11" fmla="*/ 2378907 w 6149300"/>
              <a:gd name="connsiteY11" fmla="*/ 145553 h 3034628"/>
              <a:gd name="connsiteX12" fmla="*/ 2618734 w 6149300"/>
              <a:gd name="connsiteY12" fmla="*/ 4584 h 3034628"/>
              <a:gd name="connsiteX13" fmla="*/ 2898020 w 6149300"/>
              <a:gd name="connsiteY13" fmla="*/ 138409 h 3034628"/>
              <a:gd name="connsiteX14" fmla="*/ 3154311 w 6149300"/>
              <a:gd name="connsiteY14" fmla="*/ 4584 h 3034628"/>
              <a:gd name="connsiteX15" fmla="*/ 3448089 w 6149300"/>
              <a:gd name="connsiteY15" fmla="*/ 145553 h 3034628"/>
              <a:gd name="connsiteX16" fmla="*/ 3608741 w 6149300"/>
              <a:gd name="connsiteY16" fmla="*/ 75443 h 3034628"/>
              <a:gd name="connsiteX17" fmla="*/ 3742140 w 6149300"/>
              <a:gd name="connsiteY17" fmla="*/ 17647 h 3034628"/>
              <a:gd name="connsiteX18" fmla="*/ 4093407 w 6149300"/>
              <a:gd name="connsiteY18" fmla="*/ 176509 h 3034628"/>
              <a:gd name="connsiteX19" fmla="*/ 4405148 w 6149300"/>
              <a:gd name="connsiteY19" fmla="*/ 15266 h 3034628"/>
              <a:gd name="connsiteX20" fmla="*/ 4700355 w 6149300"/>
              <a:gd name="connsiteY20" fmla="*/ 165284 h 3034628"/>
              <a:gd name="connsiteX21" fmla="*/ 4955806 w 6149300"/>
              <a:gd name="connsiteY21" fmla="*/ 14109 h 3034628"/>
              <a:gd name="connsiteX22" fmla="*/ 5230852 w 6149300"/>
              <a:gd name="connsiteY22" fmla="*/ 127297 h 3034628"/>
              <a:gd name="connsiteX23" fmla="*/ 5487233 w 6149300"/>
              <a:gd name="connsiteY23" fmla="*/ 14584 h 3034628"/>
              <a:gd name="connsiteX24" fmla="*/ 5770602 w 6149300"/>
              <a:gd name="connsiteY24" fmla="*/ 143172 h 3034628"/>
              <a:gd name="connsiteX25" fmla="*/ 6037121 w 6149300"/>
              <a:gd name="connsiteY25" fmla="*/ 3427 h 3034628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34517 w 6149300"/>
              <a:gd name="connsiteY8" fmla="*/ 48856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08159 w 6149300"/>
              <a:gd name="connsiteY12" fmla="*/ 52397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49300" h="3052774">
                <a:moveTo>
                  <a:pt x="6149280" y="3004073"/>
                </a:moveTo>
                <a:cubicBezTo>
                  <a:pt x="6162053" y="3010758"/>
                  <a:pt x="93438" y="3065787"/>
                  <a:pt x="90263" y="3049912"/>
                </a:cubicBezTo>
                <a:cubicBezTo>
                  <a:pt x="-25912" y="3039767"/>
                  <a:pt x="801" y="73534"/>
                  <a:pt x="7183" y="82737"/>
                </a:cubicBezTo>
                <a:cubicBezTo>
                  <a:pt x="13565" y="91940"/>
                  <a:pt x="122810" y="169959"/>
                  <a:pt x="185777" y="170843"/>
                </a:cubicBezTo>
                <a:cubicBezTo>
                  <a:pt x="248744" y="171727"/>
                  <a:pt x="291324" y="62644"/>
                  <a:pt x="384986" y="88044"/>
                </a:cubicBezTo>
                <a:cubicBezTo>
                  <a:pt x="485270" y="84687"/>
                  <a:pt x="618892" y="228969"/>
                  <a:pt x="719176" y="225612"/>
                </a:cubicBezTo>
                <a:lnTo>
                  <a:pt x="985877" y="121600"/>
                </a:lnTo>
                <a:cubicBezTo>
                  <a:pt x="1078745" y="115454"/>
                  <a:pt x="1190664" y="212708"/>
                  <a:pt x="1283532" y="206562"/>
                </a:cubicBezTo>
                <a:lnTo>
                  <a:pt x="1506316" y="103951"/>
                </a:lnTo>
                <a:cubicBezTo>
                  <a:pt x="1593311" y="102545"/>
                  <a:pt x="1725175" y="200824"/>
                  <a:pt x="1812170" y="199418"/>
                </a:cubicBezTo>
                <a:cubicBezTo>
                  <a:pt x="1902499" y="144876"/>
                  <a:pt x="1978140" y="123206"/>
                  <a:pt x="2086682" y="90889"/>
                </a:cubicBezTo>
                <a:cubicBezTo>
                  <a:pt x="2178122" y="89868"/>
                  <a:pt x="2287467" y="164720"/>
                  <a:pt x="2378907" y="163699"/>
                </a:cubicBezTo>
                <a:cubicBezTo>
                  <a:pt x="2458849" y="116709"/>
                  <a:pt x="2506968" y="83512"/>
                  <a:pt x="2608159" y="52397"/>
                </a:cubicBezTo>
                <a:cubicBezTo>
                  <a:pt x="2692523" y="51762"/>
                  <a:pt x="2813656" y="157190"/>
                  <a:pt x="2898020" y="156555"/>
                </a:cubicBezTo>
                <a:cubicBezTo>
                  <a:pt x="2983450" y="111947"/>
                  <a:pt x="3056739" y="38763"/>
                  <a:pt x="3154311" y="22730"/>
                </a:cubicBezTo>
                <a:cubicBezTo>
                  <a:pt x="3253824" y="23682"/>
                  <a:pt x="3348576" y="162747"/>
                  <a:pt x="3448089" y="163699"/>
                </a:cubicBezTo>
                <a:cubicBezTo>
                  <a:pt x="3508723" y="138212"/>
                  <a:pt x="3548107" y="119076"/>
                  <a:pt x="3608741" y="93589"/>
                </a:cubicBezTo>
                <a:cubicBezTo>
                  <a:pt x="3653207" y="74324"/>
                  <a:pt x="3673389" y="36008"/>
                  <a:pt x="3742140" y="35793"/>
                </a:cubicBezTo>
                <a:cubicBezTo>
                  <a:pt x="3839385" y="35566"/>
                  <a:pt x="3996162" y="194882"/>
                  <a:pt x="4093407" y="194655"/>
                </a:cubicBezTo>
                <a:cubicBezTo>
                  <a:pt x="4197321" y="140907"/>
                  <a:pt x="4329809" y="55410"/>
                  <a:pt x="4405148" y="33412"/>
                </a:cubicBezTo>
                <a:cubicBezTo>
                  <a:pt x="4522600" y="29443"/>
                  <a:pt x="4557503" y="133424"/>
                  <a:pt x="4700355" y="183430"/>
                </a:cubicBezTo>
                <a:lnTo>
                  <a:pt x="4955806" y="32255"/>
                </a:lnTo>
                <a:cubicBezTo>
                  <a:pt x="5050043" y="17457"/>
                  <a:pt x="5120585" y="123139"/>
                  <a:pt x="5230852" y="145443"/>
                </a:cubicBezTo>
                <a:cubicBezTo>
                  <a:pt x="5341119" y="167747"/>
                  <a:pt x="5400450" y="54955"/>
                  <a:pt x="5487233" y="32730"/>
                </a:cubicBezTo>
                <a:cubicBezTo>
                  <a:pt x="5574016" y="10505"/>
                  <a:pt x="5666239" y="166253"/>
                  <a:pt x="5770602" y="161318"/>
                </a:cubicBezTo>
                <a:cubicBezTo>
                  <a:pt x="5874965" y="156383"/>
                  <a:pt x="6012270" y="-25846"/>
                  <a:pt x="6113409" y="3118"/>
                </a:cubicBezTo>
              </a:path>
            </a:pathLst>
          </a:custGeom>
          <a:solidFill>
            <a:srgbClr val="0070C0">
              <a:alpha val="8000"/>
            </a:srgbClr>
          </a:solidFill>
          <a:ln>
            <a:solidFill>
              <a:schemeClr val="accent1">
                <a:lumMod val="40000"/>
                <a:lumOff val="60000"/>
                <a:alpha val="63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поле">
            <a:extLst>
              <a:ext uri="{FF2B5EF4-FFF2-40B4-BE49-F238E27FC236}">
                <a16:creationId xmlns="" xmlns:a16="http://schemas.microsoft.com/office/drawing/2014/main" id="{8ACBA6A4-6206-40C1-951B-045DADF06BF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9232155" cy="6019426"/>
          </a:xfrm>
          <a:prstGeom prst="rect">
            <a:avLst/>
          </a:prstGeom>
        </p:spPr>
      </p:pic>
      <p:grpSp>
        <p:nvGrpSpPr>
          <p:cNvPr id="2" name="Группа 2">
            <a:extLst>
              <a:ext uri="{FF2B5EF4-FFF2-40B4-BE49-F238E27FC236}">
                <a16:creationId xmlns="" xmlns:a16="http://schemas.microsoft.com/office/drawing/2014/main" id="{A70AC149-4B45-4592-965D-62F1F2948E2C}"/>
              </a:ext>
            </a:extLst>
          </p:cNvPr>
          <p:cNvGrpSpPr/>
          <p:nvPr/>
        </p:nvGrpSpPr>
        <p:grpSpPr>
          <a:xfrm rot="223199">
            <a:off x="5221425" y="4632856"/>
            <a:ext cx="1732833" cy="2530321"/>
            <a:chOff x="6878897" y="824320"/>
            <a:chExt cx="2310444" cy="2530321"/>
          </a:xfrm>
        </p:grpSpPr>
        <p:pic>
          <p:nvPicPr>
            <p:cNvPr id="40" name="ответ">
              <a:extLst>
                <a:ext uri="{FF2B5EF4-FFF2-40B4-BE49-F238E27FC236}">
                  <a16:creationId xmlns="" xmlns:a16="http://schemas.microsoft.com/office/drawing/2014/main" id="{BAC76213-DC67-484F-AA1A-F58BB17CC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513">
              <a:off x="6878897" y="824320"/>
              <a:ext cx="1633750" cy="253032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0534C79D-5FD1-438F-A8FA-7A4335B7A9B1}"/>
                </a:ext>
              </a:extLst>
            </p:cNvPr>
            <p:cNvSpPr txBox="1"/>
            <p:nvPr/>
          </p:nvSpPr>
          <p:spPr>
            <a:xfrm rot="20061393">
              <a:off x="7032670" y="1799793"/>
              <a:ext cx="21566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smtClean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chocolate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endParaRPr>
            </a:p>
          </p:txBody>
        </p:sp>
      </p:grpSp>
      <p:grpSp>
        <p:nvGrpSpPr>
          <p:cNvPr id="3" name="Группа 1">
            <a:extLst>
              <a:ext uri="{FF2B5EF4-FFF2-40B4-BE49-F238E27FC236}">
                <a16:creationId xmlns="" xmlns:a16="http://schemas.microsoft.com/office/drawing/2014/main" id="{3413E094-7FD2-4818-BB4B-4283F6B04EC8}"/>
              </a:ext>
            </a:extLst>
          </p:cNvPr>
          <p:cNvGrpSpPr/>
          <p:nvPr/>
        </p:nvGrpSpPr>
        <p:grpSpPr>
          <a:xfrm rot="2270527">
            <a:off x="4987996" y="2598481"/>
            <a:ext cx="1786066" cy="2530321"/>
            <a:chOff x="6923088" y="906910"/>
            <a:chExt cx="2381422" cy="2530321"/>
          </a:xfrm>
        </p:grpSpPr>
        <p:pic>
          <p:nvPicPr>
            <p:cNvPr id="36" name="ответ">
              <a:extLst>
                <a:ext uri="{FF2B5EF4-FFF2-40B4-BE49-F238E27FC236}">
                  <a16:creationId xmlns="" xmlns:a16="http://schemas.microsoft.com/office/drawing/2014/main" id="{8C071277-C4BB-42C6-983C-BE1E1C230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513">
              <a:off x="6982981" y="906910"/>
              <a:ext cx="1633750" cy="253032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E0B20813-72AE-4DCD-8CDB-A782D23D9F72}"/>
                </a:ext>
              </a:extLst>
            </p:cNvPr>
            <p:cNvSpPr txBox="1"/>
            <p:nvPr/>
          </p:nvSpPr>
          <p:spPr>
            <a:xfrm rot="20342683">
              <a:off x="6923088" y="1823190"/>
              <a:ext cx="2381422" cy="523220"/>
            </a:xfrm>
            <a:prstGeom prst="rect">
              <a:avLst/>
            </a:prstGeom>
            <a:noFill/>
            <a:scene3d>
              <a:camera prst="orthographicFront">
                <a:rot lat="0" lon="0" rev="6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smtClean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ice cream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endParaRPr>
            </a:p>
          </p:txBody>
        </p:sp>
      </p:grpSp>
      <p:pic>
        <p:nvPicPr>
          <p:cNvPr id="19" name="стэн">
            <a:extLst>
              <a:ext uri="{FF2B5EF4-FFF2-40B4-BE49-F238E27FC236}">
                <a16:creationId xmlns="" xmlns:a16="http://schemas.microsoft.com/office/drawing/2014/main" id="{140D269D-5428-4B1B-8DF5-60060C29B7F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14" y="2313339"/>
            <a:ext cx="3094771" cy="4428029"/>
          </a:xfrm>
          <a:prstGeom prst="rect">
            <a:avLst/>
          </a:prstGeom>
        </p:spPr>
      </p:pic>
      <p:grpSp>
        <p:nvGrpSpPr>
          <p:cNvPr id="9" name="Группа удочка">
            <a:extLst>
              <a:ext uri="{FF2B5EF4-FFF2-40B4-BE49-F238E27FC236}">
                <a16:creationId xmlns="" xmlns:a16="http://schemas.microsoft.com/office/drawing/2014/main" id="{439AFB07-D9B3-4375-94F6-F55EA90A3A36}"/>
              </a:ext>
            </a:extLst>
          </p:cNvPr>
          <p:cNvGrpSpPr/>
          <p:nvPr/>
        </p:nvGrpSpPr>
        <p:grpSpPr>
          <a:xfrm>
            <a:off x="-296502" y="3510116"/>
            <a:ext cx="3518333" cy="2865657"/>
            <a:chOff x="-395335" y="3510115"/>
            <a:chExt cx="4691110" cy="2865657"/>
          </a:xfrm>
        </p:grpSpPr>
        <p:pic>
          <p:nvPicPr>
            <p:cNvPr id="25" name="удочка">
              <a:extLst>
                <a:ext uri="{FF2B5EF4-FFF2-40B4-BE49-F238E27FC236}">
                  <a16:creationId xmlns="" xmlns:a16="http://schemas.microsoft.com/office/drawing/2014/main" id="{D9251C8E-9EDA-492C-94AD-217E590DE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5335" y="3510115"/>
              <a:ext cx="4691110" cy="2865657"/>
            </a:xfrm>
            <a:prstGeom prst="rect">
              <a:avLst/>
            </a:prstGeom>
            <a:effectLst>
              <a:glow rad="38100">
                <a:schemeClr val="accent4">
                  <a:satMod val="175000"/>
                  <a:alpha val="23000"/>
                </a:schemeClr>
              </a:glow>
            </a:effectLst>
          </p:spPr>
        </p:pic>
        <p:pic>
          <p:nvPicPr>
            <p:cNvPr id="27" name="крючок">
              <a:extLst>
                <a:ext uri="{FF2B5EF4-FFF2-40B4-BE49-F238E27FC236}">
                  <a16:creationId xmlns="" xmlns:a16="http://schemas.microsoft.com/office/drawing/2014/main" id="{36B50C34-30EA-4C71-AD41-A7E833B33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667" r="25185"/>
            <a:stretch/>
          </p:blipFill>
          <p:spPr>
            <a:xfrm rot="20259969" flipH="1">
              <a:off x="3971798" y="5644970"/>
              <a:ext cx="231328" cy="427068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31" name="леска">
              <a:extLst>
                <a:ext uri="{FF2B5EF4-FFF2-40B4-BE49-F238E27FC236}">
                  <a16:creationId xmlns="" xmlns:a16="http://schemas.microsoft.com/office/drawing/2014/main" id="{5A56D60D-53DF-49C8-B267-9BF443054AF2}"/>
                </a:ext>
              </a:extLst>
            </p:cNvPr>
            <p:cNvSpPr/>
            <p:nvPr/>
          </p:nvSpPr>
          <p:spPr>
            <a:xfrm>
              <a:off x="3943350" y="4676775"/>
              <a:ext cx="135490" cy="1009650"/>
            </a:xfrm>
            <a:custGeom>
              <a:avLst/>
              <a:gdLst>
                <a:gd name="connsiteX0" fmla="*/ 0 w 135490"/>
                <a:gd name="connsiteY0" fmla="*/ 0 h 1009650"/>
                <a:gd name="connsiteX1" fmla="*/ 133350 w 135490"/>
                <a:gd name="connsiteY1" fmla="*/ 428625 h 1009650"/>
                <a:gd name="connsiteX2" fmla="*/ 85725 w 135490"/>
                <a:gd name="connsiteY2" fmla="*/ 1009650 h 1009650"/>
                <a:gd name="connsiteX3" fmla="*/ 85725 w 135490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90" h="1009650">
                  <a:moveTo>
                    <a:pt x="0" y="0"/>
                  </a:moveTo>
                  <a:cubicBezTo>
                    <a:pt x="59531" y="130175"/>
                    <a:pt x="119063" y="260350"/>
                    <a:pt x="133350" y="428625"/>
                  </a:cubicBezTo>
                  <a:cubicBezTo>
                    <a:pt x="147637" y="596900"/>
                    <a:pt x="85725" y="1009650"/>
                    <a:pt x="85725" y="1009650"/>
                  </a:cubicBezTo>
                  <a:lnTo>
                    <a:pt x="85725" y="1009650"/>
                  </a:ln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3" name="кнопка переход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52" y="5871598"/>
            <a:ext cx="952154" cy="84265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45" name="рыба линейка">
            <a:extLst>
              <a:ext uri="{FF2B5EF4-FFF2-40B4-BE49-F238E27FC236}">
                <a16:creationId xmlns="" xmlns:a16="http://schemas.microsoft.com/office/drawing/2014/main" id="{90FEEE25-3728-4F0F-80C5-659E0570D0F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-245629" y="669645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7" name="удочка">
            <a:extLst>
              <a:ext uri="{FF2B5EF4-FFF2-40B4-BE49-F238E27FC236}">
                <a16:creationId xmlns="" xmlns:a16="http://schemas.microsoft.com/office/drawing/2014/main" id="{75D47ECA-A31F-404D-BD09-1139D49C065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293" y="3518847"/>
            <a:ext cx="3518333" cy="2865657"/>
          </a:xfrm>
          <a:prstGeom prst="rect">
            <a:avLst/>
          </a:prstGeom>
          <a:effectLst>
            <a:glow rad="38100">
              <a:schemeClr val="accent4">
                <a:satMod val="175000"/>
                <a:alpha val="23000"/>
              </a:schemeClr>
            </a:glow>
          </a:effectLst>
        </p:spPr>
      </p:pic>
      <p:grpSp>
        <p:nvGrpSpPr>
          <p:cNvPr id="23" name="Группа леска">
            <a:extLst>
              <a:ext uri="{FF2B5EF4-FFF2-40B4-BE49-F238E27FC236}">
                <a16:creationId xmlns="" xmlns:a16="http://schemas.microsoft.com/office/drawing/2014/main" id="{23FEFF22-5706-4BE5-8D2A-D8AF2F4F5607}"/>
              </a:ext>
            </a:extLst>
          </p:cNvPr>
          <p:cNvGrpSpPr/>
          <p:nvPr/>
        </p:nvGrpSpPr>
        <p:grpSpPr>
          <a:xfrm>
            <a:off x="2967713" y="4732913"/>
            <a:ext cx="194832" cy="1395263"/>
            <a:chOff x="4341558" y="1533135"/>
            <a:chExt cx="259776" cy="1395263"/>
          </a:xfrm>
        </p:grpSpPr>
        <p:pic>
          <p:nvPicPr>
            <p:cNvPr id="48" name="крючок">
              <a:extLst>
                <a:ext uri="{FF2B5EF4-FFF2-40B4-BE49-F238E27FC236}">
                  <a16:creationId xmlns="" xmlns:a16="http://schemas.microsoft.com/office/drawing/2014/main" id="{68040706-4BCF-4FBF-AAC2-E9ED9BF6A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667" r="25185"/>
            <a:stretch/>
          </p:blipFill>
          <p:spPr>
            <a:xfrm rot="20259969" flipH="1">
              <a:off x="4370006" y="2501330"/>
              <a:ext cx="231328" cy="427068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49" name="леска">
              <a:extLst>
                <a:ext uri="{FF2B5EF4-FFF2-40B4-BE49-F238E27FC236}">
                  <a16:creationId xmlns="" xmlns:a16="http://schemas.microsoft.com/office/drawing/2014/main" id="{C5BD5696-AEBF-48A1-BC07-77566B52F221}"/>
                </a:ext>
              </a:extLst>
            </p:cNvPr>
            <p:cNvSpPr/>
            <p:nvPr/>
          </p:nvSpPr>
          <p:spPr>
            <a:xfrm>
              <a:off x="4341558" y="1533135"/>
              <a:ext cx="135490" cy="1009650"/>
            </a:xfrm>
            <a:custGeom>
              <a:avLst/>
              <a:gdLst>
                <a:gd name="connsiteX0" fmla="*/ 0 w 135490"/>
                <a:gd name="connsiteY0" fmla="*/ 0 h 1009650"/>
                <a:gd name="connsiteX1" fmla="*/ 133350 w 135490"/>
                <a:gd name="connsiteY1" fmla="*/ 428625 h 1009650"/>
                <a:gd name="connsiteX2" fmla="*/ 85725 w 135490"/>
                <a:gd name="connsiteY2" fmla="*/ 1009650 h 1009650"/>
                <a:gd name="connsiteX3" fmla="*/ 85725 w 135490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90" h="1009650">
                  <a:moveTo>
                    <a:pt x="0" y="0"/>
                  </a:moveTo>
                  <a:cubicBezTo>
                    <a:pt x="59531" y="130175"/>
                    <a:pt x="119063" y="260350"/>
                    <a:pt x="133350" y="428625"/>
                  </a:cubicBezTo>
                  <a:cubicBezTo>
                    <a:pt x="147637" y="596900"/>
                    <a:pt x="85725" y="1009650"/>
                    <a:pt x="85725" y="1009650"/>
                  </a:cubicBezTo>
                  <a:lnTo>
                    <a:pt x="85725" y="1009650"/>
                  </a:ln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2" name="рыба пойманная">
            <a:extLst>
              <a:ext uri="{FF2B5EF4-FFF2-40B4-BE49-F238E27FC236}">
                <a16:creationId xmlns="" xmlns:a16="http://schemas.microsoft.com/office/drawing/2014/main" id="{34929721-1505-4AD7-B097-DEF00D396EA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5492805" flipH="1">
            <a:off x="2500580" y="6255839"/>
            <a:ext cx="1247641" cy="431501"/>
          </a:xfrm>
          <a:prstGeom prst="rect">
            <a:avLst/>
          </a:prstGeom>
          <a:effectLst>
            <a:glow rad="381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20" name="рыбалка звук">
            <a:hlinkClick r:id="" action="ppaction://media"/>
            <a:extLst>
              <a:ext uri="{FF2B5EF4-FFF2-40B4-BE49-F238E27FC236}">
                <a16:creationId xmlns="" xmlns:a16="http://schemas.microsoft.com/office/drawing/2014/main" id="{FCE49463-CD01-4928-B25D-03FBEC748B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4256485" y="-935038"/>
            <a:ext cx="457200" cy="609600"/>
          </a:xfrm>
          <a:prstGeom prst="rect">
            <a:avLst/>
          </a:prstGeom>
        </p:spPr>
      </p:pic>
      <p:pic>
        <p:nvPicPr>
          <p:cNvPr id="21" name="леска">
            <a:hlinkClick r:id="" action="ppaction://media"/>
            <a:extLst>
              <a:ext uri="{FF2B5EF4-FFF2-40B4-BE49-F238E27FC236}">
                <a16:creationId xmlns="" xmlns:a16="http://schemas.microsoft.com/office/drawing/2014/main" id="{52828194-E0FB-4C46-B324-AD7BB1A7B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5134204" y="-827035"/>
            <a:ext cx="457200" cy="609600"/>
          </a:xfrm>
          <a:prstGeom prst="rect">
            <a:avLst/>
          </a:prstGeom>
        </p:spPr>
      </p:pic>
      <p:pic>
        <p:nvPicPr>
          <p:cNvPr id="22" name="рыба">
            <a:hlinkClick r:id="" action="ppaction://media"/>
            <a:extLst>
              <a:ext uri="{FF2B5EF4-FFF2-40B4-BE49-F238E27FC236}">
                <a16:creationId xmlns="" xmlns:a16="http://schemas.microsoft.com/office/drawing/2014/main" id="{DCE9E1EC-4743-42C1-9561-DD4E9F4EF7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2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5900203" y="-861838"/>
            <a:ext cx="457200" cy="609600"/>
          </a:xfrm>
          <a:prstGeom prst="rect">
            <a:avLst/>
          </a:prstGeom>
        </p:spPr>
      </p:pic>
      <p:pic>
        <p:nvPicPr>
          <p:cNvPr id="42" name="рыба линейка">
            <a:extLst>
              <a:ext uri="{FF2B5EF4-FFF2-40B4-BE49-F238E27FC236}">
                <a16:creationId xmlns="" xmlns:a16="http://schemas.microsoft.com/office/drawing/2014/main" id="{95A2B113-A76D-41C0-99C3-8ABCB76CEA3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3628331" y="636758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6" name="рыба линейка">
            <a:extLst>
              <a:ext uri="{FF2B5EF4-FFF2-40B4-BE49-F238E27FC236}">
                <a16:creationId xmlns="" xmlns:a16="http://schemas.microsoft.com/office/drawing/2014/main" id="{9D06E1E8-B135-41AA-A929-F86FA863475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284549" y="628784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1" name="рыба линейка">
            <a:extLst>
              <a:ext uri="{FF2B5EF4-FFF2-40B4-BE49-F238E27FC236}">
                <a16:creationId xmlns="" xmlns:a16="http://schemas.microsoft.com/office/drawing/2014/main" id="{F6669520-BDA9-4C26-B9F7-8E8F3641286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814726" y="628783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2" name="рыба линейка">
            <a:extLst>
              <a:ext uri="{FF2B5EF4-FFF2-40B4-BE49-F238E27FC236}">
                <a16:creationId xmlns="" xmlns:a16="http://schemas.microsoft.com/office/drawing/2014/main" id="{3A7F8A67-7D7A-4AD0-8BA9-060DC1AC264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1341168" y="647902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3" name="рыба линейка">
            <a:extLst>
              <a:ext uri="{FF2B5EF4-FFF2-40B4-BE49-F238E27FC236}">
                <a16:creationId xmlns="" xmlns:a16="http://schemas.microsoft.com/office/drawing/2014/main" id="{509D49B2-F41F-4CDC-82FD-D8846BB741B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1870209" y="669643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4" name="рыба линейка">
            <a:extLst>
              <a:ext uri="{FF2B5EF4-FFF2-40B4-BE49-F238E27FC236}">
                <a16:creationId xmlns="" xmlns:a16="http://schemas.microsoft.com/office/drawing/2014/main" id="{25BF396D-3290-43A8-BE0A-D546CD89555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2427858" y="669643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5" name="рыба линейка">
            <a:extLst>
              <a:ext uri="{FF2B5EF4-FFF2-40B4-BE49-F238E27FC236}">
                <a16:creationId xmlns="" xmlns:a16="http://schemas.microsoft.com/office/drawing/2014/main" id="{D0CC4109-36E8-4961-8FCA-725F095E9A6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3015558" y="628782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56" name="Группа 55"/>
          <p:cNvGrpSpPr/>
          <p:nvPr/>
        </p:nvGrpSpPr>
        <p:grpSpPr>
          <a:xfrm>
            <a:off x="6660232" y="3429000"/>
            <a:ext cx="2483768" cy="2520280"/>
            <a:chOff x="6660232" y="3429000"/>
            <a:chExt cx="2483768" cy="2520280"/>
          </a:xfrm>
        </p:grpSpPr>
        <p:sp>
          <p:nvSpPr>
            <p:cNvPr id="50" name="Блок-схема: узел 49"/>
            <p:cNvSpPr/>
            <p:nvPr/>
          </p:nvSpPr>
          <p:spPr>
            <a:xfrm>
              <a:off x="6660232" y="3429000"/>
              <a:ext cx="2339752" cy="2520280"/>
            </a:xfrm>
            <a:prstGeom prst="flowChartConnector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1614578327_16-p-sir-na-belom-fone-26.jpg"/>
            <p:cNvPicPr>
              <a:picLocks noChangeAspect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30160" y="3501008"/>
              <a:ext cx="2413840" cy="1872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0425428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C 0 0.00579 0.00299 0.01088 0.00703 0.01088 C 0.01198 0.01088 0.0138 0.00532 0.01432 0.00185 L 0.0151 -0.00255 C 0.01576 -0.00579 0.01784 -0.01065 0.02305 -0.01065 C 0.02643 -0.01065 0.03047 -0.00625 0.03047 1.85185E-6 C 0.03047 0.00579 0.02643 0.01088 0.02305 0.01088 C 0.01784 0.01088 0.01576 0.00532 0.0151 0.00185 L 0.01432 -0.00255 C 0.0138 -0.00579 0.01198 -0.01065 0.00703 -0.01065 C 0.00299 -0.01065 0 -0.00625 0 1.85185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0 C 4.58333E-6 0.00718 0.00299 0.01343 0.00703 0.01343 C 0.01197 0.01343 0.0138 0.00671 0.01432 0.00231 L 0.0151 -0.00324 C 0.01575 -0.00741 0.01783 -0.01343 0.02304 -0.01343 C 0.02643 -0.01343 0.03046 -0.0081 0.03046 0 C 0.03046 0.00718 0.02643 0.01343 0.02304 0.01343 C 0.01783 0.01343 0.01575 0.00671 0.0151 0.00231 L 0.01432 -0.00324 C 0.0138 -0.00741 0.01197 -0.01343 0.00703 -0.01343 C 0.00299 -0.01343 4.58333E-6 -0.0081 4.58333E-6 0 Z " pathEditMode="relative" rAng="0" ptsTypes="AAAAAAAAA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2.22222E-6 C 4.79167E-6 0.00717 0.00299 0.01342 0.00703 0.01342 C 0.01197 0.01342 0.0138 0.00671 0.01432 0.00231 L 0.0151 -0.00324 C 0.01575 -0.00741 0.01783 -0.01343 0.02304 -0.01343 C 0.02643 -0.01343 0.03046 -0.0081 0.03046 2.22222E-6 C 0.03046 0.00717 0.02643 0.01342 0.02304 0.01342 C 0.01783 0.01342 0.01575 0.00671 0.0151 0.00231 L 0.01432 -0.00324 C 0.0138 -0.00741 0.01197 -0.01343 0.00703 -0.01343 C 0.00299 -0.01343 4.79167E-6 -0.0081 4.79167E-6 2.22222E-6 Z " pathEditMode="relative" rAng="0" ptsTypes="AAAAAAAAA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4.81481E-6 L -1.20781 -0.01667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56" y="-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3 -0.01065 L -0.33463 0.02453 C -0.4039 0.03287 -0.50846 0.0375 -0.61797 0.0375 C -0.74231 0.0375 -0.84231 0.03287 -0.91159 0.02453 L -1.24557 -0.01065 " pathEditMode="relative" rAng="0" ptsTypes="AAAAA">
                                      <p:cBhvr>
                                        <p:cTn id="14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66" y="24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C 2.08333E-7 0.00578 0.00299 0.01088 0.00703 0.01088 C 0.01198 0.01088 0.0138 0.00532 0.01432 0.00185 L 0.0151 -0.00255 C 0.01576 -0.00579 0.01784 -0.01065 0.02305 -0.01065 C 0.02643 -0.01065 0.03047 -0.00625 0.03047 2.96296E-6 C 0.03047 0.00578 0.02643 0.01088 0.02305 0.01088 C 0.01784 0.01088 0.01576 0.00532 0.0151 0.00185 L 0.01432 -0.00255 C 0.0138 -0.00579 0.01198 -0.01065 0.00703 -0.01065 C 0.00299 -0.01065 2.08333E-7 -0.00625 2.08333E-7 2.96296E-6 Z " pathEditMode="relative" rAng="0" ptsTypes="AAAAAAAAAAA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2.59259E-6 L 1.18541 0.01528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6" y="76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7552 -0.01065 L 0.07552 -0.01042 C 0.08398 -0.01736 0.09245 -0.02315 0.10065 -0.03079 C 0.10391 -0.03403 0.10586 -0.04352 0.10963 -0.04283 C 0.13333 -0.03935 0.15651 -0.02685 0.17982 -0.01875 C 0.19219 0.00023 0.20703 0.01458 0.21641 0.03796 C 0.22526 0.06018 0.22773 0.06481 0.2345 0.08634 C 0.2362 0.09166 0.23698 0.09791 0.23906 0.10254 C 0.24388 0.11296 0.25 0.12106 0.25495 0.13079 C 0.25755 0.13588 0.25872 0.14305 0.26185 0.14699 C 0.26654 0.15301 0.2724 0.15509 0.2776 0.15926 C 0.29896 0.15231 0.32122 0.15231 0.34141 0.13889 C 0.35677 0.12893 0.36758 0.10347 0.38229 0.09051 L 0.39141 0.08241 C 0.40417 0.05972 0.38398 0.09259 0.40729 0.07014 C 0.41393 0.06389 0.41914 0.05347 0.42552 0.04606 C 0.4306 0.04004 0.4362 0.03588 0.44141 0.02986 C 0.44544 0.025 0.44831 0.01713 0.45273 0.01366 C 0.46823 0.00139 0.48177 0.00069 0.49805 -0.00255 C 0.50508 -0.00116 0.5125 -0.00371 0.51849 0.00162 C 0.52591 0.00764 0.53034 0.02129 0.53672 0.02986 C 0.56237 0.06389 0.52227 -0.0081 0.56185 0.06227 C 0.58125 0.09653 0.56536 0.08102 0.59141 0.11875 C 0.59687 0.12685 0.60338 0.13264 0.6095 0.13889 C 0.6125 0.1419 0.61536 0.14606 0.61862 0.14699 C 0.63594 0.15162 0.65352 0.15231 0.67096 0.15509 C 0.69219 0.15116 0.7138 0.15162 0.7345 0.14305 C 0.76094 0.13194 0.74948 0.12268 0.76393 0.11065 C 0.77604 0.10069 0.79648 0.0875 0.8095 0.08241 C 0.81549 0.08009 0.82174 0.07963 0.82773 0.07824 C 0.84674 0.07963 0.86588 0.07708 0.88463 0.08241 C 0.89141 0.08426 0.90352 0.10926 0.90963 0.11458 C 0.92409 0.12754 0.93281 0.12754 0.94818 0.13079 C 0.96263 0.12824 0.97786 0.13194 0.99141 0.12268 C 0.99896 0.11759 1.00143 0.10046 1.00729 0.09051 C 1.01224 0.08171 1.01797 0.07454 1.02318 0.0662 C 1.0306 0.05416 1.03711 0.03889 1.04596 0.02986 C 1.05091 0.02477 1.05651 0.02199 1.06185 0.01759 C 1.07096 0.00995 1.07917 -0.00301 1.08906 -0.00648 C 1.12135 -0.01806 1.09661 -0.00996 1.16406 -0.02269 C 1.18867 -0.03727 1.17656 -0.03171 1.23008 -0.02269 C 1.23477 -0.02199 1.23906 -0.01736 1.24362 -0.01459 C 1.25807 0.01088 1.24128 -0.01482 1.26862 0.00555 C 1.27213 0.0081 1.27448 0.01435 1.27773 0.01759 C 1.28255 0.02268 1.28437 0.02176 1.28919 0.02176 " pathEditMode="relative" rAng="0" ptsTypes="AAAAAAAAAAAAAAAAAAAAAAAAAAAAAAAAAAAAAAAAAAAAA">
                                      <p:cBhvr>
                                        <p:cTn id="20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77" y="687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87 0.01388 L -0.0487 0.01388 C -0.05312 0.01041 -0.05755 0.0074 -0.06172 0.00347 C -0.06523 0.00046 -0.06836 -0.00394 -0.07187 -0.00672 C -0.07891 -0.0125 -0.08646 -0.01621 -0.09349 -0.02199 C -0.09661 -0.02477 -0.09909 -0.02917 -0.10208 -0.03241 C -0.10495 -0.03519 -0.10807 -0.03704 -0.11081 -0.04005 C -0.11367 -0.04306 -0.12396 -0.05834 -0.12526 -0.06065 C -0.12721 -0.06366 -0.12864 -0.06852 -0.13099 -0.07084 C -0.13307 -0.07292 -0.13581 -0.07246 -0.13815 -0.07338 C -0.14687 -0.07084 -0.15612 -0.07199 -0.16419 -0.06574 C -0.16979 -0.06135 -0.17226 -0.04005 -0.17565 -0.03241 C -0.1776 -0.02801 -0.1806 -0.0257 -0.18294 -0.02199 C -0.20325 0.01018 -0.17331 -0.03334 -0.19583 -0.00417 C -0.19896 -0.00024 -0.20091 0.0074 -0.20456 0.00879 C -0.21588 0.01273 -0.2276 0.01041 -0.23919 0.01134 C -0.25312 0.01041 -0.26771 0.01643 -0.28099 0.00879 C -0.28607 0.00578 -0.28594 -0.00834 -0.28815 -0.0169 C -0.2918 -0.03056 -0.29687 -0.05186 -0.29974 -0.06574 C -0.3013 -0.07338 -0.30234 -0.08125 -0.30404 -0.08866 C -0.30755 -0.10348 -0.31315 -0.11968 -0.31849 -0.13241 C -0.32161 -0.13959 -0.32539 -0.14584 -0.32864 -0.15278 C -0.32969 -0.15533 -0.32995 -0.15903 -0.33151 -0.16065 C -0.33359 -0.16274 -0.33633 -0.16204 -0.33867 -0.1632 C -0.34349 -0.16551 -0.34831 -0.16829 -0.35312 -0.17084 C -0.38242 -0.16899 -0.41185 -0.17107 -0.44114 -0.16574 C -0.4444 -0.16505 -0.45417 -0.14815 -0.4569 -0.1426 C -0.46185 -0.13264 -0.46667 -0.12223 -0.47135 -0.11181 C -0.47331 -0.10764 -0.47487 -0.10255 -0.47721 -0.09908 C -0.48932 -0.08033 -0.48346 -0.08774 -0.4944 -0.07593 C -0.5194 -0.08218 -0.49154 -0.07223 -0.53346 -0.1169 C -0.53815 -0.12199 -0.54323 -0.12662 -0.54779 -0.13241 C -0.55872 -0.1463 -0.56784 -0.16459 -0.57956 -0.17593 C -0.60924 -0.20463 -0.58125 -0.1794 -0.62279 -0.20926 C -0.64075 -0.22223 -0.66354 -0.24399 -0.68346 -0.25024 C -0.69818 -0.2551 -0.71328 -0.25533 -0.72812 -0.25787 C -0.75364 -0.23797 -0.76237 -0.24051 -0.77721 -0.20672 C -0.78021 -0.19977 -0.78203 -0.19121 -0.78437 -0.18357 C -0.78385 -0.16899 -0.78359 -0.15463 -0.78294 -0.14005 C -0.78151 -0.11019 -0.77812 -0.11922 -0.78294 -0.07593 C -0.78372 -0.06922 -0.78646 -0.06366 -0.78867 -0.05787 C -0.79375 -0.04491 -0.79635 -0.04144 -0.80312 -0.03241 C -0.81042 -0.02269 -0.81888 -0.01135 -0.8276 -0.00672 C -0.83516 -0.00255 -0.84297 -0.00139 -0.85078 0.00092 C -0.87083 0.0074 -0.8651 0.00578 -0.88529 0.00879 C -0.92812 0.00069 -0.92877 0.00763 -0.95742 -0.01181 C -0.9862 -0.03125 -0.95612 -0.01181 -0.9806 -0.03496 C -0.98411 -0.03843 -0.98828 -0.03982 -0.99206 -0.0426 C -0.99648 -0.04584 -1.00065 -0.04954 -1.00508 -0.05278 C -1.01133 -0.05741 -1.01823 -0.05903 -1.02383 -0.06574 C -1.02422 -0.06621 -1.03802 -0.08287 -1.03971 -0.08357 C -1.04531 -0.08612 -1.04831 -0.08704 -1.05417 -0.09121 C -1.06198 -0.09699 -1.05781 -0.09746 -1.06706 -0.09908 C -1.07422 -0.10024 -1.08138 -0.1007 -1.08854 -0.10162 C -1.11549 -0.1007 -1.14258 -0.10463 -1.1694 -0.09908 C -1.19726 -0.09306 -1.21042 -0.07084 -1.23424 -0.05278 C -1.24128 -0.04746 -1.2487 -0.04422 -1.25586 -0.04005 C -1.25885 -0.02894 -1.26237 -0.01829 -1.26458 -0.00672 C -1.27187 0.0324 -1.27031 0.04213 -1.27174 0.0831 C -1.27213 0.09421 -1.27239 0.10532 -1.27318 0.11643 C -1.27383 0.12338 -1.27617 0.13703 -1.27617 0.13703 " pathEditMode="relative" ptsTypes="AAAAAAAAAAAAAAAAAAAAAAAAAAAAAAAAAAAAAAAAAAAAAAAAAAAAAAAAAAAAA">
                                      <p:cBhvr>
                                        <p:cTn id="22" dur="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0.00065 -0.01065 L 0.00065 -0.01042 C -0.00221 -0.02014 -0.00482 -0.02986 -0.00807 -0.03889 C -0.00963 -0.04329 -0.02083 -0.05926 -0.02109 -0.05949 C -0.02278 -0.06134 -0.02487 -0.06111 -0.02682 -0.06204 C -0.0401 -0.07801 -0.01875 -0.05185 -0.04844 -0.09792 C -0.05234 -0.10394 -0.05625 -0.10972 -0.06002 -0.11597 C -0.06497 -0.12408 -0.06901 -0.13426 -0.07448 -0.14144 C -0.0763 -0.14398 -0.07799 -0.14746 -0.08021 -0.14931 C -0.08476 -0.15278 -0.08984 -0.1544 -0.09453 -0.15695 C -0.09739 -0.15625 -0.10937 -0.15417 -0.11341 -0.15185 C -0.11523 -0.15046 -0.11719 -0.14815 -0.11914 -0.14676 C -0.122 -0.14468 -0.12474 -0.14329 -0.12773 -0.14144 C -0.13021 -0.14005 -0.13242 -0.1382 -0.13489 -0.13634 C -0.13867 -0.12662 -0.13841 -0.12662 -0.14362 -0.11597 C -0.1444 -0.11412 -0.1457 -0.1125 -0.14648 -0.11065 C -0.15 -0.10347 -0.1556 -0.09097 -0.15807 -0.08264 C -0.15976 -0.07685 -0.16055 -0.07037 -0.16237 -0.06458 C -0.17357 -0.02685 -0.16719 -0.0507 -0.17969 -0.02107 C -0.1918 0.00787 -0.17461 -0.02477 -0.19127 0.00463 C -0.19388 0.0037 -0.19987 0.00208 -0.20273 -0.00046 C -0.20534 -0.00278 -0.20742 -0.00602 -0.21002 -0.0081 C -0.21211 -0.00996 -0.22109 -0.01482 -0.22448 -0.01597 C -0.22825 -0.0169 -0.23216 -0.01759 -0.23594 -0.01852 C -0.23737 -0.02361 -0.23815 -0.0294 -0.24023 -0.0338 C -0.24271 -0.03889 -0.24726 -0.04051 -0.24896 -0.04653 C -0.2539 -0.0669 -0.25885 -0.11065 -0.25885 -0.11042 C -0.25989 -0.13125 -0.2595 -0.15208 -0.26198 -0.17222 C -0.26263 -0.17894 -0.27005 -0.20417 -0.27487 -0.21065 C -0.27747 -0.21435 -0.2806 -0.21551 -0.28359 -0.21852 C -0.31667 -0.25278 -0.26094 -0.19977 -0.30521 -0.23889 C -0.30963 -0.24283 -0.31354 -0.24815 -0.3181 -0.25185 C -0.32135 -0.25417 -0.32487 -0.25509 -0.32825 -0.25695 C -0.33359 -0.25996 -0.34271 -0.26505 -0.34831 -0.26968 C -0.35143 -0.27222 -0.35417 -0.27477 -0.35716 -0.27732 C -0.36653 -0.2757 -0.37643 -0.275 -0.38594 -0.27222 C -0.39349 -0.27014 -0.39883 -0.26296 -0.40456 -0.2544 C -0.40768 -0.24977 -0.41081 -0.24468 -0.41328 -0.23889 C -0.41471 -0.23588 -0.4151 -0.23218 -0.41614 -0.22871 C -0.41667 -0.22454 -0.41719 -0.22014 -0.41758 -0.21597 C -0.4181 -0.2125 -0.41888 -0.20926 -0.41914 -0.20556 C -0.41992 -0.18426 -0.41953 -0.16273 -0.42057 -0.14144 C -0.42096 -0.13357 -0.42265 -0.12616 -0.42344 -0.11852 C -0.42409 -0.1125 -0.42383 -0.10625 -0.42487 -0.10046 C -0.42526 -0.09815 -0.42695 -0.09722 -0.4276 -0.09537 C -0.43073 -0.08889 -0.43255 -0.08403 -0.43502 -0.07732 C -0.43542 -0.07477 -0.43581 -0.07222 -0.43646 -0.06968 C -0.43724 -0.06551 -0.43854 -0.06134 -0.43919 -0.05695 C -0.4418 -0.0419 -0.44206 -0.03287 -0.44492 -0.01852 C -0.44583 -0.01482 -0.44661 -0.01111 -0.44792 -0.0081 C -0.44948 -0.00463 -0.46068 0.00463 -0.46094 0.00463 C -0.46797 0.00833 -0.47539 0.00972 -0.48242 0.01227 C -0.48385 0.01412 -0.48515 0.01759 -0.48698 0.01736 C -0.51601 0.01366 -0.52461 0.01204 -0.54466 -0.02361 C -0.56992 -0.06852 -0.53021 0.00393 -0.55898 -0.05695 C -0.57734 -0.0956 -0.56901 -0.07408 -0.58216 -0.09537 C -0.58515 -0.10023 -0.5875 -0.10625 -0.59075 -0.11065 C -0.59284 -0.11366 -0.60364 -0.1257 -0.60794 -0.12871 C -0.61237 -0.13171 -0.6168 -0.13357 -0.62109 -0.13634 C -0.6289 -0.14144 -0.63216 -0.1456 -0.64114 -0.14931 C -0.64531 -0.15093 -0.64974 -0.15046 -0.65417 -0.15185 C -0.66133 -0.15394 -0.66875 -0.15579 -0.67591 -0.15949 C -0.67903 -0.16111 -0.68255 -0.16366 -0.68594 -0.16458 C -0.6931 -0.16644 -0.70026 -0.16621 -0.70755 -0.16713 C -0.72239 -0.17315 -0.7375 -0.17847 -0.75221 -0.18519 C -0.7582 -0.18773 -0.76367 -0.19283 -0.76966 -0.19537 C -0.78008 -0.19977 -0.79075 -0.20139 -0.8013 -0.20556 C -0.81015 -0.20903 -0.81849 -0.21482 -0.82708 -0.21852 C -0.83594 -0.22222 -0.85885 -0.22315 -0.86315 -0.22361 C -0.86979 -0.22523 -0.87656 -0.22755 -0.88333 -0.22871 C -0.93125 -0.23704 -0.88359 -0.22454 -0.93515 -0.23634 C -0.99414 -0.25 -0.95404 -0.24421 -0.99583 -0.24931 C -1.0039 -0.24838 -1.01211 -0.24792 -1.02031 -0.24676 C -1.02318 -0.2463 -1.02904 -0.24398 -1.02904 -0.24375 " pathEditMode="relative" rAng="0" ptsTypes="AAAAAAAAAAAAAAAAAAAAAAAAAAAAAAAAAAAAAAAAAAAAAAAAAAAAAAAAAAAAAAAAAAAAAAAAAA">
                                      <p:cBhvr>
                                        <p:cTn id="24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84" y="-1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7" presetClass="path" presetSubtype="0" repeatCount="indefinite" accel="50000" decel="50000" fill="hold" nodeType="withEffect">
                                  <p:stCondLst>
                                    <p:cond delay="4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4.44444E-6 L 0.34609 -0.12129 C 0.41797 -0.14838 0.52565 -0.16296 0.63997 -0.16296 C 0.76901 -0.16296 0.87239 -0.14838 0.9444 -0.12129 L 1.29075 -4.44444E-6 " pathEditMode="relative" rAng="0" ptsTypes="AAAAA">
                                      <p:cBhvr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31" y="-814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3.33333E-6 L -1.42604 0.00139 " pathEditMode="relative" rAng="0" ptsTypes="AA">
                                      <p:cBhvr>
                                        <p:cTn id="28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67" y="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4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627 0.01852 L 0.06627 0.01852 C 0.06992 0.00278 0.0733 -0.01319 0.07721 -0.0287 C 0.07799 -0.03194 0.07864 -0.03611 0.08033 -0.03703 C 0.08802 -0.0412 0.09596 -0.04074 0.10377 -0.04259 C 0.10586 -0.04166 0.1082 -0.04166 0.11002 -0.03981 C 0.12981 -0.02245 0.1302 -0.00856 0.14908 0.02686 C 0.15091 0.0301 0.15351 0.03172 0.15533 0.03519 C 0.15989 0.04306 0.16393 0.05163 0.16783 0.06019 C 0.17174 0.06829 0.17435 0.07825 0.17877 0.08519 C 0.1944 0.10903 0.19505 0.10857 0.2069 0.11575 C 0.21054 0.12315 0.21354 0.13172 0.21783 0.13797 C 0.2388 0.16806 0.24609 0.14561 0.27721 0.13241 C 0.28463 0.12477 0.29166 0.11899 0.29752 0.10741 C 0.29882 0.10463 0.30039 0.08542 0.30065 0.08519 C 0.30924 0.05926 0.3194 0.03519 0.32877 0.01019 C 0.33294 -0.00115 0.33567 -0.00902 0.34127 -0.02037 C 0.34635 -0.03125 0.35833 -0.04861 0.36315 -0.05648 C 0.38034 -0.08541 0.36875 -0.07615 0.38971 -0.08425 C 0.40429 -0.07685 0.42018 -0.07523 0.43346 -0.06203 C 0.43906 -0.05648 0.43906 -0.0412 0.44284 -0.03148 C 0.47578 0.05417 0.43984 -0.05046 0.45846 0.00463 C 0.46002 0.01852 0.4608 0.03264 0.46315 0.0463 C 0.47161 0.09723 0.46718 0.06551 0.47409 0.08797 C 0.4763 0.09514 0.47825 0.10255 0.48034 0.11019 C 0.48698 0.13519 0.48776 0.14445 0.49752 0.16575 C 0.49869 0.16829 0.50065 0.16945 0.50221 0.1713 C 0.52565 0.15834 0.54948 0.14746 0.57252 0.13241 C 0.57526 0.13056 0.5763 0.12431 0.57877 0.1213 C 0.58515 0.11297 0.59231 0.10649 0.59909 0.09908 L 0.61471 0.0463 C 0.61575 0.0426 0.61784 0.03519 0.61784 0.03519 C 0.61888 0.02223 0.61797 0.00834 0.62096 -0.0037 C 0.63372 -0.05717 0.62955 -0.03356 0.6444 -0.04814 C 0.65026 -0.05416 0.65586 -0.06111 0.66159 -0.06759 C 0.67409 -0.06574 0.68711 -0.06921 0.69909 -0.06203 C 0.70534 -0.05833 0.70911 -0.04652 0.71315 -0.03703 C 0.72382 -0.01134 0.73463 0.01482 0.74284 0.04352 C 0.75143 0.07408 0.74739 0.0625 0.75377 0.07963 C 0.75481 0.08612 0.75547 0.0926 0.7569 0.09908 C 0.75755 0.10209 0.75872 0.10463 0.76002 0.10741 C 0.76393 0.11598 0.76692 0.12686 0.77252 0.13241 C 0.77903 0.13866 0.78711 0.13797 0.7944 0.14075 C 0.79961 0.13982 0.80599 0.14399 0.81002 0.13797 C 0.81601 0.12825 0.81744 0.11204 0.82096 0.09908 C 0.82161 0.0963 0.822 0.09352 0.82252 0.09075 C 0.82409 0.08056 0.825 0.06991 0.82708 0.06019 C 0.83073 0.04399 0.83554 0.02871 0.83971 0.01297 C 0.84075 -0.00092 0.83945 -0.01597 0.84284 -0.0287 C 0.8483 -0.05 0.86731 -0.06388 0.87708 -0.07314 C 0.89843 0.00278 0.87513 -0.0905 0.89127 0.04908 C 0.89205 0.05672 0.897 0.06135 0.89909 0.06852 C 0.90169 0.07801 0.90286 0.08889 0.90534 0.09908 C 0.90833 0.11181 0.91289 0.12663 0.91784 0.13797 C 0.91914 0.14098 0.92083 0.14352 0.92239 0.1463 C 0.92291 0.15 0.92213 0.15556 0.92395 0.15741 C 0.93867 0.1713 0.94036 0.16713 0.95221 0.16019 C 0.95911 0.15116 0.98138 0.125 0.98815 0.11019 C 0.99062 0.10463 0.99088 0.09676 0.99284 0.09075 C 1.01914 0.00764 0.99961 0.08079 1.01614 0.01575 C 1.01718 0.00649 1.01679 -0.00393 1.01927 -0.01203 C 1.02083 -0.01689 1.02539 -0.0162 1.02721 -0.02037 C 1.02877 -0.0243 1.02721 -0.03055 1.02877 -0.03425 C 1.03242 -0.04351 1.04349 -0.05555 1.04909 -0.06203 C 1.05273 -0.05925 1.05703 -0.05856 1.05989 -0.0537 C 1.06562 -0.04421 1.07031 -0.03263 1.07409 -0.02037 C 1.07604 -0.01388 1.07604 -0.00555 1.07721 0.00186 C 1.0806 0.025 1.07916 0.01713 1.08502 0.03797 C 1.08659 0.05 1.08724 0.06227 1.08971 0.07408 C 1.09088 0.08033 1.09388 0.08519 1.09596 0.09075 C 1.09804 0.0963 1.10091 0.10093 1.10221 0.10741 C 1.10325 0.11297 1.10286 0.11991 1.10534 0.12408 C 1.10781 0.12801 1.13463 0.15417 1.13971 0.15741 C 1.1431 0.1595 1.147 0.15926 1.15065 0.16019 C 1.15638 0.15556 1.16393 0.1551 1.16784 0.1463 C 1.17161 0.13727 1.16901 0.12362 1.17096 0.11297 C 1.17422 0.09375 1.17838 0.07524 1.18346 0.05741 C 1.18502 0.05186 1.18606 0.04561 1.18815 0.04075 C 1.19023 0.03542 1.19362 0.03172 1.19596 0.02686 C 1.21458 -0.01388 1.18932 0.03288 1.21002 -0.0037 C 1.2181 -0.04004 1.20781 0.0007 1.21784 -0.02592 C 1.21875 -0.02847 1.21823 -0.03217 1.2194 -0.03425 C 1.22513 -0.04467 1.23294 -0.05092 1.23815 -0.06203 C 1.24023 -0.06666 1.24205 -0.07152 1.2444 -0.07592 C 1.24726 -0.08194 1.25377 -0.09259 1.25377 -0.09259 C 1.25846 -0.11805 1.25273 -0.09652 1.28346 -0.08981 C 1.3 -0.08634 1.31679 -0.08611 1.33346 -0.08425 C 1.34075 -0.08055 1.34778 -0.07592 1.35534 -0.07314 C 1.36614 -0.06944 1.37721 -0.06805 1.38815 -0.06481 C 1.38971 -0.06435 1.39114 -0.06296 1.39284 -0.06203 C 1.39635 -0.06018 1.40013 -0.05833 1.40377 -0.05648 C 1.4207 -0.03842 1.40299 -0.05439 1.43659 -0.04537 C 1.4414 -0.04421 1.44961 -0.02962 1.45221 -0.02592 C 1.45364 -0.02407 1.4556 -0.02291 1.4569 -0.02037 C 1.46028 -0.01365 1.46172 -0.003 1.46627 0.00186 C 1.47474 0.01065 1.48502 0.01297 1.4944 0.01852 C 1.49596 0.01945 1.49765 0.01968 1.49909 0.0213 C 1.52278 0.04653 1.5082 0.03033 1.53502 0.06297 C 1.53645 0.06482 1.53815 0.06644 1.53971 0.06852 C 1.54427 0.07454 1.547 0.07732 1.55065 0.08519 C 1.55182 0.08774 1.55377 0.09352 1.55377 0.09352 " pathEditMode="relative" ptsTypes="AAAAAAAAAAAAAAAAAAAAAAAAAAAAAAAAAAAAAAAAAAAAAAAAAAAAAAAAAAAAAAAAAAAAAAAAAAAAAAAAAAAAAAAAAAAAAAAAAAAAA">
                                      <p:cBhvr>
                                        <p:cTn id="30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5400000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33333E-6 1.48148E-6 L -0.13099 -0.60903 " pathEditMode="relative" rAng="0" ptsTypes="AA">
                                      <p:cBhvr>
                                        <p:cTn id="60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3046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8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8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9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9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ыба">
            <a:extLst>
              <a:ext uri="{FF2B5EF4-FFF2-40B4-BE49-F238E27FC236}">
                <a16:creationId xmlns="" xmlns:a16="http://schemas.microsoft.com/office/drawing/2014/main" id="{E05CD520-E276-486D-9645-5A7401A9DF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633251" y="5315056"/>
            <a:ext cx="1114636" cy="807586"/>
          </a:xfrm>
          <a:prstGeom prst="rect">
            <a:avLst/>
          </a:prstGeom>
        </p:spPr>
      </p:pic>
      <p:pic>
        <p:nvPicPr>
          <p:cNvPr id="8" name="рыба 2">
            <a:extLst>
              <a:ext uri="{FF2B5EF4-FFF2-40B4-BE49-F238E27FC236}">
                <a16:creationId xmlns="" xmlns:a16="http://schemas.microsoft.com/office/drawing/2014/main" id="{CFBFF534-D1D5-4E77-B77A-4583193738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539814" y="5793118"/>
            <a:ext cx="1357489" cy="983539"/>
          </a:xfrm>
          <a:prstGeom prst="rect">
            <a:avLst/>
          </a:prstGeom>
        </p:spPr>
      </p:pic>
      <p:pic>
        <p:nvPicPr>
          <p:cNvPr id="14" name="рыба 5">
            <a:extLst>
              <a:ext uri="{FF2B5EF4-FFF2-40B4-BE49-F238E27FC236}">
                <a16:creationId xmlns="" xmlns:a16="http://schemas.microsoft.com/office/drawing/2014/main" id="{8ABCED9D-55D6-4F91-BEAE-C391B8E366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431392" y="6099913"/>
            <a:ext cx="809909" cy="586802"/>
          </a:xfrm>
          <a:prstGeom prst="rect">
            <a:avLst/>
          </a:prstGeom>
        </p:spPr>
      </p:pic>
      <p:pic>
        <p:nvPicPr>
          <p:cNvPr id="16" name="рыба7">
            <a:extLst>
              <a:ext uri="{FF2B5EF4-FFF2-40B4-BE49-F238E27FC236}">
                <a16:creationId xmlns="" xmlns:a16="http://schemas.microsoft.com/office/drawing/2014/main" id="{AFAB3483-78EC-477A-9BCB-B00BF57F21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427034" y="5148027"/>
            <a:ext cx="1114636" cy="685335"/>
          </a:xfrm>
          <a:prstGeom prst="rect">
            <a:avLst/>
          </a:prstGeom>
        </p:spPr>
      </p:pic>
      <p:pic>
        <p:nvPicPr>
          <p:cNvPr id="17" name="рыба 8">
            <a:extLst>
              <a:ext uri="{FF2B5EF4-FFF2-40B4-BE49-F238E27FC236}">
                <a16:creationId xmlns="" xmlns:a16="http://schemas.microsoft.com/office/drawing/2014/main" id="{A97DD8C2-E63B-471D-AB5E-EBE0D1C48E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10111329" y="5508908"/>
            <a:ext cx="1515979" cy="1098370"/>
          </a:xfrm>
          <a:prstGeom prst="rect">
            <a:avLst/>
          </a:prstGeom>
        </p:spPr>
      </p:pic>
      <p:sp>
        <p:nvSpPr>
          <p:cNvPr id="11" name="waves1">
            <a:extLst>
              <a:ext uri="{FF2B5EF4-FFF2-40B4-BE49-F238E27FC236}">
                <a16:creationId xmlns="" xmlns:a16="http://schemas.microsoft.com/office/drawing/2014/main" id="{88408639-EAAC-4526-95EA-BBE170B93A08}"/>
              </a:ext>
            </a:extLst>
          </p:cNvPr>
          <p:cNvSpPr/>
          <p:nvPr/>
        </p:nvSpPr>
        <p:spPr>
          <a:xfrm>
            <a:off x="-313196" y="5598935"/>
            <a:ext cx="9883098" cy="1912333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230031"/>
              <a:gd name="connsiteX1" fmla="*/ 9224963 w 9225399"/>
              <a:gd name="connsiteY1" fmla="*/ 3011469 h 3230031"/>
              <a:gd name="connsiteX2" fmla="*/ 1351797 w 9225399"/>
              <a:gd name="connsiteY2" fmla="*/ 3012654 h 3230031"/>
              <a:gd name="connsiteX3" fmla="*/ 0 w 9225399"/>
              <a:gd name="connsiteY3" fmla="*/ 3001944 h 3230031"/>
              <a:gd name="connsiteX4" fmla="*/ 33337 w 9225399"/>
              <a:gd name="connsiteY4" fmla="*/ 58719 h 3230031"/>
              <a:gd name="connsiteX5" fmla="*/ 175708 w 9225399"/>
              <a:gd name="connsiteY5" fmla="*/ 131211 h 3230031"/>
              <a:gd name="connsiteX6" fmla="*/ 377163 w 9225399"/>
              <a:gd name="connsiteY6" fmla="*/ 63922 h 3230031"/>
              <a:gd name="connsiteX7" fmla="*/ 625765 w 9225399"/>
              <a:gd name="connsiteY7" fmla="*/ 164547 h 3230031"/>
              <a:gd name="connsiteX8" fmla="*/ 858039 w 9225399"/>
              <a:gd name="connsiteY8" fmla="*/ 69840 h 3230031"/>
              <a:gd name="connsiteX9" fmla="*/ 1063915 w 9225399"/>
              <a:gd name="connsiteY9" fmla="*/ 164548 h 3230031"/>
              <a:gd name="connsiteX10" fmla="*/ 1318709 w 9225399"/>
              <a:gd name="connsiteY10" fmla="*/ 71678 h 3230031"/>
              <a:gd name="connsiteX11" fmla="*/ 1497303 w 9225399"/>
              <a:gd name="connsiteY11" fmla="*/ 159784 h 3230031"/>
              <a:gd name="connsiteX12" fmla="*/ 1696512 w 9225399"/>
              <a:gd name="connsiteY12" fmla="*/ 76985 h 3230031"/>
              <a:gd name="connsiteX13" fmla="*/ 2030702 w 9225399"/>
              <a:gd name="connsiteY13" fmla="*/ 214553 h 3230031"/>
              <a:gd name="connsiteX14" fmla="*/ 2297403 w 9225399"/>
              <a:gd name="connsiteY14" fmla="*/ 63922 h 3230031"/>
              <a:gd name="connsiteX15" fmla="*/ 2595058 w 9225399"/>
              <a:gd name="connsiteY15" fmla="*/ 195503 h 3230031"/>
              <a:gd name="connsiteX16" fmla="*/ 2846043 w 9225399"/>
              <a:gd name="connsiteY16" fmla="*/ 37797 h 3230031"/>
              <a:gd name="connsiteX17" fmla="*/ 3123696 w 9225399"/>
              <a:gd name="connsiteY17" fmla="*/ 188359 h 3230031"/>
              <a:gd name="connsiteX18" fmla="*/ 3394683 w 9225399"/>
              <a:gd name="connsiteY18" fmla="*/ 24734 h 3230031"/>
              <a:gd name="connsiteX19" fmla="*/ 3690433 w 9225399"/>
              <a:gd name="connsiteY19" fmla="*/ 152640 h 3230031"/>
              <a:gd name="connsiteX20" fmla="*/ 3930260 w 9225399"/>
              <a:gd name="connsiteY20" fmla="*/ 11671 h 3230031"/>
              <a:gd name="connsiteX21" fmla="*/ 4209546 w 9225399"/>
              <a:gd name="connsiteY21" fmla="*/ 145496 h 3230031"/>
              <a:gd name="connsiteX22" fmla="*/ 4465837 w 9225399"/>
              <a:gd name="connsiteY22" fmla="*/ 11671 h 3230031"/>
              <a:gd name="connsiteX23" fmla="*/ 4759615 w 9225399"/>
              <a:gd name="connsiteY23" fmla="*/ 152640 h 3230031"/>
              <a:gd name="connsiteX24" fmla="*/ 4920267 w 9225399"/>
              <a:gd name="connsiteY24" fmla="*/ 82530 h 3230031"/>
              <a:gd name="connsiteX25" fmla="*/ 5053666 w 9225399"/>
              <a:gd name="connsiteY25" fmla="*/ 24734 h 3230031"/>
              <a:gd name="connsiteX26" fmla="*/ 5404933 w 9225399"/>
              <a:gd name="connsiteY26" fmla="*/ 183596 h 3230031"/>
              <a:gd name="connsiteX27" fmla="*/ 5716674 w 9225399"/>
              <a:gd name="connsiteY27" fmla="*/ 22353 h 3230031"/>
              <a:gd name="connsiteX28" fmla="*/ 6011881 w 9225399"/>
              <a:gd name="connsiteY28" fmla="*/ 172371 h 3230031"/>
              <a:gd name="connsiteX29" fmla="*/ 6267332 w 9225399"/>
              <a:gd name="connsiteY29" fmla="*/ 21196 h 3230031"/>
              <a:gd name="connsiteX30" fmla="*/ 6542378 w 9225399"/>
              <a:gd name="connsiteY30" fmla="*/ 134384 h 3230031"/>
              <a:gd name="connsiteX31" fmla="*/ 6798759 w 9225399"/>
              <a:gd name="connsiteY31" fmla="*/ 21671 h 3230031"/>
              <a:gd name="connsiteX32" fmla="*/ 7082128 w 9225399"/>
              <a:gd name="connsiteY32" fmla="*/ 150259 h 3230031"/>
              <a:gd name="connsiteX33" fmla="*/ 7348647 w 9225399"/>
              <a:gd name="connsiteY33" fmla="*/ 10514 h 3230031"/>
              <a:gd name="connsiteX34" fmla="*/ 7590537 w 9225399"/>
              <a:gd name="connsiteY34" fmla="*/ 155770 h 3230031"/>
              <a:gd name="connsiteX35" fmla="*/ 7943460 w 9225399"/>
              <a:gd name="connsiteY35" fmla="*/ 1783 h 3230031"/>
              <a:gd name="connsiteX36" fmla="*/ 8152897 w 9225399"/>
              <a:gd name="connsiteY36" fmla="*/ 135178 h 3230031"/>
              <a:gd name="connsiteX37" fmla="*/ 8466406 w 9225399"/>
              <a:gd name="connsiteY37" fmla="*/ 31515 h 3230031"/>
              <a:gd name="connsiteX38" fmla="*/ 8679153 w 9225399"/>
              <a:gd name="connsiteY38" fmla="*/ 166134 h 3230031"/>
              <a:gd name="connsiteX39" fmla="*/ 8914896 w 9225399"/>
              <a:gd name="connsiteY39" fmla="*/ 5003 h 3230031"/>
              <a:gd name="connsiteX40" fmla="*/ 9177990 w 9225399"/>
              <a:gd name="connsiteY40" fmla="*/ 67595 h 3230031"/>
              <a:gd name="connsiteX0" fmla="*/ 9219217 w 9260572"/>
              <a:gd name="connsiteY0" fmla="*/ 208585 h 3518052"/>
              <a:gd name="connsiteX1" fmla="*/ 9260136 w 9260572"/>
              <a:gd name="connsiteY1" fmla="*/ 3149058 h 3518052"/>
              <a:gd name="connsiteX2" fmla="*/ 1386970 w 9260572"/>
              <a:gd name="connsiteY2" fmla="*/ 3150243 h 3518052"/>
              <a:gd name="connsiteX3" fmla="*/ 68510 w 9260572"/>
              <a:gd name="connsiteY3" fmla="*/ 196308 h 3518052"/>
              <a:gd name="connsiteX4" fmla="*/ 210881 w 9260572"/>
              <a:gd name="connsiteY4" fmla="*/ 268800 h 3518052"/>
              <a:gd name="connsiteX5" fmla="*/ 412336 w 9260572"/>
              <a:gd name="connsiteY5" fmla="*/ 201511 h 3518052"/>
              <a:gd name="connsiteX6" fmla="*/ 660938 w 9260572"/>
              <a:gd name="connsiteY6" fmla="*/ 302136 h 3518052"/>
              <a:gd name="connsiteX7" fmla="*/ 893212 w 9260572"/>
              <a:gd name="connsiteY7" fmla="*/ 207429 h 3518052"/>
              <a:gd name="connsiteX8" fmla="*/ 1099088 w 9260572"/>
              <a:gd name="connsiteY8" fmla="*/ 302137 h 3518052"/>
              <a:gd name="connsiteX9" fmla="*/ 1353882 w 9260572"/>
              <a:gd name="connsiteY9" fmla="*/ 209267 h 3518052"/>
              <a:gd name="connsiteX10" fmla="*/ 1532476 w 9260572"/>
              <a:gd name="connsiteY10" fmla="*/ 297373 h 3518052"/>
              <a:gd name="connsiteX11" fmla="*/ 1731685 w 9260572"/>
              <a:gd name="connsiteY11" fmla="*/ 214574 h 3518052"/>
              <a:gd name="connsiteX12" fmla="*/ 2065875 w 9260572"/>
              <a:gd name="connsiteY12" fmla="*/ 352142 h 3518052"/>
              <a:gd name="connsiteX13" fmla="*/ 2332576 w 9260572"/>
              <a:gd name="connsiteY13" fmla="*/ 201511 h 3518052"/>
              <a:gd name="connsiteX14" fmla="*/ 2630231 w 9260572"/>
              <a:gd name="connsiteY14" fmla="*/ 333092 h 3518052"/>
              <a:gd name="connsiteX15" fmla="*/ 2881216 w 9260572"/>
              <a:gd name="connsiteY15" fmla="*/ 175386 h 3518052"/>
              <a:gd name="connsiteX16" fmla="*/ 3158869 w 9260572"/>
              <a:gd name="connsiteY16" fmla="*/ 325948 h 3518052"/>
              <a:gd name="connsiteX17" fmla="*/ 3429856 w 9260572"/>
              <a:gd name="connsiteY17" fmla="*/ 162323 h 3518052"/>
              <a:gd name="connsiteX18" fmla="*/ 3725606 w 9260572"/>
              <a:gd name="connsiteY18" fmla="*/ 290229 h 3518052"/>
              <a:gd name="connsiteX19" fmla="*/ 3965433 w 9260572"/>
              <a:gd name="connsiteY19" fmla="*/ 149260 h 3518052"/>
              <a:gd name="connsiteX20" fmla="*/ 4244719 w 9260572"/>
              <a:gd name="connsiteY20" fmla="*/ 283085 h 3518052"/>
              <a:gd name="connsiteX21" fmla="*/ 4501010 w 9260572"/>
              <a:gd name="connsiteY21" fmla="*/ 149260 h 3518052"/>
              <a:gd name="connsiteX22" fmla="*/ 4794788 w 9260572"/>
              <a:gd name="connsiteY22" fmla="*/ 290229 h 3518052"/>
              <a:gd name="connsiteX23" fmla="*/ 4955440 w 9260572"/>
              <a:gd name="connsiteY23" fmla="*/ 220119 h 3518052"/>
              <a:gd name="connsiteX24" fmla="*/ 5088839 w 9260572"/>
              <a:gd name="connsiteY24" fmla="*/ 162323 h 3518052"/>
              <a:gd name="connsiteX25" fmla="*/ 5440106 w 9260572"/>
              <a:gd name="connsiteY25" fmla="*/ 321185 h 3518052"/>
              <a:gd name="connsiteX26" fmla="*/ 5751847 w 9260572"/>
              <a:gd name="connsiteY26" fmla="*/ 159942 h 3518052"/>
              <a:gd name="connsiteX27" fmla="*/ 6047054 w 9260572"/>
              <a:gd name="connsiteY27" fmla="*/ 309960 h 3518052"/>
              <a:gd name="connsiteX28" fmla="*/ 6302505 w 9260572"/>
              <a:gd name="connsiteY28" fmla="*/ 158785 h 3518052"/>
              <a:gd name="connsiteX29" fmla="*/ 6577551 w 9260572"/>
              <a:gd name="connsiteY29" fmla="*/ 271973 h 3518052"/>
              <a:gd name="connsiteX30" fmla="*/ 6833932 w 9260572"/>
              <a:gd name="connsiteY30" fmla="*/ 159260 h 3518052"/>
              <a:gd name="connsiteX31" fmla="*/ 7117301 w 9260572"/>
              <a:gd name="connsiteY31" fmla="*/ 287848 h 3518052"/>
              <a:gd name="connsiteX32" fmla="*/ 7383820 w 9260572"/>
              <a:gd name="connsiteY32" fmla="*/ 148103 h 3518052"/>
              <a:gd name="connsiteX33" fmla="*/ 7625710 w 9260572"/>
              <a:gd name="connsiteY33" fmla="*/ 293359 h 3518052"/>
              <a:gd name="connsiteX34" fmla="*/ 7978633 w 9260572"/>
              <a:gd name="connsiteY34" fmla="*/ 139372 h 3518052"/>
              <a:gd name="connsiteX35" fmla="*/ 8188070 w 9260572"/>
              <a:gd name="connsiteY35" fmla="*/ 272767 h 3518052"/>
              <a:gd name="connsiteX36" fmla="*/ 8501579 w 9260572"/>
              <a:gd name="connsiteY36" fmla="*/ 169104 h 3518052"/>
              <a:gd name="connsiteX37" fmla="*/ 8714326 w 9260572"/>
              <a:gd name="connsiteY37" fmla="*/ 303723 h 3518052"/>
              <a:gd name="connsiteX38" fmla="*/ 8950069 w 9260572"/>
              <a:gd name="connsiteY38" fmla="*/ 142592 h 3518052"/>
              <a:gd name="connsiteX39" fmla="*/ 9213163 w 9260572"/>
              <a:gd name="connsiteY39" fmla="*/ 205184 h 3518052"/>
              <a:gd name="connsiteX0" fmla="*/ 9057350 w 9098705"/>
              <a:gd name="connsiteY0" fmla="*/ 174415 h 3479356"/>
              <a:gd name="connsiteX1" fmla="*/ 9098269 w 9098705"/>
              <a:gd name="connsiteY1" fmla="*/ 3114888 h 3479356"/>
              <a:gd name="connsiteX2" fmla="*/ 1225103 w 9098705"/>
              <a:gd name="connsiteY2" fmla="*/ 3116073 h 3479356"/>
              <a:gd name="connsiteX3" fmla="*/ 49014 w 9098705"/>
              <a:gd name="connsiteY3" fmla="*/ 234630 h 3479356"/>
              <a:gd name="connsiteX4" fmla="*/ 250469 w 9098705"/>
              <a:gd name="connsiteY4" fmla="*/ 167341 h 3479356"/>
              <a:gd name="connsiteX5" fmla="*/ 499071 w 9098705"/>
              <a:gd name="connsiteY5" fmla="*/ 267966 h 3479356"/>
              <a:gd name="connsiteX6" fmla="*/ 731345 w 9098705"/>
              <a:gd name="connsiteY6" fmla="*/ 173259 h 3479356"/>
              <a:gd name="connsiteX7" fmla="*/ 937221 w 9098705"/>
              <a:gd name="connsiteY7" fmla="*/ 267967 h 3479356"/>
              <a:gd name="connsiteX8" fmla="*/ 1192015 w 9098705"/>
              <a:gd name="connsiteY8" fmla="*/ 175097 h 3479356"/>
              <a:gd name="connsiteX9" fmla="*/ 1370609 w 9098705"/>
              <a:gd name="connsiteY9" fmla="*/ 263203 h 3479356"/>
              <a:gd name="connsiteX10" fmla="*/ 1569818 w 9098705"/>
              <a:gd name="connsiteY10" fmla="*/ 180404 h 3479356"/>
              <a:gd name="connsiteX11" fmla="*/ 1904008 w 9098705"/>
              <a:gd name="connsiteY11" fmla="*/ 317972 h 3479356"/>
              <a:gd name="connsiteX12" fmla="*/ 2170709 w 9098705"/>
              <a:gd name="connsiteY12" fmla="*/ 167341 h 3479356"/>
              <a:gd name="connsiteX13" fmla="*/ 2468364 w 9098705"/>
              <a:gd name="connsiteY13" fmla="*/ 298922 h 3479356"/>
              <a:gd name="connsiteX14" fmla="*/ 2719349 w 9098705"/>
              <a:gd name="connsiteY14" fmla="*/ 141216 h 3479356"/>
              <a:gd name="connsiteX15" fmla="*/ 2997002 w 9098705"/>
              <a:gd name="connsiteY15" fmla="*/ 291778 h 3479356"/>
              <a:gd name="connsiteX16" fmla="*/ 3267989 w 9098705"/>
              <a:gd name="connsiteY16" fmla="*/ 128153 h 3479356"/>
              <a:gd name="connsiteX17" fmla="*/ 3563739 w 9098705"/>
              <a:gd name="connsiteY17" fmla="*/ 256059 h 3479356"/>
              <a:gd name="connsiteX18" fmla="*/ 3803566 w 9098705"/>
              <a:gd name="connsiteY18" fmla="*/ 115090 h 3479356"/>
              <a:gd name="connsiteX19" fmla="*/ 4082852 w 9098705"/>
              <a:gd name="connsiteY19" fmla="*/ 248915 h 3479356"/>
              <a:gd name="connsiteX20" fmla="*/ 4339143 w 9098705"/>
              <a:gd name="connsiteY20" fmla="*/ 115090 h 3479356"/>
              <a:gd name="connsiteX21" fmla="*/ 4632921 w 9098705"/>
              <a:gd name="connsiteY21" fmla="*/ 256059 h 3479356"/>
              <a:gd name="connsiteX22" fmla="*/ 4793573 w 9098705"/>
              <a:gd name="connsiteY22" fmla="*/ 185949 h 3479356"/>
              <a:gd name="connsiteX23" fmla="*/ 4926972 w 9098705"/>
              <a:gd name="connsiteY23" fmla="*/ 128153 h 3479356"/>
              <a:gd name="connsiteX24" fmla="*/ 5278239 w 9098705"/>
              <a:gd name="connsiteY24" fmla="*/ 287015 h 3479356"/>
              <a:gd name="connsiteX25" fmla="*/ 5589980 w 9098705"/>
              <a:gd name="connsiteY25" fmla="*/ 125772 h 3479356"/>
              <a:gd name="connsiteX26" fmla="*/ 5885187 w 9098705"/>
              <a:gd name="connsiteY26" fmla="*/ 275790 h 3479356"/>
              <a:gd name="connsiteX27" fmla="*/ 6140638 w 9098705"/>
              <a:gd name="connsiteY27" fmla="*/ 124615 h 3479356"/>
              <a:gd name="connsiteX28" fmla="*/ 6415684 w 9098705"/>
              <a:gd name="connsiteY28" fmla="*/ 237803 h 3479356"/>
              <a:gd name="connsiteX29" fmla="*/ 6672065 w 9098705"/>
              <a:gd name="connsiteY29" fmla="*/ 125090 h 3479356"/>
              <a:gd name="connsiteX30" fmla="*/ 6955434 w 9098705"/>
              <a:gd name="connsiteY30" fmla="*/ 253678 h 3479356"/>
              <a:gd name="connsiteX31" fmla="*/ 7221953 w 9098705"/>
              <a:gd name="connsiteY31" fmla="*/ 113933 h 3479356"/>
              <a:gd name="connsiteX32" fmla="*/ 7463843 w 9098705"/>
              <a:gd name="connsiteY32" fmla="*/ 259189 h 3479356"/>
              <a:gd name="connsiteX33" fmla="*/ 7816766 w 9098705"/>
              <a:gd name="connsiteY33" fmla="*/ 105202 h 3479356"/>
              <a:gd name="connsiteX34" fmla="*/ 8026203 w 9098705"/>
              <a:gd name="connsiteY34" fmla="*/ 238597 h 3479356"/>
              <a:gd name="connsiteX35" fmla="*/ 8339712 w 9098705"/>
              <a:gd name="connsiteY35" fmla="*/ 134934 h 3479356"/>
              <a:gd name="connsiteX36" fmla="*/ 8552459 w 9098705"/>
              <a:gd name="connsiteY36" fmla="*/ 269553 h 3479356"/>
              <a:gd name="connsiteX37" fmla="*/ 8788202 w 9098705"/>
              <a:gd name="connsiteY37" fmla="*/ 108422 h 3479356"/>
              <a:gd name="connsiteX38" fmla="*/ 9051296 w 9098705"/>
              <a:gd name="connsiteY38" fmla="*/ 171014 h 3479356"/>
              <a:gd name="connsiteX0" fmla="*/ 8836856 w 8878211"/>
              <a:gd name="connsiteY0" fmla="*/ 195177 h 3504318"/>
              <a:gd name="connsiteX1" fmla="*/ 8877775 w 8878211"/>
              <a:gd name="connsiteY1" fmla="*/ 3135650 h 3504318"/>
              <a:gd name="connsiteX2" fmla="*/ 1004609 w 8878211"/>
              <a:gd name="connsiteY2" fmla="*/ 3136835 h 3504318"/>
              <a:gd name="connsiteX3" fmla="*/ 29975 w 8878211"/>
              <a:gd name="connsiteY3" fmla="*/ 188103 h 3504318"/>
              <a:gd name="connsiteX4" fmla="*/ 278577 w 8878211"/>
              <a:gd name="connsiteY4" fmla="*/ 288728 h 3504318"/>
              <a:gd name="connsiteX5" fmla="*/ 510851 w 8878211"/>
              <a:gd name="connsiteY5" fmla="*/ 194021 h 3504318"/>
              <a:gd name="connsiteX6" fmla="*/ 716727 w 8878211"/>
              <a:gd name="connsiteY6" fmla="*/ 288729 h 3504318"/>
              <a:gd name="connsiteX7" fmla="*/ 971521 w 8878211"/>
              <a:gd name="connsiteY7" fmla="*/ 195859 h 3504318"/>
              <a:gd name="connsiteX8" fmla="*/ 1150115 w 8878211"/>
              <a:gd name="connsiteY8" fmla="*/ 283965 h 3504318"/>
              <a:gd name="connsiteX9" fmla="*/ 1349324 w 8878211"/>
              <a:gd name="connsiteY9" fmla="*/ 201166 h 3504318"/>
              <a:gd name="connsiteX10" fmla="*/ 1683514 w 8878211"/>
              <a:gd name="connsiteY10" fmla="*/ 338734 h 3504318"/>
              <a:gd name="connsiteX11" fmla="*/ 1950215 w 8878211"/>
              <a:gd name="connsiteY11" fmla="*/ 188103 h 3504318"/>
              <a:gd name="connsiteX12" fmla="*/ 2247870 w 8878211"/>
              <a:gd name="connsiteY12" fmla="*/ 319684 h 3504318"/>
              <a:gd name="connsiteX13" fmla="*/ 2498855 w 8878211"/>
              <a:gd name="connsiteY13" fmla="*/ 161978 h 3504318"/>
              <a:gd name="connsiteX14" fmla="*/ 2776508 w 8878211"/>
              <a:gd name="connsiteY14" fmla="*/ 312540 h 3504318"/>
              <a:gd name="connsiteX15" fmla="*/ 3047495 w 8878211"/>
              <a:gd name="connsiteY15" fmla="*/ 148915 h 3504318"/>
              <a:gd name="connsiteX16" fmla="*/ 3343245 w 8878211"/>
              <a:gd name="connsiteY16" fmla="*/ 276821 h 3504318"/>
              <a:gd name="connsiteX17" fmla="*/ 3583072 w 8878211"/>
              <a:gd name="connsiteY17" fmla="*/ 135852 h 3504318"/>
              <a:gd name="connsiteX18" fmla="*/ 3862358 w 8878211"/>
              <a:gd name="connsiteY18" fmla="*/ 269677 h 3504318"/>
              <a:gd name="connsiteX19" fmla="*/ 4118649 w 8878211"/>
              <a:gd name="connsiteY19" fmla="*/ 135852 h 3504318"/>
              <a:gd name="connsiteX20" fmla="*/ 4412427 w 8878211"/>
              <a:gd name="connsiteY20" fmla="*/ 276821 h 3504318"/>
              <a:gd name="connsiteX21" fmla="*/ 4573079 w 8878211"/>
              <a:gd name="connsiteY21" fmla="*/ 206711 h 3504318"/>
              <a:gd name="connsiteX22" fmla="*/ 4706478 w 8878211"/>
              <a:gd name="connsiteY22" fmla="*/ 148915 h 3504318"/>
              <a:gd name="connsiteX23" fmla="*/ 5057745 w 8878211"/>
              <a:gd name="connsiteY23" fmla="*/ 307777 h 3504318"/>
              <a:gd name="connsiteX24" fmla="*/ 5369486 w 8878211"/>
              <a:gd name="connsiteY24" fmla="*/ 146534 h 3504318"/>
              <a:gd name="connsiteX25" fmla="*/ 5664693 w 8878211"/>
              <a:gd name="connsiteY25" fmla="*/ 296552 h 3504318"/>
              <a:gd name="connsiteX26" fmla="*/ 5920144 w 8878211"/>
              <a:gd name="connsiteY26" fmla="*/ 145377 h 3504318"/>
              <a:gd name="connsiteX27" fmla="*/ 6195190 w 8878211"/>
              <a:gd name="connsiteY27" fmla="*/ 258565 h 3504318"/>
              <a:gd name="connsiteX28" fmla="*/ 6451571 w 8878211"/>
              <a:gd name="connsiteY28" fmla="*/ 145852 h 3504318"/>
              <a:gd name="connsiteX29" fmla="*/ 6734940 w 8878211"/>
              <a:gd name="connsiteY29" fmla="*/ 274440 h 3504318"/>
              <a:gd name="connsiteX30" fmla="*/ 7001459 w 8878211"/>
              <a:gd name="connsiteY30" fmla="*/ 134695 h 3504318"/>
              <a:gd name="connsiteX31" fmla="*/ 7243349 w 8878211"/>
              <a:gd name="connsiteY31" fmla="*/ 279951 h 3504318"/>
              <a:gd name="connsiteX32" fmla="*/ 7596272 w 8878211"/>
              <a:gd name="connsiteY32" fmla="*/ 125964 h 3504318"/>
              <a:gd name="connsiteX33" fmla="*/ 7805709 w 8878211"/>
              <a:gd name="connsiteY33" fmla="*/ 259359 h 3504318"/>
              <a:gd name="connsiteX34" fmla="*/ 8119218 w 8878211"/>
              <a:gd name="connsiteY34" fmla="*/ 155696 h 3504318"/>
              <a:gd name="connsiteX35" fmla="*/ 8331965 w 8878211"/>
              <a:gd name="connsiteY35" fmla="*/ 290315 h 3504318"/>
              <a:gd name="connsiteX36" fmla="*/ 8567708 w 8878211"/>
              <a:gd name="connsiteY36" fmla="*/ 129184 h 3504318"/>
              <a:gd name="connsiteX37" fmla="*/ 8830802 w 8878211"/>
              <a:gd name="connsiteY37" fmla="*/ 191776 h 3504318"/>
              <a:gd name="connsiteX0" fmla="*/ 8702128 w 8743483"/>
              <a:gd name="connsiteY0" fmla="*/ 152022 h 3454891"/>
              <a:gd name="connsiteX1" fmla="*/ 8743047 w 8743483"/>
              <a:gd name="connsiteY1" fmla="*/ 3092495 h 3454891"/>
              <a:gd name="connsiteX2" fmla="*/ 869881 w 8743483"/>
              <a:gd name="connsiteY2" fmla="*/ 3093680 h 3454891"/>
              <a:gd name="connsiteX3" fmla="*/ 143849 w 8743483"/>
              <a:gd name="connsiteY3" fmla="*/ 245573 h 3454891"/>
              <a:gd name="connsiteX4" fmla="*/ 376123 w 8743483"/>
              <a:gd name="connsiteY4" fmla="*/ 150866 h 3454891"/>
              <a:gd name="connsiteX5" fmla="*/ 581999 w 8743483"/>
              <a:gd name="connsiteY5" fmla="*/ 245574 h 3454891"/>
              <a:gd name="connsiteX6" fmla="*/ 836793 w 8743483"/>
              <a:gd name="connsiteY6" fmla="*/ 152704 h 3454891"/>
              <a:gd name="connsiteX7" fmla="*/ 1015387 w 8743483"/>
              <a:gd name="connsiteY7" fmla="*/ 240810 h 3454891"/>
              <a:gd name="connsiteX8" fmla="*/ 1214596 w 8743483"/>
              <a:gd name="connsiteY8" fmla="*/ 158011 h 3454891"/>
              <a:gd name="connsiteX9" fmla="*/ 1548786 w 8743483"/>
              <a:gd name="connsiteY9" fmla="*/ 295579 h 3454891"/>
              <a:gd name="connsiteX10" fmla="*/ 1815487 w 8743483"/>
              <a:gd name="connsiteY10" fmla="*/ 144948 h 3454891"/>
              <a:gd name="connsiteX11" fmla="*/ 2113142 w 8743483"/>
              <a:gd name="connsiteY11" fmla="*/ 276529 h 3454891"/>
              <a:gd name="connsiteX12" fmla="*/ 2364127 w 8743483"/>
              <a:gd name="connsiteY12" fmla="*/ 118823 h 3454891"/>
              <a:gd name="connsiteX13" fmla="*/ 2641780 w 8743483"/>
              <a:gd name="connsiteY13" fmla="*/ 269385 h 3454891"/>
              <a:gd name="connsiteX14" fmla="*/ 2912767 w 8743483"/>
              <a:gd name="connsiteY14" fmla="*/ 105760 h 3454891"/>
              <a:gd name="connsiteX15" fmla="*/ 3208517 w 8743483"/>
              <a:gd name="connsiteY15" fmla="*/ 233666 h 3454891"/>
              <a:gd name="connsiteX16" fmla="*/ 3448344 w 8743483"/>
              <a:gd name="connsiteY16" fmla="*/ 92697 h 3454891"/>
              <a:gd name="connsiteX17" fmla="*/ 3727630 w 8743483"/>
              <a:gd name="connsiteY17" fmla="*/ 226522 h 3454891"/>
              <a:gd name="connsiteX18" fmla="*/ 3983921 w 8743483"/>
              <a:gd name="connsiteY18" fmla="*/ 92697 h 3454891"/>
              <a:gd name="connsiteX19" fmla="*/ 4277699 w 8743483"/>
              <a:gd name="connsiteY19" fmla="*/ 233666 h 3454891"/>
              <a:gd name="connsiteX20" fmla="*/ 4438351 w 8743483"/>
              <a:gd name="connsiteY20" fmla="*/ 163556 h 3454891"/>
              <a:gd name="connsiteX21" fmla="*/ 4571750 w 8743483"/>
              <a:gd name="connsiteY21" fmla="*/ 105760 h 3454891"/>
              <a:gd name="connsiteX22" fmla="*/ 4923017 w 8743483"/>
              <a:gd name="connsiteY22" fmla="*/ 264622 h 3454891"/>
              <a:gd name="connsiteX23" fmla="*/ 5234758 w 8743483"/>
              <a:gd name="connsiteY23" fmla="*/ 103379 h 3454891"/>
              <a:gd name="connsiteX24" fmla="*/ 5529965 w 8743483"/>
              <a:gd name="connsiteY24" fmla="*/ 253397 h 3454891"/>
              <a:gd name="connsiteX25" fmla="*/ 5785416 w 8743483"/>
              <a:gd name="connsiteY25" fmla="*/ 102222 h 3454891"/>
              <a:gd name="connsiteX26" fmla="*/ 6060462 w 8743483"/>
              <a:gd name="connsiteY26" fmla="*/ 215410 h 3454891"/>
              <a:gd name="connsiteX27" fmla="*/ 6316843 w 8743483"/>
              <a:gd name="connsiteY27" fmla="*/ 102697 h 3454891"/>
              <a:gd name="connsiteX28" fmla="*/ 6600212 w 8743483"/>
              <a:gd name="connsiteY28" fmla="*/ 231285 h 3454891"/>
              <a:gd name="connsiteX29" fmla="*/ 6866731 w 8743483"/>
              <a:gd name="connsiteY29" fmla="*/ 91540 h 3454891"/>
              <a:gd name="connsiteX30" fmla="*/ 7108621 w 8743483"/>
              <a:gd name="connsiteY30" fmla="*/ 236796 h 3454891"/>
              <a:gd name="connsiteX31" fmla="*/ 7461544 w 8743483"/>
              <a:gd name="connsiteY31" fmla="*/ 82809 h 3454891"/>
              <a:gd name="connsiteX32" fmla="*/ 7670981 w 8743483"/>
              <a:gd name="connsiteY32" fmla="*/ 216204 h 3454891"/>
              <a:gd name="connsiteX33" fmla="*/ 7984490 w 8743483"/>
              <a:gd name="connsiteY33" fmla="*/ 112541 h 3454891"/>
              <a:gd name="connsiteX34" fmla="*/ 8197237 w 8743483"/>
              <a:gd name="connsiteY34" fmla="*/ 247160 h 3454891"/>
              <a:gd name="connsiteX35" fmla="*/ 8432980 w 8743483"/>
              <a:gd name="connsiteY35" fmla="*/ 86029 h 3454891"/>
              <a:gd name="connsiteX36" fmla="*/ 8696074 w 8743483"/>
              <a:gd name="connsiteY36" fmla="*/ 148621 h 3454891"/>
              <a:gd name="connsiteX0" fmla="*/ 8596917 w 8638272"/>
              <a:gd name="connsiteY0" fmla="*/ 191981 h 3500752"/>
              <a:gd name="connsiteX1" fmla="*/ 8637836 w 8638272"/>
              <a:gd name="connsiteY1" fmla="*/ 3132454 h 3500752"/>
              <a:gd name="connsiteX2" fmla="*/ 764670 w 8638272"/>
              <a:gd name="connsiteY2" fmla="*/ 3133639 h 3500752"/>
              <a:gd name="connsiteX3" fmla="*/ 270912 w 8638272"/>
              <a:gd name="connsiteY3" fmla="*/ 190825 h 3500752"/>
              <a:gd name="connsiteX4" fmla="*/ 476788 w 8638272"/>
              <a:gd name="connsiteY4" fmla="*/ 285533 h 3500752"/>
              <a:gd name="connsiteX5" fmla="*/ 731582 w 8638272"/>
              <a:gd name="connsiteY5" fmla="*/ 192663 h 3500752"/>
              <a:gd name="connsiteX6" fmla="*/ 910176 w 8638272"/>
              <a:gd name="connsiteY6" fmla="*/ 280769 h 3500752"/>
              <a:gd name="connsiteX7" fmla="*/ 1109385 w 8638272"/>
              <a:gd name="connsiteY7" fmla="*/ 197970 h 3500752"/>
              <a:gd name="connsiteX8" fmla="*/ 1443575 w 8638272"/>
              <a:gd name="connsiteY8" fmla="*/ 335538 h 3500752"/>
              <a:gd name="connsiteX9" fmla="*/ 1710276 w 8638272"/>
              <a:gd name="connsiteY9" fmla="*/ 184907 h 3500752"/>
              <a:gd name="connsiteX10" fmla="*/ 2007931 w 8638272"/>
              <a:gd name="connsiteY10" fmla="*/ 316488 h 3500752"/>
              <a:gd name="connsiteX11" fmla="*/ 2258916 w 8638272"/>
              <a:gd name="connsiteY11" fmla="*/ 158782 h 3500752"/>
              <a:gd name="connsiteX12" fmla="*/ 2536569 w 8638272"/>
              <a:gd name="connsiteY12" fmla="*/ 309344 h 3500752"/>
              <a:gd name="connsiteX13" fmla="*/ 2807556 w 8638272"/>
              <a:gd name="connsiteY13" fmla="*/ 145719 h 3500752"/>
              <a:gd name="connsiteX14" fmla="*/ 3103306 w 8638272"/>
              <a:gd name="connsiteY14" fmla="*/ 273625 h 3500752"/>
              <a:gd name="connsiteX15" fmla="*/ 3343133 w 8638272"/>
              <a:gd name="connsiteY15" fmla="*/ 132656 h 3500752"/>
              <a:gd name="connsiteX16" fmla="*/ 3622419 w 8638272"/>
              <a:gd name="connsiteY16" fmla="*/ 266481 h 3500752"/>
              <a:gd name="connsiteX17" fmla="*/ 3878710 w 8638272"/>
              <a:gd name="connsiteY17" fmla="*/ 132656 h 3500752"/>
              <a:gd name="connsiteX18" fmla="*/ 4172488 w 8638272"/>
              <a:gd name="connsiteY18" fmla="*/ 273625 h 3500752"/>
              <a:gd name="connsiteX19" fmla="*/ 4333140 w 8638272"/>
              <a:gd name="connsiteY19" fmla="*/ 203515 h 3500752"/>
              <a:gd name="connsiteX20" fmla="*/ 4466539 w 8638272"/>
              <a:gd name="connsiteY20" fmla="*/ 145719 h 3500752"/>
              <a:gd name="connsiteX21" fmla="*/ 4817806 w 8638272"/>
              <a:gd name="connsiteY21" fmla="*/ 304581 h 3500752"/>
              <a:gd name="connsiteX22" fmla="*/ 5129547 w 8638272"/>
              <a:gd name="connsiteY22" fmla="*/ 143338 h 3500752"/>
              <a:gd name="connsiteX23" fmla="*/ 5424754 w 8638272"/>
              <a:gd name="connsiteY23" fmla="*/ 293356 h 3500752"/>
              <a:gd name="connsiteX24" fmla="*/ 5680205 w 8638272"/>
              <a:gd name="connsiteY24" fmla="*/ 142181 h 3500752"/>
              <a:gd name="connsiteX25" fmla="*/ 5955251 w 8638272"/>
              <a:gd name="connsiteY25" fmla="*/ 255369 h 3500752"/>
              <a:gd name="connsiteX26" fmla="*/ 6211632 w 8638272"/>
              <a:gd name="connsiteY26" fmla="*/ 142656 h 3500752"/>
              <a:gd name="connsiteX27" fmla="*/ 6495001 w 8638272"/>
              <a:gd name="connsiteY27" fmla="*/ 271244 h 3500752"/>
              <a:gd name="connsiteX28" fmla="*/ 6761520 w 8638272"/>
              <a:gd name="connsiteY28" fmla="*/ 131499 h 3500752"/>
              <a:gd name="connsiteX29" fmla="*/ 7003410 w 8638272"/>
              <a:gd name="connsiteY29" fmla="*/ 276755 h 3500752"/>
              <a:gd name="connsiteX30" fmla="*/ 7356333 w 8638272"/>
              <a:gd name="connsiteY30" fmla="*/ 122768 h 3500752"/>
              <a:gd name="connsiteX31" fmla="*/ 7565770 w 8638272"/>
              <a:gd name="connsiteY31" fmla="*/ 256163 h 3500752"/>
              <a:gd name="connsiteX32" fmla="*/ 7879279 w 8638272"/>
              <a:gd name="connsiteY32" fmla="*/ 152500 h 3500752"/>
              <a:gd name="connsiteX33" fmla="*/ 8092026 w 8638272"/>
              <a:gd name="connsiteY33" fmla="*/ 287119 h 3500752"/>
              <a:gd name="connsiteX34" fmla="*/ 8327769 w 8638272"/>
              <a:gd name="connsiteY34" fmla="*/ 125988 h 3500752"/>
              <a:gd name="connsiteX35" fmla="*/ 8590863 w 8638272"/>
              <a:gd name="connsiteY35" fmla="*/ 188580 h 3500752"/>
              <a:gd name="connsiteX0" fmla="*/ 8520105 w 8561460"/>
              <a:gd name="connsiteY0" fmla="*/ 146737 h 3449606"/>
              <a:gd name="connsiteX1" fmla="*/ 8561024 w 8561460"/>
              <a:gd name="connsiteY1" fmla="*/ 3087210 h 3449606"/>
              <a:gd name="connsiteX2" fmla="*/ 687858 w 8561460"/>
              <a:gd name="connsiteY2" fmla="*/ 3088395 h 3449606"/>
              <a:gd name="connsiteX3" fmla="*/ 399976 w 8561460"/>
              <a:gd name="connsiteY3" fmla="*/ 240289 h 3449606"/>
              <a:gd name="connsiteX4" fmla="*/ 654770 w 8561460"/>
              <a:gd name="connsiteY4" fmla="*/ 147419 h 3449606"/>
              <a:gd name="connsiteX5" fmla="*/ 833364 w 8561460"/>
              <a:gd name="connsiteY5" fmla="*/ 235525 h 3449606"/>
              <a:gd name="connsiteX6" fmla="*/ 1032573 w 8561460"/>
              <a:gd name="connsiteY6" fmla="*/ 152726 h 3449606"/>
              <a:gd name="connsiteX7" fmla="*/ 1366763 w 8561460"/>
              <a:gd name="connsiteY7" fmla="*/ 290294 h 3449606"/>
              <a:gd name="connsiteX8" fmla="*/ 1633464 w 8561460"/>
              <a:gd name="connsiteY8" fmla="*/ 139663 h 3449606"/>
              <a:gd name="connsiteX9" fmla="*/ 1931119 w 8561460"/>
              <a:gd name="connsiteY9" fmla="*/ 271244 h 3449606"/>
              <a:gd name="connsiteX10" fmla="*/ 2182104 w 8561460"/>
              <a:gd name="connsiteY10" fmla="*/ 113538 h 3449606"/>
              <a:gd name="connsiteX11" fmla="*/ 2459757 w 8561460"/>
              <a:gd name="connsiteY11" fmla="*/ 264100 h 3449606"/>
              <a:gd name="connsiteX12" fmla="*/ 2730744 w 8561460"/>
              <a:gd name="connsiteY12" fmla="*/ 100475 h 3449606"/>
              <a:gd name="connsiteX13" fmla="*/ 3026494 w 8561460"/>
              <a:gd name="connsiteY13" fmla="*/ 228381 h 3449606"/>
              <a:gd name="connsiteX14" fmla="*/ 3266321 w 8561460"/>
              <a:gd name="connsiteY14" fmla="*/ 87412 h 3449606"/>
              <a:gd name="connsiteX15" fmla="*/ 3545607 w 8561460"/>
              <a:gd name="connsiteY15" fmla="*/ 221237 h 3449606"/>
              <a:gd name="connsiteX16" fmla="*/ 3801898 w 8561460"/>
              <a:gd name="connsiteY16" fmla="*/ 87412 h 3449606"/>
              <a:gd name="connsiteX17" fmla="*/ 4095676 w 8561460"/>
              <a:gd name="connsiteY17" fmla="*/ 228381 h 3449606"/>
              <a:gd name="connsiteX18" fmla="*/ 4256328 w 8561460"/>
              <a:gd name="connsiteY18" fmla="*/ 158271 h 3449606"/>
              <a:gd name="connsiteX19" fmla="*/ 4389727 w 8561460"/>
              <a:gd name="connsiteY19" fmla="*/ 100475 h 3449606"/>
              <a:gd name="connsiteX20" fmla="*/ 4740994 w 8561460"/>
              <a:gd name="connsiteY20" fmla="*/ 259337 h 3449606"/>
              <a:gd name="connsiteX21" fmla="*/ 5052735 w 8561460"/>
              <a:gd name="connsiteY21" fmla="*/ 98094 h 3449606"/>
              <a:gd name="connsiteX22" fmla="*/ 5347942 w 8561460"/>
              <a:gd name="connsiteY22" fmla="*/ 248112 h 3449606"/>
              <a:gd name="connsiteX23" fmla="*/ 5603393 w 8561460"/>
              <a:gd name="connsiteY23" fmla="*/ 96937 h 3449606"/>
              <a:gd name="connsiteX24" fmla="*/ 5878439 w 8561460"/>
              <a:gd name="connsiteY24" fmla="*/ 210125 h 3449606"/>
              <a:gd name="connsiteX25" fmla="*/ 6134820 w 8561460"/>
              <a:gd name="connsiteY25" fmla="*/ 97412 h 3449606"/>
              <a:gd name="connsiteX26" fmla="*/ 6418189 w 8561460"/>
              <a:gd name="connsiteY26" fmla="*/ 226000 h 3449606"/>
              <a:gd name="connsiteX27" fmla="*/ 6684708 w 8561460"/>
              <a:gd name="connsiteY27" fmla="*/ 86255 h 3449606"/>
              <a:gd name="connsiteX28" fmla="*/ 6926598 w 8561460"/>
              <a:gd name="connsiteY28" fmla="*/ 231511 h 3449606"/>
              <a:gd name="connsiteX29" fmla="*/ 7279521 w 8561460"/>
              <a:gd name="connsiteY29" fmla="*/ 77524 h 3449606"/>
              <a:gd name="connsiteX30" fmla="*/ 7488958 w 8561460"/>
              <a:gd name="connsiteY30" fmla="*/ 210919 h 3449606"/>
              <a:gd name="connsiteX31" fmla="*/ 7802467 w 8561460"/>
              <a:gd name="connsiteY31" fmla="*/ 107256 h 3449606"/>
              <a:gd name="connsiteX32" fmla="*/ 8015214 w 8561460"/>
              <a:gd name="connsiteY32" fmla="*/ 241875 h 3449606"/>
              <a:gd name="connsiteX33" fmla="*/ 8250957 w 8561460"/>
              <a:gd name="connsiteY33" fmla="*/ 80744 h 3449606"/>
              <a:gd name="connsiteX34" fmla="*/ 8514051 w 8561460"/>
              <a:gd name="connsiteY34" fmla="*/ 143336 h 3449606"/>
              <a:gd name="connsiteX0" fmla="*/ 8432164 w 8473519"/>
              <a:gd name="connsiteY0" fmla="*/ 190155 h 3498811"/>
              <a:gd name="connsiteX1" fmla="*/ 8473083 w 8473519"/>
              <a:gd name="connsiteY1" fmla="*/ 3130628 h 3498811"/>
              <a:gd name="connsiteX2" fmla="*/ 599917 w 8473519"/>
              <a:gd name="connsiteY2" fmla="*/ 3131813 h 3498811"/>
              <a:gd name="connsiteX3" fmla="*/ 566829 w 8473519"/>
              <a:gd name="connsiteY3" fmla="*/ 190837 h 3498811"/>
              <a:gd name="connsiteX4" fmla="*/ 745423 w 8473519"/>
              <a:gd name="connsiteY4" fmla="*/ 278943 h 3498811"/>
              <a:gd name="connsiteX5" fmla="*/ 944632 w 8473519"/>
              <a:gd name="connsiteY5" fmla="*/ 196144 h 3498811"/>
              <a:gd name="connsiteX6" fmla="*/ 1278822 w 8473519"/>
              <a:gd name="connsiteY6" fmla="*/ 333712 h 3498811"/>
              <a:gd name="connsiteX7" fmla="*/ 1545523 w 8473519"/>
              <a:gd name="connsiteY7" fmla="*/ 183081 h 3498811"/>
              <a:gd name="connsiteX8" fmla="*/ 1843178 w 8473519"/>
              <a:gd name="connsiteY8" fmla="*/ 314662 h 3498811"/>
              <a:gd name="connsiteX9" fmla="*/ 2094163 w 8473519"/>
              <a:gd name="connsiteY9" fmla="*/ 156956 h 3498811"/>
              <a:gd name="connsiteX10" fmla="*/ 2371816 w 8473519"/>
              <a:gd name="connsiteY10" fmla="*/ 307518 h 3498811"/>
              <a:gd name="connsiteX11" fmla="*/ 2642803 w 8473519"/>
              <a:gd name="connsiteY11" fmla="*/ 143893 h 3498811"/>
              <a:gd name="connsiteX12" fmla="*/ 2938553 w 8473519"/>
              <a:gd name="connsiteY12" fmla="*/ 271799 h 3498811"/>
              <a:gd name="connsiteX13" fmla="*/ 3178380 w 8473519"/>
              <a:gd name="connsiteY13" fmla="*/ 130830 h 3498811"/>
              <a:gd name="connsiteX14" fmla="*/ 3457666 w 8473519"/>
              <a:gd name="connsiteY14" fmla="*/ 264655 h 3498811"/>
              <a:gd name="connsiteX15" fmla="*/ 3713957 w 8473519"/>
              <a:gd name="connsiteY15" fmla="*/ 130830 h 3498811"/>
              <a:gd name="connsiteX16" fmla="*/ 4007735 w 8473519"/>
              <a:gd name="connsiteY16" fmla="*/ 271799 h 3498811"/>
              <a:gd name="connsiteX17" fmla="*/ 4168387 w 8473519"/>
              <a:gd name="connsiteY17" fmla="*/ 201689 h 3498811"/>
              <a:gd name="connsiteX18" fmla="*/ 4301786 w 8473519"/>
              <a:gd name="connsiteY18" fmla="*/ 143893 h 3498811"/>
              <a:gd name="connsiteX19" fmla="*/ 4653053 w 8473519"/>
              <a:gd name="connsiteY19" fmla="*/ 302755 h 3498811"/>
              <a:gd name="connsiteX20" fmla="*/ 4964794 w 8473519"/>
              <a:gd name="connsiteY20" fmla="*/ 141512 h 3498811"/>
              <a:gd name="connsiteX21" fmla="*/ 5260001 w 8473519"/>
              <a:gd name="connsiteY21" fmla="*/ 291530 h 3498811"/>
              <a:gd name="connsiteX22" fmla="*/ 5515452 w 8473519"/>
              <a:gd name="connsiteY22" fmla="*/ 140355 h 3498811"/>
              <a:gd name="connsiteX23" fmla="*/ 5790498 w 8473519"/>
              <a:gd name="connsiteY23" fmla="*/ 253543 h 3498811"/>
              <a:gd name="connsiteX24" fmla="*/ 6046879 w 8473519"/>
              <a:gd name="connsiteY24" fmla="*/ 140830 h 3498811"/>
              <a:gd name="connsiteX25" fmla="*/ 6330248 w 8473519"/>
              <a:gd name="connsiteY25" fmla="*/ 269418 h 3498811"/>
              <a:gd name="connsiteX26" fmla="*/ 6596767 w 8473519"/>
              <a:gd name="connsiteY26" fmla="*/ 129673 h 3498811"/>
              <a:gd name="connsiteX27" fmla="*/ 6838657 w 8473519"/>
              <a:gd name="connsiteY27" fmla="*/ 274929 h 3498811"/>
              <a:gd name="connsiteX28" fmla="*/ 7191580 w 8473519"/>
              <a:gd name="connsiteY28" fmla="*/ 120942 h 3498811"/>
              <a:gd name="connsiteX29" fmla="*/ 7401017 w 8473519"/>
              <a:gd name="connsiteY29" fmla="*/ 254337 h 3498811"/>
              <a:gd name="connsiteX30" fmla="*/ 7714526 w 8473519"/>
              <a:gd name="connsiteY30" fmla="*/ 150674 h 3498811"/>
              <a:gd name="connsiteX31" fmla="*/ 7927273 w 8473519"/>
              <a:gd name="connsiteY31" fmla="*/ 285293 h 3498811"/>
              <a:gd name="connsiteX32" fmla="*/ 8163016 w 8473519"/>
              <a:gd name="connsiteY32" fmla="*/ 124162 h 3498811"/>
              <a:gd name="connsiteX33" fmla="*/ 8426110 w 8473519"/>
              <a:gd name="connsiteY33" fmla="*/ 186754 h 3498811"/>
              <a:gd name="connsiteX0" fmla="*/ 8428102 w 8469457"/>
              <a:gd name="connsiteY0" fmla="*/ 70996 h 3379652"/>
              <a:gd name="connsiteX1" fmla="*/ 8469021 w 8469457"/>
              <a:gd name="connsiteY1" fmla="*/ 3011469 h 3379652"/>
              <a:gd name="connsiteX2" fmla="*/ 595855 w 8469457"/>
              <a:gd name="connsiteY2" fmla="*/ 3012654 h 3379652"/>
              <a:gd name="connsiteX3" fmla="*/ 562767 w 8469457"/>
              <a:gd name="connsiteY3" fmla="*/ 71678 h 3379652"/>
              <a:gd name="connsiteX4" fmla="*/ 741361 w 8469457"/>
              <a:gd name="connsiteY4" fmla="*/ 159784 h 3379652"/>
              <a:gd name="connsiteX5" fmla="*/ 940570 w 8469457"/>
              <a:gd name="connsiteY5" fmla="*/ 76985 h 3379652"/>
              <a:gd name="connsiteX6" fmla="*/ 1274760 w 8469457"/>
              <a:gd name="connsiteY6" fmla="*/ 214553 h 3379652"/>
              <a:gd name="connsiteX7" fmla="*/ 1541461 w 8469457"/>
              <a:gd name="connsiteY7" fmla="*/ 63922 h 3379652"/>
              <a:gd name="connsiteX8" fmla="*/ 1839116 w 8469457"/>
              <a:gd name="connsiteY8" fmla="*/ 195503 h 3379652"/>
              <a:gd name="connsiteX9" fmla="*/ 2090101 w 8469457"/>
              <a:gd name="connsiteY9" fmla="*/ 37797 h 3379652"/>
              <a:gd name="connsiteX10" fmla="*/ 2367754 w 8469457"/>
              <a:gd name="connsiteY10" fmla="*/ 188359 h 3379652"/>
              <a:gd name="connsiteX11" fmla="*/ 2638741 w 8469457"/>
              <a:gd name="connsiteY11" fmla="*/ 24734 h 3379652"/>
              <a:gd name="connsiteX12" fmla="*/ 2934491 w 8469457"/>
              <a:gd name="connsiteY12" fmla="*/ 152640 h 3379652"/>
              <a:gd name="connsiteX13" fmla="*/ 3174318 w 8469457"/>
              <a:gd name="connsiteY13" fmla="*/ 11671 h 3379652"/>
              <a:gd name="connsiteX14" fmla="*/ 3453604 w 8469457"/>
              <a:gd name="connsiteY14" fmla="*/ 145496 h 3379652"/>
              <a:gd name="connsiteX15" fmla="*/ 3709895 w 8469457"/>
              <a:gd name="connsiteY15" fmla="*/ 11671 h 3379652"/>
              <a:gd name="connsiteX16" fmla="*/ 4003673 w 8469457"/>
              <a:gd name="connsiteY16" fmla="*/ 152640 h 3379652"/>
              <a:gd name="connsiteX17" fmla="*/ 4164325 w 8469457"/>
              <a:gd name="connsiteY17" fmla="*/ 82530 h 3379652"/>
              <a:gd name="connsiteX18" fmla="*/ 4297724 w 8469457"/>
              <a:gd name="connsiteY18" fmla="*/ 24734 h 3379652"/>
              <a:gd name="connsiteX19" fmla="*/ 4648991 w 8469457"/>
              <a:gd name="connsiteY19" fmla="*/ 183596 h 3379652"/>
              <a:gd name="connsiteX20" fmla="*/ 4960732 w 8469457"/>
              <a:gd name="connsiteY20" fmla="*/ 22353 h 3379652"/>
              <a:gd name="connsiteX21" fmla="*/ 5255939 w 8469457"/>
              <a:gd name="connsiteY21" fmla="*/ 172371 h 3379652"/>
              <a:gd name="connsiteX22" fmla="*/ 5511390 w 8469457"/>
              <a:gd name="connsiteY22" fmla="*/ 21196 h 3379652"/>
              <a:gd name="connsiteX23" fmla="*/ 5786436 w 8469457"/>
              <a:gd name="connsiteY23" fmla="*/ 134384 h 3379652"/>
              <a:gd name="connsiteX24" fmla="*/ 6042817 w 8469457"/>
              <a:gd name="connsiteY24" fmla="*/ 21671 h 3379652"/>
              <a:gd name="connsiteX25" fmla="*/ 6326186 w 8469457"/>
              <a:gd name="connsiteY25" fmla="*/ 150259 h 3379652"/>
              <a:gd name="connsiteX26" fmla="*/ 6592705 w 8469457"/>
              <a:gd name="connsiteY26" fmla="*/ 10514 h 3379652"/>
              <a:gd name="connsiteX27" fmla="*/ 6834595 w 8469457"/>
              <a:gd name="connsiteY27" fmla="*/ 155770 h 3379652"/>
              <a:gd name="connsiteX28" fmla="*/ 7187518 w 8469457"/>
              <a:gd name="connsiteY28" fmla="*/ 1783 h 3379652"/>
              <a:gd name="connsiteX29" fmla="*/ 7396955 w 8469457"/>
              <a:gd name="connsiteY29" fmla="*/ 135178 h 3379652"/>
              <a:gd name="connsiteX30" fmla="*/ 7710464 w 8469457"/>
              <a:gd name="connsiteY30" fmla="*/ 31515 h 3379652"/>
              <a:gd name="connsiteX31" fmla="*/ 7923211 w 8469457"/>
              <a:gd name="connsiteY31" fmla="*/ 166134 h 3379652"/>
              <a:gd name="connsiteX32" fmla="*/ 8158954 w 8469457"/>
              <a:gd name="connsiteY32" fmla="*/ 5003 h 3379652"/>
              <a:gd name="connsiteX33" fmla="*/ 8422048 w 8469457"/>
              <a:gd name="connsiteY33" fmla="*/ 67595 h 3379652"/>
              <a:gd name="connsiteX0" fmla="*/ 7866283 w 7907638"/>
              <a:gd name="connsiteY0" fmla="*/ 70996 h 3379652"/>
              <a:gd name="connsiteX1" fmla="*/ 7907202 w 7907638"/>
              <a:gd name="connsiteY1" fmla="*/ 3011469 h 3379652"/>
              <a:gd name="connsiteX2" fmla="*/ 34036 w 7907638"/>
              <a:gd name="connsiteY2" fmla="*/ 3012654 h 3379652"/>
              <a:gd name="connsiteX3" fmla="*/ 948 w 7907638"/>
              <a:gd name="connsiteY3" fmla="*/ 71678 h 3379652"/>
              <a:gd name="connsiteX4" fmla="*/ 179542 w 7907638"/>
              <a:gd name="connsiteY4" fmla="*/ 159784 h 3379652"/>
              <a:gd name="connsiteX5" fmla="*/ 378751 w 7907638"/>
              <a:gd name="connsiteY5" fmla="*/ 76985 h 3379652"/>
              <a:gd name="connsiteX6" fmla="*/ 712941 w 7907638"/>
              <a:gd name="connsiteY6" fmla="*/ 214553 h 3379652"/>
              <a:gd name="connsiteX7" fmla="*/ 979642 w 7907638"/>
              <a:gd name="connsiteY7" fmla="*/ 63922 h 3379652"/>
              <a:gd name="connsiteX8" fmla="*/ 1277297 w 7907638"/>
              <a:gd name="connsiteY8" fmla="*/ 195503 h 3379652"/>
              <a:gd name="connsiteX9" fmla="*/ 1528282 w 7907638"/>
              <a:gd name="connsiteY9" fmla="*/ 37797 h 3379652"/>
              <a:gd name="connsiteX10" fmla="*/ 1805935 w 7907638"/>
              <a:gd name="connsiteY10" fmla="*/ 188359 h 3379652"/>
              <a:gd name="connsiteX11" fmla="*/ 2076922 w 7907638"/>
              <a:gd name="connsiteY11" fmla="*/ 24734 h 3379652"/>
              <a:gd name="connsiteX12" fmla="*/ 2372672 w 7907638"/>
              <a:gd name="connsiteY12" fmla="*/ 152640 h 3379652"/>
              <a:gd name="connsiteX13" fmla="*/ 2612499 w 7907638"/>
              <a:gd name="connsiteY13" fmla="*/ 11671 h 3379652"/>
              <a:gd name="connsiteX14" fmla="*/ 2891785 w 7907638"/>
              <a:gd name="connsiteY14" fmla="*/ 145496 h 3379652"/>
              <a:gd name="connsiteX15" fmla="*/ 3148076 w 7907638"/>
              <a:gd name="connsiteY15" fmla="*/ 11671 h 3379652"/>
              <a:gd name="connsiteX16" fmla="*/ 3441854 w 7907638"/>
              <a:gd name="connsiteY16" fmla="*/ 152640 h 3379652"/>
              <a:gd name="connsiteX17" fmla="*/ 3602506 w 7907638"/>
              <a:gd name="connsiteY17" fmla="*/ 82530 h 3379652"/>
              <a:gd name="connsiteX18" fmla="*/ 3735905 w 7907638"/>
              <a:gd name="connsiteY18" fmla="*/ 24734 h 3379652"/>
              <a:gd name="connsiteX19" fmla="*/ 4087172 w 7907638"/>
              <a:gd name="connsiteY19" fmla="*/ 183596 h 3379652"/>
              <a:gd name="connsiteX20" fmla="*/ 4398913 w 7907638"/>
              <a:gd name="connsiteY20" fmla="*/ 22353 h 3379652"/>
              <a:gd name="connsiteX21" fmla="*/ 4694120 w 7907638"/>
              <a:gd name="connsiteY21" fmla="*/ 172371 h 3379652"/>
              <a:gd name="connsiteX22" fmla="*/ 4949571 w 7907638"/>
              <a:gd name="connsiteY22" fmla="*/ 21196 h 3379652"/>
              <a:gd name="connsiteX23" fmla="*/ 5224617 w 7907638"/>
              <a:gd name="connsiteY23" fmla="*/ 134384 h 3379652"/>
              <a:gd name="connsiteX24" fmla="*/ 5480998 w 7907638"/>
              <a:gd name="connsiteY24" fmla="*/ 21671 h 3379652"/>
              <a:gd name="connsiteX25" fmla="*/ 5764367 w 7907638"/>
              <a:gd name="connsiteY25" fmla="*/ 150259 h 3379652"/>
              <a:gd name="connsiteX26" fmla="*/ 6030886 w 7907638"/>
              <a:gd name="connsiteY26" fmla="*/ 10514 h 3379652"/>
              <a:gd name="connsiteX27" fmla="*/ 6272776 w 7907638"/>
              <a:gd name="connsiteY27" fmla="*/ 155770 h 3379652"/>
              <a:gd name="connsiteX28" fmla="*/ 6625699 w 7907638"/>
              <a:gd name="connsiteY28" fmla="*/ 1783 h 3379652"/>
              <a:gd name="connsiteX29" fmla="*/ 6835136 w 7907638"/>
              <a:gd name="connsiteY29" fmla="*/ 135178 h 3379652"/>
              <a:gd name="connsiteX30" fmla="*/ 7148645 w 7907638"/>
              <a:gd name="connsiteY30" fmla="*/ 31515 h 3379652"/>
              <a:gd name="connsiteX31" fmla="*/ 7361392 w 7907638"/>
              <a:gd name="connsiteY31" fmla="*/ 166134 h 3379652"/>
              <a:gd name="connsiteX32" fmla="*/ 7597135 w 7907638"/>
              <a:gd name="connsiteY32" fmla="*/ 5003 h 3379652"/>
              <a:gd name="connsiteX33" fmla="*/ 7860229 w 7907638"/>
              <a:gd name="connsiteY33" fmla="*/ 67595 h 3379652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33" fmla="*/ 7860229 w 7907638"/>
              <a:gd name="connsiteY33" fmla="*/ 67595 h 3238350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31" fmla="*/ 7597135 w 7907202"/>
              <a:gd name="connsiteY31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0" fmla="*/ 7907202 w 7907202"/>
              <a:gd name="connsiteY0" fmla="*/ 3009686 h 3236567"/>
              <a:gd name="connsiteX1" fmla="*/ 34036 w 7907202"/>
              <a:gd name="connsiteY1" fmla="*/ 3010871 h 3236567"/>
              <a:gd name="connsiteX2" fmla="*/ 948 w 7907202"/>
              <a:gd name="connsiteY2" fmla="*/ 69895 h 3236567"/>
              <a:gd name="connsiteX3" fmla="*/ 179542 w 7907202"/>
              <a:gd name="connsiteY3" fmla="*/ 158001 h 3236567"/>
              <a:gd name="connsiteX4" fmla="*/ 378751 w 7907202"/>
              <a:gd name="connsiteY4" fmla="*/ 75202 h 3236567"/>
              <a:gd name="connsiteX5" fmla="*/ 712941 w 7907202"/>
              <a:gd name="connsiteY5" fmla="*/ 212770 h 3236567"/>
              <a:gd name="connsiteX6" fmla="*/ 979642 w 7907202"/>
              <a:gd name="connsiteY6" fmla="*/ 62139 h 3236567"/>
              <a:gd name="connsiteX7" fmla="*/ 1277297 w 7907202"/>
              <a:gd name="connsiteY7" fmla="*/ 193720 h 3236567"/>
              <a:gd name="connsiteX8" fmla="*/ 1528282 w 7907202"/>
              <a:gd name="connsiteY8" fmla="*/ 36014 h 3236567"/>
              <a:gd name="connsiteX9" fmla="*/ 1805935 w 7907202"/>
              <a:gd name="connsiteY9" fmla="*/ 186576 h 3236567"/>
              <a:gd name="connsiteX10" fmla="*/ 2076922 w 7907202"/>
              <a:gd name="connsiteY10" fmla="*/ 22951 h 3236567"/>
              <a:gd name="connsiteX11" fmla="*/ 2372672 w 7907202"/>
              <a:gd name="connsiteY11" fmla="*/ 150857 h 3236567"/>
              <a:gd name="connsiteX12" fmla="*/ 2612499 w 7907202"/>
              <a:gd name="connsiteY12" fmla="*/ 9888 h 3236567"/>
              <a:gd name="connsiteX13" fmla="*/ 2891785 w 7907202"/>
              <a:gd name="connsiteY13" fmla="*/ 143713 h 3236567"/>
              <a:gd name="connsiteX14" fmla="*/ 3148076 w 7907202"/>
              <a:gd name="connsiteY14" fmla="*/ 9888 h 3236567"/>
              <a:gd name="connsiteX15" fmla="*/ 3441854 w 7907202"/>
              <a:gd name="connsiteY15" fmla="*/ 150857 h 3236567"/>
              <a:gd name="connsiteX16" fmla="*/ 3602506 w 7907202"/>
              <a:gd name="connsiteY16" fmla="*/ 80747 h 3236567"/>
              <a:gd name="connsiteX17" fmla="*/ 3735905 w 7907202"/>
              <a:gd name="connsiteY17" fmla="*/ 22951 h 3236567"/>
              <a:gd name="connsiteX18" fmla="*/ 4087172 w 7907202"/>
              <a:gd name="connsiteY18" fmla="*/ 181813 h 3236567"/>
              <a:gd name="connsiteX19" fmla="*/ 4398913 w 7907202"/>
              <a:gd name="connsiteY19" fmla="*/ 20570 h 3236567"/>
              <a:gd name="connsiteX20" fmla="*/ 4694120 w 7907202"/>
              <a:gd name="connsiteY20" fmla="*/ 170588 h 3236567"/>
              <a:gd name="connsiteX21" fmla="*/ 4949571 w 7907202"/>
              <a:gd name="connsiteY21" fmla="*/ 19413 h 3236567"/>
              <a:gd name="connsiteX22" fmla="*/ 5224617 w 7907202"/>
              <a:gd name="connsiteY22" fmla="*/ 132601 h 3236567"/>
              <a:gd name="connsiteX23" fmla="*/ 5480998 w 7907202"/>
              <a:gd name="connsiteY23" fmla="*/ 19888 h 3236567"/>
              <a:gd name="connsiteX24" fmla="*/ 5764367 w 7907202"/>
              <a:gd name="connsiteY24" fmla="*/ 148476 h 3236567"/>
              <a:gd name="connsiteX25" fmla="*/ 6030886 w 7907202"/>
              <a:gd name="connsiteY25" fmla="*/ 8731 h 3236567"/>
              <a:gd name="connsiteX26" fmla="*/ 6272776 w 7907202"/>
              <a:gd name="connsiteY26" fmla="*/ 153987 h 3236567"/>
              <a:gd name="connsiteX27" fmla="*/ 6625699 w 7907202"/>
              <a:gd name="connsiteY27" fmla="*/ 0 h 3236567"/>
              <a:gd name="connsiteX0" fmla="*/ 6133509 w 6625699"/>
              <a:gd name="connsiteY0" fmla="*/ 2954322 h 3197642"/>
              <a:gd name="connsiteX1" fmla="*/ 34036 w 6625699"/>
              <a:gd name="connsiteY1" fmla="*/ 3010871 h 3197642"/>
              <a:gd name="connsiteX2" fmla="*/ 948 w 6625699"/>
              <a:gd name="connsiteY2" fmla="*/ 69895 h 3197642"/>
              <a:gd name="connsiteX3" fmla="*/ 179542 w 6625699"/>
              <a:gd name="connsiteY3" fmla="*/ 158001 h 3197642"/>
              <a:gd name="connsiteX4" fmla="*/ 378751 w 6625699"/>
              <a:gd name="connsiteY4" fmla="*/ 75202 h 3197642"/>
              <a:gd name="connsiteX5" fmla="*/ 712941 w 6625699"/>
              <a:gd name="connsiteY5" fmla="*/ 212770 h 3197642"/>
              <a:gd name="connsiteX6" fmla="*/ 979642 w 6625699"/>
              <a:gd name="connsiteY6" fmla="*/ 62139 h 3197642"/>
              <a:gd name="connsiteX7" fmla="*/ 1277297 w 6625699"/>
              <a:gd name="connsiteY7" fmla="*/ 193720 h 3197642"/>
              <a:gd name="connsiteX8" fmla="*/ 1528282 w 6625699"/>
              <a:gd name="connsiteY8" fmla="*/ 36014 h 3197642"/>
              <a:gd name="connsiteX9" fmla="*/ 1805935 w 6625699"/>
              <a:gd name="connsiteY9" fmla="*/ 186576 h 3197642"/>
              <a:gd name="connsiteX10" fmla="*/ 2076922 w 6625699"/>
              <a:gd name="connsiteY10" fmla="*/ 22951 h 3197642"/>
              <a:gd name="connsiteX11" fmla="*/ 2372672 w 6625699"/>
              <a:gd name="connsiteY11" fmla="*/ 150857 h 3197642"/>
              <a:gd name="connsiteX12" fmla="*/ 2612499 w 6625699"/>
              <a:gd name="connsiteY12" fmla="*/ 9888 h 3197642"/>
              <a:gd name="connsiteX13" fmla="*/ 2891785 w 6625699"/>
              <a:gd name="connsiteY13" fmla="*/ 143713 h 3197642"/>
              <a:gd name="connsiteX14" fmla="*/ 3148076 w 6625699"/>
              <a:gd name="connsiteY14" fmla="*/ 9888 h 3197642"/>
              <a:gd name="connsiteX15" fmla="*/ 3441854 w 6625699"/>
              <a:gd name="connsiteY15" fmla="*/ 150857 h 3197642"/>
              <a:gd name="connsiteX16" fmla="*/ 3602506 w 6625699"/>
              <a:gd name="connsiteY16" fmla="*/ 80747 h 3197642"/>
              <a:gd name="connsiteX17" fmla="*/ 3735905 w 6625699"/>
              <a:gd name="connsiteY17" fmla="*/ 22951 h 3197642"/>
              <a:gd name="connsiteX18" fmla="*/ 4087172 w 6625699"/>
              <a:gd name="connsiteY18" fmla="*/ 181813 h 3197642"/>
              <a:gd name="connsiteX19" fmla="*/ 4398913 w 6625699"/>
              <a:gd name="connsiteY19" fmla="*/ 20570 h 3197642"/>
              <a:gd name="connsiteX20" fmla="*/ 4694120 w 6625699"/>
              <a:gd name="connsiteY20" fmla="*/ 170588 h 3197642"/>
              <a:gd name="connsiteX21" fmla="*/ 4949571 w 6625699"/>
              <a:gd name="connsiteY21" fmla="*/ 19413 h 3197642"/>
              <a:gd name="connsiteX22" fmla="*/ 5224617 w 6625699"/>
              <a:gd name="connsiteY22" fmla="*/ 132601 h 3197642"/>
              <a:gd name="connsiteX23" fmla="*/ 5480998 w 6625699"/>
              <a:gd name="connsiteY23" fmla="*/ 19888 h 3197642"/>
              <a:gd name="connsiteX24" fmla="*/ 5764367 w 6625699"/>
              <a:gd name="connsiteY24" fmla="*/ 148476 h 3197642"/>
              <a:gd name="connsiteX25" fmla="*/ 6030886 w 6625699"/>
              <a:gd name="connsiteY25" fmla="*/ 8731 h 3197642"/>
              <a:gd name="connsiteX26" fmla="*/ 6272776 w 6625699"/>
              <a:gd name="connsiteY26" fmla="*/ 153987 h 3197642"/>
              <a:gd name="connsiteX27" fmla="*/ 6625699 w 6625699"/>
              <a:gd name="connsiteY27" fmla="*/ 0 h 3197642"/>
              <a:gd name="connsiteX0" fmla="*/ 6133509 w 6272776"/>
              <a:gd name="connsiteY0" fmla="*/ 2949018 h 3192338"/>
              <a:gd name="connsiteX1" fmla="*/ 34036 w 6272776"/>
              <a:gd name="connsiteY1" fmla="*/ 3005567 h 3192338"/>
              <a:gd name="connsiteX2" fmla="*/ 948 w 6272776"/>
              <a:gd name="connsiteY2" fmla="*/ 64591 h 3192338"/>
              <a:gd name="connsiteX3" fmla="*/ 179542 w 6272776"/>
              <a:gd name="connsiteY3" fmla="*/ 152697 h 3192338"/>
              <a:gd name="connsiteX4" fmla="*/ 378751 w 6272776"/>
              <a:gd name="connsiteY4" fmla="*/ 69898 h 3192338"/>
              <a:gd name="connsiteX5" fmla="*/ 712941 w 6272776"/>
              <a:gd name="connsiteY5" fmla="*/ 207466 h 3192338"/>
              <a:gd name="connsiteX6" fmla="*/ 979642 w 6272776"/>
              <a:gd name="connsiteY6" fmla="*/ 56835 h 3192338"/>
              <a:gd name="connsiteX7" fmla="*/ 1277297 w 6272776"/>
              <a:gd name="connsiteY7" fmla="*/ 188416 h 3192338"/>
              <a:gd name="connsiteX8" fmla="*/ 1528282 w 6272776"/>
              <a:gd name="connsiteY8" fmla="*/ 30710 h 3192338"/>
              <a:gd name="connsiteX9" fmla="*/ 1805935 w 6272776"/>
              <a:gd name="connsiteY9" fmla="*/ 181272 h 3192338"/>
              <a:gd name="connsiteX10" fmla="*/ 2076922 w 6272776"/>
              <a:gd name="connsiteY10" fmla="*/ 17647 h 3192338"/>
              <a:gd name="connsiteX11" fmla="*/ 2372672 w 6272776"/>
              <a:gd name="connsiteY11" fmla="*/ 145553 h 3192338"/>
              <a:gd name="connsiteX12" fmla="*/ 2612499 w 6272776"/>
              <a:gd name="connsiteY12" fmla="*/ 4584 h 3192338"/>
              <a:gd name="connsiteX13" fmla="*/ 2891785 w 6272776"/>
              <a:gd name="connsiteY13" fmla="*/ 138409 h 3192338"/>
              <a:gd name="connsiteX14" fmla="*/ 3148076 w 6272776"/>
              <a:gd name="connsiteY14" fmla="*/ 4584 h 3192338"/>
              <a:gd name="connsiteX15" fmla="*/ 3441854 w 6272776"/>
              <a:gd name="connsiteY15" fmla="*/ 145553 h 3192338"/>
              <a:gd name="connsiteX16" fmla="*/ 3602506 w 6272776"/>
              <a:gd name="connsiteY16" fmla="*/ 75443 h 3192338"/>
              <a:gd name="connsiteX17" fmla="*/ 3735905 w 6272776"/>
              <a:gd name="connsiteY17" fmla="*/ 17647 h 3192338"/>
              <a:gd name="connsiteX18" fmla="*/ 4087172 w 6272776"/>
              <a:gd name="connsiteY18" fmla="*/ 176509 h 3192338"/>
              <a:gd name="connsiteX19" fmla="*/ 4398913 w 6272776"/>
              <a:gd name="connsiteY19" fmla="*/ 15266 h 3192338"/>
              <a:gd name="connsiteX20" fmla="*/ 4694120 w 6272776"/>
              <a:gd name="connsiteY20" fmla="*/ 165284 h 3192338"/>
              <a:gd name="connsiteX21" fmla="*/ 4949571 w 6272776"/>
              <a:gd name="connsiteY21" fmla="*/ 14109 h 3192338"/>
              <a:gd name="connsiteX22" fmla="*/ 5224617 w 6272776"/>
              <a:gd name="connsiteY22" fmla="*/ 127297 h 3192338"/>
              <a:gd name="connsiteX23" fmla="*/ 5480998 w 6272776"/>
              <a:gd name="connsiteY23" fmla="*/ 14584 h 3192338"/>
              <a:gd name="connsiteX24" fmla="*/ 5764367 w 6272776"/>
              <a:gd name="connsiteY24" fmla="*/ 143172 h 3192338"/>
              <a:gd name="connsiteX25" fmla="*/ 6030886 w 6272776"/>
              <a:gd name="connsiteY25" fmla="*/ 3427 h 3192338"/>
              <a:gd name="connsiteX26" fmla="*/ 6272776 w 6272776"/>
              <a:gd name="connsiteY26" fmla="*/ 148683 h 3192338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19303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5694 w 6309496"/>
              <a:gd name="connsiteY12" fmla="*/ 189729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9496" h="3380136">
                <a:moveTo>
                  <a:pt x="6170229" y="3085221"/>
                </a:moveTo>
                <a:cubicBezTo>
                  <a:pt x="4864855" y="3575497"/>
                  <a:pt x="34355" y="3315215"/>
                  <a:pt x="4004" y="3277388"/>
                </a:cubicBezTo>
                <a:cubicBezTo>
                  <a:pt x="-6154" y="1915442"/>
                  <a:pt x="2292" y="698875"/>
                  <a:pt x="37668" y="200794"/>
                </a:cubicBezTo>
                <a:cubicBezTo>
                  <a:pt x="73044" y="-297287"/>
                  <a:pt x="153295" y="288016"/>
                  <a:pt x="216262" y="288900"/>
                </a:cubicBezTo>
                <a:cubicBezTo>
                  <a:pt x="279229" y="289784"/>
                  <a:pt x="321809" y="180701"/>
                  <a:pt x="415471" y="206101"/>
                </a:cubicBezTo>
                <a:cubicBezTo>
                  <a:pt x="515755" y="202744"/>
                  <a:pt x="649377" y="347026"/>
                  <a:pt x="749661" y="343669"/>
                </a:cubicBezTo>
                <a:lnTo>
                  <a:pt x="1016362" y="255328"/>
                </a:lnTo>
                <a:cubicBezTo>
                  <a:pt x="1109230" y="249182"/>
                  <a:pt x="1221149" y="330765"/>
                  <a:pt x="1314017" y="324619"/>
                </a:cubicBezTo>
                <a:lnTo>
                  <a:pt x="1543852" y="233652"/>
                </a:lnTo>
                <a:cubicBezTo>
                  <a:pt x="1630847" y="232246"/>
                  <a:pt x="1755660" y="318881"/>
                  <a:pt x="1842655" y="317475"/>
                </a:cubicBezTo>
                <a:cubicBezTo>
                  <a:pt x="1932984" y="262933"/>
                  <a:pt x="2005100" y="261805"/>
                  <a:pt x="2113642" y="229488"/>
                </a:cubicBezTo>
                <a:cubicBezTo>
                  <a:pt x="2205082" y="228467"/>
                  <a:pt x="2317952" y="282777"/>
                  <a:pt x="2409392" y="281756"/>
                </a:cubicBezTo>
                <a:cubicBezTo>
                  <a:pt x="2489334" y="234766"/>
                  <a:pt x="2544503" y="220844"/>
                  <a:pt x="2645694" y="189729"/>
                </a:cubicBezTo>
                <a:cubicBezTo>
                  <a:pt x="2730058" y="189094"/>
                  <a:pt x="2844141" y="275247"/>
                  <a:pt x="2928505" y="274612"/>
                </a:cubicBezTo>
                <a:cubicBezTo>
                  <a:pt x="3013935" y="230004"/>
                  <a:pt x="3087224" y="156820"/>
                  <a:pt x="3184796" y="140787"/>
                </a:cubicBezTo>
                <a:cubicBezTo>
                  <a:pt x="3284309" y="141739"/>
                  <a:pt x="3379061" y="280804"/>
                  <a:pt x="3478574" y="281756"/>
                </a:cubicBezTo>
                <a:cubicBezTo>
                  <a:pt x="3539208" y="256269"/>
                  <a:pt x="3578592" y="237133"/>
                  <a:pt x="3639226" y="211646"/>
                </a:cubicBezTo>
                <a:cubicBezTo>
                  <a:pt x="3683692" y="192381"/>
                  <a:pt x="3703874" y="154065"/>
                  <a:pt x="3772625" y="153850"/>
                </a:cubicBezTo>
                <a:cubicBezTo>
                  <a:pt x="3869870" y="153623"/>
                  <a:pt x="4026647" y="312939"/>
                  <a:pt x="4123892" y="312712"/>
                </a:cubicBezTo>
                <a:cubicBezTo>
                  <a:pt x="4227806" y="258964"/>
                  <a:pt x="4360294" y="173467"/>
                  <a:pt x="4435633" y="151469"/>
                </a:cubicBezTo>
                <a:cubicBezTo>
                  <a:pt x="4553085" y="147500"/>
                  <a:pt x="4587988" y="251481"/>
                  <a:pt x="4730840" y="301487"/>
                </a:cubicBezTo>
                <a:lnTo>
                  <a:pt x="4986291" y="150312"/>
                </a:lnTo>
                <a:cubicBezTo>
                  <a:pt x="5080528" y="135514"/>
                  <a:pt x="5151070" y="241196"/>
                  <a:pt x="5261337" y="263500"/>
                </a:cubicBezTo>
                <a:cubicBezTo>
                  <a:pt x="5371604" y="285804"/>
                  <a:pt x="5430935" y="173012"/>
                  <a:pt x="5517718" y="150787"/>
                </a:cubicBezTo>
                <a:cubicBezTo>
                  <a:pt x="5604501" y="128562"/>
                  <a:pt x="5722536" y="284013"/>
                  <a:pt x="5801087" y="279375"/>
                </a:cubicBezTo>
                <a:cubicBezTo>
                  <a:pt x="5879638" y="274737"/>
                  <a:pt x="5966467" y="110666"/>
                  <a:pt x="6067606" y="139630"/>
                </a:cubicBezTo>
                <a:cubicBezTo>
                  <a:pt x="6222319" y="166617"/>
                  <a:pt x="6195264" y="293617"/>
                  <a:pt x="6309496" y="284886"/>
                </a:cubicBezTo>
              </a:path>
            </a:pathLst>
          </a:custGeom>
          <a:solidFill>
            <a:srgbClr val="00B0F0">
              <a:alpha val="7000"/>
            </a:srgbClr>
          </a:solidFill>
          <a:ln w="9525" cap="flat" cmpd="sng" algn="ctr">
            <a:solidFill>
              <a:schemeClr val="accent1">
                <a:lumMod val="40000"/>
                <a:lumOff val="60000"/>
                <a:alpha val="63000"/>
              </a:schemeClr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ыба4">
            <a:extLst>
              <a:ext uri="{FF2B5EF4-FFF2-40B4-BE49-F238E27FC236}">
                <a16:creationId xmlns="" xmlns:a16="http://schemas.microsoft.com/office/drawing/2014/main" id="{AF2E6B92-13C9-4C07-9C4E-F59C63C83F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932398" y="5731178"/>
            <a:ext cx="1114636" cy="685335"/>
          </a:xfrm>
          <a:prstGeom prst="rect">
            <a:avLst/>
          </a:prstGeom>
        </p:spPr>
      </p:pic>
      <p:sp>
        <p:nvSpPr>
          <p:cNvPr id="4" name="waves1">
            <a:extLst>
              <a:ext uri="{FF2B5EF4-FFF2-40B4-BE49-F238E27FC236}">
                <a16:creationId xmlns="" xmlns:a16="http://schemas.microsoft.com/office/drawing/2014/main" id="{C816C8DC-F96B-4F00-8391-C2D8FD460F17}"/>
              </a:ext>
            </a:extLst>
          </p:cNvPr>
          <p:cNvSpPr/>
          <p:nvPr/>
        </p:nvSpPr>
        <p:spPr>
          <a:xfrm>
            <a:off x="-312398" y="5016654"/>
            <a:ext cx="9883098" cy="2029232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230031"/>
              <a:gd name="connsiteX1" fmla="*/ 9224963 w 9225399"/>
              <a:gd name="connsiteY1" fmla="*/ 3011469 h 3230031"/>
              <a:gd name="connsiteX2" fmla="*/ 1351797 w 9225399"/>
              <a:gd name="connsiteY2" fmla="*/ 3012654 h 3230031"/>
              <a:gd name="connsiteX3" fmla="*/ 0 w 9225399"/>
              <a:gd name="connsiteY3" fmla="*/ 3001944 h 3230031"/>
              <a:gd name="connsiteX4" fmla="*/ 33337 w 9225399"/>
              <a:gd name="connsiteY4" fmla="*/ 58719 h 3230031"/>
              <a:gd name="connsiteX5" fmla="*/ 175708 w 9225399"/>
              <a:gd name="connsiteY5" fmla="*/ 131211 h 3230031"/>
              <a:gd name="connsiteX6" fmla="*/ 377163 w 9225399"/>
              <a:gd name="connsiteY6" fmla="*/ 63922 h 3230031"/>
              <a:gd name="connsiteX7" fmla="*/ 625765 w 9225399"/>
              <a:gd name="connsiteY7" fmla="*/ 164547 h 3230031"/>
              <a:gd name="connsiteX8" fmla="*/ 858039 w 9225399"/>
              <a:gd name="connsiteY8" fmla="*/ 69840 h 3230031"/>
              <a:gd name="connsiteX9" fmla="*/ 1063915 w 9225399"/>
              <a:gd name="connsiteY9" fmla="*/ 164548 h 3230031"/>
              <a:gd name="connsiteX10" fmla="*/ 1318709 w 9225399"/>
              <a:gd name="connsiteY10" fmla="*/ 71678 h 3230031"/>
              <a:gd name="connsiteX11" fmla="*/ 1497303 w 9225399"/>
              <a:gd name="connsiteY11" fmla="*/ 159784 h 3230031"/>
              <a:gd name="connsiteX12" fmla="*/ 1696512 w 9225399"/>
              <a:gd name="connsiteY12" fmla="*/ 76985 h 3230031"/>
              <a:gd name="connsiteX13" fmla="*/ 2030702 w 9225399"/>
              <a:gd name="connsiteY13" fmla="*/ 214553 h 3230031"/>
              <a:gd name="connsiteX14" fmla="*/ 2297403 w 9225399"/>
              <a:gd name="connsiteY14" fmla="*/ 63922 h 3230031"/>
              <a:gd name="connsiteX15" fmla="*/ 2595058 w 9225399"/>
              <a:gd name="connsiteY15" fmla="*/ 195503 h 3230031"/>
              <a:gd name="connsiteX16" fmla="*/ 2846043 w 9225399"/>
              <a:gd name="connsiteY16" fmla="*/ 37797 h 3230031"/>
              <a:gd name="connsiteX17" fmla="*/ 3123696 w 9225399"/>
              <a:gd name="connsiteY17" fmla="*/ 188359 h 3230031"/>
              <a:gd name="connsiteX18" fmla="*/ 3394683 w 9225399"/>
              <a:gd name="connsiteY18" fmla="*/ 24734 h 3230031"/>
              <a:gd name="connsiteX19" fmla="*/ 3690433 w 9225399"/>
              <a:gd name="connsiteY19" fmla="*/ 152640 h 3230031"/>
              <a:gd name="connsiteX20" fmla="*/ 3930260 w 9225399"/>
              <a:gd name="connsiteY20" fmla="*/ 11671 h 3230031"/>
              <a:gd name="connsiteX21" fmla="*/ 4209546 w 9225399"/>
              <a:gd name="connsiteY21" fmla="*/ 145496 h 3230031"/>
              <a:gd name="connsiteX22" fmla="*/ 4465837 w 9225399"/>
              <a:gd name="connsiteY22" fmla="*/ 11671 h 3230031"/>
              <a:gd name="connsiteX23" fmla="*/ 4759615 w 9225399"/>
              <a:gd name="connsiteY23" fmla="*/ 152640 h 3230031"/>
              <a:gd name="connsiteX24" fmla="*/ 4920267 w 9225399"/>
              <a:gd name="connsiteY24" fmla="*/ 82530 h 3230031"/>
              <a:gd name="connsiteX25" fmla="*/ 5053666 w 9225399"/>
              <a:gd name="connsiteY25" fmla="*/ 24734 h 3230031"/>
              <a:gd name="connsiteX26" fmla="*/ 5404933 w 9225399"/>
              <a:gd name="connsiteY26" fmla="*/ 183596 h 3230031"/>
              <a:gd name="connsiteX27" fmla="*/ 5716674 w 9225399"/>
              <a:gd name="connsiteY27" fmla="*/ 22353 h 3230031"/>
              <a:gd name="connsiteX28" fmla="*/ 6011881 w 9225399"/>
              <a:gd name="connsiteY28" fmla="*/ 172371 h 3230031"/>
              <a:gd name="connsiteX29" fmla="*/ 6267332 w 9225399"/>
              <a:gd name="connsiteY29" fmla="*/ 21196 h 3230031"/>
              <a:gd name="connsiteX30" fmla="*/ 6542378 w 9225399"/>
              <a:gd name="connsiteY30" fmla="*/ 134384 h 3230031"/>
              <a:gd name="connsiteX31" fmla="*/ 6798759 w 9225399"/>
              <a:gd name="connsiteY31" fmla="*/ 21671 h 3230031"/>
              <a:gd name="connsiteX32" fmla="*/ 7082128 w 9225399"/>
              <a:gd name="connsiteY32" fmla="*/ 150259 h 3230031"/>
              <a:gd name="connsiteX33" fmla="*/ 7348647 w 9225399"/>
              <a:gd name="connsiteY33" fmla="*/ 10514 h 3230031"/>
              <a:gd name="connsiteX34" fmla="*/ 7590537 w 9225399"/>
              <a:gd name="connsiteY34" fmla="*/ 155770 h 3230031"/>
              <a:gd name="connsiteX35" fmla="*/ 7943460 w 9225399"/>
              <a:gd name="connsiteY35" fmla="*/ 1783 h 3230031"/>
              <a:gd name="connsiteX36" fmla="*/ 8152897 w 9225399"/>
              <a:gd name="connsiteY36" fmla="*/ 135178 h 3230031"/>
              <a:gd name="connsiteX37" fmla="*/ 8466406 w 9225399"/>
              <a:gd name="connsiteY37" fmla="*/ 31515 h 3230031"/>
              <a:gd name="connsiteX38" fmla="*/ 8679153 w 9225399"/>
              <a:gd name="connsiteY38" fmla="*/ 166134 h 3230031"/>
              <a:gd name="connsiteX39" fmla="*/ 8914896 w 9225399"/>
              <a:gd name="connsiteY39" fmla="*/ 5003 h 3230031"/>
              <a:gd name="connsiteX40" fmla="*/ 9177990 w 9225399"/>
              <a:gd name="connsiteY40" fmla="*/ 67595 h 3230031"/>
              <a:gd name="connsiteX0" fmla="*/ 9219217 w 9260572"/>
              <a:gd name="connsiteY0" fmla="*/ 208585 h 3518052"/>
              <a:gd name="connsiteX1" fmla="*/ 9260136 w 9260572"/>
              <a:gd name="connsiteY1" fmla="*/ 3149058 h 3518052"/>
              <a:gd name="connsiteX2" fmla="*/ 1386970 w 9260572"/>
              <a:gd name="connsiteY2" fmla="*/ 3150243 h 3518052"/>
              <a:gd name="connsiteX3" fmla="*/ 68510 w 9260572"/>
              <a:gd name="connsiteY3" fmla="*/ 196308 h 3518052"/>
              <a:gd name="connsiteX4" fmla="*/ 210881 w 9260572"/>
              <a:gd name="connsiteY4" fmla="*/ 268800 h 3518052"/>
              <a:gd name="connsiteX5" fmla="*/ 412336 w 9260572"/>
              <a:gd name="connsiteY5" fmla="*/ 201511 h 3518052"/>
              <a:gd name="connsiteX6" fmla="*/ 660938 w 9260572"/>
              <a:gd name="connsiteY6" fmla="*/ 302136 h 3518052"/>
              <a:gd name="connsiteX7" fmla="*/ 893212 w 9260572"/>
              <a:gd name="connsiteY7" fmla="*/ 207429 h 3518052"/>
              <a:gd name="connsiteX8" fmla="*/ 1099088 w 9260572"/>
              <a:gd name="connsiteY8" fmla="*/ 302137 h 3518052"/>
              <a:gd name="connsiteX9" fmla="*/ 1353882 w 9260572"/>
              <a:gd name="connsiteY9" fmla="*/ 209267 h 3518052"/>
              <a:gd name="connsiteX10" fmla="*/ 1532476 w 9260572"/>
              <a:gd name="connsiteY10" fmla="*/ 297373 h 3518052"/>
              <a:gd name="connsiteX11" fmla="*/ 1731685 w 9260572"/>
              <a:gd name="connsiteY11" fmla="*/ 214574 h 3518052"/>
              <a:gd name="connsiteX12" fmla="*/ 2065875 w 9260572"/>
              <a:gd name="connsiteY12" fmla="*/ 352142 h 3518052"/>
              <a:gd name="connsiteX13" fmla="*/ 2332576 w 9260572"/>
              <a:gd name="connsiteY13" fmla="*/ 201511 h 3518052"/>
              <a:gd name="connsiteX14" fmla="*/ 2630231 w 9260572"/>
              <a:gd name="connsiteY14" fmla="*/ 333092 h 3518052"/>
              <a:gd name="connsiteX15" fmla="*/ 2881216 w 9260572"/>
              <a:gd name="connsiteY15" fmla="*/ 175386 h 3518052"/>
              <a:gd name="connsiteX16" fmla="*/ 3158869 w 9260572"/>
              <a:gd name="connsiteY16" fmla="*/ 325948 h 3518052"/>
              <a:gd name="connsiteX17" fmla="*/ 3429856 w 9260572"/>
              <a:gd name="connsiteY17" fmla="*/ 162323 h 3518052"/>
              <a:gd name="connsiteX18" fmla="*/ 3725606 w 9260572"/>
              <a:gd name="connsiteY18" fmla="*/ 290229 h 3518052"/>
              <a:gd name="connsiteX19" fmla="*/ 3965433 w 9260572"/>
              <a:gd name="connsiteY19" fmla="*/ 149260 h 3518052"/>
              <a:gd name="connsiteX20" fmla="*/ 4244719 w 9260572"/>
              <a:gd name="connsiteY20" fmla="*/ 283085 h 3518052"/>
              <a:gd name="connsiteX21" fmla="*/ 4501010 w 9260572"/>
              <a:gd name="connsiteY21" fmla="*/ 149260 h 3518052"/>
              <a:gd name="connsiteX22" fmla="*/ 4794788 w 9260572"/>
              <a:gd name="connsiteY22" fmla="*/ 290229 h 3518052"/>
              <a:gd name="connsiteX23" fmla="*/ 4955440 w 9260572"/>
              <a:gd name="connsiteY23" fmla="*/ 220119 h 3518052"/>
              <a:gd name="connsiteX24" fmla="*/ 5088839 w 9260572"/>
              <a:gd name="connsiteY24" fmla="*/ 162323 h 3518052"/>
              <a:gd name="connsiteX25" fmla="*/ 5440106 w 9260572"/>
              <a:gd name="connsiteY25" fmla="*/ 321185 h 3518052"/>
              <a:gd name="connsiteX26" fmla="*/ 5751847 w 9260572"/>
              <a:gd name="connsiteY26" fmla="*/ 159942 h 3518052"/>
              <a:gd name="connsiteX27" fmla="*/ 6047054 w 9260572"/>
              <a:gd name="connsiteY27" fmla="*/ 309960 h 3518052"/>
              <a:gd name="connsiteX28" fmla="*/ 6302505 w 9260572"/>
              <a:gd name="connsiteY28" fmla="*/ 158785 h 3518052"/>
              <a:gd name="connsiteX29" fmla="*/ 6577551 w 9260572"/>
              <a:gd name="connsiteY29" fmla="*/ 271973 h 3518052"/>
              <a:gd name="connsiteX30" fmla="*/ 6833932 w 9260572"/>
              <a:gd name="connsiteY30" fmla="*/ 159260 h 3518052"/>
              <a:gd name="connsiteX31" fmla="*/ 7117301 w 9260572"/>
              <a:gd name="connsiteY31" fmla="*/ 287848 h 3518052"/>
              <a:gd name="connsiteX32" fmla="*/ 7383820 w 9260572"/>
              <a:gd name="connsiteY32" fmla="*/ 148103 h 3518052"/>
              <a:gd name="connsiteX33" fmla="*/ 7625710 w 9260572"/>
              <a:gd name="connsiteY33" fmla="*/ 293359 h 3518052"/>
              <a:gd name="connsiteX34" fmla="*/ 7978633 w 9260572"/>
              <a:gd name="connsiteY34" fmla="*/ 139372 h 3518052"/>
              <a:gd name="connsiteX35" fmla="*/ 8188070 w 9260572"/>
              <a:gd name="connsiteY35" fmla="*/ 272767 h 3518052"/>
              <a:gd name="connsiteX36" fmla="*/ 8501579 w 9260572"/>
              <a:gd name="connsiteY36" fmla="*/ 169104 h 3518052"/>
              <a:gd name="connsiteX37" fmla="*/ 8714326 w 9260572"/>
              <a:gd name="connsiteY37" fmla="*/ 303723 h 3518052"/>
              <a:gd name="connsiteX38" fmla="*/ 8950069 w 9260572"/>
              <a:gd name="connsiteY38" fmla="*/ 142592 h 3518052"/>
              <a:gd name="connsiteX39" fmla="*/ 9213163 w 9260572"/>
              <a:gd name="connsiteY39" fmla="*/ 205184 h 3518052"/>
              <a:gd name="connsiteX0" fmla="*/ 9057350 w 9098705"/>
              <a:gd name="connsiteY0" fmla="*/ 174415 h 3479356"/>
              <a:gd name="connsiteX1" fmla="*/ 9098269 w 9098705"/>
              <a:gd name="connsiteY1" fmla="*/ 3114888 h 3479356"/>
              <a:gd name="connsiteX2" fmla="*/ 1225103 w 9098705"/>
              <a:gd name="connsiteY2" fmla="*/ 3116073 h 3479356"/>
              <a:gd name="connsiteX3" fmla="*/ 49014 w 9098705"/>
              <a:gd name="connsiteY3" fmla="*/ 234630 h 3479356"/>
              <a:gd name="connsiteX4" fmla="*/ 250469 w 9098705"/>
              <a:gd name="connsiteY4" fmla="*/ 167341 h 3479356"/>
              <a:gd name="connsiteX5" fmla="*/ 499071 w 9098705"/>
              <a:gd name="connsiteY5" fmla="*/ 267966 h 3479356"/>
              <a:gd name="connsiteX6" fmla="*/ 731345 w 9098705"/>
              <a:gd name="connsiteY6" fmla="*/ 173259 h 3479356"/>
              <a:gd name="connsiteX7" fmla="*/ 937221 w 9098705"/>
              <a:gd name="connsiteY7" fmla="*/ 267967 h 3479356"/>
              <a:gd name="connsiteX8" fmla="*/ 1192015 w 9098705"/>
              <a:gd name="connsiteY8" fmla="*/ 175097 h 3479356"/>
              <a:gd name="connsiteX9" fmla="*/ 1370609 w 9098705"/>
              <a:gd name="connsiteY9" fmla="*/ 263203 h 3479356"/>
              <a:gd name="connsiteX10" fmla="*/ 1569818 w 9098705"/>
              <a:gd name="connsiteY10" fmla="*/ 180404 h 3479356"/>
              <a:gd name="connsiteX11" fmla="*/ 1904008 w 9098705"/>
              <a:gd name="connsiteY11" fmla="*/ 317972 h 3479356"/>
              <a:gd name="connsiteX12" fmla="*/ 2170709 w 9098705"/>
              <a:gd name="connsiteY12" fmla="*/ 167341 h 3479356"/>
              <a:gd name="connsiteX13" fmla="*/ 2468364 w 9098705"/>
              <a:gd name="connsiteY13" fmla="*/ 298922 h 3479356"/>
              <a:gd name="connsiteX14" fmla="*/ 2719349 w 9098705"/>
              <a:gd name="connsiteY14" fmla="*/ 141216 h 3479356"/>
              <a:gd name="connsiteX15" fmla="*/ 2997002 w 9098705"/>
              <a:gd name="connsiteY15" fmla="*/ 291778 h 3479356"/>
              <a:gd name="connsiteX16" fmla="*/ 3267989 w 9098705"/>
              <a:gd name="connsiteY16" fmla="*/ 128153 h 3479356"/>
              <a:gd name="connsiteX17" fmla="*/ 3563739 w 9098705"/>
              <a:gd name="connsiteY17" fmla="*/ 256059 h 3479356"/>
              <a:gd name="connsiteX18" fmla="*/ 3803566 w 9098705"/>
              <a:gd name="connsiteY18" fmla="*/ 115090 h 3479356"/>
              <a:gd name="connsiteX19" fmla="*/ 4082852 w 9098705"/>
              <a:gd name="connsiteY19" fmla="*/ 248915 h 3479356"/>
              <a:gd name="connsiteX20" fmla="*/ 4339143 w 9098705"/>
              <a:gd name="connsiteY20" fmla="*/ 115090 h 3479356"/>
              <a:gd name="connsiteX21" fmla="*/ 4632921 w 9098705"/>
              <a:gd name="connsiteY21" fmla="*/ 256059 h 3479356"/>
              <a:gd name="connsiteX22" fmla="*/ 4793573 w 9098705"/>
              <a:gd name="connsiteY22" fmla="*/ 185949 h 3479356"/>
              <a:gd name="connsiteX23" fmla="*/ 4926972 w 9098705"/>
              <a:gd name="connsiteY23" fmla="*/ 128153 h 3479356"/>
              <a:gd name="connsiteX24" fmla="*/ 5278239 w 9098705"/>
              <a:gd name="connsiteY24" fmla="*/ 287015 h 3479356"/>
              <a:gd name="connsiteX25" fmla="*/ 5589980 w 9098705"/>
              <a:gd name="connsiteY25" fmla="*/ 125772 h 3479356"/>
              <a:gd name="connsiteX26" fmla="*/ 5885187 w 9098705"/>
              <a:gd name="connsiteY26" fmla="*/ 275790 h 3479356"/>
              <a:gd name="connsiteX27" fmla="*/ 6140638 w 9098705"/>
              <a:gd name="connsiteY27" fmla="*/ 124615 h 3479356"/>
              <a:gd name="connsiteX28" fmla="*/ 6415684 w 9098705"/>
              <a:gd name="connsiteY28" fmla="*/ 237803 h 3479356"/>
              <a:gd name="connsiteX29" fmla="*/ 6672065 w 9098705"/>
              <a:gd name="connsiteY29" fmla="*/ 125090 h 3479356"/>
              <a:gd name="connsiteX30" fmla="*/ 6955434 w 9098705"/>
              <a:gd name="connsiteY30" fmla="*/ 253678 h 3479356"/>
              <a:gd name="connsiteX31" fmla="*/ 7221953 w 9098705"/>
              <a:gd name="connsiteY31" fmla="*/ 113933 h 3479356"/>
              <a:gd name="connsiteX32" fmla="*/ 7463843 w 9098705"/>
              <a:gd name="connsiteY32" fmla="*/ 259189 h 3479356"/>
              <a:gd name="connsiteX33" fmla="*/ 7816766 w 9098705"/>
              <a:gd name="connsiteY33" fmla="*/ 105202 h 3479356"/>
              <a:gd name="connsiteX34" fmla="*/ 8026203 w 9098705"/>
              <a:gd name="connsiteY34" fmla="*/ 238597 h 3479356"/>
              <a:gd name="connsiteX35" fmla="*/ 8339712 w 9098705"/>
              <a:gd name="connsiteY35" fmla="*/ 134934 h 3479356"/>
              <a:gd name="connsiteX36" fmla="*/ 8552459 w 9098705"/>
              <a:gd name="connsiteY36" fmla="*/ 269553 h 3479356"/>
              <a:gd name="connsiteX37" fmla="*/ 8788202 w 9098705"/>
              <a:gd name="connsiteY37" fmla="*/ 108422 h 3479356"/>
              <a:gd name="connsiteX38" fmla="*/ 9051296 w 9098705"/>
              <a:gd name="connsiteY38" fmla="*/ 171014 h 3479356"/>
              <a:gd name="connsiteX0" fmla="*/ 8836856 w 8878211"/>
              <a:gd name="connsiteY0" fmla="*/ 195177 h 3504318"/>
              <a:gd name="connsiteX1" fmla="*/ 8877775 w 8878211"/>
              <a:gd name="connsiteY1" fmla="*/ 3135650 h 3504318"/>
              <a:gd name="connsiteX2" fmla="*/ 1004609 w 8878211"/>
              <a:gd name="connsiteY2" fmla="*/ 3136835 h 3504318"/>
              <a:gd name="connsiteX3" fmla="*/ 29975 w 8878211"/>
              <a:gd name="connsiteY3" fmla="*/ 188103 h 3504318"/>
              <a:gd name="connsiteX4" fmla="*/ 278577 w 8878211"/>
              <a:gd name="connsiteY4" fmla="*/ 288728 h 3504318"/>
              <a:gd name="connsiteX5" fmla="*/ 510851 w 8878211"/>
              <a:gd name="connsiteY5" fmla="*/ 194021 h 3504318"/>
              <a:gd name="connsiteX6" fmla="*/ 716727 w 8878211"/>
              <a:gd name="connsiteY6" fmla="*/ 288729 h 3504318"/>
              <a:gd name="connsiteX7" fmla="*/ 971521 w 8878211"/>
              <a:gd name="connsiteY7" fmla="*/ 195859 h 3504318"/>
              <a:gd name="connsiteX8" fmla="*/ 1150115 w 8878211"/>
              <a:gd name="connsiteY8" fmla="*/ 283965 h 3504318"/>
              <a:gd name="connsiteX9" fmla="*/ 1349324 w 8878211"/>
              <a:gd name="connsiteY9" fmla="*/ 201166 h 3504318"/>
              <a:gd name="connsiteX10" fmla="*/ 1683514 w 8878211"/>
              <a:gd name="connsiteY10" fmla="*/ 338734 h 3504318"/>
              <a:gd name="connsiteX11" fmla="*/ 1950215 w 8878211"/>
              <a:gd name="connsiteY11" fmla="*/ 188103 h 3504318"/>
              <a:gd name="connsiteX12" fmla="*/ 2247870 w 8878211"/>
              <a:gd name="connsiteY12" fmla="*/ 319684 h 3504318"/>
              <a:gd name="connsiteX13" fmla="*/ 2498855 w 8878211"/>
              <a:gd name="connsiteY13" fmla="*/ 161978 h 3504318"/>
              <a:gd name="connsiteX14" fmla="*/ 2776508 w 8878211"/>
              <a:gd name="connsiteY14" fmla="*/ 312540 h 3504318"/>
              <a:gd name="connsiteX15" fmla="*/ 3047495 w 8878211"/>
              <a:gd name="connsiteY15" fmla="*/ 148915 h 3504318"/>
              <a:gd name="connsiteX16" fmla="*/ 3343245 w 8878211"/>
              <a:gd name="connsiteY16" fmla="*/ 276821 h 3504318"/>
              <a:gd name="connsiteX17" fmla="*/ 3583072 w 8878211"/>
              <a:gd name="connsiteY17" fmla="*/ 135852 h 3504318"/>
              <a:gd name="connsiteX18" fmla="*/ 3862358 w 8878211"/>
              <a:gd name="connsiteY18" fmla="*/ 269677 h 3504318"/>
              <a:gd name="connsiteX19" fmla="*/ 4118649 w 8878211"/>
              <a:gd name="connsiteY19" fmla="*/ 135852 h 3504318"/>
              <a:gd name="connsiteX20" fmla="*/ 4412427 w 8878211"/>
              <a:gd name="connsiteY20" fmla="*/ 276821 h 3504318"/>
              <a:gd name="connsiteX21" fmla="*/ 4573079 w 8878211"/>
              <a:gd name="connsiteY21" fmla="*/ 206711 h 3504318"/>
              <a:gd name="connsiteX22" fmla="*/ 4706478 w 8878211"/>
              <a:gd name="connsiteY22" fmla="*/ 148915 h 3504318"/>
              <a:gd name="connsiteX23" fmla="*/ 5057745 w 8878211"/>
              <a:gd name="connsiteY23" fmla="*/ 307777 h 3504318"/>
              <a:gd name="connsiteX24" fmla="*/ 5369486 w 8878211"/>
              <a:gd name="connsiteY24" fmla="*/ 146534 h 3504318"/>
              <a:gd name="connsiteX25" fmla="*/ 5664693 w 8878211"/>
              <a:gd name="connsiteY25" fmla="*/ 296552 h 3504318"/>
              <a:gd name="connsiteX26" fmla="*/ 5920144 w 8878211"/>
              <a:gd name="connsiteY26" fmla="*/ 145377 h 3504318"/>
              <a:gd name="connsiteX27" fmla="*/ 6195190 w 8878211"/>
              <a:gd name="connsiteY27" fmla="*/ 258565 h 3504318"/>
              <a:gd name="connsiteX28" fmla="*/ 6451571 w 8878211"/>
              <a:gd name="connsiteY28" fmla="*/ 145852 h 3504318"/>
              <a:gd name="connsiteX29" fmla="*/ 6734940 w 8878211"/>
              <a:gd name="connsiteY29" fmla="*/ 274440 h 3504318"/>
              <a:gd name="connsiteX30" fmla="*/ 7001459 w 8878211"/>
              <a:gd name="connsiteY30" fmla="*/ 134695 h 3504318"/>
              <a:gd name="connsiteX31" fmla="*/ 7243349 w 8878211"/>
              <a:gd name="connsiteY31" fmla="*/ 279951 h 3504318"/>
              <a:gd name="connsiteX32" fmla="*/ 7596272 w 8878211"/>
              <a:gd name="connsiteY32" fmla="*/ 125964 h 3504318"/>
              <a:gd name="connsiteX33" fmla="*/ 7805709 w 8878211"/>
              <a:gd name="connsiteY33" fmla="*/ 259359 h 3504318"/>
              <a:gd name="connsiteX34" fmla="*/ 8119218 w 8878211"/>
              <a:gd name="connsiteY34" fmla="*/ 155696 h 3504318"/>
              <a:gd name="connsiteX35" fmla="*/ 8331965 w 8878211"/>
              <a:gd name="connsiteY35" fmla="*/ 290315 h 3504318"/>
              <a:gd name="connsiteX36" fmla="*/ 8567708 w 8878211"/>
              <a:gd name="connsiteY36" fmla="*/ 129184 h 3504318"/>
              <a:gd name="connsiteX37" fmla="*/ 8830802 w 8878211"/>
              <a:gd name="connsiteY37" fmla="*/ 191776 h 3504318"/>
              <a:gd name="connsiteX0" fmla="*/ 8702128 w 8743483"/>
              <a:gd name="connsiteY0" fmla="*/ 152022 h 3454891"/>
              <a:gd name="connsiteX1" fmla="*/ 8743047 w 8743483"/>
              <a:gd name="connsiteY1" fmla="*/ 3092495 h 3454891"/>
              <a:gd name="connsiteX2" fmla="*/ 869881 w 8743483"/>
              <a:gd name="connsiteY2" fmla="*/ 3093680 h 3454891"/>
              <a:gd name="connsiteX3" fmla="*/ 143849 w 8743483"/>
              <a:gd name="connsiteY3" fmla="*/ 245573 h 3454891"/>
              <a:gd name="connsiteX4" fmla="*/ 376123 w 8743483"/>
              <a:gd name="connsiteY4" fmla="*/ 150866 h 3454891"/>
              <a:gd name="connsiteX5" fmla="*/ 581999 w 8743483"/>
              <a:gd name="connsiteY5" fmla="*/ 245574 h 3454891"/>
              <a:gd name="connsiteX6" fmla="*/ 836793 w 8743483"/>
              <a:gd name="connsiteY6" fmla="*/ 152704 h 3454891"/>
              <a:gd name="connsiteX7" fmla="*/ 1015387 w 8743483"/>
              <a:gd name="connsiteY7" fmla="*/ 240810 h 3454891"/>
              <a:gd name="connsiteX8" fmla="*/ 1214596 w 8743483"/>
              <a:gd name="connsiteY8" fmla="*/ 158011 h 3454891"/>
              <a:gd name="connsiteX9" fmla="*/ 1548786 w 8743483"/>
              <a:gd name="connsiteY9" fmla="*/ 295579 h 3454891"/>
              <a:gd name="connsiteX10" fmla="*/ 1815487 w 8743483"/>
              <a:gd name="connsiteY10" fmla="*/ 144948 h 3454891"/>
              <a:gd name="connsiteX11" fmla="*/ 2113142 w 8743483"/>
              <a:gd name="connsiteY11" fmla="*/ 276529 h 3454891"/>
              <a:gd name="connsiteX12" fmla="*/ 2364127 w 8743483"/>
              <a:gd name="connsiteY12" fmla="*/ 118823 h 3454891"/>
              <a:gd name="connsiteX13" fmla="*/ 2641780 w 8743483"/>
              <a:gd name="connsiteY13" fmla="*/ 269385 h 3454891"/>
              <a:gd name="connsiteX14" fmla="*/ 2912767 w 8743483"/>
              <a:gd name="connsiteY14" fmla="*/ 105760 h 3454891"/>
              <a:gd name="connsiteX15" fmla="*/ 3208517 w 8743483"/>
              <a:gd name="connsiteY15" fmla="*/ 233666 h 3454891"/>
              <a:gd name="connsiteX16" fmla="*/ 3448344 w 8743483"/>
              <a:gd name="connsiteY16" fmla="*/ 92697 h 3454891"/>
              <a:gd name="connsiteX17" fmla="*/ 3727630 w 8743483"/>
              <a:gd name="connsiteY17" fmla="*/ 226522 h 3454891"/>
              <a:gd name="connsiteX18" fmla="*/ 3983921 w 8743483"/>
              <a:gd name="connsiteY18" fmla="*/ 92697 h 3454891"/>
              <a:gd name="connsiteX19" fmla="*/ 4277699 w 8743483"/>
              <a:gd name="connsiteY19" fmla="*/ 233666 h 3454891"/>
              <a:gd name="connsiteX20" fmla="*/ 4438351 w 8743483"/>
              <a:gd name="connsiteY20" fmla="*/ 163556 h 3454891"/>
              <a:gd name="connsiteX21" fmla="*/ 4571750 w 8743483"/>
              <a:gd name="connsiteY21" fmla="*/ 105760 h 3454891"/>
              <a:gd name="connsiteX22" fmla="*/ 4923017 w 8743483"/>
              <a:gd name="connsiteY22" fmla="*/ 264622 h 3454891"/>
              <a:gd name="connsiteX23" fmla="*/ 5234758 w 8743483"/>
              <a:gd name="connsiteY23" fmla="*/ 103379 h 3454891"/>
              <a:gd name="connsiteX24" fmla="*/ 5529965 w 8743483"/>
              <a:gd name="connsiteY24" fmla="*/ 253397 h 3454891"/>
              <a:gd name="connsiteX25" fmla="*/ 5785416 w 8743483"/>
              <a:gd name="connsiteY25" fmla="*/ 102222 h 3454891"/>
              <a:gd name="connsiteX26" fmla="*/ 6060462 w 8743483"/>
              <a:gd name="connsiteY26" fmla="*/ 215410 h 3454891"/>
              <a:gd name="connsiteX27" fmla="*/ 6316843 w 8743483"/>
              <a:gd name="connsiteY27" fmla="*/ 102697 h 3454891"/>
              <a:gd name="connsiteX28" fmla="*/ 6600212 w 8743483"/>
              <a:gd name="connsiteY28" fmla="*/ 231285 h 3454891"/>
              <a:gd name="connsiteX29" fmla="*/ 6866731 w 8743483"/>
              <a:gd name="connsiteY29" fmla="*/ 91540 h 3454891"/>
              <a:gd name="connsiteX30" fmla="*/ 7108621 w 8743483"/>
              <a:gd name="connsiteY30" fmla="*/ 236796 h 3454891"/>
              <a:gd name="connsiteX31" fmla="*/ 7461544 w 8743483"/>
              <a:gd name="connsiteY31" fmla="*/ 82809 h 3454891"/>
              <a:gd name="connsiteX32" fmla="*/ 7670981 w 8743483"/>
              <a:gd name="connsiteY32" fmla="*/ 216204 h 3454891"/>
              <a:gd name="connsiteX33" fmla="*/ 7984490 w 8743483"/>
              <a:gd name="connsiteY33" fmla="*/ 112541 h 3454891"/>
              <a:gd name="connsiteX34" fmla="*/ 8197237 w 8743483"/>
              <a:gd name="connsiteY34" fmla="*/ 247160 h 3454891"/>
              <a:gd name="connsiteX35" fmla="*/ 8432980 w 8743483"/>
              <a:gd name="connsiteY35" fmla="*/ 86029 h 3454891"/>
              <a:gd name="connsiteX36" fmla="*/ 8696074 w 8743483"/>
              <a:gd name="connsiteY36" fmla="*/ 148621 h 3454891"/>
              <a:gd name="connsiteX0" fmla="*/ 8596917 w 8638272"/>
              <a:gd name="connsiteY0" fmla="*/ 191981 h 3500752"/>
              <a:gd name="connsiteX1" fmla="*/ 8637836 w 8638272"/>
              <a:gd name="connsiteY1" fmla="*/ 3132454 h 3500752"/>
              <a:gd name="connsiteX2" fmla="*/ 764670 w 8638272"/>
              <a:gd name="connsiteY2" fmla="*/ 3133639 h 3500752"/>
              <a:gd name="connsiteX3" fmla="*/ 270912 w 8638272"/>
              <a:gd name="connsiteY3" fmla="*/ 190825 h 3500752"/>
              <a:gd name="connsiteX4" fmla="*/ 476788 w 8638272"/>
              <a:gd name="connsiteY4" fmla="*/ 285533 h 3500752"/>
              <a:gd name="connsiteX5" fmla="*/ 731582 w 8638272"/>
              <a:gd name="connsiteY5" fmla="*/ 192663 h 3500752"/>
              <a:gd name="connsiteX6" fmla="*/ 910176 w 8638272"/>
              <a:gd name="connsiteY6" fmla="*/ 280769 h 3500752"/>
              <a:gd name="connsiteX7" fmla="*/ 1109385 w 8638272"/>
              <a:gd name="connsiteY7" fmla="*/ 197970 h 3500752"/>
              <a:gd name="connsiteX8" fmla="*/ 1443575 w 8638272"/>
              <a:gd name="connsiteY8" fmla="*/ 335538 h 3500752"/>
              <a:gd name="connsiteX9" fmla="*/ 1710276 w 8638272"/>
              <a:gd name="connsiteY9" fmla="*/ 184907 h 3500752"/>
              <a:gd name="connsiteX10" fmla="*/ 2007931 w 8638272"/>
              <a:gd name="connsiteY10" fmla="*/ 316488 h 3500752"/>
              <a:gd name="connsiteX11" fmla="*/ 2258916 w 8638272"/>
              <a:gd name="connsiteY11" fmla="*/ 158782 h 3500752"/>
              <a:gd name="connsiteX12" fmla="*/ 2536569 w 8638272"/>
              <a:gd name="connsiteY12" fmla="*/ 309344 h 3500752"/>
              <a:gd name="connsiteX13" fmla="*/ 2807556 w 8638272"/>
              <a:gd name="connsiteY13" fmla="*/ 145719 h 3500752"/>
              <a:gd name="connsiteX14" fmla="*/ 3103306 w 8638272"/>
              <a:gd name="connsiteY14" fmla="*/ 273625 h 3500752"/>
              <a:gd name="connsiteX15" fmla="*/ 3343133 w 8638272"/>
              <a:gd name="connsiteY15" fmla="*/ 132656 h 3500752"/>
              <a:gd name="connsiteX16" fmla="*/ 3622419 w 8638272"/>
              <a:gd name="connsiteY16" fmla="*/ 266481 h 3500752"/>
              <a:gd name="connsiteX17" fmla="*/ 3878710 w 8638272"/>
              <a:gd name="connsiteY17" fmla="*/ 132656 h 3500752"/>
              <a:gd name="connsiteX18" fmla="*/ 4172488 w 8638272"/>
              <a:gd name="connsiteY18" fmla="*/ 273625 h 3500752"/>
              <a:gd name="connsiteX19" fmla="*/ 4333140 w 8638272"/>
              <a:gd name="connsiteY19" fmla="*/ 203515 h 3500752"/>
              <a:gd name="connsiteX20" fmla="*/ 4466539 w 8638272"/>
              <a:gd name="connsiteY20" fmla="*/ 145719 h 3500752"/>
              <a:gd name="connsiteX21" fmla="*/ 4817806 w 8638272"/>
              <a:gd name="connsiteY21" fmla="*/ 304581 h 3500752"/>
              <a:gd name="connsiteX22" fmla="*/ 5129547 w 8638272"/>
              <a:gd name="connsiteY22" fmla="*/ 143338 h 3500752"/>
              <a:gd name="connsiteX23" fmla="*/ 5424754 w 8638272"/>
              <a:gd name="connsiteY23" fmla="*/ 293356 h 3500752"/>
              <a:gd name="connsiteX24" fmla="*/ 5680205 w 8638272"/>
              <a:gd name="connsiteY24" fmla="*/ 142181 h 3500752"/>
              <a:gd name="connsiteX25" fmla="*/ 5955251 w 8638272"/>
              <a:gd name="connsiteY25" fmla="*/ 255369 h 3500752"/>
              <a:gd name="connsiteX26" fmla="*/ 6211632 w 8638272"/>
              <a:gd name="connsiteY26" fmla="*/ 142656 h 3500752"/>
              <a:gd name="connsiteX27" fmla="*/ 6495001 w 8638272"/>
              <a:gd name="connsiteY27" fmla="*/ 271244 h 3500752"/>
              <a:gd name="connsiteX28" fmla="*/ 6761520 w 8638272"/>
              <a:gd name="connsiteY28" fmla="*/ 131499 h 3500752"/>
              <a:gd name="connsiteX29" fmla="*/ 7003410 w 8638272"/>
              <a:gd name="connsiteY29" fmla="*/ 276755 h 3500752"/>
              <a:gd name="connsiteX30" fmla="*/ 7356333 w 8638272"/>
              <a:gd name="connsiteY30" fmla="*/ 122768 h 3500752"/>
              <a:gd name="connsiteX31" fmla="*/ 7565770 w 8638272"/>
              <a:gd name="connsiteY31" fmla="*/ 256163 h 3500752"/>
              <a:gd name="connsiteX32" fmla="*/ 7879279 w 8638272"/>
              <a:gd name="connsiteY32" fmla="*/ 152500 h 3500752"/>
              <a:gd name="connsiteX33" fmla="*/ 8092026 w 8638272"/>
              <a:gd name="connsiteY33" fmla="*/ 287119 h 3500752"/>
              <a:gd name="connsiteX34" fmla="*/ 8327769 w 8638272"/>
              <a:gd name="connsiteY34" fmla="*/ 125988 h 3500752"/>
              <a:gd name="connsiteX35" fmla="*/ 8590863 w 8638272"/>
              <a:gd name="connsiteY35" fmla="*/ 188580 h 3500752"/>
              <a:gd name="connsiteX0" fmla="*/ 8520105 w 8561460"/>
              <a:gd name="connsiteY0" fmla="*/ 146737 h 3449606"/>
              <a:gd name="connsiteX1" fmla="*/ 8561024 w 8561460"/>
              <a:gd name="connsiteY1" fmla="*/ 3087210 h 3449606"/>
              <a:gd name="connsiteX2" fmla="*/ 687858 w 8561460"/>
              <a:gd name="connsiteY2" fmla="*/ 3088395 h 3449606"/>
              <a:gd name="connsiteX3" fmla="*/ 399976 w 8561460"/>
              <a:gd name="connsiteY3" fmla="*/ 240289 h 3449606"/>
              <a:gd name="connsiteX4" fmla="*/ 654770 w 8561460"/>
              <a:gd name="connsiteY4" fmla="*/ 147419 h 3449606"/>
              <a:gd name="connsiteX5" fmla="*/ 833364 w 8561460"/>
              <a:gd name="connsiteY5" fmla="*/ 235525 h 3449606"/>
              <a:gd name="connsiteX6" fmla="*/ 1032573 w 8561460"/>
              <a:gd name="connsiteY6" fmla="*/ 152726 h 3449606"/>
              <a:gd name="connsiteX7" fmla="*/ 1366763 w 8561460"/>
              <a:gd name="connsiteY7" fmla="*/ 290294 h 3449606"/>
              <a:gd name="connsiteX8" fmla="*/ 1633464 w 8561460"/>
              <a:gd name="connsiteY8" fmla="*/ 139663 h 3449606"/>
              <a:gd name="connsiteX9" fmla="*/ 1931119 w 8561460"/>
              <a:gd name="connsiteY9" fmla="*/ 271244 h 3449606"/>
              <a:gd name="connsiteX10" fmla="*/ 2182104 w 8561460"/>
              <a:gd name="connsiteY10" fmla="*/ 113538 h 3449606"/>
              <a:gd name="connsiteX11" fmla="*/ 2459757 w 8561460"/>
              <a:gd name="connsiteY11" fmla="*/ 264100 h 3449606"/>
              <a:gd name="connsiteX12" fmla="*/ 2730744 w 8561460"/>
              <a:gd name="connsiteY12" fmla="*/ 100475 h 3449606"/>
              <a:gd name="connsiteX13" fmla="*/ 3026494 w 8561460"/>
              <a:gd name="connsiteY13" fmla="*/ 228381 h 3449606"/>
              <a:gd name="connsiteX14" fmla="*/ 3266321 w 8561460"/>
              <a:gd name="connsiteY14" fmla="*/ 87412 h 3449606"/>
              <a:gd name="connsiteX15" fmla="*/ 3545607 w 8561460"/>
              <a:gd name="connsiteY15" fmla="*/ 221237 h 3449606"/>
              <a:gd name="connsiteX16" fmla="*/ 3801898 w 8561460"/>
              <a:gd name="connsiteY16" fmla="*/ 87412 h 3449606"/>
              <a:gd name="connsiteX17" fmla="*/ 4095676 w 8561460"/>
              <a:gd name="connsiteY17" fmla="*/ 228381 h 3449606"/>
              <a:gd name="connsiteX18" fmla="*/ 4256328 w 8561460"/>
              <a:gd name="connsiteY18" fmla="*/ 158271 h 3449606"/>
              <a:gd name="connsiteX19" fmla="*/ 4389727 w 8561460"/>
              <a:gd name="connsiteY19" fmla="*/ 100475 h 3449606"/>
              <a:gd name="connsiteX20" fmla="*/ 4740994 w 8561460"/>
              <a:gd name="connsiteY20" fmla="*/ 259337 h 3449606"/>
              <a:gd name="connsiteX21" fmla="*/ 5052735 w 8561460"/>
              <a:gd name="connsiteY21" fmla="*/ 98094 h 3449606"/>
              <a:gd name="connsiteX22" fmla="*/ 5347942 w 8561460"/>
              <a:gd name="connsiteY22" fmla="*/ 248112 h 3449606"/>
              <a:gd name="connsiteX23" fmla="*/ 5603393 w 8561460"/>
              <a:gd name="connsiteY23" fmla="*/ 96937 h 3449606"/>
              <a:gd name="connsiteX24" fmla="*/ 5878439 w 8561460"/>
              <a:gd name="connsiteY24" fmla="*/ 210125 h 3449606"/>
              <a:gd name="connsiteX25" fmla="*/ 6134820 w 8561460"/>
              <a:gd name="connsiteY25" fmla="*/ 97412 h 3449606"/>
              <a:gd name="connsiteX26" fmla="*/ 6418189 w 8561460"/>
              <a:gd name="connsiteY26" fmla="*/ 226000 h 3449606"/>
              <a:gd name="connsiteX27" fmla="*/ 6684708 w 8561460"/>
              <a:gd name="connsiteY27" fmla="*/ 86255 h 3449606"/>
              <a:gd name="connsiteX28" fmla="*/ 6926598 w 8561460"/>
              <a:gd name="connsiteY28" fmla="*/ 231511 h 3449606"/>
              <a:gd name="connsiteX29" fmla="*/ 7279521 w 8561460"/>
              <a:gd name="connsiteY29" fmla="*/ 77524 h 3449606"/>
              <a:gd name="connsiteX30" fmla="*/ 7488958 w 8561460"/>
              <a:gd name="connsiteY30" fmla="*/ 210919 h 3449606"/>
              <a:gd name="connsiteX31" fmla="*/ 7802467 w 8561460"/>
              <a:gd name="connsiteY31" fmla="*/ 107256 h 3449606"/>
              <a:gd name="connsiteX32" fmla="*/ 8015214 w 8561460"/>
              <a:gd name="connsiteY32" fmla="*/ 241875 h 3449606"/>
              <a:gd name="connsiteX33" fmla="*/ 8250957 w 8561460"/>
              <a:gd name="connsiteY33" fmla="*/ 80744 h 3449606"/>
              <a:gd name="connsiteX34" fmla="*/ 8514051 w 8561460"/>
              <a:gd name="connsiteY34" fmla="*/ 143336 h 3449606"/>
              <a:gd name="connsiteX0" fmla="*/ 8432164 w 8473519"/>
              <a:gd name="connsiteY0" fmla="*/ 190155 h 3498811"/>
              <a:gd name="connsiteX1" fmla="*/ 8473083 w 8473519"/>
              <a:gd name="connsiteY1" fmla="*/ 3130628 h 3498811"/>
              <a:gd name="connsiteX2" fmla="*/ 599917 w 8473519"/>
              <a:gd name="connsiteY2" fmla="*/ 3131813 h 3498811"/>
              <a:gd name="connsiteX3" fmla="*/ 566829 w 8473519"/>
              <a:gd name="connsiteY3" fmla="*/ 190837 h 3498811"/>
              <a:gd name="connsiteX4" fmla="*/ 745423 w 8473519"/>
              <a:gd name="connsiteY4" fmla="*/ 278943 h 3498811"/>
              <a:gd name="connsiteX5" fmla="*/ 944632 w 8473519"/>
              <a:gd name="connsiteY5" fmla="*/ 196144 h 3498811"/>
              <a:gd name="connsiteX6" fmla="*/ 1278822 w 8473519"/>
              <a:gd name="connsiteY6" fmla="*/ 333712 h 3498811"/>
              <a:gd name="connsiteX7" fmla="*/ 1545523 w 8473519"/>
              <a:gd name="connsiteY7" fmla="*/ 183081 h 3498811"/>
              <a:gd name="connsiteX8" fmla="*/ 1843178 w 8473519"/>
              <a:gd name="connsiteY8" fmla="*/ 314662 h 3498811"/>
              <a:gd name="connsiteX9" fmla="*/ 2094163 w 8473519"/>
              <a:gd name="connsiteY9" fmla="*/ 156956 h 3498811"/>
              <a:gd name="connsiteX10" fmla="*/ 2371816 w 8473519"/>
              <a:gd name="connsiteY10" fmla="*/ 307518 h 3498811"/>
              <a:gd name="connsiteX11" fmla="*/ 2642803 w 8473519"/>
              <a:gd name="connsiteY11" fmla="*/ 143893 h 3498811"/>
              <a:gd name="connsiteX12" fmla="*/ 2938553 w 8473519"/>
              <a:gd name="connsiteY12" fmla="*/ 271799 h 3498811"/>
              <a:gd name="connsiteX13" fmla="*/ 3178380 w 8473519"/>
              <a:gd name="connsiteY13" fmla="*/ 130830 h 3498811"/>
              <a:gd name="connsiteX14" fmla="*/ 3457666 w 8473519"/>
              <a:gd name="connsiteY14" fmla="*/ 264655 h 3498811"/>
              <a:gd name="connsiteX15" fmla="*/ 3713957 w 8473519"/>
              <a:gd name="connsiteY15" fmla="*/ 130830 h 3498811"/>
              <a:gd name="connsiteX16" fmla="*/ 4007735 w 8473519"/>
              <a:gd name="connsiteY16" fmla="*/ 271799 h 3498811"/>
              <a:gd name="connsiteX17" fmla="*/ 4168387 w 8473519"/>
              <a:gd name="connsiteY17" fmla="*/ 201689 h 3498811"/>
              <a:gd name="connsiteX18" fmla="*/ 4301786 w 8473519"/>
              <a:gd name="connsiteY18" fmla="*/ 143893 h 3498811"/>
              <a:gd name="connsiteX19" fmla="*/ 4653053 w 8473519"/>
              <a:gd name="connsiteY19" fmla="*/ 302755 h 3498811"/>
              <a:gd name="connsiteX20" fmla="*/ 4964794 w 8473519"/>
              <a:gd name="connsiteY20" fmla="*/ 141512 h 3498811"/>
              <a:gd name="connsiteX21" fmla="*/ 5260001 w 8473519"/>
              <a:gd name="connsiteY21" fmla="*/ 291530 h 3498811"/>
              <a:gd name="connsiteX22" fmla="*/ 5515452 w 8473519"/>
              <a:gd name="connsiteY22" fmla="*/ 140355 h 3498811"/>
              <a:gd name="connsiteX23" fmla="*/ 5790498 w 8473519"/>
              <a:gd name="connsiteY23" fmla="*/ 253543 h 3498811"/>
              <a:gd name="connsiteX24" fmla="*/ 6046879 w 8473519"/>
              <a:gd name="connsiteY24" fmla="*/ 140830 h 3498811"/>
              <a:gd name="connsiteX25" fmla="*/ 6330248 w 8473519"/>
              <a:gd name="connsiteY25" fmla="*/ 269418 h 3498811"/>
              <a:gd name="connsiteX26" fmla="*/ 6596767 w 8473519"/>
              <a:gd name="connsiteY26" fmla="*/ 129673 h 3498811"/>
              <a:gd name="connsiteX27" fmla="*/ 6838657 w 8473519"/>
              <a:gd name="connsiteY27" fmla="*/ 274929 h 3498811"/>
              <a:gd name="connsiteX28" fmla="*/ 7191580 w 8473519"/>
              <a:gd name="connsiteY28" fmla="*/ 120942 h 3498811"/>
              <a:gd name="connsiteX29" fmla="*/ 7401017 w 8473519"/>
              <a:gd name="connsiteY29" fmla="*/ 254337 h 3498811"/>
              <a:gd name="connsiteX30" fmla="*/ 7714526 w 8473519"/>
              <a:gd name="connsiteY30" fmla="*/ 150674 h 3498811"/>
              <a:gd name="connsiteX31" fmla="*/ 7927273 w 8473519"/>
              <a:gd name="connsiteY31" fmla="*/ 285293 h 3498811"/>
              <a:gd name="connsiteX32" fmla="*/ 8163016 w 8473519"/>
              <a:gd name="connsiteY32" fmla="*/ 124162 h 3498811"/>
              <a:gd name="connsiteX33" fmla="*/ 8426110 w 8473519"/>
              <a:gd name="connsiteY33" fmla="*/ 186754 h 3498811"/>
              <a:gd name="connsiteX0" fmla="*/ 8428102 w 8469457"/>
              <a:gd name="connsiteY0" fmla="*/ 70996 h 3379652"/>
              <a:gd name="connsiteX1" fmla="*/ 8469021 w 8469457"/>
              <a:gd name="connsiteY1" fmla="*/ 3011469 h 3379652"/>
              <a:gd name="connsiteX2" fmla="*/ 595855 w 8469457"/>
              <a:gd name="connsiteY2" fmla="*/ 3012654 h 3379652"/>
              <a:gd name="connsiteX3" fmla="*/ 562767 w 8469457"/>
              <a:gd name="connsiteY3" fmla="*/ 71678 h 3379652"/>
              <a:gd name="connsiteX4" fmla="*/ 741361 w 8469457"/>
              <a:gd name="connsiteY4" fmla="*/ 159784 h 3379652"/>
              <a:gd name="connsiteX5" fmla="*/ 940570 w 8469457"/>
              <a:gd name="connsiteY5" fmla="*/ 76985 h 3379652"/>
              <a:gd name="connsiteX6" fmla="*/ 1274760 w 8469457"/>
              <a:gd name="connsiteY6" fmla="*/ 214553 h 3379652"/>
              <a:gd name="connsiteX7" fmla="*/ 1541461 w 8469457"/>
              <a:gd name="connsiteY7" fmla="*/ 63922 h 3379652"/>
              <a:gd name="connsiteX8" fmla="*/ 1839116 w 8469457"/>
              <a:gd name="connsiteY8" fmla="*/ 195503 h 3379652"/>
              <a:gd name="connsiteX9" fmla="*/ 2090101 w 8469457"/>
              <a:gd name="connsiteY9" fmla="*/ 37797 h 3379652"/>
              <a:gd name="connsiteX10" fmla="*/ 2367754 w 8469457"/>
              <a:gd name="connsiteY10" fmla="*/ 188359 h 3379652"/>
              <a:gd name="connsiteX11" fmla="*/ 2638741 w 8469457"/>
              <a:gd name="connsiteY11" fmla="*/ 24734 h 3379652"/>
              <a:gd name="connsiteX12" fmla="*/ 2934491 w 8469457"/>
              <a:gd name="connsiteY12" fmla="*/ 152640 h 3379652"/>
              <a:gd name="connsiteX13" fmla="*/ 3174318 w 8469457"/>
              <a:gd name="connsiteY13" fmla="*/ 11671 h 3379652"/>
              <a:gd name="connsiteX14" fmla="*/ 3453604 w 8469457"/>
              <a:gd name="connsiteY14" fmla="*/ 145496 h 3379652"/>
              <a:gd name="connsiteX15" fmla="*/ 3709895 w 8469457"/>
              <a:gd name="connsiteY15" fmla="*/ 11671 h 3379652"/>
              <a:gd name="connsiteX16" fmla="*/ 4003673 w 8469457"/>
              <a:gd name="connsiteY16" fmla="*/ 152640 h 3379652"/>
              <a:gd name="connsiteX17" fmla="*/ 4164325 w 8469457"/>
              <a:gd name="connsiteY17" fmla="*/ 82530 h 3379652"/>
              <a:gd name="connsiteX18" fmla="*/ 4297724 w 8469457"/>
              <a:gd name="connsiteY18" fmla="*/ 24734 h 3379652"/>
              <a:gd name="connsiteX19" fmla="*/ 4648991 w 8469457"/>
              <a:gd name="connsiteY19" fmla="*/ 183596 h 3379652"/>
              <a:gd name="connsiteX20" fmla="*/ 4960732 w 8469457"/>
              <a:gd name="connsiteY20" fmla="*/ 22353 h 3379652"/>
              <a:gd name="connsiteX21" fmla="*/ 5255939 w 8469457"/>
              <a:gd name="connsiteY21" fmla="*/ 172371 h 3379652"/>
              <a:gd name="connsiteX22" fmla="*/ 5511390 w 8469457"/>
              <a:gd name="connsiteY22" fmla="*/ 21196 h 3379652"/>
              <a:gd name="connsiteX23" fmla="*/ 5786436 w 8469457"/>
              <a:gd name="connsiteY23" fmla="*/ 134384 h 3379652"/>
              <a:gd name="connsiteX24" fmla="*/ 6042817 w 8469457"/>
              <a:gd name="connsiteY24" fmla="*/ 21671 h 3379652"/>
              <a:gd name="connsiteX25" fmla="*/ 6326186 w 8469457"/>
              <a:gd name="connsiteY25" fmla="*/ 150259 h 3379652"/>
              <a:gd name="connsiteX26" fmla="*/ 6592705 w 8469457"/>
              <a:gd name="connsiteY26" fmla="*/ 10514 h 3379652"/>
              <a:gd name="connsiteX27" fmla="*/ 6834595 w 8469457"/>
              <a:gd name="connsiteY27" fmla="*/ 155770 h 3379652"/>
              <a:gd name="connsiteX28" fmla="*/ 7187518 w 8469457"/>
              <a:gd name="connsiteY28" fmla="*/ 1783 h 3379652"/>
              <a:gd name="connsiteX29" fmla="*/ 7396955 w 8469457"/>
              <a:gd name="connsiteY29" fmla="*/ 135178 h 3379652"/>
              <a:gd name="connsiteX30" fmla="*/ 7710464 w 8469457"/>
              <a:gd name="connsiteY30" fmla="*/ 31515 h 3379652"/>
              <a:gd name="connsiteX31" fmla="*/ 7923211 w 8469457"/>
              <a:gd name="connsiteY31" fmla="*/ 166134 h 3379652"/>
              <a:gd name="connsiteX32" fmla="*/ 8158954 w 8469457"/>
              <a:gd name="connsiteY32" fmla="*/ 5003 h 3379652"/>
              <a:gd name="connsiteX33" fmla="*/ 8422048 w 8469457"/>
              <a:gd name="connsiteY33" fmla="*/ 67595 h 3379652"/>
              <a:gd name="connsiteX0" fmla="*/ 7866283 w 7907638"/>
              <a:gd name="connsiteY0" fmla="*/ 70996 h 3379652"/>
              <a:gd name="connsiteX1" fmla="*/ 7907202 w 7907638"/>
              <a:gd name="connsiteY1" fmla="*/ 3011469 h 3379652"/>
              <a:gd name="connsiteX2" fmla="*/ 34036 w 7907638"/>
              <a:gd name="connsiteY2" fmla="*/ 3012654 h 3379652"/>
              <a:gd name="connsiteX3" fmla="*/ 948 w 7907638"/>
              <a:gd name="connsiteY3" fmla="*/ 71678 h 3379652"/>
              <a:gd name="connsiteX4" fmla="*/ 179542 w 7907638"/>
              <a:gd name="connsiteY4" fmla="*/ 159784 h 3379652"/>
              <a:gd name="connsiteX5" fmla="*/ 378751 w 7907638"/>
              <a:gd name="connsiteY5" fmla="*/ 76985 h 3379652"/>
              <a:gd name="connsiteX6" fmla="*/ 712941 w 7907638"/>
              <a:gd name="connsiteY6" fmla="*/ 214553 h 3379652"/>
              <a:gd name="connsiteX7" fmla="*/ 979642 w 7907638"/>
              <a:gd name="connsiteY7" fmla="*/ 63922 h 3379652"/>
              <a:gd name="connsiteX8" fmla="*/ 1277297 w 7907638"/>
              <a:gd name="connsiteY8" fmla="*/ 195503 h 3379652"/>
              <a:gd name="connsiteX9" fmla="*/ 1528282 w 7907638"/>
              <a:gd name="connsiteY9" fmla="*/ 37797 h 3379652"/>
              <a:gd name="connsiteX10" fmla="*/ 1805935 w 7907638"/>
              <a:gd name="connsiteY10" fmla="*/ 188359 h 3379652"/>
              <a:gd name="connsiteX11" fmla="*/ 2076922 w 7907638"/>
              <a:gd name="connsiteY11" fmla="*/ 24734 h 3379652"/>
              <a:gd name="connsiteX12" fmla="*/ 2372672 w 7907638"/>
              <a:gd name="connsiteY12" fmla="*/ 152640 h 3379652"/>
              <a:gd name="connsiteX13" fmla="*/ 2612499 w 7907638"/>
              <a:gd name="connsiteY13" fmla="*/ 11671 h 3379652"/>
              <a:gd name="connsiteX14" fmla="*/ 2891785 w 7907638"/>
              <a:gd name="connsiteY14" fmla="*/ 145496 h 3379652"/>
              <a:gd name="connsiteX15" fmla="*/ 3148076 w 7907638"/>
              <a:gd name="connsiteY15" fmla="*/ 11671 h 3379652"/>
              <a:gd name="connsiteX16" fmla="*/ 3441854 w 7907638"/>
              <a:gd name="connsiteY16" fmla="*/ 152640 h 3379652"/>
              <a:gd name="connsiteX17" fmla="*/ 3602506 w 7907638"/>
              <a:gd name="connsiteY17" fmla="*/ 82530 h 3379652"/>
              <a:gd name="connsiteX18" fmla="*/ 3735905 w 7907638"/>
              <a:gd name="connsiteY18" fmla="*/ 24734 h 3379652"/>
              <a:gd name="connsiteX19" fmla="*/ 4087172 w 7907638"/>
              <a:gd name="connsiteY19" fmla="*/ 183596 h 3379652"/>
              <a:gd name="connsiteX20" fmla="*/ 4398913 w 7907638"/>
              <a:gd name="connsiteY20" fmla="*/ 22353 h 3379652"/>
              <a:gd name="connsiteX21" fmla="*/ 4694120 w 7907638"/>
              <a:gd name="connsiteY21" fmla="*/ 172371 h 3379652"/>
              <a:gd name="connsiteX22" fmla="*/ 4949571 w 7907638"/>
              <a:gd name="connsiteY22" fmla="*/ 21196 h 3379652"/>
              <a:gd name="connsiteX23" fmla="*/ 5224617 w 7907638"/>
              <a:gd name="connsiteY23" fmla="*/ 134384 h 3379652"/>
              <a:gd name="connsiteX24" fmla="*/ 5480998 w 7907638"/>
              <a:gd name="connsiteY24" fmla="*/ 21671 h 3379652"/>
              <a:gd name="connsiteX25" fmla="*/ 5764367 w 7907638"/>
              <a:gd name="connsiteY25" fmla="*/ 150259 h 3379652"/>
              <a:gd name="connsiteX26" fmla="*/ 6030886 w 7907638"/>
              <a:gd name="connsiteY26" fmla="*/ 10514 h 3379652"/>
              <a:gd name="connsiteX27" fmla="*/ 6272776 w 7907638"/>
              <a:gd name="connsiteY27" fmla="*/ 155770 h 3379652"/>
              <a:gd name="connsiteX28" fmla="*/ 6625699 w 7907638"/>
              <a:gd name="connsiteY28" fmla="*/ 1783 h 3379652"/>
              <a:gd name="connsiteX29" fmla="*/ 6835136 w 7907638"/>
              <a:gd name="connsiteY29" fmla="*/ 135178 h 3379652"/>
              <a:gd name="connsiteX30" fmla="*/ 7148645 w 7907638"/>
              <a:gd name="connsiteY30" fmla="*/ 31515 h 3379652"/>
              <a:gd name="connsiteX31" fmla="*/ 7361392 w 7907638"/>
              <a:gd name="connsiteY31" fmla="*/ 166134 h 3379652"/>
              <a:gd name="connsiteX32" fmla="*/ 7597135 w 7907638"/>
              <a:gd name="connsiteY32" fmla="*/ 5003 h 3379652"/>
              <a:gd name="connsiteX33" fmla="*/ 7860229 w 7907638"/>
              <a:gd name="connsiteY33" fmla="*/ 67595 h 3379652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33" fmla="*/ 7860229 w 7907638"/>
              <a:gd name="connsiteY33" fmla="*/ 67595 h 3238350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31" fmla="*/ 7597135 w 7907202"/>
              <a:gd name="connsiteY31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0" fmla="*/ 7907202 w 7907202"/>
              <a:gd name="connsiteY0" fmla="*/ 3009686 h 3236567"/>
              <a:gd name="connsiteX1" fmla="*/ 34036 w 7907202"/>
              <a:gd name="connsiteY1" fmla="*/ 3010871 h 3236567"/>
              <a:gd name="connsiteX2" fmla="*/ 948 w 7907202"/>
              <a:gd name="connsiteY2" fmla="*/ 69895 h 3236567"/>
              <a:gd name="connsiteX3" fmla="*/ 179542 w 7907202"/>
              <a:gd name="connsiteY3" fmla="*/ 158001 h 3236567"/>
              <a:gd name="connsiteX4" fmla="*/ 378751 w 7907202"/>
              <a:gd name="connsiteY4" fmla="*/ 75202 h 3236567"/>
              <a:gd name="connsiteX5" fmla="*/ 712941 w 7907202"/>
              <a:gd name="connsiteY5" fmla="*/ 212770 h 3236567"/>
              <a:gd name="connsiteX6" fmla="*/ 979642 w 7907202"/>
              <a:gd name="connsiteY6" fmla="*/ 62139 h 3236567"/>
              <a:gd name="connsiteX7" fmla="*/ 1277297 w 7907202"/>
              <a:gd name="connsiteY7" fmla="*/ 193720 h 3236567"/>
              <a:gd name="connsiteX8" fmla="*/ 1528282 w 7907202"/>
              <a:gd name="connsiteY8" fmla="*/ 36014 h 3236567"/>
              <a:gd name="connsiteX9" fmla="*/ 1805935 w 7907202"/>
              <a:gd name="connsiteY9" fmla="*/ 186576 h 3236567"/>
              <a:gd name="connsiteX10" fmla="*/ 2076922 w 7907202"/>
              <a:gd name="connsiteY10" fmla="*/ 22951 h 3236567"/>
              <a:gd name="connsiteX11" fmla="*/ 2372672 w 7907202"/>
              <a:gd name="connsiteY11" fmla="*/ 150857 h 3236567"/>
              <a:gd name="connsiteX12" fmla="*/ 2612499 w 7907202"/>
              <a:gd name="connsiteY12" fmla="*/ 9888 h 3236567"/>
              <a:gd name="connsiteX13" fmla="*/ 2891785 w 7907202"/>
              <a:gd name="connsiteY13" fmla="*/ 143713 h 3236567"/>
              <a:gd name="connsiteX14" fmla="*/ 3148076 w 7907202"/>
              <a:gd name="connsiteY14" fmla="*/ 9888 h 3236567"/>
              <a:gd name="connsiteX15" fmla="*/ 3441854 w 7907202"/>
              <a:gd name="connsiteY15" fmla="*/ 150857 h 3236567"/>
              <a:gd name="connsiteX16" fmla="*/ 3602506 w 7907202"/>
              <a:gd name="connsiteY16" fmla="*/ 80747 h 3236567"/>
              <a:gd name="connsiteX17" fmla="*/ 3735905 w 7907202"/>
              <a:gd name="connsiteY17" fmla="*/ 22951 h 3236567"/>
              <a:gd name="connsiteX18" fmla="*/ 4087172 w 7907202"/>
              <a:gd name="connsiteY18" fmla="*/ 181813 h 3236567"/>
              <a:gd name="connsiteX19" fmla="*/ 4398913 w 7907202"/>
              <a:gd name="connsiteY19" fmla="*/ 20570 h 3236567"/>
              <a:gd name="connsiteX20" fmla="*/ 4694120 w 7907202"/>
              <a:gd name="connsiteY20" fmla="*/ 170588 h 3236567"/>
              <a:gd name="connsiteX21" fmla="*/ 4949571 w 7907202"/>
              <a:gd name="connsiteY21" fmla="*/ 19413 h 3236567"/>
              <a:gd name="connsiteX22" fmla="*/ 5224617 w 7907202"/>
              <a:gd name="connsiteY22" fmla="*/ 132601 h 3236567"/>
              <a:gd name="connsiteX23" fmla="*/ 5480998 w 7907202"/>
              <a:gd name="connsiteY23" fmla="*/ 19888 h 3236567"/>
              <a:gd name="connsiteX24" fmla="*/ 5764367 w 7907202"/>
              <a:gd name="connsiteY24" fmla="*/ 148476 h 3236567"/>
              <a:gd name="connsiteX25" fmla="*/ 6030886 w 7907202"/>
              <a:gd name="connsiteY25" fmla="*/ 8731 h 3236567"/>
              <a:gd name="connsiteX26" fmla="*/ 6272776 w 7907202"/>
              <a:gd name="connsiteY26" fmla="*/ 153987 h 3236567"/>
              <a:gd name="connsiteX27" fmla="*/ 6625699 w 7907202"/>
              <a:gd name="connsiteY27" fmla="*/ 0 h 3236567"/>
              <a:gd name="connsiteX0" fmla="*/ 6133509 w 6625699"/>
              <a:gd name="connsiteY0" fmla="*/ 2954322 h 3197642"/>
              <a:gd name="connsiteX1" fmla="*/ 34036 w 6625699"/>
              <a:gd name="connsiteY1" fmla="*/ 3010871 h 3197642"/>
              <a:gd name="connsiteX2" fmla="*/ 948 w 6625699"/>
              <a:gd name="connsiteY2" fmla="*/ 69895 h 3197642"/>
              <a:gd name="connsiteX3" fmla="*/ 179542 w 6625699"/>
              <a:gd name="connsiteY3" fmla="*/ 158001 h 3197642"/>
              <a:gd name="connsiteX4" fmla="*/ 378751 w 6625699"/>
              <a:gd name="connsiteY4" fmla="*/ 75202 h 3197642"/>
              <a:gd name="connsiteX5" fmla="*/ 712941 w 6625699"/>
              <a:gd name="connsiteY5" fmla="*/ 212770 h 3197642"/>
              <a:gd name="connsiteX6" fmla="*/ 979642 w 6625699"/>
              <a:gd name="connsiteY6" fmla="*/ 62139 h 3197642"/>
              <a:gd name="connsiteX7" fmla="*/ 1277297 w 6625699"/>
              <a:gd name="connsiteY7" fmla="*/ 193720 h 3197642"/>
              <a:gd name="connsiteX8" fmla="*/ 1528282 w 6625699"/>
              <a:gd name="connsiteY8" fmla="*/ 36014 h 3197642"/>
              <a:gd name="connsiteX9" fmla="*/ 1805935 w 6625699"/>
              <a:gd name="connsiteY9" fmla="*/ 186576 h 3197642"/>
              <a:gd name="connsiteX10" fmla="*/ 2076922 w 6625699"/>
              <a:gd name="connsiteY10" fmla="*/ 22951 h 3197642"/>
              <a:gd name="connsiteX11" fmla="*/ 2372672 w 6625699"/>
              <a:gd name="connsiteY11" fmla="*/ 150857 h 3197642"/>
              <a:gd name="connsiteX12" fmla="*/ 2612499 w 6625699"/>
              <a:gd name="connsiteY12" fmla="*/ 9888 h 3197642"/>
              <a:gd name="connsiteX13" fmla="*/ 2891785 w 6625699"/>
              <a:gd name="connsiteY13" fmla="*/ 143713 h 3197642"/>
              <a:gd name="connsiteX14" fmla="*/ 3148076 w 6625699"/>
              <a:gd name="connsiteY14" fmla="*/ 9888 h 3197642"/>
              <a:gd name="connsiteX15" fmla="*/ 3441854 w 6625699"/>
              <a:gd name="connsiteY15" fmla="*/ 150857 h 3197642"/>
              <a:gd name="connsiteX16" fmla="*/ 3602506 w 6625699"/>
              <a:gd name="connsiteY16" fmla="*/ 80747 h 3197642"/>
              <a:gd name="connsiteX17" fmla="*/ 3735905 w 6625699"/>
              <a:gd name="connsiteY17" fmla="*/ 22951 h 3197642"/>
              <a:gd name="connsiteX18" fmla="*/ 4087172 w 6625699"/>
              <a:gd name="connsiteY18" fmla="*/ 181813 h 3197642"/>
              <a:gd name="connsiteX19" fmla="*/ 4398913 w 6625699"/>
              <a:gd name="connsiteY19" fmla="*/ 20570 h 3197642"/>
              <a:gd name="connsiteX20" fmla="*/ 4694120 w 6625699"/>
              <a:gd name="connsiteY20" fmla="*/ 170588 h 3197642"/>
              <a:gd name="connsiteX21" fmla="*/ 4949571 w 6625699"/>
              <a:gd name="connsiteY21" fmla="*/ 19413 h 3197642"/>
              <a:gd name="connsiteX22" fmla="*/ 5224617 w 6625699"/>
              <a:gd name="connsiteY22" fmla="*/ 132601 h 3197642"/>
              <a:gd name="connsiteX23" fmla="*/ 5480998 w 6625699"/>
              <a:gd name="connsiteY23" fmla="*/ 19888 h 3197642"/>
              <a:gd name="connsiteX24" fmla="*/ 5764367 w 6625699"/>
              <a:gd name="connsiteY24" fmla="*/ 148476 h 3197642"/>
              <a:gd name="connsiteX25" fmla="*/ 6030886 w 6625699"/>
              <a:gd name="connsiteY25" fmla="*/ 8731 h 3197642"/>
              <a:gd name="connsiteX26" fmla="*/ 6272776 w 6625699"/>
              <a:gd name="connsiteY26" fmla="*/ 153987 h 3197642"/>
              <a:gd name="connsiteX27" fmla="*/ 6625699 w 6625699"/>
              <a:gd name="connsiteY27" fmla="*/ 0 h 3197642"/>
              <a:gd name="connsiteX0" fmla="*/ 6133509 w 6272776"/>
              <a:gd name="connsiteY0" fmla="*/ 2949018 h 3192338"/>
              <a:gd name="connsiteX1" fmla="*/ 34036 w 6272776"/>
              <a:gd name="connsiteY1" fmla="*/ 3005567 h 3192338"/>
              <a:gd name="connsiteX2" fmla="*/ 948 w 6272776"/>
              <a:gd name="connsiteY2" fmla="*/ 64591 h 3192338"/>
              <a:gd name="connsiteX3" fmla="*/ 179542 w 6272776"/>
              <a:gd name="connsiteY3" fmla="*/ 152697 h 3192338"/>
              <a:gd name="connsiteX4" fmla="*/ 378751 w 6272776"/>
              <a:gd name="connsiteY4" fmla="*/ 69898 h 3192338"/>
              <a:gd name="connsiteX5" fmla="*/ 712941 w 6272776"/>
              <a:gd name="connsiteY5" fmla="*/ 207466 h 3192338"/>
              <a:gd name="connsiteX6" fmla="*/ 979642 w 6272776"/>
              <a:gd name="connsiteY6" fmla="*/ 56835 h 3192338"/>
              <a:gd name="connsiteX7" fmla="*/ 1277297 w 6272776"/>
              <a:gd name="connsiteY7" fmla="*/ 188416 h 3192338"/>
              <a:gd name="connsiteX8" fmla="*/ 1528282 w 6272776"/>
              <a:gd name="connsiteY8" fmla="*/ 30710 h 3192338"/>
              <a:gd name="connsiteX9" fmla="*/ 1805935 w 6272776"/>
              <a:gd name="connsiteY9" fmla="*/ 181272 h 3192338"/>
              <a:gd name="connsiteX10" fmla="*/ 2076922 w 6272776"/>
              <a:gd name="connsiteY10" fmla="*/ 17647 h 3192338"/>
              <a:gd name="connsiteX11" fmla="*/ 2372672 w 6272776"/>
              <a:gd name="connsiteY11" fmla="*/ 145553 h 3192338"/>
              <a:gd name="connsiteX12" fmla="*/ 2612499 w 6272776"/>
              <a:gd name="connsiteY12" fmla="*/ 4584 h 3192338"/>
              <a:gd name="connsiteX13" fmla="*/ 2891785 w 6272776"/>
              <a:gd name="connsiteY13" fmla="*/ 138409 h 3192338"/>
              <a:gd name="connsiteX14" fmla="*/ 3148076 w 6272776"/>
              <a:gd name="connsiteY14" fmla="*/ 4584 h 3192338"/>
              <a:gd name="connsiteX15" fmla="*/ 3441854 w 6272776"/>
              <a:gd name="connsiteY15" fmla="*/ 145553 h 3192338"/>
              <a:gd name="connsiteX16" fmla="*/ 3602506 w 6272776"/>
              <a:gd name="connsiteY16" fmla="*/ 75443 h 3192338"/>
              <a:gd name="connsiteX17" fmla="*/ 3735905 w 6272776"/>
              <a:gd name="connsiteY17" fmla="*/ 17647 h 3192338"/>
              <a:gd name="connsiteX18" fmla="*/ 4087172 w 6272776"/>
              <a:gd name="connsiteY18" fmla="*/ 176509 h 3192338"/>
              <a:gd name="connsiteX19" fmla="*/ 4398913 w 6272776"/>
              <a:gd name="connsiteY19" fmla="*/ 15266 h 3192338"/>
              <a:gd name="connsiteX20" fmla="*/ 4694120 w 6272776"/>
              <a:gd name="connsiteY20" fmla="*/ 165284 h 3192338"/>
              <a:gd name="connsiteX21" fmla="*/ 4949571 w 6272776"/>
              <a:gd name="connsiteY21" fmla="*/ 14109 h 3192338"/>
              <a:gd name="connsiteX22" fmla="*/ 5224617 w 6272776"/>
              <a:gd name="connsiteY22" fmla="*/ 127297 h 3192338"/>
              <a:gd name="connsiteX23" fmla="*/ 5480998 w 6272776"/>
              <a:gd name="connsiteY23" fmla="*/ 14584 h 3192338"/>
              <a:gd name="connsiteX24" fmla="*/ 5764367 w 6272776"/>
              <a:gd name="connsiteY24" fmla="*/ 143172 h 3192338"/>
              <a:gd name="connsiteX25" fmla="*/ 6030886 w 6272776"/>
              <a:gd name="connsiteY25" fmla="*/ 3427 h 3192338"/>
              <a:gd name="connsiteX26" fmla="*/ 6272776 w 6272776"/>
              <a:gd name="connsiteY26" fmla="*/ 148683 h 3192338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19303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5694 w 6309496"/>
              <a:gd name="connsiteY12" fmla="*/ 189729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9496" h="3380136">
                <a:moveTo>
                  <a:pt x="6170229" y="3085221"/>
                </a:moveTo>
                <a:cubicBezTo>
                  <a:pt x="4864855" y="3575497"/>
                  <a:pt x="34355" y="3315215"/>
                  <a:pt x="4004" y="3277388"/>
                </a:cubicBezTo>
                <a:cubicBezTo>
                  <a:pt x="-6154" y="1915442"/>
                  <a:pt x="2292" y="698875"/>
                  <a:pt x="37668" y="200794"/>
                </a:cubicBezTo>
                <a:cubicBezTo>
                  <a:pt x="73044" y="-297287"/>
                  <a:pt x="153295" y="288016"/>
                  <a:pt x="216262" y="288900"/>
                </a:cubicBezTo>
                <a:cubicBezTo>
                  <a:pt x="279229" y="289784"/>
                  <a:pt x="321809" y="180701"/>
                  <a:pt x="415471" y="206101"/>
                </a:cubicBezTo>
                <a:cubicBezTo>
                  <a:pt x="515755" y="202744"/>
                  <a:pt x="649377" y="347026"/>
                  <a:pt x="749661" y="343669"/>
                </a:cubicBezTo>
                <a:lnTo>
                  <a:pt x="1016362" y="255328"/>
                </a:lnTo>
                <a:cubicBezTo>
                  <a:pt x="1109230" y="249182"/>
                  <a:pt x="1221149" y="330765"/>
                  <a:pt x="1314017" y="324619"/>
                </a:cubicBezTo>
                <a:lnTo>
                  <a:pt x="1543852" y="233652"/>
                </a:lnTo>
                <a:cubicBezTo>
                  <a:pt x="1630847" y="232246"/>
                  <a:pt x="1755660" y="318881"/>
                  <a:pt x="1842655" y="317475"/>
                </a:cubicBezTo>
                <a:cubicBezTo>
                  <a:pt x="1932984" y="262933"/>
                  <a:pt x="2005100" y="261805"/>
                  <a:pt x="2113642" y="229488"/>
                </a:cubicBezTo>
                <a:cubicBezTo>
                  <a:pt x="2205082" y="228467"/>
                  <a:pt x="2317952" y="282777"/>
                  <a:pt x="2409392" y="281756"/>
                </a:cubicBezTo>
                <a:cubicBezTo>
                  <a:pt x="2489334" y="234766"/>
                  <a:pt x="2544503" y="220844"/>
                  <a:pt x="2645694" y="189729"/>
                </a:cubicBezTo>
                <a:cubicBezTo>
                  <a:pt x="2730058" y="189094"/>
                  <a:pt x="2844141" y="275247"/>
                  <a:pt x="2928505" y="274612"/>
                </a:cubicBezTo>
                <a:cubicBezTo>
                  <a:pt x="3013935" y="230004"/>
                  <a:pt x="3087224" y="156820"/>
                  <a:pt x="3184796" y="140787"/>
                </a:cubicBezTo>
                <a:cubicBezTo>
                  <a:pt x="3284309" y="141739"/>
                  <a:pt x="3379061" y="280804"/>
                  <a:pt x="3478574" y="281756"/>
                </a:cubicBezTo>
                <a:cubicBezTo>
                  <a:pt x="3539208" y="256269"/>
                  <a:pt x="3578592" y="237133"/>
                  <a:pt x="3639226" y="211646"/>
                </a:cubicBezTo>
                <a:cubicBezTo>
                  <a:pt x="3683692" y="192381"/>
                  <a:pt x="3703874" y="154065"/>
                  <a:pt x="3772625" y="153850"/>
                </a:cubicBezTo>
                <a:cubicBezTo>
                  <a:pt x="3869870" y="153623"/>
                  <a:pt x="4026647" y="312939"/>
                  <a:pt x="4123892" y="312712"/>
                </a:cubicBezTo>
                <a:cubicBezTo>
                  <a:pt x="4227806" y="258964"/>
                  <a:pt x="4360294" y="173467"/>
                  <a:pt x="4435633" y="151469"/>
                </a:cubicBezTo>
                <a:cubicBezTo>
                  <a:pt x="4553085" y="147500"/>
                  <a:pt x="4587988" y="251481"/>
                  <a:pt x="4730840" y="301487"/>
                </a:cubicBezTo>
                <a:lnTo>
                  <a:pt x="4986291" y="150312"/>
                </a:lnTo>
                <a:cubicBezTo>
                  <a:pt x="5080528" y="135514"/>
                  <a:pt x="5151070" y="241196"/>
                  <a:pt x="5261337" y="263500"/>
                </a:cubicBezTo>
                <a:cubicBezTo>
                  <a:pt x="5371604" y="285804"/>
                  <a:pt x="5430935" y="173012"/>
                  <a:pt x="5517718" y="150787"/>
                </a:cubicBezTo>
                <a:cubicBezTo>
                  <a:pt x="5604501" y="128562"/>
                  <a:pt x="5722536" y="284013"/>
                  <a:pt x="5801087" y="279375"/>
                </a:cubicBezTo>
                <a:cubicBezTo>
                  <a:pt x="5879638" y="274737"/>
                  <a:pt x="5966467" y="110666"/>
                  <a:pt x="6067606" y="139630"/>
                </a:cubicBezTo>
                <a:cubicBezTo>
                  <a:pt x="6222319" y="166617"/>
                  <a:pt x="6195264" y="293617"/>
                  <a:pt x="6309496" y="284886"/>
                </a:cubicBezTo>
              </a:path>
            </a:pathLst>
          </a:custGeom>
          <a:solidFill>
            <a:srgbClr val="0070C0">
              <a:alpha val="20000"/>
            </a:srgbClr>
          </a:solidFill>
          <a:ln w="9525" cap="flat" cmpd="sng" algn="ctr">
            <a:solidFill>
              <a:schemeClr val="bg2">
                <a:alpha val="63000"/>
              </a:schemeClr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рыба 6">
            <a:extLst>
              <a:ext uri="{FF2B5EF4-FFF2-40B4-BE49-F238E27FC236}">
                <a16:creationId xmlns="" xmlns:a16="http://schemas.microsoft.com/office/drawing/2014/main" id="{847A88A7-6D72-4996-A4C5-EE45236309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7718278" y="6392373"/>
            <a:ext cx="809909" cy="586802"/>
          </a:xfrm>
          <a:prstGeom prst="rect">
            <a:avLst/>
          </a:prstGeom>
        </p:spPr>
      </p:pic>
      <p:pic>
        <p:nvPicPr>
          <p:cNvPr id="12" name="рыба3">
            <a:extLst>
              <a:ext uri="{FF2B5EF4-FFF2-40B4-BE49-F238E27FC236}">
                <a16:creationId xmlns="" xmlns:a16="http://schemas.microsoft.com/office/drawing/2014/main" id="{68AFDA03-C6AF-4CBC-94B0-7DD2F7398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369884" y="5908187"/>
            <a:ext cx="1114636" cy="685335"/>
          </a:xfrm>
          <a:prstGeom prst="rect">
            <a:avLst/>
          </a:prstGeom>
        </p:spPr>
      </p:pic>
      <p:pic>
        <p:nvPicPr>
          <p:cNvPr id="18" name="рыба9">
            <a:extLst>
              <a:ext uri="{FF2B5EF4-FFF2-40B4-BE49-F238E27FC236}">
                <a16:creationId xmlns="" xmlns:a16="http://schemas.microsoft.com/office/drawing/2014/main" id="{3A279E2C-EA62-463C-97C0-A6C58742B3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2517068" y="5217583"/>
            <a:ext cx="649674" cy="399453"/>
          </a:xfrm>
          <a:prstGeom prst="rect">
            <a:avLst/>
          </a:prstGeom>
        </p:spPr>
      </p:pic>
      <p:sp>
        <p:nvSpPr>
          <p:cNvPr id="5" name="wawes2">
            <a:extLst>
              <a:ext uri="{FF2B5EF4-FFF2-40B4-BE49-F238E27FC236}">
                <a16:creationId xmlns="" xmlns:a16="http://schemas.microsoft.com/office/drawing/2014/main" id="{D43F0F91-1529-46EC-A3E6-5EFDD37C7B67}"/>
              </a:ext>
            </a:extLst>
          </p:cNvPr>
          <p:cNvSpPr/>
          <p:nvPr/>
        </p:nvSpPr>
        <p:spPr>
          <a:xfrm>
            <a:off x="-452104" y="6176271"/>
            <a:ext cx="9883097" cy="2048687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824309 w 9865664"/>
              <a:gd name="connsiteY0" fmla="*/ 173625 h 3118211"/>
              <a:gd name="connsiteX1" fmla="*/ 9865228 w 9865664"/>
              <a:gd name="connsiteY1" fmla="*/ 3114098 h 3118211"/>
              <a:gd name="connsiteX2" fmla="*/ 640265 w 9865664"/>
              <a:gd name="connsiteY2" fmla="*/ 3104573 h 3118211"/>
              <a:gd name="connsiteX3" fmla="*/ 815973 w 9865664"/>
              <a:gd name="connsiteY3" fmla="*/ 233840 h 3118211"/>
              <a:gd name="connsiteX4" fmla="*/ 1017428 w 9865664"/>
              <a:gd name="connsiteY4" fmla="*/ 166551 h 3118211"/>
              <a:gd name="connsiteX5" fmla="*/ 1266030 w 9865664"/>
              <a:gd name="connsiteY5" fmla="*/ 267176 h 3118211"/>
              <a:gd name="connsiteX6" fmla="*/ 1498304 w 9865664"/>
              <a:gd name="connsiteY6" fmla="*/ 172469 h 3118211"/>
              <a:gd name="connsiteX7" fmla="*/ 1704180 w 9865664"/>
              <a:gd name="connsiteY7" fmla="*/ 267177 h 3118211"/>
              <a:gd name="connsiteX8" fmla="*/ 1958974 w 9865664"/>
              <a:gd name="connsiteY8" fmla="*/ 174307 h 3118211"/>
              <a:gd name="connsiteX9" fmla="*/ 2137568 w 9865664"/>
              <a:gd name="connsiteY9" fmla="*/ 262413 h 3118211"/>
              <a:gd name="connsiteX10" fmla="*/ 2336777 w 9865664"/>
              <a:gd name="connsiteY10" fmla="*/ 179614 h 3118211"/>
              <a:gd name="connsiteX11" fmla="*/ 2670967 w 9865664"/>
              <a:gd name="connsiteY11" fmla="*/ 317182 h 3118211"/>
              <a:gd name="connsiteX12" fmla="*/ 2937668 w 9865664"/>
              <a:gd name="connsiteY12" fmla="*/ 166551 h 3118211"/>
              <a:gd name="connsiteX13" fmla="*/ 3235323 w 9865664"/>
              <a:gd name="connsiteY13" fmla="*/ 298132 h 3118211"/>
              <a:gd name="connsiteX14" fmla="*/ 3486308 w 9865664"/>
              <a:gd name="connsiteY14" fmla="*/ 140426 h 3118211"/>
              <a:gd name="connsiteX15" fmla="*/ 3763961 w 9865664"/>
              <a:gd name="connsiteY15" fmla="*/ 290988 h 3118211"/>
              <a:gd name="connsiteX16" fmla="*/ 4034948 w 9865664"/>
              <a:gd name="connsiteY16" fmla="*/ 127363 h 3118211"/>
              <a:gd name="connsiteX17" fmla="*/ 4330698 w 9865664"/>
              <a:gd name="connsiteY17" fmla="*/ 255269 h 3118211"/>
              <a:gd name="connsiteX18" fmla="*/ 4570525 w 9865664"/>
              <a:gd name="connsiteY18" fmla="*/ 114300 h 3118211"/>
              <a:gd name="connsiteX19" fmla="*/ 4849811 w 9865664"/>
              <a:gd name="connsiteY19" fmla="*/ 248125 h 3118211"/>
              <a:gd name="connsiteX20" fmla="*/ 5106102 w 9865664"/>
              <a:gd name="connsiteY20" fmla="*/ 114300 h 3118211"/>
              <a:gd name="connsiteX21" fmla="*/ 5399880 w 9865664"/>
              <a:gd name="connsiteY21" fmla="*/ 255269 h 3118211"/>
              <a:gd name="connsiteX22" fmla="*/ 5560532 w 9865664"/>
              <a:gd name="connsiteY22" fmla="*/ 185159 h 3118211"/>
              <a:gd name="connsiteX23" fmla="*/ 5693931 w 9865664"/>
              <a:gd name="connsiteY23" fmla="*/ 127363 h 3118211"/>
              <a:gd name="connsiteX24" fmla="*/ 6045198 w 9865664"/>
              <a:gd name="connsiteY24" fmla="*/ 286225 h 3118211"/>
              <a:gd name="connsiteX25" fmla="*/ 6356939 w 9865664"/>
              <a:gd name="connsiteY25" fmla="*/ 124982 h 3118211"/>
              <a:gd name="connsiteX26" fmla="*/ 6652146 w 9865664"/>
              <a:gd name="connsiteY26" fmla="*/ 275000 h 3118211"/>
              <a:gd name="connsiteX27" fmla="*/ 6907597 w 9865664"/>
              <a:gd name="connsiteY27" fmla="*/ 123825 h 3118211"/>
              <a:gd name="connsiteX28" fmla="*/ 7182643 w 9865664"/>
              <a:gd name="connsiteY28" fmla="*/ 237013 h 3118211"/>
              <a:gd name="connsiteX29" fmla="*/ 7439024 w 9865664"/>
              <a:gd name="connsiteY29" fmla="*/ 124300 h 3118211"/>
              <a:gd name="connsiteX30" fmla="*/ 7722393 w 9865664"/>
              <a:gd name="connsiteY30" fmla="*/ 252888 h 3118211"/>
              <a:gd name="connsiteX31" fmla="*/ 7988912 w 9865664"/>
              <a:gd name="connsiteY31" fmla="*/ 113143 h 3118211"/>
              <a:gd name="connsiteX32" fmla="*/ 8230802 w 9865664"/>
              <a:gd name="connsiteY32" fmla="*/ 258399 h 3118211"/>
              <a:gd name="connsiteX33" fmla="*/ 8583725 w 9865664"/>
              <a:gd name="connsiteY33" fmla="*/ 104412 h 3118211"/>
              <a:gd name="connsiteX34" fmla="*/ 8793162 w 9865664"/>
              <a:gd name="connsiteY34" fmla="*/ 237807 h 3118211"/>
              <a:gd name="connsiteX35" fmla="*/ 9106671 w 9865664"/>
              <a:gd name="connsiteY35" fmla="*/ 134144 h 3118211"/>
              <a:gd name="connsiteX36" fmla="*/ 9319418 w 9865664"/>
              <a:gd name="connsiteY36" fmla="*/ 268763 h 3118211"/>
              <a:gd name="connsiteX37" fmla="*/ 9555161 w 9865664"/>
              <a:gd name="connsiteY37" fmla="*/ 107632 h 3118211"/>
              <a:gd name="connsiteX38" fmla="*/ 9818255 w 9865664"/>
              <a:gd name="connsiteY38" fmla="*/ 170224 h 3118211"/>
              <a:gd name="connsiteX0" fmla="*/ 9772785 w 9814140"/>
              <a:gd name="connsiteY0" fmla="*/ 194393 h 3138979"/>
              <a:gd name="connsiteX1" fmla="*/ 9813704 w 9814140"/>
              <a:gd name="connsiteY1" fmla="*/ 3134866 h 3138979"/>
              <a:gd name="connsiteX2" fmla="*/ 588741 w 9814140"/>
              <a:gd name="connsiteY2" fmla="*/ 3125341 h 3138979"/>
              <a:gd name="connsiteX3" fmla="*/ 965904 w 9814140"/>
              <a:gd name="connsiteY3" fmla="*/ 187319 h 3138979"/>
              <a:gd name="connsiteX4" fmla="*/ 1214506 w 9814140"/>
              <a:gd name="connsiteY4" fmla="*/ 287944 h 3138979"/>
              <a:gd name="connsiteX5" fmla="*/ 1446780 w 9814140"/>
              <a:gd name="connsiteY5" fmla="*/ 193237 h 3138979"/>
              <a:gd name="connsiteX6" fmla="*/ 1652656 w 9814140"/>
              <a:gd name="connsiteY6" fmla="*/ 287945 h 3138979"/>
              <a:gd name="connsiteX7" fmla="*/ 1907450 w 9814140"/>
              <a:gd name="connsiteY7" fmla="*/ 195075 h 3138979"/>
              <a:gd name="connsiteX8" fmla="*/ 2086044 w 9814140"/>
              <a:gd name="connsiteY8" fmla="*/ 283181 h 3138979"/>
              <a:gd name="connsiteX9" fmla="*/ 2285253 w 9814140"/>
              <a:gd name="connsiteY9" fmla="*/ 200382 h 3138979"/>
              <a:gd name="connsiteX10" fmla="*/ 2619443 w 9814140"/>
              <a:gd name="connsiteY10" fmla="*/ 337950 h 3138979"/>
              <a:gd name="connsiteX11" fmla="*/ 2886144 w 9814140"/>
              <a:gd name="connsiteY11" fmla="*/ 187319 h 3138979"/>
              <a:gd name="connsiteX12" fmla="*/ 3183799 w 9814140"/>
              <a:gd name="connsiteY12" fmla="*/ 318900 h 3138979"/>
              <a:gd name="connsiteX13" fmla="*/ 3434784 w 9814140"/>
              <a:gd name="connsiteY13" fmla="*/ 161194 h 3138979"/>
              <a:gd name="connsiteX14" fmla="*/ 3712437 w 9814140"/>
              <a:gd name="connsiteY14" fmla="*/ 311756 h 3138979"/>
              <a:gd name="connsiteX15" fmla="*/ 3983424 w 9814140"/>
              <a:gd name="connsiteY15" fmla="*/ 148131 h 3138979"/>
              <a:gd name="connsiteX16" fmla="*/ 4279174 w 9814140"/>
              <a:gd name="connsiteY16" fmla="*/ 276037 h 3138979"/>
              <a:gd name="connsiteX17" fmla="*/ 4519001 w 9814140"/>
              <a:gd name="connsiteY17" fmla="*/ 135068 h 3138979"/>
              <a:gd name="connsiteX18" fmla="*/ 4798287 w 9814140"/>
              <a:gd name="connsiteY18" fmla="*/ 268893 h 3138979"/>
              <a:gd name="connsiteX19" fmla="*/ 5054578 w 9814140"/>
              <a:gd name="connsiteY19" fmla="*/ 135068 h 3138979"/>
              <a:gd name="connsiteX20" fmla="*/ 5348356 w 9814140"/>
              <a:gd name="connsiteY20" fmla="*/ 276037 h 3138979"/>
              <a:gd name="connsiteX21" fmla="*/ 5509008 w 9814140"/>
              <a:gd name="connsiteY21" fmla="*/ 205927 h 3138979"/>
              <a:gd name="connsiteX22" fmla="*/ 5642407 w 9814140"/>
              <a:gd name="connsiteY22" fmla="*/ 148131 h 3138979"/>
              <a:gd name="connsiteX23" fmla="*/ 5993674 w 9814140"/>
              <a:gd name="connsiteY23" fmla="*/ 306993 h 3138979"/>
              <a:gd name="connsiteX24" fmla="*/ 6305415 w 9814140"/>
              <a:gd name="connsiteY24" fmla="*/ 145750 h 3138979"/>
              <a:gd name="connsiteX25" fmla="*/ 6600622 w 9814140"/>
              <a:gd name="connsiteY25" fmla="*/ 295768 h 3138979"/>
              <a:gd name="connsiteX26" fmla="*/ 6856073 w 9814140"/>
              <a:gd name="connsiteY26" fmla="*/ 144593 h 3138979"/>
              <a:gd name="connsiteX27" fmla="*/ 7131119 w 9814140"/>
              <a:gd name="connsiteY27" fmla="*/ 257781 h 3138979"/>
              <a:gd name="connsiteX28" fmla="*/ 7387500 w 9814140"/>
              <a:gd name="connsiteY28" fmla="*/ 145068 h 3138979"/>
              <a:gd name="connsiteX29" fmla="*/ 7670869 w 9814140"/>
              <a:gd name="connsiteY29" fmla="*/ 273656 h 3138979"/>
              <a:gd name="connsiteX30" fmla="*/ 7937388 w 9814140"/>
              <a:gd name="connsiteY30" fmla="*/ 133911 h 3138979"/>
              <a:gd name="connsiteX31" fmla="*/ 8179278 w 9814140"/>
              <a:gd name="connsiteY31" fmla="*/ 279167 h 3138979"/>
              <a:gd name="connsiteX32" fmla="*/ 8532201 w 9814140"/>
              <a:gd name="connsiteY32" fmla="*/ 125180 h 3138979"/>
              <a:gd name="connsiteX33" fmla="*/ 8741638 w 9814140"/>
              <a:gd name="connsiteY33" fmla="*/ 258575 h 3138979"/>
              <a:gd name="connsiteX34" fmla="*/ 9055147 w 9814140"/>
              <a:gd name="connsiteY34" fmla="*/ 154912 h 3138979"/>
              <a:gd name="connsiteX35" fmla="*/ 9267894 w 9814140"/>
              <a:gd name="connsiteY35" fmla="*/ 289531 h 3138979"/>
              <a:gd name="connsiteX36" fmla="*/ 9503637 w 9814140"/>
              <a:gd name="connsiteY36" fmla="*/ 128400 h 3138979"/>
              <a:gd name="connsiteX37" fmla="*/ 9766731 w 9814140"/>
              <a:gd name="connsiteY37" fmla="*/ 190992 h 3138979"/>
              <a:gd name="connsiteX0" fmla="*/ 9713295 w 9754650"/>
              <a:gd name="connsiteY0" fmla="*/ 151241 h 3095827"/>
              <a:gd name="connsiteX1" fmla="*/ 9754214 w 9754650"/>
              <a:gd name="connsiteY1" fmla="*/ 3091714 h 3095827"/>
              <a:gd name="connsiteX2" fmla="*/ 529251 w 9754650"/>
              <a:gd name="connsiteY2" fmla="*/ 3082189 h 3095827"/>
              <a:gd name="connsiteX3" fmla="*/ 1155016 w 9754650"/>
              <a:gd name="connsiteY3" fmla="*/ 244792 h 3095827"/>
              <a:gd name="connsiteX4" fmla="*/ 1387290 w 9754650"/>
              <a:gd name="connsiteY4" fmla="*/ 150085 h 3095827"/>
              <a:gd name="connsiteX5" fmla="*/ 1593166 w 9754650"/>
              <a:gd name="connsiteY5" fmla="*/ 244793 h 3095827"/>
              <a:gd name="connsiteX6" fmla="*/ 1847960 w 9754650"/>
              <a:gd name="connsiteY6" fmla="*/ 151923 h 3095827"/>
              <a:gd name="connsiteX7" fmla="*/ 2026554 w 9754650"/>
              <a:gd name="connsiteY7" fmla="*/ 240029 h 3095827"/>
              <a:gd name="connsiteX8" fmla="*/ 2225763 w 9754650"/>
              <a:gd name="connsiteY8" fmla="*/ 157230 h 3095827"/>
              <a:gd name="connsiteX9" fmla="*/ 2559953 w 9754650"/>
              <a:gd name="connsiteY9" fmla="*/ 294798 h 3095827"/>
              <a:gd name="connsiteX10" fmla="*/ 2826654 w 9754650"/>
              <a:gd name="connsiteY10" fmla="*/ 144167 h 3095827"/>
              <a:gd name="connsiteX11" fmla="*/ 3124309 w 9754650"/>
              <a:gd name="connsiteY11" fmla="*/ 275748 h 3095827"/>
              <a:gd name="connsiteX12" fmla="*/ 3375294 w 9754650"/>
              <a:gd name="connsiteY12" fmla="*/ 118042 h 3095827"/>
              <a:gd name="connsiteX13" fmla="*/ 3652947 w 9754650"/>
              <a:gd name="connsiteY13" fmla="*/ 268604 h 3095827"/>
              <a:gd name="connsiteX14" fmla="*/ 3923934 w 9754650"/>
              <a:gd name="connsiteY14" fmla="*/ 104979 h 3095827"/>
              <a:gd name="connsiteX15" fmla="*/ 4219684 w 9754650"/>
              <a:gd name="connsiteY15" fmla="*/ 232885 h 3095827"/>
              <a:gd name="connsiteX16" fmla="*/ 4459511 w 9754650"/>
              <a:gd name="connsiteY16" fmla="*/ 91916 h 3095827"/>
              <a:gd name="connsiteX17" fmla="*/ 4738797 w 9754650"/>
              <a:gd name="connsiteY17" fmla="*/ 225741 h 3095827"/>
              <a:gd name="connsiteX18" fmla="*/ 4995088 w 9754650"/>
              <a:gd name="connsiteY18" fmla="*/ 91916 h 3095827"/>
              <a:gd name="connsiteX19" fmla="*/ 5288866 w 9754650"/>
              <a:gd name="connsiteY19" fmla="*/ 232885 h 3095827"/>
              <a:gd name="connsiteX20" fmla="*/ 5449518 w 9754650"/>
              <a:gd name="connsiteY20" fmla="*/ 162775 h 3095827"/>
              <a:gd name="connsiteX21" fmla="*/ 5582917 w 9754650"/>
              <a:gd name="connsiteY21" fmla="*/ 104979 h 3095827"/>
              <a:gd name="connsiteX22" fmla="*/ 5934184 w 9754650"/>
              <a:gd name="connsiteY22" fmla="*/ 263841 h 3095827"/>
              <a:gd name="connsiteX23" fmla="*/ 6245925 w 9754650"/>
              <a:gd name="connsiteY23" fmla="*/ 102598 h 3095827"/>
              <a:gd name="connsiteX24" fmla="*/ 6541132 w 9754650"/>
              <a:gd name="connsiteY24" fmla="*/ 252616 h 3095827"/>
              <a:gd name="connsiteX25" fmla="*/ 6796583 w 9754650"/>
              <a:gd name="connsiteY25" fmla="*/ 101441 h 3095827"/>
              <a:gd name="connsiteX26" fmla="*/ 7071629 w 9754650"/>
              <a:gd name="connsiteY26" fmla="*/ 214629 h 3095827"/>
              <a:gd name="connsiteX27" fmla="*/ 7328010 w 9754650"/>
              <a:gd name="connsiteY27" fmla="*/ 101916 h 3095827"/>
              <a:gd name="connsiteX28" fmla="*/ 7611379 w 9754650"/>
              <a:gd name="connsiteY28" fmla="*/ 230504 h 3095827"/>
              <a:gd name="connsiteX29" fmla="*/ 7877898 w 9754650"/>
              <a:gd name="connsiteY29" fmla="*/ 90759 h 3095827"/>
              <a:gd name="connsiteX30" fmla="*/ 8119788 w 9754650"/>
              <a:gd name="connsiteY30" fmla="*/ 236015 h 3095827"/>
              <a:gd name="connsiteX31" fmla="*/ 8472711 w 9754650"/>
              <a:gd name="connsiteY31" fmla="*/ 82028 h 3095827"/>
              <a:gd name="connsiteX32" fmla="*/ 8682148 w 9754650"/>
              <a:gd name="connsiteY32" fmla="*/ 215423 h 3095827"/>
              <a:gd name="connsiteX33" fmla="*/ 8995657 w 9754650"/>
              <a:gd name="connsiteY33" fmla="*/ 111760 h 3095827"/>
              <a:gd name="connsiteX34" fmla="*/ 9208404 w 9754650"/>
              <a:gd name="connsiteY34" fmla="*/ 246379 h 3095827"/>
              <a:gd name="connsiteX35" fmla="*/ 9444147 w 9754650"/>
              <a:gd name="connsiteY35" fmla="*/ 85248 h 3095827"/>
              <a:gd name="connsiteX36" fmla="*/ 9707241 w 9754650"/>
              <a:gd name="connsiteY36" fmla="*/ 147840 h 3095827"/>
              <a:gd name="connsiteX0" fmla="*/ 9663219 w 9704574"/>
              <a:gd name="connsiteY0" fmla="*/ 191195 h 3135781"/>
              <a:gd name="connsiteX1" fmla="*/ 9704138 w 9704574"/>
              <a:gd name="connsiteY1" fmla="*/ 3131668 h 3135781"/>
              <a:gd name="connsiteX2" fmla="*/ 479175 w 9704574"/>
              <a:gd name="connsiteY2" fmla="*/ 3122143 h 3135781"/>
              <a:gd name="connsiteX3" fmla="*/ 1337214 w 9704574"/>
              <a:gd name="connsiteY3" fmla="*/ 190039 h 3135781"/>
              <a:gd name="connsiteX4" fmla="*/ 1543090 w 9704574"/>
              <a:gd name="connsiteY4" fmla="*/ 284747 h 3135781"/>
              <a:gd name="connsiteX5" fmla="*/ 1797884 w 9704574"/>
              <a:gd name="connsiteY5" fmla="*/ 191877 h 3135781"/>
              <a:gd name="connsiteX6" fmla="*/ 1976478 w 9704574"/>
              <a:gd name="connsiteY6" fmla="*/ 279983 h 3135781"/>
              <a:gd name="connsiteX7" fmla="*/ 2175687 w 9704574"/>
              <a:gd name="connsiteY7" fmla="*/ 197184 h 3135781"/>
              <a:gd name="connsiteX8" fmla="*/ 2509877 w 9704574"/>
              <a:gd name="connsiteY8" fmla="*/ 334752 h 3135781"/>
              <a:gd name="connsiteX9" fmla="*/ 2776578 w 9704574"/>
              <a:gd name="connsiteY9" fmla="*/ 184121 h 3135781"/>
              <a:gd name="connsiteX10" fmla="*/ 3074233 w 9704574"/>
              <a:gd name="connsiteY10" fmla="*/ 315702 h 3135781"/>
              <a:gd name="connsiteX11" fmla="*/ 3325218 w 9704574"/>
              <a:gd name="connsiteY11" fmla="*/ 157996 h 3135781"/>
              <a:gd name="connsiteX12" fmla="*/ 3602871 w 9704574"/>
              <a:gd name="connsiteY12" fmla="*/ 308558 h 3135781"/>
              <a:gd name="connsiteX13" fmla="*/ 3873858 w 9704574"/>
              <a:gd name="connsiteY13" fmla="*/ 144933 h 3135781"/>
              <a:gd name="connsiteX14" fmla="*/ 4169608 w 9704574"/>
              <a:gd name="connsiteY14" fmla="*/ 272839 h 3135781"/>
              <a:gd name="connsiteX15" fmla="*/ 4409435 w 9704574"/>
              <a:gd name="connsiteY15" fmla="*/ 131870 h 3135781"/>
              <a:gd name="connsiteX16" fmla="*/ 4688721 w 9704574"/>
              <a:gd name="connsiteY16" fmla="*/ 265695 h 3135781"/>
              <a:gd name="connsiteX17" fmla="*/ 4945012 w 9704574"/>
              <a:gd name="connsiteY17" fmla="*/ 131870 h 3135781"/>
              <a:gd name="connsiteX18" fmla="*/ 5238790 w 9704574"/>
              <a:gd name="connsiteY18" fmla="*/ 272839 h 3135781"/>
              <a:gd name="connsiteX19" fmla="*/ 5399442 w 9704574"/>
              <a:gd name="connsiteY19" fmla="*/ 202729 h 3135781"/>
              <a:gd name="connsiteX20" fmla="*/ 5532841 w 9704574"/>
              <a:gd name="connsiteY20" fmla="*/ 144933 h 3135781"/>
              <a:gd name="connsiteX21" fmla="*/ 5884108 w 9704574"/>
              <a:gd name="connsiteY21" fmla="*/ 303795 h 3135781"/>
              <a:gd name="connsiteX22" fmla="*/ 6195849 w 9704574"/>
              <a:gd name="connsiteY22" fmla="*/ 142552 h 3135781"/>
              <a:gd name="connsiteX23" fmla="*/ 6491056 w 9704574"/>
              <a:gd name="connsiteY23" fmla="*/ 292570 h 3135781"/>
              <a:gd name="connsiteX24" fmla="*/ 6746507 w 9704574"/>
              <a:gd name="connsiteY24" fmla="*/ 141395 h 3135781"/>
              <a:gd name="connsiteX25" fmla="*/ 7021553 w 9704574"/>
              <a:gd name="connsiteY25" fmla="*/ 254583 h 3135781"/>
              <a:gd name="connsiteX26" fmla="*/ 7277934 w 9704574"/>
              <a:gd name="connsiteY26" fmla="*/ 141870 h 3135781"/>
              <a:gd name="connsiteX27" fmla="*/ 7561303 w 9704574"/>
              <a:gd name="connsiteY27" fmla="*/ 270458 h 3135781"/>
              <a:gd name="connsiteX28" fmla="*/ 7827822 w 9704574"/>
              <a:gd name="connsiteY28" fmla="*/ 130713 h 3135781"/>
              <a:gd name="connsiteX29" fmla="*/ 8069712 w 9704574"/>
              <a:gd name="connsiteY29" fmla="*/ 275969 h 3135781"/>
              <a:gd name="connsiteX30" fmla="*/ 8422635 w 9704574"/>
              <a:gd name="connsiteY30" fmla="*/ 121982 h 3135781"/>
              <a:gd name="connsiteX31" fmla="*/ 8632072 w 9704574"/>
              <a:gd name="connsiteY31" fmla="*/ 255377 h 3135781"/>
              <a:gd name="connsiteX32" fmla="*/ 8945581 w 9704574"/>
              <a:gd name="connsiteY32" fmla="*/ 151714 h 3135781"/>
              <a:gd name="connsiteX33" fmla="*/ 9158328 w 9704574"/>
              <a:gd name="connsiteY33" fmla="*/ 286333 h 3135781"/>
              <a:gd name="connsiteX34" fmla="*/ 9394071 w 9704574"/>
              <a:gd name="connsiteY34" fmla="*/ 125202 h 3135781"/>
              <a:gd name="connsiteX35" fmla="*/ 9657165 w 9704574"/>
              <a:gd name="connsiteY35" fmla="*/ 187794 h 3135781"/>
              <a:gd name="connsiteX0" fmla="*/ 9624462 w 9665817"/>
              <a:gd name="connsiteY0" fmla="*/ 145953 h 3090539"/>
              <a:gd name="connsiteX1" fmla="*/ 9665381 w 9665817"/>
              <a:gd name="connsiteY1" fmla="*/ 3086426 h 3090539"/>
              <a:gd name="connsiteX2" fmla="*/ 440418 w 9665817"/>
              <a:gd name="connsiteY2" fmla="*/ 3076901 h 3090539"/>
              <a:gd name="connsiteX3" fmla="*/ 1504333 w 9665817"/>
              <a:gd name="connsiteY3" fmla="*/ 239505 h 3090539"/>
              <a:gd name="connsiteX4" fmla="*/ 1759127 w 9665817"/>
              <a:gd name="connsiteY4" fmla="*/ 146635 h 3090539"/>
              <a:gd name="connsiteX5" fmla="*/ 1937721 w 9665817"/>
              <a:gd name="connsiteY5" fmla="*/ 234741 h 3090539"/>
              <a:gd name="connsiteX6" fmla="*/ 2136930 w 9665817"/>
              <a:gd name="connsiteY6" fmla="*/ 151942 h 3090539"/>
              <a:gd name="connsiteX7" fmla="*/ 2471120 w 9665817"/>
              <a:gd name="connsiteY7" fmla="*/ 289510 h 3090539"/>
              <a:gd name="connsiteX8" fmla="*/ 2737821 w 9665817"/>
              <a:gd name="connsiteY8" fmla="*/ 138879 h 3090539"/>
              <a:gd name="connsiteX9" fmla="*/ 3035476 w 9665817"/>
              <a:gd name="connsiteY9" fmla="*/ 270460 h 3090539"/>
              <a:gd name="connsiteX10" fmla="*/ 3286461 w 9665817"/>
              <a:gd name="connsiteY10" fmla="*/ 112754 h 3090539"/>
              <a:gd name="connsiteX11" fmla="*/ 3564114 w 9665817"/>
              <a:gd name="connsiteY11" fmla="*/ 263316 h 3090539"/>
              <a:gd name="connsiteX12" fmla="*/ 3835101 w 9665817"/>
              <a:gd name="connsiteY12" fmla="*/ 99691 h 3090539"/>
              <a:gd name="connsiteX13" fmla="*/ 4130851 w 9665817"/>
              <a:gd name="connsiteY13" fmla="*/ 227597 h 3090539"/>
              <a:gd name="connsiteX14" fmla="*/ 4370678 w 9665817"/>
              <a:gd name="connsiteY14" fmla="*/ 86628 h 3090539"/>
              <a:gd name="connsiteX15" fmla="*/ 4649964 w 9665817"/>
              <a:gd name="connsiteY15" fmla="*/ 220453 h 3090539"/>
              <a:gd name="connsiteX16" fmla="*/ 4906255 w 9665817"/>
              <a:gd name="connsiteY16" fmla="*/ 86628 h 3090539"/>
              <a:gd name="connsiteX17" fmla="*/ 5200033 w 9665817"/>
              <a:gd name="connsiteY17" fmla="*/ 227597 h 3090539"/>
              <a:gd name="connsiteX18" fmla="*/ 5360685 w 9665817"/>
              <a:gd name="connsiteY18" fmla="*/ 157487 h 3090539"/>
              <a:gd name="connsiteX19" fmla="*/ 5494084 w 9665817"/>
              <a:gd name="connsiteY19" fmla="*/ 99691 h 3090539"/>
              <a:gd name="connsiteX20" fmla="*/ 5845351 w 9665817"/>
              <a:gd name="connsiteY20" fmla="*/ 258553 h 3090539"/>
              <a:gd name="connsiteX21" fmla="*/ 6157092 w 9665817"/>
              <a:gd name="connsiteY21" fmla="*/ 97310 h 3090539"/>
              <a:gd name="connsiteX22" fmla="*/ 6452299 w 9665817"/>
              <a:gd name="connsiteY22" fmla="*/ 247328 h 3090539"/>
              <a:gd name="connsiteX23" fmla="*/ 6707750 w 9665817"/>
              <a:gd name="connsiteY23" fmla="*/ 96153 h 3090539"/>
              <a:gd name="connsiteX24" fmla="*/ 6982796 w 9665817"/>
              <a:gd name="connsiteY24" fmla="*/ 209341 h 3090539"/>
              <a:gd name="connsiteX25" fmla="*/ 7239177 w 9665817"/>
              <a:gd name="connsiteY25" fmla="*/ 96628 h 3090539"/>
              <a:gd name="connsiteX26" fmla="*/ 7522546 w 9665817"/>
              <a:gd name="connsiteY26" fmla="*/ 225216 h 3090539"/>
              <a:gd name="connsiteX27" fmla="*/ 7789065 w 9665817"/>
              <a:gd name="connsiteY27" fmla="*/ 85471 h 3090539"/>
              <a:gd name="connsiteX28" fmla="*/ 8030955 w 9665817"/>
              <a:gd name="connsiteY28" fmla="*/ 230727 h 3090539"/>
              <a:gd name="connsiteX29" fmla="*/ 8383878 w 9665817"/>
              <a:gd name="connsiteY29" fmla="*/ 76740 h 3090539"/>
              <a:gd name="connsiteX30" fmla="*/ 8593315 w 9665817"/>
              <a:gd name="connsiteY30" fmla="*/ 210135 h 3090539"/>
              <a:gd name="connsiteX31" fmla="*/ 8906824 w 9665817"/>
              <a:gd name="connsiteY31" fmla="*/ 106472 h 3090539"/>
              <a:gd name="connsiteX32" fmla="*/ 9119571 w 9665817"/>
              <a:gd name="connsiteY32" fmla="*/ 241091 h 3090539"/>
              <a:gd name="connsiteX33" fmla="*/ 9355314 w 9665817"/>
              <a:gd name="connsiteY33" fmla="*/ 79960 h 3090539"/>
              <a:gd name="connsiteX34" fmla="*/ 9618408 w 9665817"/>
              <a:gd name="connsiteY34" fmla="*/ 142552 h 3090539"/>
              <a:gd name="connsiteX0" fmla="*/ 9578302 w 9619657"/>
              <a:gd name="connsiteY0" fmla="*/ 189369 h 3133955"/>
              <a:gd name="connsiteX1" fmla="*/ 9619221 w 9619657"/>
              <a:gd name="connsiteY1" fmla="*/ 3129842 h 3133955"/>
              <a:gd name="connsiteX2" fmla="*/ 394258 w 9619657"/>
              <a:gd name="connsiteY2" fmla="*/ 3120317 h 3133955"/>
              <a:gd name="connsiteX3" fmla="*/ 1712967 w 9619657"/>
              <a:gd name="connsiteY3" fmla="*/ 190051 h 3133955"/>
              <a:gd name="connsiteX4" fmla="*/ 1891561 w 9619657"/>
              <a:gd name="connsiteY4" fmla="*/ 278157 h 3133955"/>
              <a:gd name="connsiteX5" fmla="*/ 2090770 w 9619657"/>
              <a:gd name="connsiteY5" fmla="*/ 195358 h 3133955"/>
              <a:gd name="connsiteX6" fmla="*/ 2424960 w 9619657"/>
              <a:gd name="connsiteY6" fmla="*/ 332926 h 3133955"/>
              <a:gd name="connsiteX7" fmla="*/ 2691661 w 9619657"/>
              <a:gd name="connsiteY7" fmla="*/ 182295 h 3133955"/>
              <a:gd name="connsiteX8" fmla="*/ 2989316 w 9619657"/>
              <a:gd name="connsiteY8" fmla="*/ 313876 h 3133955"/>
              <a:gd name="connsiteX9" fmla="*/ 3240301 w 9619657"/>
              <a:gd name="connsiteY9" fmla="*/ 156170 h 3133955"/>
              <a:gd name="connsiteX10" fmla="*/ 3517954 w 9619657"/>
              <a:gd name="connsiteY10" fmla="*/ 306732 h 3133955"/>
              <a:gd name="connsiteX11" fmla="*/ 3788941 w 9619657"/>
              <a:gd name="connsiteY11" fmla="*/ 143107 h 3133955"/>
              <a:gd name="connsiteX12" fmla="*/ 4084691 w 9619657"/>
              <a:gd name="connsiteY12" fmla="*/ 271013 h 3133955"/>
              <a:gd name="connsiteX13" fmla="*/ 4324518 w 9619657"/>
              <a:gd name="connsiteY13" fmla="*/ 130044 h 3133955"/>
              <a:gd name="connsiteX14" fmla="*/ 4603804 w 9619657"/>
              <a:gd name="connsiteY14" fmla="*/ 263869 h 3133955"/>
              <a:gd name="connsiteX15" fmla="*/ 4860095 w 9619657"/>
              <a:gd name="connsiteY15" fmla="*/ 130044 h 3133955"/>
              <a:gd name="connsiteX16" fmla="*/ 5153873 w 9619657"/>
              <a:gd name="connsiteY16" fmla="*/ 271013 h 3133955"/>
              <a:gd name="connsiteX17" fmla="*/ 5314525 w 9619657"/>
              <a:gd name="connsiteY17" fmla="*/ 200903 h 3133955"/>
              <a:gd name="connsiteX18" fmla="*/ 5447924 w 9619657"/>
              <a:gd name="connsiteY18" fmla="*/ 143107 h 3133955"/>
              <a:gd name="connsiteX19" fmla="*/ 5799191 w 9619657"/>
              <a:gd name="connsiteY19" fmla="*/ 301969 h 3133955"/>
              <a:gd name="connsiteX20" fmla="*/ 6110932 w 9619657"/>
              <a:gd name="connsiteY20" fmla="*/ 140726 h 3133955"/>
              <a:gd name="connsiteX21" fmla="*/ 6406139 w 9619657"/>
              <a:gd name="connsiteY21" fmla="*/ 290744 h 3133955"/>
              <a:gd name="connsiteX22" fmla="*/ 6661590 w 9619657"/>
              <a:gd name="connsiteY22" fmla="*/ 139569 h 3133955"/>
              <a:gd name="connsiteX23" fmla="*/ 6936636 w 9619657"/>
              <a:gd name="connsiteY23" fmla="*/ 252757 h 3133955"/>
              <a:gd name="connsiteX24" fmla="*/ 7193017 w 9619657"/>
              <a:gd name="connsiteY24" fmla="*/ 140044 h 3133955"/>
              <a:gd name="connsiteX25" fmla="*/ 7476386 w 9619657"/>
              <a:gd name="connsiteY25" fmla="*/ 268632 h 3133955"/>
              <a:gd name="connsiteX26" fmla="*/ 7742905 w 9619657"/>
              <a:gd name="connsiteY26" fmla="*/ 128887 h 3133955"/>
              <a:gd name="connsiteX27" fmla="*/ 7984795 w 9619657"/>
              <a:gd name="connsiteY27" fmla="*/ 274143 h 3133955"/>
              <a:gd name="connsiteX28" fmla="*/ 8337718 w 9619657"/>
              <a:gd name="connsiteY28" fmla="*/ 120156 h 3133955"/>
              <a:gd name="connsiteX29" fmla="*/ 8547155 w 9619657"/>
              <a:gd name="connsiteY29" fmla="*/ 253551 h 3133955"/>
              <a:gd name="connsiteX30" fmla="*/ 8860664 w 9619657"/>
              <a:gd name="connsiteY30" fmla="*/ 149888 h 3133955"/>
              <a:gd name="connsiteX31" fmla="*/ 9073411 w 9619657"/>
              <a:gd name="connsiteY31" fmla="*/ 284507 h 3133955"/>
              <a:gd name="connsiteX32" fmla="*/ 9309154 w 9619657"/>
              <a:gd name="connsiteY32" fmla="*/ 123376 h 3133955"/>
              <a:gd name="connsiteX33" fmla="*/ 9572248 w 9619657"/>
              <a:gd name="connsiteY33" fmla="*/ 185968 h 3133955"/>
              <a:gd name="connsiteX0" fmla="*/ 8394035 w 8435390"/>
              <a:gd name="connsiteY0" fmla="*/ 192078 h 3163891"/>
              <a:gd name="connsiteX1" fmla="*/ 8434954 w 8435390"/>
              <a:gd name="connsiteY1" fmla="*/ 3132551 h 3163891"/>
              <a:gd name="connsiteX2" fmla="*/ 611780 w 8435390"/>
              <a:gd name="connsiteY2" fmla="*/ 3159935 h 3163891"/>
              <a:gd name="connsiteX3" fmla="*/ 528700 w 8435390"/>
              <a:gd name="connsiteY3" fmla="*/ 192760 h 3163891"/>
              <a:gd name="connsiteX4" fmla="*/ 707294 w 8435390"/>
              <a:gd name="connsiteY4" fmla="*/ 280866 h 3163891"/>
              <a:gd name="connsiteX5" fmla="*/ 906503 w 8435390"/>
              <a:gd name="connsiteY5" fmla="*/ 198067 h 3163891"/>
              <a:gd name="connsiteX6" fmla="*/ 1240693 w 8435390"/>
              <a:gd name="connsiteY6" fmla="*/ 335635 h 3163891"/>
              <a:gd name="connsiteX7" fmla="*/ 1507394 w 8435390"/>
              <a:gd name="connsiteY7" fmla="*/ 185004 h 3163891"/>
              <a:gd name="connsiteX8" fmla="*/ 1805049 w 8435390"/>
              <a:gd name="connsiteY8" fmla="*/ 316585 h 3163891"/>
              <a:gd name="connsiteX9" fmla="*/ 2056034 w 8435390"/>
              <a:gd name="connsiteY9" fmla="*/ 158879 h 3163891"/>
              <a:gd name="connsiteX10" fmla="*/ 2333687 w 8435390"/>
              <a:gd name="connsiteY10" fmla="*/ 309441 h 3163891"/>
              <a:gd name="connsiteX11" fmla="*/ 2604674 w 8435390"/>
              <a:gd name="connsiteY11" fmla="*/ 145816 h 3163891"/>
              <a:gd name="connsiteX12" fmla="*/ 2900424 w 8435390"/>
              <a:gd name="connsiteY12" fmla="*/ 273722 h 3163891"/>
              <a:gd name="connsiteX13" fmla="*/ 3140251 w 8435390"/>
              <a:gd name="connsiteY13" fmla="*/ 132753 h 3163891"/>
              <a:gd name="connsiteX14" fmla="*/ 3419537 w 8435390"/>
              <a:gd name="connsiteY14" fmla="*/ 266578 h 3163891"/>
              <a:gd name="connsiteX15" fmla="*/ 3675828 w 8435390"/>
              <a:gd name="connsiteY15" fmla="*/ 132753 h 3163891"/>
              <a:gd name="connsiteX16" fmla="*/ 3969606 w 8435390"/>
              <a:gd name="connsiteY16" fmla="*/ 273722 h 3163891"/>
              <a:gd name="connsiteX17" fmla="*/ 4130258 w 8435390"/>
              <a:gd name="connsiteY17" fmla="*/ 203612 h 3163891"/>
              <a:gd name="connsiteX18" fmla="*/ 4263657 w 8435390"/>
              <a:gd name="connsiteY18" fmla="*/ 145816 h 3163891"/>
              <a:gd name="connsiteX19" fmla="*/ 4614924 w 8435390"/>
              <a:gd name="connsiteY19" fmla="*/ 304678 h 3163891"/>
              <a:gd name="connsiteX20" fmla="*/ 4926665 w 8435390"/>
              <a:gd name="connsiteY20" fmla="*/ 143435 h 3163891"/>
              <a:gd name="connsiteX21" fmla="*/ 5221872 w 8435390"/>
              <a:gd name="connsiteY21" fmla="*/ 293453 h 3163891"/>
              <a:gd name="connsiteX22" fmla="*/ 5477323 w 8435390"/>
              <a:gd name="connsiteY22" fmla="*/ 142278 h 3163891"/>
              <a:gd name="connsiteX23" fmla="*/ 5752369 w 8435390"/>
              <a:gd name="connsiteY23" fmla="*/ 255466 h 3163891"/>
              <a:gd name="connsiteX24" fmla="*/ 6008750 w 8435390"/>
              <a:gd name="connsiteY24" fmla="*/ 142753 h 3163891"/>
              <a:gd name="connsiteX25" fmla="*/ 6292119 w 8435390"/>
              <a:gd name="connsiteY25" fmla="*/ 271341 h 3163891"/>
              <a:gd name="connsiteX26" fmla="*/ 6558638 w 8435390"/>
              <a:gd name="connsiteY26" fmla="*/ 131596 h 3163891"/>
              <a:gd name="connsiteX27" fmla="*/ 6800528 w 8435390"/>
              <a:gd name="connsiteY27" fmla="*/ 276852 h 3163891"/>
              <a:gd name="connsiteX28" fmla="*/ 7153451 w 8435390"/>
              <a:gd name="connsiteY28" fmla="*/ 122865 h 3163891"/>
              <a:gd name="connsiteX29" fmla="*/ 7362888 w 8435390"/>
              <a:gd name="connsiteY29" fmla="*/ 256260 h 3163891"/>
              <a:gd name="connsiteX30" fmla="*/ 7676397 w 8435390"/>
              <a:gd name="connsiteY30" fmla="*/ 152597 h 3163891"/>
              <a:gd name="connsiteX31" fmla="*/ 7889144 w 8435390"/>
              <a:gd name="connsiteY31" fmla="*/ 287216 h 3163891"/>
              <a:gd name="connsiteX32" fmla="*/ 8124887 w 8435390"/>
              <a:gd name="connsiteY32" fmla="*/ 126085 h 3163891"/>
              <a:gd name="connsiteX33" fmla="*/ 8387981 w 8435390"/>
              <a:gd name="connsiteY33" fmla="*/ 188677 h 3163891"/>
              <a:gd name="connsiteX0" fmla="*/ 7876743 w 7918098"/>
              <a:gd name="connsiteY0" fmla="*/ 192078 h 3163891"/>
              <a:gd name="connsiteX1" fmla="*/ 7917662 w 7918098"/>
              <a:gd name="connsiteY1" fmla="*/ 3132551 h 3163891"/>
              <a:gd name="connsiteX2" fmla="*/ 94488 w 7918098"/>
              <a:gd name="connsiteY2" fmla="*/ 3159935 h 3163891"/>
              <a:gd name="connsiteX3" fmla="*/ 11408 w 7918098"/>
              <a:gd name="connsiteY3" fmla="*/ 192760 h 3163891"/>
              <a:gd name="connsiteX4" fmla="*/ 190002 w 7918098"/>
              <a:gd name="connsiteY4" fmla="*/ 280866 h 3163891"/>
              <a:gd name="connsiteX5" fmla="*/ 389211 w 7918098"/>
              <a:gd name="connsiteY5" fmla="*/ 198067 h 3163891"/>
              <a:gd name="connsiteX6" fmla="*/ 723401 w 7918098"/>
              <a:gd name="connsiteY6" fmla="*/ 335635 h 3163891"/>
              <a:gd name="connsiteX7" fmla="*/ 990102 w 7918098"/>
              <a:gd name="connsiteY7" fmla="*/ 185004 h 3163891"/>
              <a:gd name="connsiteX8" fmla="*/ 1287757 w 7918098"/>
              <a:gd name="connsiteY8" fmla="*/ 316585 h 3163891"/>
              <a:gd name="connsiteX9" fmla="*/ 1538742 w 7918098"/>
              <a:gd name="connsiteY9" fmla="*/ 158879 h 3163891"/>
              <a:gd name="connsiteX10" fmla="*/ 1816395 w 7918098"/>
              <a:gd name="connsiteY10" fmla="*/ 309441 h 3163891"/>
              <a:gd name="connsiteX11" fmla="*/ 2087382 w 7918098"/>
              <a:gd name="connsiteY11" fmla="*/ 145816 h 3163891"/>
              <a:gd name="connsiteX12" fmla="*/ 2383132 w 7918098"/>
              <a:gd name="connsiteY12" fmla="*/ 273722 h 3163891"/>
              <a:gd name="connsiteX13" fmla="*/ 2622959 w 7918098"/>
              <a:gd name="connsiteY13" fmla="*/ 132753 h 3163891"/>
              <a:gd name="connsiteX14" fmla="*/ 2902245 w 7918098"/>
              <a:gd name="connsiteY14" fmla="*/ 266578 h 3163891"/>
              <a:gd name="connsiteX15" fmla="*/ 3158536 w 7918098"/>
              <a:gd name="connsiteY15" fmla="*/ 132753 h 3163891"/>
              <a:gd name="connsiteX16" fmla="*/ 3452314 w 7918098"/>
              <a:gd name="connsiteY16" fmla="*/ 273722 h 3163891"/>
              <a:gd name="connsiteX17" fmla="*/ 3612966 w 7918098"/>
              <a:gd name="connsiteY17" fmla="*/ 203612 h 3163891"/>
              <a:gd name="connsiteX18" fmla="*/ 3746365 w 7918098"/>
              <a:gd name="connsiteY18" fmla="*/ 145816 h 3163891"/>
              <a:gd name="connsiteX19" fmla="*/ 4097632 w 7918098"/>
              <a:gd name="connsiteY19" fmla="*/ 304678 h 3163891"/>
              <a:gd name="connsiteX20" fmla="*/ 4409373 w 7918098"/>
              <a:gd name="connsiteY20" fmla="*/ 143435 h 3163891"/>
              <a:gd name="connsiteX21" fmla="*/ 4704580 w 7918098"/>
              <a:gd name="connsiteY21" fmla="*/ 293453 h 3163891"/>
              <a:gd name="connsiteX22" fmla="*/ 4960031 w 7918098"/>
              <a:gd name="connsiteY22" fmla="*/ 142278 h 3163891"/>
              <a:gd name="connsiteX23" fmla="*/ 5235077 w 7918098"/>
              <a:gd name="connsiteY23" fmla="*/ 255466 h 3163891"/>
              <a:gd name="connsiteX24" fmla="*/ 5491458 w 7918098"/>
              <a:gd name="connsiteY24" fmla="*/ 142753 h 3163891"/>
              <a:gd name="connsiteX25" fmla="*/ 5774827 w 7918098"/>
              <a:gd name="connsiteY25" fmla="*/ 271341 h 3163891"/>
              <a:gd name="connsiteX26" fmla="*/ 6041346 w 7918098"/>
              <a:gd name="connsiteY26" fmla="*/ 131596 h 3163891"/>
              <a:gd name="connsiteX27" fmla="*/ 6283236 w 7918098"/>
              <a:gd name="connsiteY27" fmla="*/ 276852 h 3163891"/>
              <a:gd name="connsiteX28" fmla="*/ 6636159 w 7918098"/>
              <a:gd name="connsiteY28" fmla="*/ 122865 h 3163891"/>
              <a:gd name="connsiteX29" fmla="*/ 6845596 w 7918098"/>
              <a:gd name="connsiteY29" fmla="*/ 256260 h 3163891"/>
              <a:gd name="connsiteX30" fmla="*/ 7159105 w 7918098"/>
              <a:gd name="connsiteY30" fmla="*/ 152597 h 3163891"/>
              <a:gd name="connsiteX31" fmla="*/ 7371852 w 7918098"/>
              <a:gd name="connsiteY31" fmla="*/ 287216 h 3163891"/>
              <a:gd name="connsiteX32" fmla="*/ 7607595 w 7918098"/>
              <a:gd name="connsiteY32" fmla="*/ 126085 h 3163891"/>
              <a:gd name="connsiteX33" fmla="*/ 7870689 w 7918098"/>
              <a:gd name="connsiteY33" fmla="*/ 188677 h 3163891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33" fmla="*/ 7866464 w 7913873"/>
              <a:gd name="connsiteY33" fmla="*/ 67595 h 3042809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31" fmla="*/ 7603370 w 7913452"/>
              <a:gd name="connsiteY31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0" fmla="*/ 7913437 w 7913452"/>
              <a:gd name="connsiteY0" fmla="*/ 3009686 h 3041026"/>
              <a:gd name="connsiteX1" fmla="*/ 90263 w 7913452"/>
              <a:gd name="connsiteY1" fmla="*/ 3037070 h 3041026"/>
              <a:gd name="connsiteX2" fmla="*/ 7183 w 7913452"/>
              <a:gd name="connsiteY2" fmla="*/ 69895 h 3041026"/>
              <a:gd name="connsiteX3" fmla="*/ 185777 w 7913452"/>
              <a:gd name="connsiteY3" fmla="*/ 158001 h 3041026"/>
              <a:gd name="connsiteX4" fmla="*/ 384986 w 7913452"/>
              <a:gd name="connsiteY4" fmla="*/ 75202 h 3041026"/>
              <a:gd name="connsiteX5" fmla="*/ 719176 w 7913452"/>
              <a:gd name="connsiteY5" fmla="*/ 212770 h 3041026"/>
              <a:gd name="connsiteX6" fmla="*/ 985877 w 7913452"/>
              <a:gd name="connsiteY6" fmla="*/ 62139 h 3041026"/>
              <a:gd name="connsiteX7" fmla="*/ 1283532 w 7913452"/>
              <a:gd name="connsiteY7" fmla="*/ 193720 h 3041026"/>
              <a:gd name="connsiteX8" fmla="*/ 1534517 w 7913452"/>
              <a:gd name="connsiteY8" fmla="*/ 36014 h 3041026"/>
              <a:gd name="connsiteX9" fmla="*/ 1812170 w 7913452"/>
              <a:gd name="connsiteY9" fmla="*/ 186576 h 3041026"/>
              <a:gd name="connsiteX10" fmla="*/ 2083157 w 7913452"/>
              <a:gd name="connsiteY10" fmla="*/ 22951 h 3041026"/>
              <a:gd name="connsiteX11" fmla="*/ 2378907 w 7913452"/>
              <a:gd name="connsiteY11" fmla="*/ 150857 h 3041026"/>
              <a:gd name="connsiteX12" fmla="*/ 2618734 w 7913452"/>
              <a:gd name="connsiteY12" fmla="*/ 9888 h 3041026"/>
              <a:gd name="connsiteX13" fmla="*/ 2898020 w 7913452"/>
              <a:gd name="connsiteY13" fmla="*/ 143713 h 3041026"/>
              <a:gd name="connsiteX14" fmla="*/ 3154311 w 7913452"/>
              <a:gd name="connsiteY14" fmla="*/ 9888 h 3041026"/>
              <a:gd name="connsiteX15" fmla="*/ 3448089 w 7913452"/>
              <a:gd name="connsiteY15" fmla="*/ 150857 h 3041026"/>
              <a:gd name="connsiteX16" fmla="*/ 3608741 w 7913452"/>
              <a:gd name="connsiteY16" fmla="*/ 80747 h 3041026"/>
              <a:gd name="connsiteX17" fmla="*/ 3742140 w 7913452"/>
              <a:gd name="connsiteY17" fmla="*/ 22951 h 3041026"/>
              <a:gd name="connsiteX18" fmla="*/ 4093407 w 7913452"/>
              <a:gd name="connsiteY18" fmla="*/ 181813 h 3041026"/>
              <a:gd name="connsiteX19" fmla="*/ 4405148 w 7913452"/>
              <a:gd name="connsiteY19" fmla="*/ 20570 h 3041026"/>
              <a:gd name="connsiteX20" fmla="*/ 4700355 w 7913452"/>
              <a:gd name="connsiteY20" fmla="*/ 170588 h 3041026"/>
              <a:gd name="connsiteX21" fmla="*/ 4955806 w 7913452"/>
              <a:gd name="connsiteY21" fmla="*/ 19413 h 3041026"/>
              <a:gd name="connsiteX22" fmla="*/ 5230852 w 7913452"/>
              <a:gd name="connsiteY22" fmla="*/ 132601 h 3041026"/>
              <a:gd name="connsiteX23" fmla="*/ 5487233 w 7913452"/>
              <a:gd name="connsiteY23" fmla="*/ 19888 h 3041026"/>
              <a:gd name="connsiteX24" fmla="*/ 5770602 w 7913452"/>
              <a:gd name="connsiteY24" fmla="*/ 148476 h 3041026"/>
              <a:gd name="connsiteX25" fmla="*/ 6037121 w 7913452"/>
              <a:gd name="connsiteY25" fmla="*/ 8731 h 3041026"/>
              <a:gd name="connsiteX26" fmla="*/ 6279011 w 7913452"/>
              <a:gd name="connsiteY26" fmla="*/ 153987 h 3041026"/>
              <a:gd name="connsiteX27" fmla="*/ 6631934 w 7913452"/>
              <a:gd name="connsiteY27" fmla="*/ 0 h 3041026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26" fmla="*/ 6279011 w 7913452"/>
              <a:gd name="connsiteY26" fmla="*/ 148683 h 3035722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0" fmla="*/ 6149280 w 6149300"/>
              <a:gd name="connsiteY0" fmla="*/ 2985927 h 3034628"/>
              <a:gd name="connsiteX1" fmla="*/ 90263 w 6149300"/>
              <a:gd name="connsiteY1" fmla="*/ 3031766 h 3034628"/>
              <a:gd name="connsiteX2" fmla="*/ 7183 w 6149300"/>
              <a:gd name="connsiteY2" fmla="*/ 64591 h 3034628"/>
              <a:gd name="connsiteX3" fmla="*/ 185777 w 6149300"/>
              <a:gd name="connsiteY3" fmla="*/ 152697 h 3034628"/>
              <a:gd name="connsiteX4" fmla="*/ 384986 w 6149300"/>
              <a:gd name="connsiteY4" fmla="*/ 69898 h 3034628"/>
              <a:gd name="connsiteX5" fmla="*/ 719176 w 6149300"/>
              <a:gd name="connsiteY5" fmla="*/ 207466 h 3034628"/>
              <a:gd name="connsiteX6" fmla="*/ 985877 w 6149300"/>
              <a:gd name="connsiteY6" fmla="*/ 56835 h 3034628"/>
              <a:gd name="connsiteX7" fmla="*/ 1283532 w 6149300"/>
              <a:gd name="connsiteY7" fmla="*/ 188416 h 3034628"/>
              <a:gd name="connsiteX8" fmla="*/ 1534517 w 6149300"/>
              <a:gd name="connsiteY8" fmla="*/ 30710 h 3034628"/>
              <a:gd name="connsiteX9" fmla="*/ 1812170 w 6149300"/>
              <a:gd name="connsiteY9" fmla="*/ 181272 h 3034628"/>
              <a:gd name="connsiteX10" fmla="*/ 2083157 w 6149300"/>
              <a:gd name="connsiteY10" fmla="*/ 17647 h 3034628"/>
              <a:gd name="connsiteX11" fmla="*/ 2378907 w 6149300"/>
              <a:gd name="connsiteY11" fmla="*/ 145553 h 3034628"/>
              <a:gd name="connsiteX12" fmla="*/ 2618734 w 6149300"/>
              <a:gd name="connsiteY12" fmla="*/ 4584 h 3034628"/>
              <a:gd name="connsiteX13" fmla="*/ 2898020 w 6149300"/>
              <a:gd name="connsiteY13" fmla="*/ 138409 h 3034628"/>
              <a:gd name="connsiteX14" fmla="*/ 3154311 w 6149300"/>
              <a:gd name="connsiteY14" fmla="*/ 4584 h 3034628"/>
              <a:gd name="connsiteX15" fmla="*/ 3448089 w 6149300"/>
              <a:gd name="connsiteY15" fmla="*/ 145553 h 3034628"/>
              <a:gd name="connsiteX16" fmla="*/ 3608741 w 6149300"/>
              <a:gd name="connsiteY16" fmla="*/ 75443 h 3034628"/>
              <a:gd name="connsiteX17" fmla="*/ 3742140 w 6149300"/>
              <a:gd name="connsiteY17" fmla="*/ 17647 h 3034628"/>
              <a:gd name="connsiteX18" fmla="*/ 4093407 w 6149300"/>
              <a:gd name="connsiteY18" fmla="*/ 176509 h 3034628"/>
              <a:gd name="connsiteX19" fmla="*/ 4405148 w 6149300"/>
              <a:gd name="connsiteY19" fmla="*/ 15266 h 3034628"/>
              <a:gd name="connsiteX20" fmla="*/ 4700355 w 6149300"/>
              <a:gd name="connsiteY20" fmla="*/ 165284 h 3034628"/>
              <a:gd name="connsiteX21" fmla="*/ 4955806 w 6149300"/>
              <a:gd name="connsiteY21" fmla="*/ 14109 h 3034628"/>
              <a:gd name="connsiteX22" fmla="*/ 5230852 w 6149300"/>
              <a:gd name="connsiteY22" fmla="*/ 127297 h 3034628"/>
              <a:gd name="connsiteX23" fmla="*/ 5487233 w 6149300"/>
              <a:gd name="connsiteY23" fmla="*/ 14584 h 3034628"/>
              <a:gd name="connsiteX24" fmla="*/ 5770602 w 6149300"/>
              <a:gd name="connsiteY24" fmla="*/ 143172 h 3034628"/>
              <a:gd name="connsiteX25" fmla="*/ 6037121 w 6149300"/>
              <a:gd name="connsiteY25" fmla="*/ 3427 h 3034628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34517 w 6149300"/>
              <a:gd name="connsiteY8" fmla="*/ 48856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08159 w 6149300"/>
              <a:gd name="connsiteY12" fmla="*/ 52397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49300" h="3052774">
                <a:moveTo>
                  <a:pt x="6149280" y="3004073"/>
                </a:moveTo>
                <a:cubicBezTo>
                  <a:pt x="6162053" y="3010758"/>
                  <a:pt x="93438" y="3065787"/>
                  <a:pt x="90263" y="3049912"/>
                </a:cubicBezTo>
                <a:cubicBezTo>
                  <a:pt x="-25912" y="3039767"/>
                  <a:pt x="801" y="73534"/>
                  <a:pt x="7183" y="82737"/>
                </a:cubicBezTo>
                <a:cubicBezTo>
                  <a:pt x="13565" y="91940"/>
                  <a:pt x="122810" y="169959"/>
                  <a:pt x="185777" y="170843"/>
                </a:cubicBezTo>
                <a:cubicBezTo>
                  <a:pt x="248744" y="171727"/>
                  <a:pt x="291324" y="62644"/>
                  <a:pt x="384986" y="88044"/>
                </a:cubicBezTo>
                <a:cubicBezTo>
                  <a:pt x="485270" y="84687"/>
                  <a:pt x="618892" y="228969"/>
                  <a:pt x="719176" y="225612"/>
                </a:cubicBezTo>
                <a:lnTo>
                  <a:pt x="985877" y="121600"/>
                </a:lnTo>
                <a:cubicBezTo>
                  <a:pt x="1078745" y="115454"/>
                  <a:pt x="1190664" y="212708"/>
                  <a:pt x="1283532" y="206562"/>
                </a:cubicBezTo>
                <a:lnTo>
                  <a:pt x="1506316" y="103951"/>
                </a:lnTo>
                <a:cubicBezTo>
                  <a:pt x="1593311" y="102545"/>
                  <a:pt x="1725175" y="200824"/>
                  <a:pt x="1812170" y="199418"/>
                </a:cubicBezTo>
                <a:cubicBezTo>
                  <a:pt x="1902499" y="144876"/>
                  <a:pt x="1978140" y="123206"/>
                  <a:pt x="2086682" y="90889"/>
                </a:cubicBezTo>
                <a:cubicBezTo>
                  <a:pt x="2178122" y="89868"/>
                  <a:pt x="2287467" y="164720"/>
                  <a:pt x="2378907" y="163699"/>
                </a:cubicBezTo>
                <a:cubicBezTo>
                  <a:pt x="2458849" y="116709"/>
                  <a:pt x="2506968" y="83512"/>
                  <a:pt x="2608159" y="52397"/>
                </a:cubicBezTo>
                <a:cubicBezTo>
                  <a:pt x="2692523" y="51762"/>
                  <a:pt x="2813656" y="157190"/>
                  <a:pt x="2898020" y="156555"/>
                </a:cubicBezTo>
                <a:cubicBezTo>
                  <a:pt x="2983450" y="111947"/>
                  <a:pt x="3056739" y="38763"/>
                  <a:pt x="3154311" y="22730"/>
                </a:cubicBezTo>
                <a:cubicBezTo>
                  <a:pt x="3253824" y="23682"/>
                  <a:pt x="3348576" y="162747"/>
                  <a:pt x="3448089" y="163699"/>
                </a:cubicBezTo>
                <a:cubicBezTo>
                  <a:pt x="3508723" y="138212"/>
                  <a:pt x="3548107" y="119076"/>
                  <a:pt x="3608741" y="93589"/>
                </a:cubicBezTo>
                <a:cubicBezTo>
                  <a:pt x="3653207" y="74324"/>
                  <a:pt x="3673389" y="36008"/>
                  <a:pt x="3742140" y="35793"/>
                </a:cubicBezTo>
                <a:cubicBezTo>
                  <a:pt x="3839385" y="35566"/>
                  <a:pt x="3996162" y="194882"/>
                  <a:pt x="4093407" y="194655"/>
                </a:cubicBezTo>
                <a:cubicBezTo>
                  <a:pt x="4197321" y="140907"/>
                  <a:pt x="4329809" y="55410"/>
                  <a:pt x="4405148" y="33412"/>
                </a:cubicBezTo>
                <a:cubicBezTo>
                  <a:pt x="4522600" y="29443"/>
                  <a:pt x="4557503" y="133424"/>
                  <a:pt x="4700355" y="183430"/>
                </a:cubicBezTo>
                <a:lnTo>
                  <a:pt x="4955806" y="32255"/>
                </a:lnTo>
                <a:cubicBezTo>
                  <a:pt x="5050043" y="17457"/>
                  <a:pt x="5120585" y="123139"/>
                  <a:pt x="5230852" y="145443"/>
                </a:cubicBezTo>
                <a:cubicBezTo>
                  <a:pt x="5341119" y="167747"/>
                  <a:pt x="5400450" y="54955"/>
                  <a:pt x="5487233" y="32730"/>
                </a:cubicBezTo>
                <a:cubicBezTo>
                  <a:pt x="5574016" y="10505"/>
                  <a:pt x="5666239" y="166253"/>
                  <a:pt x="5770602" y="161318"/>
                </a:cubicBezTo>
                <a:cubicBezTo>
                  <a:pt x="5874965" y="156383"/>
                  <a:pt x="6012270" y="-25846"/>
                  <a:pt x="6113409" y="3118"/>
                </a:cubicBezTo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accent1">
                <a:lumMod val="20000"/>
                <a:lumOff val="80000"/>
                <a:alpha val="63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wawes3">
            <a:extLst>
              <a:ext uri="{FF2B5EF4-FFF2-40B4-BE49-F238E27FC236}">
                <a16:creationId xmlns="" xmlns:a16="http://schemas.microsoft.com/office/drawing/2014/main" id="{D6AFB985-16BE-482A-9F73-C2223D0127D3}"/>
              </a:ext>
            </a:extLst>
          </p:cNvPr>
          <p:cNvSpPr/>
          <p:nvPr/>
        </p:nvSpPr>
        <p:spPr>
          <a:xfrm>
            <a:off x="-339684" y="5428339"/>
            <a:ext cx="9997398" cy="1271669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824309 w 9865664"/>
              <a:gd name="connsiteY0" fmla="*/ 173625 h 3118211"/>
              <a:gd name="connsiteX1" fmla="*/ 9865228 w 9865664"/>
              <a:gd name="connsiteY1" fmla="*/ 3114098 h 3118211"/>
              <a:gd name="connsiteX2" fmla="*/ 640265 w 9865664"/>
              <a:gd name="connsiteY2" fmla="*/ 3104573 h 3118211"/>
              <a:gd name="connsiteX3" fmla="*/ 815973 w 9865664"/>
              <a:gd name="connsiteY3" fmla="*/ 233840 h 3118211"/>
              <a:gd name="connsiteX4" fmla="*/ 1017428 w 9865664"/>
              <a:gd name="connsiteY4" fmla="*/ 166551 h 3118211"/>
              <a:gd name="connsiteX5" fmla="*/ 1266030 w 9865664"/>
              <a:gd name="connsiteY5" fmla="*/ 267176 h 3118211"/>
              <a:gd name="connsiteX6" fmla="*/ 1498304 w 9865664"/>
              <a:gd name="connsiteY6" fmla="*/ 172469 h 3118211"/>
              <a:gd name="connsiteX7" fmla="*/ 1704180 w 9865664"/>
              <a:gd name="connsiteY7" fmla="*/ 267177 h 3118211"/>
              <a:gd name="connsiteX8" fmla="*/ 1958974 w 9865664"/>
              <a:gd name="connsiteY8" fmla="*/ 174307 h 3118211"/>
              <a:gd name="connsiteX9" fmla="*/ 2137568 w 9865664"/>
              <a:gd name="connsiteY9" fmla="*/ 262413 h 3118211"/>
              <a:gd name="connsiteX10" fmla="*/ 2336777 w 9865664"/>
              <a:gd name="connsiteY10" fmla="*/ 179614 h 3118211"/>
              <a:gd name="connsiteX11" fmla="*/ 2670967 w 9865664"/>
              <a:gd name="connsiteY11" fmla="*/ 317182 h 3118211"/>
              <a:gd name="connsiteX12" fmla="*/ 2937668 w 9865664"/>
              <a:gd name="connsiteY12" fmla="*/ 166551 h 3118211"/>
              <a:gd name="connsiteX13" fmla="*/ 3235323 w 9865664"/>
              <a:gd name="connsiteY13" fmla="*/ 298132 h 3118211"/>
              <a:gd name="connsiteX14" fmla="*/ 3486308 w 9865664"/>
              <a:gd name="connsiteY14" fmla="*/ 140426 h 3118211"/>
              <a:gd name="connsiteX15" fmla="*/ 3763961 w 9865664"/>
              <a:gd name="connsiteY15" fmla="*/ 290988 h 3118211"/>
              <a:gd name="connsiteX16" fmla="*/ 4034948 w 9865664"/>
              <a:gd name="connsiteY16" fmla="*/ 127363 h 3118211"/>
              <a:gd name="connsiteX17" fmla="*/ 4330698 w 9865664"/>
              <a:gd name="connsiteY17" fmla="*/ 255269 h 3118211"/>
              <a:gd name="connsiteX18" fmla="*/ 4570525 w 9865664"/>
              <a:gd name="connsiteY18" fmla="*/ 114300 h 3118211"/>
              <a:gd name="connsiteX19" fmla="*/ 4849811 w 9865664"/>
              <a:gd name="connsiteY19" fmla="*/ 248125 h 3118211"/>
              <a:gd name="connsiteX20" fmla="*/ 5106102 w 9865664"/>
              <a:gd name="connsiteY20" fmla="*/ 114300 h 3118211"/>
              <a:gd name="connsiteX21" fmla="*/ 5399880 w 9865664"/>
              <a:gd name="connsiteY21" fmla="*/ 255269 h 3118211"/>
              <a:gd name="connsiteX22" fmla="*/ 5560532 w 9865664"/>
              <a:gd name="connsiteY22" fmla="*/ 185159 h 3118211"/>
              <a:gd name="connsiteX23" fmla="*/ 5693931 w 9865664"/>
              <a:gd name="connsiteY23" fmla="*/ 127363 h 3118211"/>
              <a:gd name="connsiteX24" fmla="*/ 6045198 w 9865664"/>
              <a:gd name="connsiteY24" fmla="*/ 286225 h 3118211"/>
              <a:gd name="connsiteX25" fmla="*/ 6356939 w 9865664"/>
              <a:gd name="connsiteY25" fmla="*/ 124982 h 3118211"/>
              <a:gd name="connsiteX26" fmla="*/ 6652146 w 9865664"/>
              <a:gd name="connsiteY26" fmla="*/ 275000 h 3118211"/>
              <a:gd name="connsiteX27" fmla="*/ 6907597 w 9865664"/>
              <a:gd name="connsiteY27" fmla="*/ 123825 h 3118211"/>
              <a:gd name="connsiteX28" fmla="*/ 7182643 w 9865664"/>
              <a:gd name="connsiteY28" fmla="*/ 237013 h 3118211"/>
              <a:gd name="connsiteX29" fmla="*/ 7439024 w 9865664"/>
              <a:gd name="connsiteY29" fmla="*/ 124300 h 3118211"/>
              <a:gd name="connsiteX30" fmla="*/ 7722393 w 9865664"/>
              <a:gd name="connsiteY30" fmla="*/ 252888 h 3118211"/>
              <a:gd name="connsiteX31" fmla="*/ 7988912 w 9865664"/>
              <a:gd name="connsiteY31" fmla="*/ 113143 h 3118211"/>
              <a:gd name="connsiteX32" fmla="*/ 8230802 w 9865664"/>
              <a:gd name="connsiteY32" fmla="*/ 258399 h 3118211"/>
              <a:gd name="connsiteX33" fmla="*/ 8583725 w 9865664"/>
              <a:gd name="connsiteY33" fmla="*/ 104412 h 3118211"/>
              <a:gd name="connsiteX34" fmla="*/ 8793162 w 9865664"/>
              <a:gd name="connsiteY34" fmla="*/ 237807 h 3118211"/>
              <a:gd name="connsiteX35" fmla="*/ 9106671 w 9865664"/>
              <a:gd name="connsiteY35" fmla="*/ 134144 h 3118211"/>
              <a:gd name="connsiteX36" fmla="*/ 9319418 w 9865664"/>
              <a:gd name="connsiteY36" fmla="*/ 268763 h 3118211"/>
              <a:gd name="connsiteX37" fmla="*/ 9555161 w 9865664"/>
              <a:gd name="connsiteY37" fmla="*/ 107632 h 3118211"/>
              <a:gd name="connsiteX38" fmla="*/ 9818255 w 9865664"/>
              <a:gd name="connsiteY38" fmla="*/ 170224 h 3118211"/>
              <a:gd name="connsiteX0" fmla="*/ 9772785 w 9814140"/>
              <a:gd name="connsiteY0" fmla="*/ 194393 h 3138979"/>
              <a:gd name="connsiteX1" fmla="*/ 9813704 w 9814140"/>
              <a:gd name="connsiteY1" fmla="*/ 3134866 h 3138979"/>
              <a:gd name="connsiteX2" fmla="*/ 588741 w 9814140"/>
              <a:gd name="connsiteY2" fmla="*/ 3125341 h 3138979"/>
              <a:gd name="connsiteX3" fmla="*/ 965904 w 9814140"/>
              <a:gd name="connsiteY3" fmla="*/ 187319 h 3138979"/>
              <a:gd name="connsiteX4" fmla="*/ 1214506 w 9814140"/>
              <a:gd name="connsiteY4" fmla="*/ 287944 h 3138979"/>
              <a:gd name="connsiteX5" fmla="*/ 1446780 w 9814140"/>
              <a:gd name="connsiteY5" fmla="*/ 193237 h 3138979"/>
              <a:gd name="connsiteX6" fmla="*/ 1652656 w 9814140"/>
              <a:gd name="connsiteY6" fmla="*/ 287945 h 3138979"/>
              <a:gd name="connsiteX7" fmla="*/ 1907450 w 9814140"/>
              <a:gd name="connsiteY7" fmla="*/ 195075 h 3138979"/>
              <a:gd name="connsiteX8" fmla="*/ 2086044 w 9814140"/>
              <a:gd name="connsiteY8" fmla="*/ 283181 h 3138979"/>
              <a:gd name="connsiteX9" fmla="*/ 2285253 w 9814140"/>
              <a:gd name="connsiteY9" fmla="*/ 200382 h 3138979"/>
              <a:gd name="connsiteX10" fmla="*/ 2619443 w 9814140"/>
              <a:gd name="connsiteY10" fmla="*/ 337950 h 3138979"/>
              <a:gd name="connsiteX11" fmla="*/ 2886144 w 9814140"/>
              <a:gd name="connsiteY11" fmla="*/ 187319 h 3138979"/>
              <a:gd name="connsiteX12" fmla="*/ 3183799 w 9814140"/>
              <a:gd name="connsiteY12" fmla="*/ 318900 h 3138979"/>
              <a:gd name="connsiteX13" fmla="*/ 3434784 w 9814140"/>
              <a:gd name="connsiteY13" fmla="*/ 161194 h 3138979"/>
              <a:gd name="connsiteX14" fmla="*/ 3712437 w 9814140"/>
              <a:gd name="connsiteY14" fmla="*/ 311756 h 3138979"/>
              <a:gd name="connsiteX15" fmla="*/ 3983424 w 9814140"/>
              <a:gd name="connsiteY15" fmla="*/ 148131 h 3138979"/>
              <a:gd name="connsiteX16" fmla="*/ 4279174 w 9814140"/>
              <a:gd name="connsiteY16" fmla="*/ 276037 h 3138979"/>
              <a:gd name="connsiteX17" fmla="*/ 4519001 w 9814140"/>
              <a:gd name="connsiteY17" fmla="*/ 135068 h 3138979"/>
              <a:gd name="connsiteX18" fmla="*/ 4798287 w 9814140"/>
              <a:gd name="connsiteY18" fmla="*/ 268893 h 3138979"/>
              <a:gd name="connsiteX19" fmla="*/ 5054578 w 9814140"/>
              <a:gd name="connsiteY19" fmla="*/ 135068 h 3138979"/>
              <a:gd name="connsiteX20" fmla="*/ 5348356 w 9814140"/>
              <a:gd name="connsiteY20" fmla="*/ 276037 h 3138979"/>
              <a:gd name="connsiteX21" fmla="*/ 5509008 w 9814140"/>
              <a:gd name="connsiteY21" fmla="*/ 205927 h 3138979"/>
              <a:gd name="connsiteX22" fmla="*/ 5642407 w 9814140"/>
              <a:gd name="connsiteY22" fmla="*/ 148131 h 3138979"/>
              <a:gd name="connsiteX23" fmla="*/ 5993674 w 9814140"/>
              <a:gd name="connsiteY23" fmla="*/ 306993 h 3138979"/>
              <a:gd name="connsiteX24" fmla="*/ 6305415 w 9814140"/>
              <a:gd name="connsiteY24" fmla="*/ 145750 h 3138979"/>
              <a:gd name="connsiteX25" fmla="*/ 6600622 w 9814140"/>
              <a:gd name="connsiteY25" fmla="*/ 295768 h 3138979"/>
              <a:gd name="connsiteX26" fmla="*/ 6856073 w 9814140"/>
              <a:gd name="connsiteY26" fmla="*/ 144593 h 3138979"/>
              <a:gd name="connsiteX27" fmla="*/ 7131119 w 9814140"/>
              <a:gd name="connsiteY27" fmla="*/ 257781 h 3138979"/>
              <a:gd name="connsiteX28" fmla="*/ 7387500 w 9814140"/>
              <a:gd name="connsiteY28" fmla="*/ 145068 h 3138979"/>
              <a:gd name="connsiteX29" fmla="*/ 7670869 w 9814140"/>
              <a:gd name="connsiteY29" fmla="*/ 273656 h 3138979"/>
              <a:gd name="connsiteX30" fmla="*/ 7937388 w 9814140"/>
              <a:gd name="connsiteY30" fmla="*/ 133911 h 3138979"/>
              <a:gd name="connsiteX31" fmla="*/ 8179278 w 9814140"/>
              <a:gd name="connsiteY31" fmla="*/ 279167 h 3138979"/>
              <a:gd name="connsiteX32" fmla="*/ 8532201 w 9814140"/>
              <a:gd name="connsiteY32" fmla="*/ 125180 h 3138979"/>
              <a:gd name="connsiteX33" fmla="*/ 8741638 w 9814140"/>
              <a:gd name="connsiteY33" fmla="*/ 258575 h 3138979"/>
              <a:gd name="connsiteX34" fmla="*/ 9055147 w 9814140"/>
              <a:gd name="connsiteY34" fmla="*/ 154912 h 3138979"/>
              <a:gd name="connsiteX35" fmla="*/ 9267894 w 9814140"/>
              <a:gd name="connsiteY35" fmla="*/ 289531 h 3138979"/>
              <a:gd name="connsiteX36" fmla="*/ 9503637 w 9814140"/>
              <a:gd name="connsiteY36" fmla="*/ 128400 h 3138979"/>
              <a:gd name="connsiteX37" fmla="*/ 9766731 w 9814140"/>
              <a:gd name="connsiteY37" fmla="*/ 190992 h 3138979"/>
              <a:gd name="connsiteX0" fmla="*/ 9713295 w 9754650"/>
              <a:gd name="connsiteY0" fmla="*/ 151241 h 3095827"/>
              <a:gd name="connsiteX1" fmla="*/ 9754214 w 9754650"/>
              <a:gd name="connsiteY1" fmla="*/ 3091714 h 3095827"/>
              <a:gd name="connsiteX2" fmla="*/ 529251 w 9754650"/>
              <a:gd name="connsiteY2" fmla="*/ 3082189 h 3095827"/>
              <a:gd name="connsiteX3" fmla="*/ 1155016 w 9754650"/>
              <a:gd name="connsiteY3" fmla="*/ 244792 h 3095827"/>
              <a:gd name="connsiteX4" fmla="*/ 1387290 w 9754650"/>
              <a:gd name="connsiteY4" fmla="*/ 150085 h 3095827"/>
              <a:gd name="connsiteX5" fmla="*/ 1593166 w 9754650"/>
              <a:gd name="connsiteY5" fmla="*/ 244793 h 3095827"/>
              <a:gd name="connsiteX6" fmla="*/ 1847960 w 9754650"/>
              <a:gd name="connsiteY6" fmla="*/ 151923 h 3095827"/>
              <a:gd name="connsiteX7" fmla="*/ 2026554 w 9754650"/>
              <a:gd name="connsiteY7" fmla="*/ 240029 h 3095827"/>
              <a:gd name="connsiteX8" fmla="*/ 2225763 w 9754650"/>
              <a:gd name="connsiteY8" fmla="*/ 157230 h 3095827"/>
              <a:gd name="connsiteX9" fmla="*/ 2559953 w 9754650"/>
              <a:gd name="connsiteY9" fmla="*/ 294798 h 3095827"/>
              <a:gd name="connsiteX10" fmla="*/ 2826654 w 9754650"/>
              <a:gd name="connsiteY10" fmla="*/ 144167 h 3095827"/>
              <a:gd name="connsiteX11" fmla="*/ 3124309 w 9754650"/>
              <a:gd name="connsiteY11" fmla="*/ 275748 h 3095827"/>
              <a:gd name="connsiteX12" fmla="*/ 3375294 w 9754650"/>
              <a:gd name="connsiteY12" fmla="*/ 118042 h 3095827"/>
              <a:gd name="connsiteX13" fmla="*/ 3652947 w 9754650"/>
              <a:gd name="connsiteY13" fmla="*/ 268604 h 3095827"/>
              <a:gd name="connsiteX14" fmla="*/ 3923934 w 9754650"/>
              <a:gd name="connsiteY14" fmla="*/ 104979 h 3095827"/>
              <a:gd name="connsiteX15" fmla="*/ 4219684 w 9754650"/>
              <a:gd name="connsiteY15" fmla="*/ 232885 h 3095827"/>
              <a:gd name="connsiteX16" fmla="*/ 4459511 w 9754650"/>
              <a:gd name="connsiteY16" fmla="*/ 91916 h 3095827"/>
              <a:gd name="connsiteX17" fmla="*/ 4738797 w 9754650"/>
              <a:gd name="connsiteY17" fmla="*/ 225741 h 3095827"/>
              <a:gd name="connsiteX18" fmla="*/ 4995088 w 9754650"/>
              <a:gd name="connsiteY18" fmla="*/ 91916 h 3095827"/>
              <a:gd name="connsiteX19" fmla="*/ 5288866 w 9754650"/>
              <a:gd name="connsiteY19" fmla="*/ 232885 h 3095827"/>
              <a:gd name="connsiteX20" fmla="*/ 5449518 w 9754650"/>
              <a:gd name="connsiteY20" fmla="*/ 162775 h 3095827"/>
              <a:gd name="connsiteX21" fmla="*/ 5582917 w 9754650"/>
              <a:gd name="connsiteY21" fmla="*/ 104979 h 3095827"/>
              <a:gd name="connsiteX22" fmla="*/ 5934184 w 9754650"/>
              <a:gd name="connsiteY22" fmla="*/ 263841 h 3095827"/>
              <a:gd name="connsiteX23" fmla="*/ 6245925 w 9754650"/>
              <a:gd name="connsiteY23" fmla="*/ 102598 h 3095827"/>
              <a:gd name="connsiteX24" fmla="*/ 6541132 w 9754650"/>
              <a:gd name="connsiteY24" fmla="*/ 252616 h 3095827"/>
              <a:gd name="connsiteX25" fmla="*/ 6796583 w 9754650"/>
              <a:gd name="connsiteY25" fmla="*/ 101441 h 3095827"/>
              <a:gd name="connsiteX26" fmla="*/ 7071629 w 9754650"/>
              <a:gd name="connsiteY26" fmla="*/ 214629 h 3095827"/>
              <a:gd name="connsiteX27" fmla="*/ 7328010 w 9754650"/>
              <a:gd name="connsiteY27" fmla="*/ 101916 h 3095827"/>
              <a:gd name="connsiteX28" fmla="*/ 7611379 w 9754650"/>
              <a:gd name="connsiteY28" fmla="*/ 230504 h 3095827"/>
              <a:gd name="connsiteX29" fmla="*/ 7877898 w 9754650"/>
              <a:gd name="connsiteY29" fmla="*/ 90759 h 3095827"/>
              <a:gd name="connsiteX30" fmla="*/ 8119788 w 9754650"/>
              <a:gd name="connsiteY30" fmla="*/ 236015 h 3095827"/>
              <a:gd name="connsiteX31" fmla="*/ 8472711 w 9754650"/>
              <a:gd name="connsiteY31" fmla="*/ 82028 h 3095827"/>
              <a:gd name="connsiteX32" fmla="*/ 8682148 w 9754650"/>
              <a:gd name="connsiteY32" fmla="*/ 215423 h 3095827"/>
              <a:gd name="connsiteX33" fmla="*/ 8995657 w 9754650"/>
              <a:gd name="connsiteY33" fmla="*/ 111760 h 3095827"/>
              <a:gd name="connsiteX34" fmla="*/ 9208404 w 9754650"/>
              <a:gd name="connsiteY34" fmla="*/ 246379 h 3095827"/>
              <a:gd name="connsiteX35" fmla="*/ 9444147 w 9754650"/>
              <a:gd name="connsiteY35" fmla="*/ 85248 h 3095827"/>
              <a:gd name="connsiteX36" fmla="*/ 9707241 w 9754650"/>
              <a:gd name="connsiteY36" fmla="*/ 147840 h 3095827"/>
              <a:gd name="connsiteX0" fmla="*/ 9663219 w 9704574"/>
              <a:gd name="connsiteY0" fmla="*/ 191195 h 3135781"/>
              <a:gd name="connsiteX1" fmla="*/ 9704138 w 9704574"/>
              <a:gd name="connsiteY1" fmla="*/ 3131668 h 3135781"/>
              <a:gd name="connsiteX2" fmla="*/ 479175 w 9704574"/>
              <a:gd name="connsiteY2" fmla="*/ 3122143 h 3135781"/>
              <a:gd name="connsiteX3" fmla="*/ 1337214 w 9704574"/>
              <a:gd name="connsiteY3" fmla="*/ 190039 h 3135781"/>
              <a:gd name="connsiteX4" fmla="*/ 1543090 w 9704574"/>
              <a:gd name="connsiteY4" fmla="*/ 284747 h 3135781"/>
              <a:gd name="connsiteX5" fmla="*/ 1797884 w 9704574"/>
              <a:gd name="connsiteY5" fmla="*/ 191877 h 3135781"/>
              <a:gd name="connsiteX6" fmla="*/ 1976478 w 9704574"/>
              <a:gd name="connsiteY6" fmla="*/ 279983 h 3135781"/>
              <a:gd name="connsiteX7" fmla="*/ 2175687 w 9704574"/>
              <a:gd name="connsiteY7" fmla="*/ 197184 h 3135781"/>
              <a:gd name="connsiteX8" fmla="*/ 2509877 w 9704574"/>
              <a:gd name="connsiteY8" fmla="*/ 334752 h 3135781"/>
              <a:gd name="connsiteX9" fmla="*/ 2776578 w 9704574"/>
              <a:gd name="connsiteY9" fmla="*/ 184121 h 3135781"/>
              <a:gd name="connsiteX10" fmla="*/ 3074233 w 9704574"/>
              <a:gd name="connsiteY10" fmla="*/ 315702 h 3135781"/>
              <a:gd name="connsiteX11" fmla="*/ 3325218 w 9704574"/>
              <a:gd name="connsiteY11" fmla="*/ 157996 h 3135781"/>
              <a:gd name="connsiteX12" fmla="*/ 3602871 w 9704574"/>
              <a:gd name="connsiteY12" fmla="*/ 308558 h 3135781"/>
              <a:gd name="connsiteX13" fmla="*/ 3873858 w 9704574"/>
              <a:gd name="connsiteY13" fmla="*/ 144933 h 3135781"/>
              <a:gd name="connsiteX14" fmla="*/ 4169608 w 9704574"/>
              <a:gd name="connsiteY14" fmla="*/ 272839 h 3135781"/>
              <a:gd name="connsiteX15" fmla="*/ 4409435 w 9704574"/>
              <a:gd name="connsiteY15" fmla="*/ 131870 h 3135781"/>
              <a:gd name="connsiteX16" fmla="*/ 4688721 w 9704574"/>
              <a:gd name="connsiteY16" fmla="*/ 265695 h 3135781"/>
              <a:gd name="connsiteX17" fmla="*/ 4945012 w 9704574"/>
              <a:gd name="connsiteY17" fmla="*/ 131870 h 3135781"/>
              <a:gd name="connsiteX18" fmla="*/ 5238790 w 9704574"/>
              <a:gd name="connsiteY18" fmla="*/ 272839 h 3135781"/>
              <a:gd name="connsiteX19" fmla="*/ 5399442 w 9704574"/>
              <a:gd name="connsiteY19" fmla="*/ 202729 h 3135781"/>
              <a:gd name="connsiteX20" fmla="*/ 5532841 w 9704574"/>
              <a:gd name="connsiteY20" fmla="*/ 144933 h 3135781"/>
              <a:gd name="connsiteX21" fmla="*/ 5884108 w 9704574"/>
              <a:gd name="connsiteY21" fmla="*/ 303795 h 3135781"/>
              <a:gd name="connsiteX22" fmla="*/ 6195849 w 9704574"/>
              <a:gd name="connsiteY22" fmla="*/ 142552 h 3135781"/>
              <a:gd name="connsiteX23" fmla="*/ 6491056 w 9704574"/>
              <a:gd name="connsiteY23" fmla="*/ 292570 h 3135781"/>
              <a:gd name="connsiteX24" fmla="*/ 6746507 w 9704574"/>
              <a:gd name="connsiteY24" fmla="*/ 141395 h 3135781"/>
              <a:gd name="connsiteX25" fmla="*/ 7021553 w 9704574"/>
              <a:gd name="connsiteY25" fmla="*/ 254583 h 3135781"/>
              <a:gd name="connsiteX26" fmla="*/ 7277934 w 9704574"/>
              <a:gd name="connsiteY26" fmla="*/ 141870 h 3135781"/>
              <a:gd name="connsiteX27" fmla="*/ 7561303 w 9704574"/>
              <a:gd name="connsiteY27" fmla="*/ 270458 h 3135781"/>
              <a:gd name="connsiteX28" fmla="*/ 7827822 w 9704574"/>
              <a:gd name="connsiteY28" fmla="*/ 130713 h 3135781"/>
              <a:gd name="connsiteX29" fmla="*/ 8069712 w 9704574"/>
              <a:gd name="connsiteY29" fmla="*/ 275969 h 3135781"/>
              <a:gd name="connsiteX30" fmla="*/ 8422635 w 9704574"/>
              <a:gd name="connsiteY30" fmla="*/ 121982 h 3135781"/>
              <a:gd name="connsiteX31" fmla="*/ 8632072 w 9704574"/>
              <a:gd name="connsiteY31" fmla="*/ 255377 h 3135781"/>
              <a:gd name="connsiteX32" fmla="*/ 8945581 w 9704574"/>
              <a:gd name="connsiteY32" fmla="*/ 151714 h 3135781"/>
              <a:gd name="connsiteX33" fmla="*/ 9158328 w 9704574"/>
              <a:gd name="connsiteY33" fmla="*/ 286333 h 3135781"/>
              <a:gd name="connsiteX34" fmla="*/ 9394071 w 9704574"/>
              <a:gd name="connsiteY34" fmla="*/ 125202 h 3135781"/>
              <a:gd name="connsiteX35" fmla="*/ 9657165 w 9704574"/>
              <a:gd name="connsiteY35" fmla="*/ 187794 h 3135781"/>
              <a:gd name="connsiteX0" fmla="*/ 9624462 w 9665817"/>
              <a:gd name="connsiteY0" fmla="*/ 145953 h 3090539"/>
              <a:gd name="connsiteX1" fmla="*/ 9665381 w 9665817"/>
              <a:gd name="connsiteY1" fmla="*/ 3086426 h 3090539"/>
              <a:gd name="connsiteX2" fmla="*/ 440418 w 9665817"/>
              <a:gd name="connsiteY2" fmla="*/ 3076901 h 3090539"/>
              <a:gd name="connsiteX3" fmla="*/ 1504333 w 9665817"/>
              <a:gd name="connsiteY3" fmla="*/ 239505 h 3090539"/>
              <a:gd name="connsiteX4" fmla="*/ 1759127 w 9665817"/>
              <a:gd name="connsiteY4" fmla="*/ 146635 h 3090539"/>
              <a:gd name="connsiteX5" fmla="*/ 1937721 w 9665817"/>
              <a:gd name="connsiteY5" fmla="*/ 234741 h 3090539"/>
              <a:gd name="connsiteX6" fmla="*/ 2136930 w 9665817"/>
              <a:gd name="connsiteY6" fmla="*/ 151942 h 3090539"/>
              <a:gd name="connsiteX7" fmla="*/ 2471120 w 9665817"/>
              <a:gd name="connsiteY7" fmla="*/ 289510 h 3090539"/>
              <a:gd name="connsiteX8" fmla="*/ 2737821 w 9665817"/>
              <a:gd name="connsiteY8" fmla="*/ 138879 h 3090539"/>
              <a:gd name="connsiteX9" fmla="*/ 3035476 w 9665817"/>
              <a:gd name="connsiteY9" fmla="*/ 270460 h 3090539"/>
              <a:gd name="connsiteX10" fmla="*/ 3286461 w 9665817"/>
              <a:gd name="connsiteY10" fmla="*/ 112754 h 3090539"/>
              <a:gd name="connsiteX11" fmla="*/ 3564114 w 9665817"/>
              <a:gd name="connsiteY11" fmla="*/ 263316 h 3090539"/>
              <a:gd name="connsiteX12" fmla="*/ 3835101 w 9665817"/>
              <a:gd name="connsiteY12" fmla="*/ 99691 h 3090539"/>
              <a:gd name="connsiteX13" fmla="*/ 4130851 w 9665817"/>
              <a:gd name="connsiteY13" fmla="*/ 227597 h 3090539"/>
              <a:gd name="connsiteX14" fmla="*/ 4370678 w 9665817"/>
              <a:gd name="connsiteY14" fmla="*/ 86628 h 3090539"/>
              <a:gd name="connsiteX15" fmla="*/ 4649964 w 9665817"/>
              <a:gd name="connsiteY15" fmla="*/ 220453 h 3090539"/>
              <a:gd name="connsiteX16" fmla="*/ 4906255 w 9665817"/>
              <a:gd name="connsiteY16" fmla="*/ 86628 h 3090539"/>
              <a:gd name="connsiteX17" fmla="*/ 5200033 w 9665817"/>
              <a:gd name="connsiteY17" fmla="*/ 227597 h 3090539"/>
              <a:gd name="connsiteX18" fmla="*/ 5360685 w 9665817"/>
              <a:gd name="connsiteY18" fmla="*/ 157487 h 3090539"/>
              <a:gd name="connsiteX19" fmla="*/ 5494084 w 9665817"/>
              <a:gd name="connsiteY19" fmla="*/ 99691 h 3090539"/>
              <a:gd name="connsiteX20" fmla="*/ 5845351 w 9665817"/>
              <a:gd name="connsiteY20" fmla="*/ 258553 h 3090539"/>
              <a:gd name="connsiteX21" fmla="*/ 6157092 w 9665817"/>
              <a:gd name="connsiteY21" fmla="*/ 97310 h 3090539"/>
              <a:gd name="connsiteX22" fmla="*/ 6452299 w 9665817"/>
              <a:gd name="connsiteY22" fmla="*/ 247328 h 3090539"/>
              <a:gd name="connsiteX23" fmla="*/ 6707750 w 9665817"/>
              <a:gd name="connsiteY23" fmla="*/ 96153 h 3090539"/>
              <a:gd name="connsiteX24" fmla="*/ 6982796 w 9665817"/>
              <a:gd name="connsiteY24" fmla="*/ 209341 h 3090539"/>
              <a:gd name="connsiteX25" fmla="*/ 7239177 w 9665817"/>
              <a:gd name="connsiteY25" fmla="*/ 96628 h 3090539"/>
              <a:gd name="connsiteX26" fmla="*/ 7522546 w 9665817"/>
              <a:gd name="connsiteY26" fmla="*/ 225216 h 3090539"/>
              <a:gd name="connsiteX27" fmla="*/ 7789065 w 9665817"/>
              <a:gd name="connsiteY27" fmla="*/ 85471 h 3090539"/>
              <a:gd name="connsiteX28" fmla="*/ 8030955 w 9665817"/>
              <a:gd name="connsiteY28" fmla="*/ 230727 h 3090539"/>
              <a:gd name="connsiteX29" fmla="*/ 8383878 w 9665817"/>
              <a:gd name="connsiteY29" fmla="*/ 76740 h 3090539"/>
              <a:gd name="connsiteX30" fmla="*/ 8593315 w 9665817"/>
              <a:gd name="connsiteY30" fmla="*/ 210135 h 3090539"/>
              <a:gd name="connsiteX31" fmla="*/ 8906824 w 9665817"/>
              <a:gd name="connsiteY31" fmla="*/ 106472 h 3090539"/>
              <a:gd name="connsiteX32" fmla="*/ 9119571 w 9665817"/>
              <a:gd name="connsiteY32" fmla="*/ 241091 h 3090539"/>
              <a:gd name="connsiteX33" fmla="*/ 9355314 w 9665817"/>
              <a:gd name="connsiteY33" fmla="*/ 79960 h 3090539"/>
              <a:gd name="connsiteX34" fmla="*/ 9618408 w 9665817"/>
              <a:gd name="connsiteY34" fmla="*/ 142552 h 3090539"/>
              <a:gd name="connsiteX0" fmla="*/ 9578302 w 9619657"/>
              <a:gd name="connsiteY0" fmla="*/ 189369 h 3133955"/>
              <a:gd name="connsiteX1" fmla="*/ 9619221 w 9619657"/>
              <a:gd name="connsiteY1" fmla="*/ 3129842 h 3133955"/>
              <a:gd name="connsiteX2" fmla="*/ 394258 w 9619657"/>
              <a:gd name="connsiteY2" fmla="*/ 3120317 h 3133955"/>
              <a:gd name="connsiteX3" fmla="*/ 1712967 w 9619657"/>
              <a:gd name="connsiteY3" fmla="*/ 190051 h 3133955"/>
              <a:gd name="connsiteX4" fmla="*/ 1891561 w 9619657"/>
              <a:gd name="connsiteY4" fmla="*/ 278157 h 3133955"/>
              <a:gd name="connsiteX5" fmla="*/ 2090770 w 9619657"/>
              <a:gd name="connsiteY5" fmla="*/ 195358 h 3133955"/>
              <a:gd name="connsiteX6" fmla="*/ 2424960 w 9619657"/>
              <a:gd name="connsiteY6" fmla="*/ 332926 h 3133955"/>
              <a:gd name="connsiteX7" fmla="*/ 2691661 w 9619657"/>
              <a:gd name="connsiteY7" fmla="*/ 182295 h 3133955"/>
              <a:gd name="connsiteX8" fmla="*/ 2989316 w 9619657"/>
              <a:gd name="connsiteY8" fmla="*/ 313876 h 3133955"/>
              <a:gd name="connsiteX9" fmla="*/ 3240301 w 9619657"/>
              <a:gd name="connsiteY9" fmla="*/ 156170 h 3133955"/>
              <a:gd name="connsiteX10" fmla="*/ 3517954 w 9619657"/>
              <a:gd name="connsiteY10" fmla="*/ 306732 h 3133955"/>
              <a:gd name="connsiteX11" fmla="*/ 3788941 w 9619657"/>
              <a:gd name="connsiteY11" fmla="*/ 143107 h 3133955"/>
              <a:gd name="connsiteX12" fmla="*/ 4084691 w 9619657"/>
              <a:gd name="connsiteY12" fmla="*/ 271013 h 3133955"/>
              <a:gd name="connsiteX13" fmla="*/ 4324518 w 9619657"/>
              <a:gd name="connsiteY13" fmla="*/ 130044 h 3133955"/>
              <a:gd name="connsiteX14" fmla="*/ 4603804 w 9619657"/>
              <a:gd name="connsiteY14" fmla="*/ 263869 h 3133955"/>
              <a:gd name="connsiteX15" fmla="*/ 4860095 w 9619657"/>
              <a:gd name="connsiteY15" fmla="*/ 130044 h 3133955"/>
              <a:gd name="connsiteX16" fmla="*/ 5153873 w 9619657"/>
              <a:gd name="connsiteY16" fmla="*/ 271013 h 3133955"/>
              <a:gd name="connsiteX17" fmla="*/ 5314525 w 9619657"/>
              <a:gd name="connsiteY17" fmla="*/ 200903 h 3133955"/>
              <a:gd name="connsiteX18" fmla="*/ 5447924 w 9619657"/>
              <a:gd name="connsiteY18" fmla="*/ 143107 h 3133955"/>
              <a:gd name="connsiteX19" fmla="*/ 5799191 w 9619657"/>
              <a:gd name="connsiteY19" fmla="*/ 301969 h 3133955"/>
              <a:gd name="connsiteX20" fmla="*/ 6110932 w 9619657"/>
              <a:gd name="connsiteY20" fmla="*/ 140726 h 3133955"/>
              <a:gd name="connsiteX21" fmla="*/ 6406139 w 9619657"/>
              <a:gd name="connsiteY21" fmla="*/ 290744 h 3133955"/>
              <a:gd name="connsiteX22" fmla="*/ 6661590 w 9619657"/>
              <a:gd name="connsiteY22" fmla="*/ 139569 h 3133955"/>
              <a:gd name="connsiteX23" fmla="*/ 6936636 w 9619657"/>
              <a:gd name="connsiteY23" fmla="*/ 252757 h 3133955"/>
              <a:gd name="connsiteX24" fmla="*/ 7193017 w 9619657"/>
              <a:gd name="connsiteY24" fmla="*/ 140044 h 3133955"/>
              <a:gd name="connsiteX25" fmla="*/ 7476386 w 9619657"/>
              <a:gd name="connsiteY25" fmla="*/ 268632 h 3133955"/>
              <a:gd name="connsiteX26" fmla="*/ 7742905 w 9619657"/>
              <a:gd name="connsiteY26" fmla="*/ 128887 h 3133955"/>
              <a:gd name="connsiteX27" fmla="*/ 7984795 w 9619657"/>
              <a:gd name="connsiteY27" fmla="*/ 274143 h 3133955"/>
              <a:gd name="connsiteX28" fmla="*/ 8337718 w 9619657"/>
              <a:gd name="connsiteY28" fmla="*/ 120156 h 3133955"/>
              <a:gd name="connsiteX29" fmla="*/ 8547155 w 9619657"/>
              <a:gd name="connsiteY29" fmla="*/ 253551 h 3133955"/>
              <a:gd name="connsiteX30" fmla="*/ 8860664 w 9619657"/>
              <a:gd name="connsiteY30" fmla="*/ 149888 h 3133955"/>
              <a:gd name="connsiteX31" fmla="*/ 9073411 w 9619657"/>
              <a:gd name="connsiteY31" fmla="*/ 284507 h 3133955"/>
              <a:gd name="connsiteX32" fmla="*/ 9309154 w 9619657"/>
              <a:gd name="connsiteY32" fmla="*/ 123376 h 3133955"/>
              <a:gd name="connsiteX33" fmla="*/ 9572248 w 9619657"/>
              <a:gd name="connsiteY33" fmla="*/ 185968 h 3133955"/>
              <a:gd name="connsiteX0" fmla="*/ 8394035 w 8435390"/>
              <a:gd name="connsiteY0" fmla="*/ 192078 h 3163891"/>
              <a:gd name="connsiteX1" fmla="*/ 8434954 w 8435390"/>
              <a:gd name="connsiteY1" fmla="*/ 3132551 h 3163891"/>
              <a:gd name="connsiteX2" fmla="*/ 611780 w 8435390"/>
              <a:gd name="connsiteY2" fmla="*/ 3159935 h 3163891"/>
              <a:gd name="connsiteX3" fmla="*/ 528700 w 8435390"/>
              <a:gd name="connsiteY3" fmla="*/ 192760 h 3163891"/>
              <a:gd name="connsiteX4" fmla="*/ 707294 w 8435390"/>
              <a:gd name="connsiteY4" fmla="*/ 280866 h 3163891"/>
              <a:gd name="connsiteX5" fmla="*/ 906503 w 8435390"/>
              <a:gd name="connsiteY5" fmla="*/ 198067 h 3163891"/>
              <a:gd name="connsiteX6" fmla="*/ 1240693 w 8435390"/>
              <a:gd name="connsiteY6" fmla="*/ 335635 h 3163891"/>
              <a:gd name="connsiteX7" fmla="*/ 1507394 w 8435390"/>
              <a:gd name="connsiteY7" fmla="*/ 185004 h 3163891"/>
              <a:gd name="connsiteX8" fmla="*/ 1805049 w 8435390"/>
              <a:gd name="connsiteY8" fmla="*/ 316585 h 3163891"/>
              <a:gd name="connsiteX9" fmla="*/ 2056034 w 8435390"/>
              <a:gd name="connsiteY9" fmla="*/ 158879 h 3163891"/>
              <a:gd name="connsiteX10" fmla="*/ 2333687 w 8435390"/>
              <a:gd name="connsiteY10" fmla="*/ 309441 h 3163891"/>
              <a:gd name="connsiteX11" fmla="*/ 2604674 w 8435390"/>
              <a:gd name="connsiteY11" fmla="*/ 145816 h 3163891"/>
              <a:gd name="connsiteX12" fmla="*/ 2900424 w 8435390"/>
              <a:gd name="connsiteY12" fmla="*/ 273722 h 3163891"/>
              <a:gd name="connsiteX13" fmla="*/ 3140251 w 8435390"/>
              <a:gd name="connsiteY13" fmla="*/ 132753 h 3163891"/>
              <a:gd name="connsiteX14" fmla="*/ 3419537 w 8435390"/>
              <a:gd name="connsiteY14" fmla="*/ 266578 h 3163891"/>
              <a:gd name="connsiteX15" fmla="*/ 3675828 w 8435390"/>
              <a:gd name="connsiteY15" fmla="*/ 132753 h 3163891"/>
              <a:gd name="connsiteX16" fmla="*/ 3969606 w 8435390"/>
              <a:gd name="connsiteY16" fmla="*/ 273722 h 3163891"/>
              <a:gd name="connsiteX17" fmla="*/ 4130258 w 8435390"/>
              <a:gd name="connsiteY17" fmla="*/ 203612 h 3163891"/>
              <a:gd name="connsiteX18" fmla="*/ 4263657 w 8435390"/>
              <a:gd name="connsiteY18" fmla="*/ 145816 h 3163891"/>
              <a:gd name="connsiteX19" fmla="*/ 4614924 w 8435390"/>
              <a:gd name="connsiteY19" fmla="*/ 304678 h 3163891"/>
              <a:gd name="connsiteX20" fmla="*/ 4926665 w 8435390"/>
              <a:gd name="connsiteY20" fmla="*/ 143435 h 3163891"/>
              <a:gd name="connsiteX21" fmla="*/ 5221872 w 8435390"/>
              <a:gd name="connsiteY21" fmla="*/ 293453 h 3163891"/>
              <a:gd name="connsiteX22" fmla="*/ 5477323 w 8435390"/>
              <a:gd name="connsiteY22" fmla="*/ 142278 h 3163891"/>
              <a:gd name="connsiteX23" fmla="*/ 5752369 w 8435390"/>
              <a:gd name="connsiteY23" fmla="*/ 255466 h 3163891"/>
              <a:gd name="connsiteX24" fmla="*/ 6008750 w 8435390"/>
              <a:gd name="connsiteY24" fmla="*/ 142753 h 3163891"/>
              <a:gd name="connsiteX25" fmla="*/ 6292119 w 8435390"/>
              <a:gd name="connsiteY25" fmla="*/ 271341 h 3163891"/>
              <a:gd name="connsiteX26" fmla="*/ 6558638 w 8435390"/>
              <a:gd name="connsiteY26" fmla="*/ 131596 h 3163891"/>
              <a:gd name="connsiteX27" fmla="*/ 6800528 w 8435390"/>
              <a:gd name="connsiteY27" fmla="*/ 276852 h 3163891"/>
              <a:gd name="connsiteX28" fmla="*/ 7153451 w 8435390"/>
              <a:gd name="connsiteY28" fmla="*/ 122865 h 3163891"/>
              <a:gd name="connsiteX29" fmla="*/ 7362888 w 8435390"/>
              <a:gd name="connsiteY29" fmla="*/ 256260 h 3163891"/>
              <a:gd name="connsiteX30" fmla="*/ 7676397 w 8435390"/>
              <a:gd name="connsiteY30" fmla="*/ 152597 h 3163891"/>
              <a:gd name="connsiteX31" fmla="*/ 7889144 w 8435390"/>
              <a:gd name="connsiteY31" fmla="*/ 287216 h 3163891"/>
              <a:gd name="connsiteX32" fmla="*/ 8124887 w 8435390"/>
              <a:gd name="connsiteY32" fmla="*/ 126085 h 3163891"/>
              <a:gd name="connsiteX33" fmla="*/ 8387981 w 8435390"/>
              <a:gd name="connsiteY33" fmla="*/ 188677 h 3163891"/>
              <a:gd name="connsiteX0" fmla="*/ 7876743 w 7918098"/>
              <a:gd name="connsiteY0" fmla="*/ 192078 h 3163891"/>
              <a:gd name="connsiteX1" fmla="*/ 7917662 w 7918098"/>
              <a:gd name="connsiteY1" fmla="*/ 3132551 h 3163891"/>
              <a:gd name="connsiteX2" fmla="*/ 94488 w 7918098"/>
              <a:gd name="connsiteY2" fmla="*/ 3159935 h 3163891"/>
              <a:gd name="connsiteX3" fmla="*/ 11408 w 7918098"/>
              <a:gd name="connsiteY3" fmla="*/ 192760 h 3163891"/>
              <a:gd name="connsiteX4" fmla="*/ 190002 w 7918098"/>
              <a:gd name="connsiteY4" fmla="*/ 280866 h 3163891"/>
              <a:gd name="connsiteX5" fmla="*/ 389211 w 7918098"/>
              <a:gd name="connsiteY5" fmla="*/ 198067 h 3163891"/>
              <a:gd name="connsiteX6" fmla="*/ 723401 w 7918098"/>
              <a:gd name="connsiteY6" fmla="*/ 335635 h 3163891"/>
              <a:gd name="connsiteX7" fmla="*/ 990102 w 7918098"/>
              <a:gd name="connsiteY7" fmla="*/ 185004 h 3163891"/>
              <a:gd name="connsiteX8" fmla="*/ 1287757 w 7918098"/>
              <a:gd name="connsiteY8" fmla="*/ 316585 h 3163891"/>
              <a:gd name="connsiteX9" fmla="*/ 1538742 w 7918098"/>
              <a:gd name="connsiteY9" fmla="*/ 158879 h 3163891"/>
              <a:gd name="connsiteX10" fmla="*/ 1816395 w 7918098"/>
              <a:gd name="connsiteY10" fmla="*/ 309441 h 3163891"/>
              <a:gd name="connsiteX11" fmla="*/ 2087382 w 7918098"/>
              <a:gd name="connsiteY11" fmla="*/ 145816 h 3163891"/>
              <a:gd name="connsiteX12" fmla="*/ 2383132 w 7918098"/>
              <a:gd name="connsiteY12" fmla="*/ 273722 h 3163891"/>
              <a:gd name="connsiteX13" fmla="*/ 2622959 w 7918098"/>
              <a:gd name="connsiteY13" fmla="*/ 132753 h 3163891"/>
              <a:gd name="connsiteX14" fmla="*/ 2902245 w 7918098"/>
              <a:gd name="connsiteY14" fmla="*/ 266578 h 3163891"/>
              <a:gd name="connsiteX15" fmla="*/ 3158536 w 7918098"/>
              <a:gd name="connsiteY15" fmla="*/ 132753 h 3163891"/>
              <a:gd name="connsiteX16" fmla="*/ 3452314 w 7918098"/>
              <a:gd name="connsiteY16" fmla="*/ 273722 h 3163891"/>
              <a:gd name="connsiteX17" fmla="*/ 3612966 w 7918098"/>
              <a:gd name="connsiteY17" fmla="*/ 203612 h 3163891"/>
              <a:gd name="connsiteX18" fmla="*/ 3746365 w 7918098"/>
              <a:gd name="connsiteY18" fmla="*/ 145816 h 3163891"/>
              <a:gd name="connsiteX19" fmla="*/ 4097632 w 7918098"/>
              <a:gd name="connsiteY19" fmla="*/ 304678 h 3163891"/>
              <a:gd name="connsiteX20" fmla="*/ 4409373 w 7918098"/>
              <a:gd name="connsiteY20" fmla="*/ 143435 h 3163891"/>
              <a:gd name="connsiteX21" fmla="*/ 4704580 w 7918098"/>
              <a:gd name="connsiteY21" fmla="*/ 293453 h 3163891"/>
              <a:gd name="connsiteX22" fmla="*/ 4960031 w 7918098"/>
              <a:gd name="connsiteY22" fmla="*/ 142278 h 3163891"/>
              <a:gd name="connsiteX23" fmla="*/ 5235077 w 7918098"/>
              <a:gd name="connsiteY23" fmla="*/ 255466 h 3163891"/>
              <a:gd name="connsiteX24" fmla="*/ 5491458 w 7918098"/>
              <a:gd name="connsiteY24" fmla="*/ 142753 h 3163891"/>
              <a:gd name="connsiteX25" fmla="*/ 5774827 w 7918098"/>
              <a:gd name="connsiteY25" fmla="*/ 271341 h 3163891"/>
              <a:gd name="connsiteX26" fmla="*/ 6041346 w 7918098"/>
              <a:gd name="connsiteY26" fmla="*/ 131596 h 3163891"/>
              <a:gd name="connsiteX27" fmla="*/ 6283236 w 7918098"/>
              <a:gd name="connsiteY27" fmla="*/ 276852 h 3163891"/>
              <a:gd name="connsiteX28" fmla="*/ 6636159 w 7918098"/>
              <a:gd name="connsiteY28" fmla="*/ 122865 h 3163891"/>
              <a:gd name="connsiteX29" fmla="*/ 6845596 w 7918098"/>
              <a:gd name="connsiteY29" fmla="*/ 256260 h 3163891"/>
              <a:gd name="connsiteX30" fmla="*/ 7159105 w 7918098"/>
              <a:gd name="connsiteY30" fmla="*/ 152597 h 3163891"/>
              <a:gd name="connsiteX31" fmla="*/ 7371852 w 7918098"/>
              <a:gd name="connsiteY31" fmla="*/ 287216 h 3163891"/>
              <a:gd name="connsiteX32" fmla="*/ 7607595 w 7918098"/>
              <a:gd name="connsiteY32" fmla="*/ 126085 h 3163891"/>
              <a:gd name="connsiteX33" fmla="*/ 7870689 w 7918098"/>
              <a:gd name="connsiteY33" fmla="*/ 188677 h 3163891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33" fmla="*/ 7866464 w 7913873"/>
              <a:gd name="connsiteY33" fmla="*/ 67595 h 3042809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31" fmla="*/ 7603370 w 7913452"/>
              <a:gd name="connsiteY31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0" fmla="*/ 7913437 w 7913452"/>
              <a:gd name="connsiteY0" fmla="*/ 3009686 h 3041026"/>
              <a:gd name="connsiteX1" fmla="*/ 90263 w 7913452"/>
              <a:gd name="connsiteY1" fmla="*/ 3037070 h 3041026"/>
              <a:gd name="connsiteX2" fmla="*/ 7183 w 7913452"/>
              <a:gd name="connsiteY2" fmla="*/ 69895 h 3041026"/>
              <a:gd name="connsiteX3" fmla="*/ 185777 w 7913452"/>
              <a:gd name="connsiteY3" fmla="*/ 158001 h 3041026"/>
              <a:gd name="connsiteX4" fmla="*/ 384986 w 7913452"/>
              <a:gd name="connsiteY4" fmla="*/ 75202 h 3041026"/>
              <a:gd name="connsiteX5" fmla="*/ 719176 w 7913452"/>
              <a:gd name="connsiteY5" fmla="*/ 212770 h 3041026"/>
              <a:gd name="connsiteX6" fmla="*/ 985877 w 7913452"/>
              <a:gd name="connsiteY6" fmla="*/ 62139 h 3041026"/>
              <a:gd name="connsiteX7" fmla="*/ 1283532 w 7913452"/>
              <a:gd name="connsiteY7" fmla="*/ 193720 h 3041026"/>
              <a:gd name="connsiteX8" fmla="*/ 1534517 w 7913452"/>
              <a:gd name="connsiteY8" fmla="*/ 36014 h 3041026"/>
              <a:gd name="connsiteX9" fmla="*/ 1812170 w 7913452"/>
              <a:gd name="connsiteY9" fmla="*/ 186576 h 3041026"/>
              <a:gd name="connsiteX10" fmla="*/ 2083157 w 7913452"/>
              <a:gd name="connsiteY10" fmla="*/ 22951 h 3041026"/>
              <a:gd name="connsiteX11" fmla="*/ 2378907 w 7913452"/>
              <a:gd name="connsiteY11" fmla="*/ 150857 h 3041026"/>
              <a:gd name="connsiteX12" fmla="*/ 2618734 w 7913452"/>
              <a:gd name="connsiteY12" fmla="*/ 9888 h 3041026"/>
              <a:gd name="connsiteX13" fmla="*/ 2898020 w 7913452"/>
              <a:gd name="connsiteY13" fmla="*/ 143713 h 3041026"/>
              <a:gd name="connsiteX14" fmla="*/ 3154311 w 7913452"/>
              <a:gd name="connsiteY14" fmla="*/ 9888 h 3041026"/>
              <a:gd name="connsiteX15" fmla="*/ 3448089 w 7913452"/>
              <a:gd name="connsiteY15" fmla="*/ 150857 h 3041026"/>
              <a:gd name="connsiteX16" fmla="*/ 3608741 w 7913452"/>
              <a:gd name="connsiteY16" fmla="*/ 80747 h 3041026"/>
              <a:gd name="connsiteX17" fmla="*/ 3742140 w 7913452"/>
              <a:gd name="connsiteY17" fmla="*/ 22951 h 3041026"/>
              <a:gd name="connsiteX18" fmla="*/ 4093407 w 7913452"/>
              <a:gd name="connsiteY18" fmla="*/ 181813 h 3041026"/>
              <a:gd name="connsiteX19" fmla="*/ 4405148 w 7913452"/>
              <a:gd name="connsiteY19" fmla="*/ 20570 h 3041026"/>
              <a:gd name="connsiteX20" fmla="*/ 4700355 w 7913452"/>
              <a:gd name="connsiteY20" fmla="*/ 170588 h 3041026"/>
              <a:gd name="connsiteX21" fmla="*/ 4955806 w 7913452"/>
              <a:gd name="connsiteY21" fmla="*/ 19413 h 3041026"/>
              <a:gd name="connsiteX22" fmla="*/ 5230852 w 7913452"/>
              <a:gd name="connsiteY22" fmla="*/ 132601 h 3041026"/>
              <a:gd name="connsiteX23" fmla="*/ 5487233 w 7913452"/>
              <a:gd name="connsiteY23" fmla="*/ 19888 h 3041026"/>
              <a:gd name="connsiteX24" fmla="*/ 5770602 w 7913452"/>
              <a:gd name="connsiteY24" fmla="*/ 148476 h 3041026"/>
              <a:gd name="connsiteX25" fmla="*/ 6037121 w 7913452"/>
              <a:gd name="connsiteY25" fmla="*/ 8731 h 3041026"/>
              <a:gd name="connsiteX26" fmla="*/ 6279011 w 7913452"/>
              <a:gd name="connsiteY26" fmla="*/ 153987 h 3041026"/>
              <a:gd name="connsiteX27" fmla="*/ 6631934 w 7913452"/>
              <a:gd name="connsiteY27" fmla="*/ 0 h 3041026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26" fmla="*/ 6279011 w 7913452"/>
              <a:gd name="connsiteY26" fmla="*/ 148683 h 3035722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0" fmla="*/ 6149280 w 6149300"/>
              <a:gd name="connsiteY0" fmla="*/ 2985927 h 3034628"/>
              <a:gd name="connsiteX1" fmla="*/ 90263 w 6149300"/>
              <a:gd name="connsiteY1" fmla="*/ 3031766 h 3034628"/>
              <a:gd name="connsiteX2" fmla="*/ 7183 w 6149300"/>
              <a:gd name="connsiteY2" fmla="*/ 64591 h 3034628"/>
              <a:gd name="connsiteX3" fmla="*/ 185777 w 6149300"/>
              <a:gd name="connsiteY3" fmla="*/ 152697 h 3034628"/>
              <a:gd name="connsiteX4" fmla="*/ 384986 w 6149300"/>
              <a:gd name="connsiteY4" fmla="*/ 69898 h 3034628"/>
              <a:gd name="connsiteX5" fmla="*/ 719176 w 6149300"/>
              <a:gd name="connsiteY5" fmla="*/ 207466 h 3034628"/>
              <a:gd name="connsiteX6" fmla="*/ 985877 w 6149300"/>
              <a:gd name="connsiteY6" fmla="*/ 56835 h 3034628"/>
              <a:gd name="connsiteX7" fmla="*/ 1283532 w 6149300"/>
              <a:gd name="connsiteY7" fmla="*/ 188416 h 3034628"/>
              <a:gd name="connsiteX8" fmla="*/ 1534517 w 6149300"/>
              <a:gd name="connsiteY8" fmla="*/ 30710 h 3034628"/>
              <a:gd name="connsiteX9" fmla="*/ 1812170 w 6149300"/>
              <a:gd name="connsiteY9" fmla="*/ 181272 h 3034628"/>
              <a:gd name="connsiteX10" fmla="*/ 2083157 w 6149300"/>
              <a:gd name="connsiteY10" fmla="*/ 17647 h 3034628"/>
              <a:gd name="connsiteX11" fmla="*/ 2378907 w 6149300"/>
              <a:gd name="connsiteY11" fmla="*/ 145553 h 3034628"/>
              <a:gd name="connsiteX12" fmla="*/ 2618734 w 6149300"/>
              <a:gd name="connsiteY12" fmla="*/ 4584 h 3034628"/>
              <a:gd name="connsiteX13" fmla="*/ 2898020 w 6149300"/>
              <a:gd name="connsiteY13" fmla="*/ 138409 h 3034628"/>
              <a:gd name="connsiteX14" fmla="*/ 3154311 w 6149300"/>
              <a:gd name="connsiteY14" fmla="*/ 4584 h 3034628"/>
              <a:gd name="connsiteX15" fmla="*/ 3448089 w 6149300"/>
              <a:gd name="connsiteY15" fmla="*/ 145553 h 3034628"/>
              <a:gd name="connsiteX16" fmla="*/ 3608741 w 6149300"/>
              <a:gd name="connsiteY16" fmla="*/ 75443 h 3034628"/>
              <a:gd name="connsiteX17" fmla="*/ 3742140 w 6149300"/>
              <a:gd name="connsiteY17" fmla="*/ 17647 h 3034628"/>
              <a:gd name="connsiteX18" fmla="*/ 4093407 w 6149300"/>
              <a:gd name="connsiteY18" fmla="*/ 176509 h 3034628"/>
              <a:gd name="connsiteX19" fmla="*/ 4405148 w 6149300"/>
              <a:gd name="connsiteY19" fmla="*/ 15266 h 3034628"/>
              <a:gd name="connsiteX20" fmla="*/ 4700355 w 6149300"/>
              <a:gd name="connsiteY20" fmla="*/ 165284 h 3034628"/>
              <a:gd name="connsiteX21" fmla="*/ 4955806 w 6149300"/>
              <a:gd name="connsiteY21" fmla="*/ 14109 h 3034628"/>
              <a:gd name="connsiteX22" fmla="*/ 5230852 w 6149300"/>
              <a:gd name="connsiteY22" fmla="*/ 127297 h 3034628"/>
              <a:gd name="connsiteX23" fmla="*/ 5487233 w 6149300"/>
              <a:gd name="connsiteY23" fmla="*/ 14584 h 3034628"/>
              <a:gd name="connsiteX24" fmla="*/ 5770602 w 6149300"/>
              <a:gd name="connsiteY24" fmla="*/ 143172 h 3034628"/>
              <a:gd name="connsiteX25" fmla="*/ 6037121 w 6149300"/>
              <a:gd name="connsiteY25" fmla="*/ 3427 h 3034628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34517 w 6149300"/>
              <a:gd name="connsiteY8" fmla="*/ 48856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08159 w 6149300"/>
              <a:gd name="connsiteY12" fmla="*/ 52397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49300" h="3052774">
                <a:moveTo>
                  <a:pt x="6149280" y="3004073"/>
                </a:moveTo>
                <a:cubicBezTo>
                  <a:pt x="6162053" y="3010758"/>
                  <a:pt x="93438" y="3065787"/>
                  <a:pt x="90263" y="3049912"/>
                </a:cubicBezTo>
                <a:cubicBezTo>
                  <a:pt x="-25912" y="3039767"/>
                  <a:pt x="801" y="73534"/>
                  <a:pt x="7183" y="82737"/>
                </a:cubicBezTo>
                <a:cubicBezTo>
                  <a:pt x="13565" y="91940"/>
                  <a:pt x="122810" y="169959"/>
                  <a:pt x="185777" y="170843"/>
                </a:cubicBezTo>
                <a:cubicBezTo>
                  <a:pt x="248744" y="171727"/>
                  <a:pt x="291324" y="62644"/>
                  <a:pt x="384986" y="88044"/>
                </a:cubicBezTo>
                <a:cubicBezTo>
                  <a:pt x="485270" y="84687"/>
                  <a:pt x="618892" y="228969"/>
                  <a:pt x="719176" y="225612"/>
                </a:cubicBezTo>
                <a:lnTo>
                  <a:pt x="985877" y="121600"/>
                </a:lnTo>
                <a:cubicBezTo>
                  <a:pt x="1078745" y="115454"/>
                  <a:pt x="1190664" y="212708"/>
                  <a:pt x="1283532" y="206562"/>
                </a:cubicBezTo>
                <a:lnTo>
                  <a:pt x="1506316" y="103951"/>
                </a:lnTo>
                <a:cubicBezTo>
                  <a:pt x="1593311" y="102545"/>
                  <a:pt x="1725175" y="200824"/>
                  <a:pt x="1812170" y="199418"/>
                </a:cubicBezTo>
                <a:cubicBezTo>
                  <a:pt x="1902499" y="144876"/>
                  <a:pt x="1978140" y="123206"/>
                  <a:pt x="2086682" y="90889"/>
                </a:cubicBezTo>
                <a:cubicBezTo>
                  <a:pt x="2178122" y="89868"/>
                  <a:pt x="2287467" y="164720"/>
                  <a:pt x="2378907" y="163699"/>
                </a:cubicBezTo>
                <a:cubicBezTo>
                  <a:pt x="2458849" y="116709"/>
                  <a:pt x="2506968" y="83512"/>
                  <a:pt x="2608159" y="52397"/>
                </a:cubicBezTo>
                <a:cubicBezTo>
                  <a:pt x="2692523" y="51762"/>
                  <a:pt x="2813656" y="157190"/>
                  <a:pt x="2898020" y="156555"/>
                </a:cubicBezTo>
                <a:cubicBezTo>
                  <a:pt x="2983450" y="111947"/>
                  <a:pt x="3056739" y="38763"/>
                  <a:pt x="3154311" y="22730"/>
                </a:cubicBezTo>
                <a:cubicBezTo>
                  <a:pt x="3253824" y="23682"/>
                  <a:pt x="3348576" y="162747"/>
                  <a:pt x="3448089" y="163699"/>
                </a:cubicBezTo>
                <a:cubicBezTo>
                  <a:pt x="3508723" y="138212"/>
                  <a:pt x="3548107" y="119076"/>
                  <a:pt x="3608741" y="93589"/>
                </a:cubicBezTo>
                <a:cubicBezTo>
                  <a:pt x="3653207" y="74324"/>
                  <a:pt x="3673389" y="36008"/>
                  <a:pt x="3742140" y="35793"/>
                </a:cubicBezTo>
                <a:cubicBezTo>
                  <a:pt x="3839385" y="35566"/>
                  <a:pt x="3996162" y="194882"/>
                  <a:pt x="4093407" y="194655"/>
                </a:cubicBezTo>
                <a:cubicBezTo>
                  <a:pt x="4197321" y="140907"/>
                  <a:pt x="4329809" y="55410"/>
                  <a:pt x="4405148" y="33412"/>
                </a:cubicBezTo>
                <a:cubicBezTo>
                  <a:pt x="4522600" y="29443"/>
                  <a:pt x="4557503" y="133424"/>
                  <a:pt x="4700355" y="183430"/>
                </a:cubicBezTo>
                <a:lnTo>
                  <a:pt x="4955806" y="32255"/>
                </a:lnTo>
                <a:cubicBezTo>
                  <a:pt x="5050043" y="17457"/>
                  <a:pt x="5120585" y="123139"/>
                  <a:pt x="5230852" y="145443"/>
                </a:cubicBezTo>
                <a:cubicBezTo>
                  <a:pt x="5341119" y="167747"/>
                  <a:pt x="5400450" y="54955"/>
                  <a:pt x="5487233" y="32730"/>
                </a:cubicBezTo>
                <a:cubicBezTo>
                  <a:pt x="5574016" y="10505"/>
                  <a:pt x="5666239" y="166253"/>
                  <a:pt x="5770602" y="161318"/>
                </a:cubicBezTo>
                <a:cubicBezTo>
                  <a:pt x="5874965" y="156383"/>
                  <a:pt x="6012270" y="-25846"/>
                  <a:pt x="6113409" y="3118"/>
                </a:cubicBezTo>
              </a:path>
            </a:pathLst>
          </a:custGeom>
          <a:solidFill>
            <a:srgbClr val="0070C0">
              <a:alpha val="8000"/>
            </a:srgbClr>
          </a:solidFill>
          <a:ln>
            <a:solidFill>
              <a:schemeClr val="accent1">
                <a:lumMod val="40000"/>
                <a:lumOff val="60000"/>
                <a:alpha val="63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поле">
            <a:extLst>
              <a:ext uri="{FF2B5EF4-FFF2-40B4-BE49-F238E27FC236}">
                <a16:creationId xmlns="" xmlns:a16="http://schemas.microsoft.com/office/drawing/2014/main" id="{8ACBA6A4-6206-40C1-951B-045DADF06BF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9232155" cy="6019426"/>
          </a:xfrm>
          <a:prstGeom prst="rect">
            <a:avLst/>
          </a:prstGeom>
        </p:spPr>
      </p:pic>
      <p:grpSp>
        <p:nvGrpSpPr>
          <p:cNvPr id="2" name="Группа 2">
            <a:extLst>
              <a:ext uri="{FF2B5EF4-FFF2-40B4-BE49-F238E27FC236}">
                <a16:creationId xmlns="" xmlns:a16="http://schemas.microsoft.com/office/drawing/2014/main" id="{A70AC149-4B45-4592-965D-62F1F2948E2C}"/>
              </a:ext>
            </a:extLst>
          </p:cNvPr>
          <p:cNvGrpSpPr/>
          <p:nvPr/>
        </p:nvGrpSpPr>
        <p:grpSpPr>
          <a:xfrm rot="223199">
            <a:off x="5221613" y="4622108"/>
            <a:ext cx="1556951" cy="2530321"/>
            <a:chOff x="6878897" y="824320"/>
            <a:chExt cx="2075933" cy="2530321"/>
          </a:xfrm>
        </p:grpSpPr>
        <p:pic>
          <p:nvPicPr>
            <p:cNvPr id="40" name="ответ">
              <a:extLst>
                <a:ext uri="{FF2B5EF4-FFF2-40B4-BE49-F238E27FC236}">
                  <a16:creationId xmlns="" xmlns:a16="http://schemas.microsoft.com/office/drawing/2014/main" id="{BAC76213-DC67-484F-AA1A-F58BB17CC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513">
              <a:off x="6878897" y="824320"/>
              <a:ext cx="1633750" cy="253032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0534C79D-5FD1-438F-A8FA-7A4335B7A9B1}"/>
                </a:ext>
              </a:extLst>
            </p:cNvPr>
            <p:cNvSpPr txBox="1"/>
            <p:nvPr/>
          </p:nvSpPr>
          <p:spPr>
            <a:xfrm rot="20061393">
              <a:off x="6939924" y="1763581"/>
              <a:ext cx="20149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err="1" smtClean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omelette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endParaRPr>
            </a:p>
          </p:txBody>
        </p:sp>
      </p:grpSp>
      <p:grpSp>
        <p:nvGrpSpPr>
          <p:cNvPr id="3" name="Группа 1">
            <a:extLst>
              <a:ext uri="{FF2B5EF4-FFF2-40B4-BE49-F238E27FC236}">
                <a16:creationId xmlns="" xmlns:a16="http://schemas.microsoft.com/office/drawing/2014/main" id="{3413E094-7FD2-4818-BB4B-4283F6B04EC8}"/>
              </a:ext>
            </a:extLst>
          </p:cNvPr>
          <p:cNvGrpSpPr/>
          <p:nvPr/>
        </p:nvGrpSpPr>
        <p:grpSpPr>
          <a:xfrm rot="2270527">
            <a:off x="5080775" y="2477191"/>
            <a:ext cx="1241127" cy="2530321"/>
            <a:chOff x="6982981" y="906910"/>
            <a:chExt cx="1654835" cy="2530321"/>
          </a:xfrm>
        </p:grpSpPr>
        <p:pic>
          <p:nvPicPr>
            <p:cNvPr id="36" name="ответ">
              <a:extLst>
                <a:ext uri="{FF2B5EF4-FFF2-40B4-BE49-F238E27FC236}">
                  <a16:creationId xmlns="" xmlns:a16="http://schemas.microsoft.com/office/drawing/2014/main" id="{8C071277-C4BB-42C6-983C-BE1E1C230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513">
              <a:off x="6982981" y="906910"/>
              <a:ext cx="1633750" cy="253032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E0B20813-72AE-4DCD-8CDB-A782D23D9F72}"/>
                </a:ext>
              </a:extLst>
            </p:cNvPr>
            <p:cNvSpPr txBox="1"/>
            <p:nvPr/>
          </p:nvSpPr>
          <p:spPr>
            <a:xfrm rot="20348297">
              <a:off x="7699098" y="1814223"/>
              <a:ext cx="9387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smtClean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rice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endParaRPr>
            </a:p>
          </p:txBody>
        </p:sp>
      </p:grpSp>
      <p:pic>
        <p:nvPicPr>
          <p:cNvPr id="19" name="стэн">
            <a:extLst>
              <a:ext uri="{FF2B5EF4-FFF2-40B4-BE49-F238E27FC236}">
                <a16:creationId xmlns="" xmlns:a16="http://schemas.microsoft.com/office/drawing/2014/main" id="{140D269D-5428-4B1B-8DF5-60060C29B7F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2" y="2557828"/>
            <a:ext cx="3005411" cy="4300172"/>
          </a:xfrm>
          <a:prstGeom prst="rect">
            <a:avLst/>
          </a:prstGeom>
        </p:spPr>
      </p:pic>
      <p:grpSp>
        <p:nvGrpSpPr>
          <p:cNvPr id="9" name="Группа удочка">
            <a:extLst>
              <a:ext uri="{FF2B5EF4-FFF2-40B4-BE49-F238E27FC236}">
                <a16:creationId xmlns="" xmlns:a16="http://schemas.microsoft.com/office/drawing/2014/main" id="{439AFB07-D9B3-4375-94F6-F55EA90A3A36}"/>
              </a:ext>
            </a:extLst>
          </p:cNvPr>
          <p:cNvGrpSpPr/>
          <p:nvPr/>
        </p:nvGrpSpPr>
        <p:grpSpPr>
          <a:xfrm>
            <a:off x="-296502" y="3510116"/>
            <a:ext cx="3518333" cy="2865657"/>
            <a:chOff x="-395335" y="3510115"/>
            <a:chExt cx="4691110" cy="2865657"/>
          </a:xfrm>
        </p:grpSpPr>
        <p:pic>
          <p:nvPicPr>
            <p:cNvPr id="25" name="удочка">
              <a:extLst>
                <a:ext uri="{FF2B5EF4-FFF2-40B4-BE49-F238E27FC236}">
                  <a16:creationId xmlns="" xmlns:a16="http://schemas.microsoft.com/office/drawing/2014/main" id="{D9251C8E-9EDA-492C-94AD-217E590DE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5335" y="3510115"/>
              <a:ext cx="4691110" cy="2865657"/>
            </a:xfrm>
            <a:prstGeom prst="rect">
              <a:avLst/>
            </a:prstGeom>
            <a:effectLst>
              <a:glow rad="38100">
                <a:schemeClr val="accent4">
                  <a:satMod val="175000"/>
                  <a:alpha val="23000"/>
                </a:schemeClr>
              </a:glow>
            </a:effectLst>
          </p:spPr>
        </p:pic>
        <p:pic>
          <p:nvPicPr>
            <p:cNvPr id="27" name="крючок">
              <a:extLst>
                <a:ext uri="{FF2B5EF4-FFF2-40B4-BE49-F238E27FC236}">
                  <a16:creationId xmlns="" xmlns:a16="http://schemas.microsoft.com/office/drawing/2014/main" id="{36B50C34-30EA-4C71-AD41-A7E833B33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667" r="25185"/>
            <a:stretch/>
          </p:blipFill>
          <p:spPr>
            <a:xfrm rot="20259969" flipH="1">
              <a:off x="3971798" y="5644970"/>
              <a:ext cx="231328" cy="427068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31" name="леска">
              <a:extLst>
                <a:ext uri="{FF2B5EF4-FFF2-40B4-BE49-F238E27FC236}">
                  <a16:creationId xmlns="" xmlns:a16="http://schemas.microsoft.com/office/drawing/2014/main" id="{5A56D60D-53DF-49C8-B267-9BF443054AF2}"/>
                </a:ext>
              </a:extLst>
            </p:cNvPr>
            <p:cNvSpPr/>
            <p:nvPr/>
          </p:nvSpPr>
          <p:spPr>
            <a:xfrm>
              <a:off x="3943350" y="4676775"/>
              <a:ext cx="135490" cy="1009650"/>
            </a:xfrm>
            <a:custGeom>
              <a:avLst/>
              <a:gdLst>
                <a:gd name="connsiteX0" fmla="*/ 0 w 135490"/>
                <a:gd name="connsiteY0" fmla="*/ 0 h 1009650"/>
                <a:gd name="connsiteX1" fmla="*/ 133350 w 135490"/>
                <a:gd name="connsiteY1" fmla="*/ 428625 h 1009650"/>
                <a:gd name="connsiteX2" fmla="*/ 85725 w 135490"/>
                <a:gd name="connsiteY2" fmla="*/ 1009650 h 1009650"/>
                <a:gd name="connsiteX3" fmla="*/ 85725 w 135490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90" h="1009650">
                  <a:moveTo>
                    <a:pt x="0" y="0"/>
                  </a:moveTo>
                  <a:cubicBezTo>
                    <a:pt x="59531" y="130175"/>
                    <a:pt x="119063" y="260350"/>
                    <a:pt x="133350" y="428625"/>
                  </a:cubicBezTo>
                  <a:cubicBezTo>
                    <a:pt x="147637" y="596900"/>
                    <a:pt x="85725" y="1009650"/>
                    <a:pt x="85725" y="1009650"/>
                  </a:cubicBezTo>
                  <a:lnTo>
                    <a:pt x="85725" y="1009650"/>
                  </a:ln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3" name="кнопка переход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52" y="5871598"/>
            <a:ext cx="952154" cy="84265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45" name="рыба линейка">
            <a:extLst>
              <a:ext uri="{FF2B5EF4-FFF2-40B4-BE49-F238E27FC236}">
                <a16:creationId xmlns="" xmlns:a16="http://schemas.microsoft.com/office/drawing/2014/main" id="{90FEEE25-3728-4F0F-80C5-659E0570D0F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-245629" y="669645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7" name="удочка">
            <a:extLst>
              <a:ext uri="{FF2B5EF4-FFF2-40B4-BE49-F238E27FC236}">
                <a16:creationId xmlns="" xmlns:a16="http://schemas.microsoft.com/office/drawing/2014/main" id="{75D47ECA-A31F-404D-BD09-1139D49C065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293" y="3518847"/>
            <a:ext cx="3518333" cy="2865657"/>
          </a:xfrm>
          <a:prstGeom prst="rect">
            <a:avLst/>
          </a:prstGeom>
          <a:effectLst>
            <a:glow rad="38100">
              <a:schemeClr val="accent4">
                <a:satMod val="175000"/>
                <a:alpha val="23000"/>
              </a:schemeClr>
            </a:glow>
          </a:effectLst>
        </p:spPr>
      </p:pic>
      <p:grpSp>
        <p:nvGrpSpPr>
          <p:cNvPr id="23" name="Группа леска">
            <a:extLst>
              <a:ext uri="{FF2B5EF4-FFF2-40B4-BE49-F238E27FC236}">
                <a16:creationId xmlns="" xmlns:a16="http://schemas.microsoft.com/office/drawing/2014/main" id="{23FEFF22-5706-4BE5-8D2A-D8AF2F4F5607}"/>
              </a:ext>
            </a:extLst>
          </p:cNvPr>
          <p:cNvGrpSpPr/>
          <p:nvPr/>
        </p:nvGrpSpPr>
        <p:grpSpPr>
          <a:xfrm>
            <a:off x="2967713" y="4732913"/>
            <a:ext cx="194832" cy="1395263"/>
            <a:chOff x="4341558" y="1533135"/>
            <a:chExt cx="259776" cy="1395263"/>
          </a:xfrm>
        </p:grpSpPr>
        <p:pic>
          <p:nvPicPr>
            <p:cNvPr id="48" name="крючок">
              <a:extLst>
                <a:ext uri="{FF2B5EF4-FFF2-40B4-BE49-F238E27FC236}">
                  <a16:creationId xmlns="" xmlns:a16="http://schemas.microsoft.com/office/drawing/2014/main" id="{68040706-4BCF-4FBF-AAC2-E9ED9BF6A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667" r="25185"/>
            <a:stretch/>
          </p:blipFill>
          <p:spPr>
            <a:xfrm rot="20259969" flipH="1">
              <a:off x="4370006" y="2501330"/>
              <a:ext cx="231328" cy="427068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49" name="леска">
              <a:extLst>
                <a:ext uri="{FF2B5EF4-FFF2-40B4-BE49-F238E27FC236}">
                  <a16:creationId xmlns="" xmlns:a16="http://schemas.microsoft.com/office/drawing/2014/main" id="{C5BD5696-AEBF-48A1-BC07-77566B52F221}"/>
                </a:ext>
              </a:extLst>
            </p:cNvPr>
            <p:cNvSpPr/>
            <p:nvPr/>
          </p:nvSpPr>
          <p:spPr>
            <a:xfrm>
              <a:off x="4341558" y="1533135"/>
              <a:ext cx="135490" cy="1009650"/>
            </a:xfrm>
            <a:custGeom>
              <a:avLst/>
              <a:gdLst>
                <a:gd name="connsiteX0" fmla="*/ 0 w 135490"/>
                <a:gd name="connsiteY0" fmla="*/ 0 h 1009650"/>
                <a:gd name="connsiteX1" fmla="*/ 133350 w 135490"/>
                <a:gd name="connsiteY1" fmla="*/ 428625 h 1009650"/>
                <a:gd name="connsiteX2" fmla="*/ 85725 w 135490"/>
                <a:gd name="connsiteY2" fmla="*/ 1009650 h 1009650"/>
                <a:gd name="connsiteX3" fmla="*/ 85725 w 135490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90" h="1009650">
                  <a:moveTo>
                    <a:pt x="0" y="0"/>
                  </a:moveTo>
                  <a:cubicBezTo>
                    <a:pt x="59531" y="130175"/>
                    <a:pt x="119063" y="260350"/>
                    <a:pt x="133350" y="428625"/>
                  </a:cubicBezTo>
                  <a:cubicBezTo>
                    <a:pt x="147637" y="596900"/>
                    <a:pt x="85725" y="1009650"/>
                    <a:pt x="85725" y="1009650"/>
                  </a:cubicBezTo>
                  <a:lnTo>
                    <a:pt x="85725" y="1009650"/>
                  </a:ln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2" name="рыба пойманная">
            <a:extLst>
              <a:ext uri="{FF2B5EF4-FFF2-40B4-BE49-F238E27FC236}">
                <a16:creationId xmlns="" xmlns:a16="http://schemas.microsoft.com/office/drawing/2014/main" id="{34929721-1505-4AD7-B097-DEF00D396EA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5492805" flipH="1">
            <a:off x="2500580" y="6255839"/>
            <a:ext cx="1247641" cy="431501"/>
          </a:xfrm>
          <a:prstGeom prst="rect">
            <a:avLst/>
          </a:prstGeom>
          <a:effectLst>
            <a:glow rad="381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20" name="рыбалка звук">
            <a:hlinkClick r:id="" action="ppaction://media"/>
            <a:extLst>
              <a:ext uri="{FF2B5EF4-FFF2-40B4-BE49-F238E27FC236}">
                <a16:creationId xmlns="" xmlns:a16="http://schemas.microsoft.com/office/drawing/2014/main" id="{FCE49463-CD01-4928-B25D-03FBEC748B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4256485" y="-935038"/>
            <a:ext cx="457200" cy="609600"/>
          </a:xfrm>
          <a:prstGeom prst="rect">
            <a:avLst/>
          </a:prstGeom>
        </p:spPr>
      </p:pic>
      <p:pic>
        <p:nvPicPr>
          <p:cNvPr id="21" name="леска">
            <a:hlinkClick r:id="" action="ppaction://media"/>
            <a:extLst>
              <a:ext uri="{FF2B5EF4-FFF2-40B4-BE49-F238E27FC236}">
                <a16:creationId xmlns="" xmlns:a16="http://schemas.microsoft.com/office/drawing/2014/main" id="{52828194-E0FB-4C46-B324-AD7BB1A7B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5134204" y="-827035"/>
            <a:ext cx="457200" cy="609600"/>
          </a:xfrm>
          <a:prstGeom prst="rect">
            <a:avLst/>
          </a:prstGeom>
        </p:spPr>
      </p:pic>
      <p:pic>
        <p:nvPicPr>
          <p:cNvPr id="22" name="рыба">
            <a:hlinkClick r:id="" action="ppaction://media"/>
            <a:extLst>
              <a:ext uri="{FF2B5EF4-FFF2-40B4-BE49-F238E27FC236}">
                <a16:creationId xmlns="" xmlns:a16="http://schemas.microsoft.com/office/drawing/2014/main" id="{DCE9E1EC-4743-42C1-9561-DD4E9F4EF7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2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5900203" y="-861838"/>
            <a:ext cx="457200" cy="609600"/>
          </a:xfrm>
          <a:prstGeom prst="rect">
            <a:avLst/>
          </a:prstGeom>
        </p:spPr>
      </p:pic>
      <p:pic>
        <p:nvPicPr>
          <p:cNvPr id="42" name="рыба линейка">
            <a:extLst>
              <a:ext uri="{FF2B5EF4-FFF2-40B4-BE49-F238E27FC236}">
                <a16:creationId xmlns="" xmlns:a16="http://schemas.microsoft.com/office/drawing/2014/main" id="{95A2B113-A76D-41C0-99C3-8ABCB76CEA3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4208008" y="628782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6" name="рыба линейка">
            <a:extLst>
              <a:ext uri="{FF2B5EF4-FFF2-40B4-BE49-F238E27FC236}">
                <a16:creationId xmlns="" xmlns:a16="http://schemas.microsoft.com/office/drawing/2014/main" id="{9D06E1E8-B135-41AA-A929-F86FA863475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284549" y="628784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1" name="рыба линейка">
            <a:extLst>
              <a:ext uri="{FF2B5EF4-FFF2-40B4-BE49-F238E27FC236}">
                <a16:creationId xmlns="" xmlns:a16="http://schemas.microsoft.com/office/drawing/2014/main" id="{F6669520-BDA9-4C26-B9F7-8E8F3641286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814726" y="628783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2" name="рыба линейка">
            <a:extLst>
              <a:ext uri="{FF2B5EF4-FFF2-40B4-BE49-F238E27FC236}">
                <a16:creationId xmlns="" xmlns:a16="http://schemas.microsoft.com/office/drawing/2014/main" id="{3A7F8A67-7D7A-4AD0-8BA9-060DC1AC264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1341168" y="647902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3" name="рыба линейка">
            <a:extLst>
              <a:ext uri="{FF2B5EF4-FFF2-40B4-BE49-F238E27FC236}">
                <a16:creationId xmlns="" xmlns:a16="http://schemas.microsoft.com/office/drawing/2014/main" id="{509D49B2-F41F-4CDC-82FD-D8846BB741B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1870209" y="669643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4" name="рыба линейка">
            <a:extLst>
              <a:ext uri="{FF2B5EF4-FFF2-40B4-BE49-F238E27FC236}">
                <a16:creationId xmlns="" xmlns:a16="http://schemas.microsoft.com/office/drawing/2014/main" id="{25BF396D-3290-43A8-BE0A-D546CD89555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2427858" y="669643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5" name="рыба линейка">
            <a:extLst>
              <a:ext uri="{FF2B5EF4-FFF2-40B4-BE49-F238E27FC236}">
                <a16:creationId xmlns="" xmlns:a16="http://schemas.microsoft.com/office/drawing/2014/main" id="{D0CC4109-36E8-4961-8FCA-725F095E9A6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3015558" y="628782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6" name="рыба линейка">
            <a:extLst>
              <a:ext uri="{FF2B5EF4-FFF2-40B4-BE49-F238E27FC236}">
                <a16:creationId xmlns="" xmlns:a16="http://schemas.microsoft.com/office/drawing/2014/main" id="{E88902B2-EFBF-40AD-A8EB-A0F46A5AC31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3609501" y="614352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50" name="Группа 49"/>
          <p:cNvGrpSpPr/>
          <p:nvPr/>
        </p:nvGrpSpPr>
        <p:grpSpPr>
          <a:xfrm>
            <a:off x="6588224" y="3429000"/>
            <a:ext cx="2413840" cy="2520280"/>
            <a:chOff x="6588224" y="3429000"/>
            <a:chExt cx="2413840" cy="2520280"/>
          </a:xfrm>
        </p:grpSpPr>
        <p:sp>
          <p:nvSpPr>
            <p:cNvPr id="57" name="Блок-схема: узел 56"/>
            <p:cNvSpPr/>
            <p:nvPr/>
          </p:nvSpPr>
          <p:spPr>
            <a:xfrm>
              <a:off x="6660232" y="3429000"/>
              <a:ext cx="2339752" cy="2520280"/>
            </a:xfrm>
            <a:prstGeom prst="flowChartConnector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8" name="Рисунок 57" descr="1614578327_16-p-sir-na-belom-fone-26.jpg"/>
            <p:cNvPicPr>
              <a:picLocks noChangeAspect="1"/>
            </p:cNvPicPr>
            <p:nvPr/>
          </p:nvPicPr>
          <p:blipFill>
            <a:blip r:embed="rId2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88224" y="3717032"/>
              <a:ext cx="2413840" cy="1607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6371376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C 0 0.00579 0.00299 0.01088 0.00703 0.01088 C 0.01198 0.01088 0.0138 0.00532 0.01432 0.00185 L 0.0151 -0.00255 C 0.01576 -0.00579 0.01784 -0.01065 0.02305 -0.01065 C 0.02643 -0.01065 0.03047 -0.00625 0.03047 1.85185E-6 C 0.03047 0.00579 0.02643 0.01088 0.02305 0.01088 C 0.01784 0.01088 0.01576 0.00532 0.0151 0.00185 L 0.01432 -0.00255 C 0.0138 -0.00579 0.01198 -0.01065 0.00703 -0.01065 C 0.00299 -0.01065 0 -0.00625 0 1.85185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0 C 4.58333E-6 0.00718 0.00299 0.01343 0.00703 0.01343 C 0.01197 0.01343 0.0138 0.00671 0.01432 0.00231 L 0.0151 -0.00324 C 0.01575 -0.00741 0.01783 -0.01343 0.02304 -0.01343 C 0.02643 -0.01343 0.03046 -0.0081 0.03046 0 C 0.03046 0.00718 0.02643 0.01343 0.02304 0.01343 C 0.01783 0.01343 0.01575 0.00671 0.0151 0.00231 L 0.01432 -0.00324 C 0.0138 -0.00741 0.01197 -0.01343 0.00703 -0.01343 C 0.00299 -0.01343 4.58333E-6 -0.0081 4.58333E-6 0 Z " pathEditMode="relative" rAng="0" ptsTypes="AAAAAAAAA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2.22222E-6 C 4.79167E-6 0.00717 0.00299 0.01342 0.00703 0.01342 C 0.01197 0.01342 0.0138 0.00671 0.01432 0.00231 L 0.0151 -0.00324 C 0.01575 -0.00741 0.01783 -0.01343 0.02304 -0.01343 C 0.02643 -0.01343 0.03046 -0.0081 0.03046 2.22222E-6 C 0.03046 0.00717 0.02643 0.01342 0.02304 0.01342 C 0.01783 0.01342 0.01575 0.00671 0.0151 0.00231 L 0.01432 -0.00324 C 0.0138 -0.00741 0.01197 -0.01343 0.00703 -0.01343 C 0.00299 -0.01343 4.79167E-6 -0.0081 4.79167E-6 2.22222E-6 Z " pathEditMode="relative" rAng="0" ptsTypes="AAAAAAAAA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4.81481E-6 L -1.20781 -0.01667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56" y="-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3 -0.01065 L -0.33463 0.02453 C -0.4039 0.03287 -0.50846 0.0375 -0.61797 0.0375 C -0.74231 0.0375 -0.84231 0.03287 -0.91159 0.02453 L -1.24557 -0.01065 " pathEditMode="relative" rAng="0" ptsTypes="AAAAA">
                                      <p:cBhvr>
                                        <p:cTn id="14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66" y="24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C 2.08333E-7 0.00578 0.00299 0.01088 0.00703 0.01088 C 0.01198 0.01088 0.0138 0.00532 0.01432 0.00185 L 0.0151 -0.00255 C 0.01576 -0.00579 0.01784 -0.01065 0.02305 -0.01065 C 0.02643 -0.01065 0.03047 -0.00625 0.03047 2.96296E-6 C 0.03047 0.00578 0.02643 0.01088 0.02305 0.01088 C 0.01784 0.01088 0.01576 0.00532 0.0151 0.00185 L 0.01432 -0.00255 C 0.0138 -0.00579 0.01198 -0.01065 0.00703 -0.01065 C 0.00299 -0.01065 2.08333E-7 -0.00625 2.08333E-7 2.96296E-6 Z " pathEditMode="relative" rAng="0" ptsTypes="AAAAAAAAAAA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2.59259E-6 L 1.18541 0.01528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6" y="76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7552 -0.01065 L 0.07552 -0.01042 C 0.08398 -0.01736 0.09245 -0.02315 0.10065 -0.03079 C 0.10391 -0.03403 0.10586 -0.04352 0.10963 -0.04283 C 0.13333 -0.03935 0.15651 -0.02685 0.17982 -0.01875 C 0.19219 0.00023 0.20703 0.01458 0.21641 0.03796 C 0.22526 0.06018 0.22773 0.06481 0.2345 0.08634 C 0.2362 0.09166 0.23698 0.09791 0.23906 0.10254 C 0.24388 0.11296 0.25 0.12106 0.25495 0.13079 C 0.25755 0.13588 0.25872 0.14305 0.26185 0.14699 C 0.26654 0.15301 0.2724 0.15509 0.2776 0.15926 C 0.29896 0.15231 0.32122 0.15231 0.34141 0.13889 C 0.35677 0.12893 0.36758 0.10347 0.38229 0.09051 L 0.39141 0.08241 C 0.40417 0.05972 0.38398 0.09259 0.40729 0.07014 C 0.41393 0.06389 0.41914 0.05347 0.42552 0.04606 C 0.4306 0.04004 0.4362 0.03588 0.44141 0.02986 C 0.44544 0.025 0.44831 0.01713 0.45273 0.01366 C 0.46823 0.00139 0.48177 0.00069 0.49805 -0.00255 C 0.50508 -0.00116 0.5125 -0.00371 0.51849 0.00162 C 0.52591 0.00764 0.53034 0.02129 0.53672 0.02986 C 0.56237 0.06389 0.52227 -0.0081 0.56185 0.06227 C 0.58125 0.09653 0.56536 0.08102 0.59141 0.11875 C 0.59687 0.12685 0.60338 0.13264 0.6095 0.13889 C 0.6125 0.1419 0.61536 0.14606 0.61862 0.14699 C 0.63594 0.15162 0.65352 0.15231 0.67096 0.15509 C 0.69219 0.15116 0.7138 0.15162 0.7345 0.14305 C 0.76094 0.13194 0.74948 0.12268 0.76393 0.11065 C 0.77604 0.10069 0.79648 0.0875 0.8095 0.08241 C 0.81549 0.08009 0.82174 0.07963 0.82773 0.07824 C 0.84674 0.07963 0.86588 0.07708 0.88463 0.08241 C 0.89141 0.08426 0.90352 0.10926 0.90963 0.11458 C 0.92409 0.12754 0.93281 0.12754 0.94818 0.13079 C 0.96263 0.12824 0.97786 0.13194 0.99141 0.12268 C 0.99896 0.11759 1.00143 0.10046 1.00729 0.09051 C 1.01224 0.08171 1.01797 0.07454 1.02318 0.0662 C 1.0306 0.05416 1.03711 0.03889 1.04596 0.02986 C 1.05091 0.02477 1.05651 0.02199 1.06185 0.01759 C 1.07096 0.00995 1.07917 -0.00301 1.08906 -0.00648 C 1.12135 -0.01806 1.09661 -0.00996 1.16406 -0.02269 C 1.18867 -0.03727 1.17656 -0.03171 1.23008 -0.02269 C 1.23477 -0.02199 1.23906 -0.01736 1.24362 -0.01459 C 1.25807 0.01088 1.24128 -0.01482 1.26862 0.00555 C 1.27213 0.0081 1.27448 0.01435 1.27773 0.01759 C 1.28255 0.02268 1.28437 0.02176 1.28919 0.02176 " pathEditMode="relative" rAng="0" ptsTypes="AAAAAAAAAAAAAAAAAAAAAAAAAAAAAAAAAAAAAAAAAAAAA">
                                      <p:cBhvr>
                                        <p:cTn id="20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77" y="687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87 0.01388 L -0.0487 0.01388 C -0.05312 0.01041 -0.05755 0.0074 -0.06172 0.00347 C -0.06523 0.00046 -0.06836 -0.00394 -0.07187 -0.00672 C -0.07891 -0.0125 -0.08646 -0.01621 -0.09349 -0.02199 C -0.09661 -0.02477 -0.09909 -0.02917 -0.10208 -0.03241 C -0.10495 -0.03519 -0.10807 -0.03704 -0.11081 -0.04005 C -0.11367 -0.04306 -0.12396 -0.05834 -0.12526 -0.06065 C -0.12721 -0.06366 -0.12864 -0.06852 -0.13099 -0.07084 C -0.13307 -0.07292 -0.13581 -0.07246 -0.13815 -0.07338 C -0.14687 -0.07084 -0.15612 -0.07199 -0.16419 -0.06574 C -0.16979 -0.06135 -0.17226 -0.04005 -0.17565 -0.03241 C -0.1776 -0.02801 -0.1806 -0.0257 -0.18294 -0.02199 C -0.20325 0.01018 -0.17331 -0.03334 -0.19583 -0.00417 C -0.19896 -0.00024 -0.20091 0.0074 -0.20456 0.00879 C -0.21588 0.01273 -0.2276 0.01041 -0.23919 0.01134 C -0.25312 0.01041 -0.26771 0.01643 -0.28099 0.00879 C -0.28607 0.00578 -0.28594 -0.00834 -0.28815 -0.0169 C -0.2918 -0.03056 -0.29687 -0.05186 -0.29974 -0.06574 C -0.3013 -0.07338 -0.30234 -0.08125 -0.30404 -0.08866 C -0.30755 -0.10348 -0.31315 -0.11968 -0.31849 -0.13241 C -0.32161 -0.13959 -0.32539 -0.14584 -0.32864 -0.15278 C -0.32969 -0.15533 -0.32995 -0.15903 -0.33151 -0.16065 C -0.33359 -0.16274 -0.33633 -0.16204 -0.33867 -0.1632 C -0.34349 -0.16551 -0.34831 -0.16829 -0.35312 -0.17084 C -0.38242 -0.16899 -0.41185 -0.17107 -0.44114 -0.16574 C -0.4444 -0.16505 -0.45417 -0.14815 -0.4569 -0.1426 C -0.46185 -0.13264 -0.46667 -0.12223 -0.47135 -0.11181 C -0.47331 -0.10764 -0.47487 -0.10255 -0.47721 -0.09908 C -0.48932 -0.08033 -0.48346 -0.08774 -0.4944 -0.07593 C -0.5194 -0.08218 -0.49154 -0.07223 -0.53346 -0.1169 C -0.53815 -0.12199 -0.54323 -0.12662 -0.54779 -0.13241 C -0.55872 -0.1463 -0.56784 -0.16459 -0.57956 -0.17593 C -0.60924 -0.20463 -0.58125 -0.1794 -0.62279 -0.20926 C -0.64075 -0.22223 -0.66354 -0.24399 -0.68346 -0.25024 C -0.69818 -0.2551 -0.71328 -0.25533 -0.72812 -0.25787 C -0.75364 -0.23797 -0.76237 -0.24051 -0.77721 -0.20672 C -0.78021 -0.19977 -0.78203 -0.19121 -0.78437 -0.18357 C -0.78385 -0.16899 -0.78359 -0.15463 -0.78294 -0.14005 C -0.78151 -0.11019 -0.77812 -0.11922 -0.78294 -0.07593 C -0.78372 -0.06922 -0.78646 -0.06366 -0.78867 -0.05787 C -0.79375 -0.04491 -0.79635 -0.04144 -0.80312 -0.03241 C -0.81042 -0.02269 -0.81888 -0.01135 -0.8276 -0.00672 C -0.83516 -0.00255 -0.84297 -0.00139 -0.85078 0.00092 C -0.87083 0.0074 -0.8651 0.00578 -0.88529 0.00879 C -0.92812 0.00069 -0.92877 0.00763 -0.95742 -0.01181 C -0.9862 -0.03125 -0.95612 -0.01181 -0.9806 -0.03496 C -0.98411 -0.03843 -0.98828 -0.03982 -0.99206 -0.0426 C -0.99648 -0.04584 -1.00065 -0.04954 -1.00508 -0.05278 C -1.01133 -0.05741 -1.01823 -0.05903 -1.02383 -0.06574 C -1.02422 -0.06621 -1.03802 -0.08287 -1.03971 -0.08357 C -1.04531 -0.08612 -1.04831 -0.08704 -1.05417 -0.09121 C -1.06198 -0.09699 -1.05781 -0.09746 -1.06706 -0.09908 C -1.07422 -0.10024 -1.08138 -0.1007 -1.08854 -0.10162 C -1.11549 -0.1007 -1.14258 -0.10463 -1.1694 -0.09908 C -1.19726 -0.09306 -1.21042 -0.07084 -1.23424 -0.05278 C -1.24128 -0.04746 -1.2487 -0.04422 -1.25586 -0.04005 C -1.25885 -0.02894 -1.26237 -0.01829 -1.26458 -0.00672 C -1.27187 0.0324 -1.27031 0.04213 -1.27174 0.0831 C -1.27213 0.09421 -1.27239 0.10532 -1.27318 0.11643 C -1.27383 0.12338 -1.27617 0.13703 -1.27617 0.13703 " pathEditMode="relative" ptsTypes="AAAAAAAAAAAAAAAAAAAAAAAAAAAAAAAAAAAAAAAAAAAAAAAAAAAAAAAAAAAAA">
                                      <p:cBhvr>
                                        <p:cTn id="22" dur="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0.00065 -0.01065 L 0.00065 -0.01042 C -0.00221 -0.02014 -0.00482 -0.02986 -0.00807 -0.03889 C -0.00963 -0.04329 -0.02083 -0.05926 -0.02109 -0.05949 C -0.02278 -0.06134 -0.02487 -0.06111 -0.02682 -0.06204 C -0.0401 -0.07801 -0.01875 -0.05185 -0.04844 -0.09792 C -0.05234 -0.10394 -0.05625 -0.10972 -0.06002 -0.11597 C -0.06497 -0.12408 -0.06901 -0.13426 -0.07448 -0.14144 C -0.0763 -0.14398 -0.07799 -0.14746 -0.08021 -0.14931 C -0.08476 -0.15278 -0.08984 -0.1544 -0.09453 -0.15695 C -0.09739 -0.15625 -0.10937 -0.15417 -0.11341 -0.15185 C -0.11523 -0.15046 -0.11719 -0.14815 -0.11914 -0.14676 C -0.122 -0.14468 -0.12474 -0.14329 -0.12773 -0.14144 C -0.13021 -0.14005 -0.13242 -0.1382 -0.13489 -0.13634 C -0.13867 -0.12662 -0.13841 -0.12662 -0.14362 -0.11597 C -0.1444 -0.11412 -0.1457 -0.1125 -0.14648 -0.11065 C -0.15 -0.10347 -0.1556 -0.09097 -0.15807 -0.08264 C -0.15976 -0.07685 -0.16055 -0.07037 -0.16237 -0.06458 C -0.17357 -0.02685 -0.16719 -0.0507 -0.17969 -0.02107 C -0.1918 0.00787 -0.17461 -0.02477 -0.19127 0.00463 C -0.19388 0.0037 -0.19987 0.00208 -0.20273 -0.00046 C -0.20534 -0.00278 -0.20742 -0.00602 -0.21002 -0.0081 C -0.21211 -0.00996 -0.22109 -0.01482 -0.22448 -0.01597 C -0.22825 -0.0169 -0.23216 -0.01759 -0.23594 -0.01852 C -0.23737 -0.02361 -0.23815 -0.0294 -0.24023 -0.0338 C -0.24271 -0.03889 -0.24726 -0.04051 -0.24896 -0.04653 C -0.2539 -0.0669 -0.25885 -0.11065 -0.25885 -0.11042 C -0.25989 -0.13125 -0.2595 -0.15208 -0.26198 -0.17222 C -0.26263 -0.17894 -0.27005 -0.20417 -0.27487 -0.21065 C -0.27747 -0.21435 -0.2806 -0.21551 -0.28359 -0.21852 C -0.31667 -0.25278 -0.26094 -0.19977 -0.30521 -0.23889 C -0.30963 -0.24283 -0.31354 -0.24815 -0.3181 -0.25185 C -0.32135 -0.25417 -0.32487 -0.25509 -0.32825 -0.25695 C -0.33359 -0.25996 -0.34271 -0.26505 -0.34831 -0.26968 C -0.35143 -0.27222 -0.35417 -0.27477 -0.35716 -0.27732 C -0.36653 -0.2757 -0.37643 -0.275 -0.38594 -0.27222 C -0.39349 -0.27014 -0.39883 -0.26296 -0.40456 -0.2544 C -0.40768 -0.24977 -0.41081 -0.24468 -0.41328 -0.23889 C -0.41471 -0.23588 -0.4151 -0.23218 -0.41614 -0.22871 C -0.41667 -0.22454 -0.41719 -0.22014 -0.41758 -0.21597 C -0.4181 -0.2125 -0.41888 -0.20926 -0.41914 -0.20556 C -0.41992 -0.18426 -0.41953 -0.16273 -0.42057 -0.14144 C -0.42096 -0.13357 -0.42265 -0.12616 -0.42344 -0.11852 C -0.42409 -0.1125 -0.42383 -0.10625 -0.42487 -0.10046 C -0.42526 -0.09815 -0.42695 -0.09722 -0.4276 -0.09537 C -0.43073 -0.08889 -0.43255 -0.08403 -0.43502 -0.07732 C -0.43542 -0.07477 -0.43581 -0.07222 -0.43646 -0.06968 C -0.43724 -0.06551 -0.43854 -0.06134 -0.43919 -0.05695 C -0.4418 -0.0419 -0.44206 -0.03287 -0.44492 -0.01852 C -0.44583 -0.01482 -0.44661 -0.01111 -0.44792 -0.0081 C -0.44948 -0.00463 -0.46068 0.00463 -0.46094 0.00463 C -0.46797 0.00833 -0.47539 0.00972 -0.48242 0.01227 C -0.48385 0.01412 -0.48515 0.01759 -0.48698 0.01736 C -0.51601 0.01366 -0.52461 0.01204 -0.54466 -0.02361 C -0.56992 -0.06852 -0.53021 0.00393 -0.55898 -0.05695 C -0.57734 -0.0956 -0.56901 -0.07408 -0.58216 -0.09537 C -0.58515 -0.10023 -0.5875 -0.10625 -0.59075 -0.11065 C -0.59284 -0.11366 -0.60364 -0.1257 -0.60794 -0.12871 C -0.61237 -0.13171 -0.6168 -0.13357 -0.62109 -0.13634 C -0.6289 -0.14144 -0.63216 -0.1456 -0.64114 -0.14931 C -0.64531 -0.15093 -0.64974 -0.15046 -0.65417 -0.15185 C -0.66133 -0.15394 -0.66875 -0.15579 -0.67591 -0.15949 C -0.67903 -0.16111 -0.68255 -0.16366 -0.68594 -0.16458 C -0.6931 -0.16644 -0.70026 -0.16621 -0.70755 -0.16713 C -0.72239 -0.17315 -0.7375 -0.17847 -0.75221 -0.18519 C -0.7582 -0.18773 -0.76367 -0.19283 -0.76966 -0.19537 C -0.78008 -0.19977 -0.79075 -0.20139 -0.8013 -0.20556 C -0.81015 -0.20903 -0.81849 -0.21482 -0.82708 -0.21852 C -0.83594 -0.22222 -0.85885 -0.22315 -0.86315 -0.22361 C -0.86979 -0.22523 -0.87656 -0.22755 -0.88333 -0.22871 C -0.93125 -0.23704 -0.88359 -0.22454 -0.93515 -0.23634 C -0.99414 -0.25 -0.95404 -0.24421 -0.99583 -0.24931 C -1.0039 -0.24838 -1.01211 -0.24792 -1.02031 -0.24676 C -1.02318 -0.2463 -1.02904 -0.24398 -1.02904 -0.24375 " pathEditMode="relative" rAng="0" ptsTypes="AAAAAAAAAAAAAAAAAAAAAAAAAAAAAAAAAAAAAAAAAAAAAAAAAAAAAAAAAAAAAAAAAAAAAAAAAA">
                                      <p:cBhvr>
                                        <p:cTn id="24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84" y="-1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7" presetClass="path" presetSubtype="0" repeatCount="indefinite" accel="50000" decel="50000" fill="hold" nodeType="withEffect">
                                  <p:stCondLst>
                                    <p:cond delay="4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4.44444E-6 L 0.34609 -0.12129 C 0.41797 -0.14838 0.52565 -0.16296 0.63997 -0.16296 C 0.76901 -0.16296 0.87239 -0.14838 0.9444 -0.12129 L 1.29075 -4.44444E-6 " pathEditMode="relative" rAng="0" ptsTypes="AAAAA">
                                      <p:cBhvr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31" y="-814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3.33333E-6 L -1.42604 0.00139 " pathEditMode="relative" rAng="0" ptsTypes="AA">
                                      <p:cBhvr>
                                        <p:cTn id="28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67" y="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4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627 0.01852 L 0.06627 0.01852 C 0.06992 0.00278 0.0733 -0.01319 0.07721 -0.0287 C 0.07799 -0.03194 0.07864 -0.03611 0.08033 -0.03703 C 0.08802 -0.0412 0.09596 -0.04074 0.10377 -0.04259 C 0.10586 -0.04166 0.1082 -0.04166 0.11002 -0.03981 C 0.12981 -0.02245 0.1302 -0.00856 0.14908 0.02686 C 0.15091 0.0301 0.15351 0.03172 0.15533 0.03519 C 0.15989 0.04306 0.16393 0.05163 0.16783 0.06019 C 0.17174 0.06829 0.17435 0.07825 0.17877 0.08519 C 0.1944 0.10903 0.19505 0.10857 0.2069 0.11575 C 0.21054 0.12315 0.21354 0.13172 0.21783 0.13797 C 0.2388 0.16806 0.24609 0.14561 0.27721 0.13241 C 0.28463 0.12477 0.29166 0.11899 0.29752 0.10741 C 0.29882 0.10463 0.30039 0.08542 0.30065 0.08519 C 0.30924 0.05926 0.3194 0.03519 0.32877 0.01019 C 0.33294 -0.00115 0.33567 -0.00902 0.34127 -0.02037 C 0.34635 -0.03125 0.35833 -0.04861 0.36315 -0.05648 C 0.38034 -0.08541 0.36875 -0.07615 0.38971 -0.08425 C 0.40429 -0.07685 0.42018 -0.07523 0.43346 -0.06203 C 0.43906 -0.05648 0.43906 -0.0412 0.44284 -0.03148 C 0.47578 0.05417 0.43984 -0.05046 0.45846 0.00463 C 0.46002 0.01852 0.4608 0.03264 0.46315 0.0463 C 0.47161 0.09723 0.46718 0.06551 0.47409 0.08797 C 0.4763 0.09514 0.47825 0.10255 0.48034 0.11019 C 0.48698 0.13519 0.48776 0.14445 0.49752 0.16575 C 0.49869 0.16829 0.50065 0.16945 0.50221 0.1713 C 0.52565 0.15834 0.54948 0.14746 0.57252 0.13241 C 0.57526 0.13056 0.5763 0.12431 0.57877 0.1213 C 0.58515 0.11297 0.59231 0.10649 0.59909 0.09908 L 0.61471 0.0463 C 0.61575 0.0426 0.61784 0.03519 0.61784 0.03519 C 0.61888 0.02223 0.61797 0.00834 0.62096 -0.0037 C 0.63372 -0.05717 0.62955 -0.03356 0.6444 -0.04814 C 0.65026 -0.05416 0.65586 -0.06111 0.66159 -0.06759 C 0.67409 -0.06574 0.68711 -0.06921 0.69909 -0.06203 C 0.70534 -0.05833 0.70911 -0.04652 0.71315 -0.03703 C 0.72382 -0.01134 0.73463 0.01482 0.74284 0.04352 C 0.75143 0.07408 0.74739 0.0625 0.75377 0.07963 C 0.75481 0.08612 0.75547 0.0926 0.7569 0.09908 C 0.75755 0.10209 0.75872 0.10463 0.76002 0.10741 C 0.76393 0.11598 0.76692 0.12686 0.77252 0.13241 C 0.77903 0.13866 0.78711 0.13797 0.7944 0.14075 C 0.79961 0.13982 0.80599 0.14399 0.81002 0.13797 C 0.81601 0.12825 0.81744 0.11204 0.82096 0.09908 C 0.82161 0.0963 0.822 0.09352 0.82252 0.09075 C 0.82409 0.08056 0.825 0.06991 0.82708 0.06019 C 0.83073 0.04399 0.83554 0.02871 0.83971 0.01297 C 0.84075 -0.00092 0.83945 -0.01597 0.84284 -0.0287 C 0.8483 -0.05 0.86731 -0.06388 0.87708 -0.07314 C 0.89843 0.00278 0.87513 -0.0905 0.89127 0.04908 C 0.89205 0.05672 0.897 0.06135 0.89909 0.06852 C 0.90169 0.07801 0.90286 0.08889 0.90534 0.09908 C 0.90833 0.11181 0.91289 0.12663 0.91784 0.13797 C 0.91914 0.14098 0.92083 0.14352 0.92239 0.1463 C 0.92291 0.15 0.92213 0.15556 0.92395 0.15741 C 0.93867 0.1713 0.94036 0.16713 0.95221 0.16019 C 0.95911 0.15116 0.98138 0.125 0.98815 0.11019 C 0.99062 0.10463 0.99088 0.09676 0.99284 0.09075 C 1.01914 0.00764 0.99961 0.08079 1.01614 0.01575 C 1.01718 0.00649 1.01679 -0.00393 1.01927 -0.01203 C 1.02083 -0.01689 1.02539 -0.0162 1.02721 -0.02037 C 1.02877 -0.0243 1.02721 -0.03055 1.02877 -0.03425 C 1.03242 -0.04351 1.04349 -0.05555 1.04909 -0.06203 C 1.05273 -0.05925 1.05703 -0.05856 1.05989 -0.0537 C 1.06562 -0.04421 1.07031 -0.03263 1.07409 -0.02037 C 1.07604 -0.01388 1.07604 -0.00555 1.07721 0.00186 C 1.0806 0.025 1.07916 0.01713 1.08502 0.03797 C 1.08659 0.05 1.08724 0.06227 1.08971 0.07408 C 1.09088 0.08033 1.09388 0.08519 1.09596 0.09075 C 1.09804 0.0963 1.10091 0.10093 1.10221 0.10741 C 1.10325 0.11297 1.10286 0.11991 1.10534 0.12408 C 1.10781 0.12801 1.13463 0.15417 1.13971 0.15741 C 1.1431 0.1595 1.147 0.15926 1.15065 0.16019 C 1.15638 0.15556 1.16393 0.1551 1.16784 0.1463 C 1.17161 0.13727 1.16901 0.12362 1.17096 0.11297 C 1.17422 0.09375 1.17838 0.07524 1.18346 0.05741 C 1.18502 0.05186 1.18606 0.04561 1.18815 0.04075 C 1.19023 0.03542 1.19362 0.03172 1.19596 0.02686 C 1.21458 -0.01388 1.18932 0.03288 1.21002 -0.0037 C 1.2181 -0.04004 1.20781 0.0007 1.21784 -0.02592 C 1.21875 -0.02847 1.21823 -0.03217 1.2194 -0.03425 C 1.22513 -0.04467 1.23294 -0.05092 1.23815 -0.06203 C 1.24023 -0.06666 1.24205 -0.07152 1.2444 -0.07592 C 1.24726 -0.08194 1.25377 -0.09259 1.25377 -0.09259 C 1.25846 -0.11805 1.25273 -0.09652 1.28346 -0.08981 C 1.3 -0.08634 1.31679 -0.08611 1.33346 -0.08425 C 1.34075 -0.08055 1.34778 -0.07592 1.35534 -0.07314 C 1.36614 -0.06944 1.37721 -0.06805 1.38815 -0.06481 C 1.38971 -0.06435 1.39114 -0.06296 1.39284 -0.06203 C 1.39635 -0.06018 1.40013 -0.05833 1.40377 -0.05648 C 1.4207 -0.03842 1.40299 -0.05439 1.43659 -0.04537 C 1.4414 -0.04421 1.44961 -0.02962 1.45221 -0.02592 C 1.45364 -0.02407 1.4556 -0.02291 1.4569 -0.02037 C 1.46028 -0.01365 1.46172 -0.003 1.46627 0.00186 C 1.47474 0.01065 1.48502 0.01297 1.4944 0.01852 C 1.49596 0.01945 1.49765 0.01968 1.49909 0.0213 C 1.52278 0.04653 1.5082 0.03033 1.53502 0.06297 C 1.53645 0.06482 1.53815 0.06644 1.53971 0.06852 C 1.54427 0.07454 1.547 0.07732 1.55065 0.08519 C 1.55182 0.08774 1.55377 0.09352 1.55377 0.09352 " pathEditMode="relative" ptsTypes="AAAAAAAAAAAAAAAAAAAAAAAAAAAAAAAAAAAAAAAAAAAAAAAAAAAAAAAAAAAAAAAAAAAAAAAAAAAAAAAAAAAAAAAAAAAAAAAAAAAAA">
                                      <p:cBhvr>
                                        <p:cTn id="30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5400000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33333E-6 1.48148E-6 L -0.13099 -0.60903 " pathEditMode="relative" rAng="0" ptsTypes="AA">
                                      <p:cBhvr>
                                        <p:cTn id="60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3046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8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8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9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9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ыба">
            <a:extLst>
              <a:ext uri="{FF2B5EF4-FFF2-40B4-BE49-F238E27FC236}">
                <a16:creationId xmlns="" xmlns:a16="http://schemas.microsoft.com/office/drawing/2014/main" id="{E05CD520-E276-486D-9645-5A7401A9DF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633251" y="5315056"/>
            <a:ext cx="1114636" cy="807586"/>
          </a:xfrm>
          <a:prstGeom prst="rect">
            <a:avLst/>
          </a:prstGeom>
        </p:spPr>
      </p:pic>
      <p:pic>
        <p:nvPicPr>
          <p:cNvPr id="8" name="рыба 2">
            <a:extLst>
              <a:ext uri="{FF2B5EF4-FFF2-40B4-BE49-F238E27FC236}">
                <a16:creationId xmlns="" xmlns:a16="http://schemas.microsoft.com/office/drawing/2014/main" id="{CFBFF534-D1D5-4E77-B77A-4583193738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539814" y="5793118"/>
            <a:ext cx="1357489" cy="983539"/>
          </a:xfrm>
          <a:prstGeom prst="rect">
            <a:avLst/>
          </a:prstGeom>
        </p:spPr>
      </p:pic>
      <p:pic>
        <p:nvPicPr>
          <p:cNvPr id="14" name="рыба 5">
            <a:extLst>
              <a:ext uri="{FF2B5EF4-FFF2-40B4-BE49-F238E27FC236}">
                <a16:creationId xmlns="" xmlns:a16="http://schemas.microsoft.com/office/drawing/2014/main" id="{8ABCED9D-55D6-4F91-BEAE-C391B8E366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431392" y="6099913"/>
            <a:ext cx="809909" cy="586802"/>
          </a:xfrm>
          <a:prstGeom prst="rect">
            <a:avLst/>
          </a:prstGeom>
        </p:spPr>
      </p:pic>
      <p:pic>
        <p:nvPicPr>
          <p:cNvPr id="16" name="рыба7">
            <a:extLst>
              <a:ext uri="{FF2B5EF4-FFF2-40B4-BE49-F238E27FC236}">
                <a16:creationId xmlns="" xmlns:a16="http://schemas.microsoft.com/office/drawing/2014/main" id="{AFAB3483-78EC-477A-9BCB-B00BF57F21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427034" y="5148027"/>
            <a:ext cx="1114636" cy="685335"/>
          </a:xfrm>
          <a:prstGeom prst="rect">
            <a:avLst/>
          </a:prstGeom>
        </p:spPr>
      </p:pic>
      <p:pic>
        <p:nvPicPr>
          <p:cNvPr id="17" name="рыба 8">
            <a:extLst>
              <a:ext uri="{FF2B5EF4-FFF2-40B4-BE49-F238E27FC236}">
                <a16:creationId xmlns="" xmlns:a16="http://schemas.microsoft.com/office/drawing/2014/main" id="{A97DD8C2-E63B-471D-AB5E-EBE0D1C48E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10111329" y="5508908"/>
            <a:ext cx="1515979" cy="1098370"/>
          </a:xfrm>
          <a:prstGeom prst="rect">
            <a:avLst/>
          </a:prstGeom>
        </p:spPr>
      </p:pic>
      <p:sp>
        <p:nvSpPr>
          <p:cNvPr id="11" name="waves1">
            <a:extLst>
              <a:ext uri="{FF2B5EF4-FFF2-40B4-BE49-F238E27FC236}">
                <a16:creationId xmlns="" xmlns:a16="http://schemas.microsoft.com/office/drawing/2014/main" id="{88408639-EAAC-4526-95EA-BBE170B93A08}"/>
              </a:ext>
            </a:extLst>
          </p:cNvPr>
          <p:cNvSpPr/>
          <p:nvPr/>
        </p:nvSpPr>
        <p:spPr>
          <a:xfrm>
            <a:off x="-313196" y="5598935"/>
            <a:ext cx="9883098" cy="1912333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230031"/>
              <a:gd name="connsiteX1" fmla="*/ 9224963 w 9225399"/>
              <a:gd name="connsiteY1" fmla="*/ 3011469 h 3230031"/>
              <a:gd name="connsiteX2" fmla="*/ 1351797 w 9225399"/>
              <a:gd name="connsiteY2" fmla="*/ 3012654 h 3230031"/>
              <a:gd name="connsiteX3" fmla="*/ 0 w 9225399"/>
              <a:gd name="connsiteY3" fmla="*/ 3001944 h 3230031"/>
              <a:gd name="connsiteX4" fmla="*/ 33337 w 9225399"/>
              <a:gd name="connsiteY4" fmla="*/ 58719 h 3230031"/>
              <a:gd name="connsiteX5" fmla="*/ 175708 w 9225399"/>
              <a:gd name="connsiteY5" fmla="*/ 131211 h 3230031"/>
              <a:gd name="connsiteX6" fmla="*/ 377163 w 9225399"/>
              <a:gd name="connsiteY6" fmla="*/ 63922 h 3230031"/>
              <a:gd name="connsiteX7" fmla="*/ 625765 w 9225399"/>
              <a:gd name="connsiteY7" fmla="*/ 164547 h 3230031"/>
              <a:gd name="connsiteX8" fmla="*/ 858039 w 9225399"/>
              <a:gd name="connsiteY8" fmla="*/ 69840 h 3230031"/>
              <a:gd name="connsiteX9" fmla="*/ 1063915 w 9225399"/>
              <a:gd name="connsiteY9" fmla="*/ 164548 h 3230031"/>
              <a:gd name="connsiteX10" fmla="*/ 1318709 w 9225399"/>
              <a:gd name="connsiteY10" fmla="*/ 71678 h 3230031"/>
              <a:gd name="connsiteX11" fmla="*/ 1497303 w 9225399"/>
              <a:gd name="connsiteY11" fmla="*/ 159784 h 3230031"/>
              <a:gd name="connsiteX12" fmla="*/ 1696512 w 9225399"/>
              <a:gd name="connsiteY12" fmla="*/ 76985 h 3230031"/>
              <a:gd name="connsiteX13" fmla="*/ 2030702 w 9225399"/>
              <a:gd name="connsiteY13" fmla="*/ 214553 h 3230031"/>
              <a:gd name="connsiteX14" fmla="*/ 2297403 w 9225399"/>
              <a:gd name="connsiteY14" fmla="*/ 63922 h 3230031"/>
              <a:gd name="connsiteX15" fmla="*/ 2595058 w 9225399"/>
              <a:gd name="connsiteY15" fmla="*/ 195503 h 3230031"/>
              <a:gd name="connsiteX16" fmla="*/ 2846043 w 9225399"/>
              <a:gd name="connsiteY16" fmla="*/ 37797 h 3230031"/>
              <a:gd name="connsiteX17" fmla="*/ 3123696 w 9225399"/>
              <a:gd name="connsiteY17" fmla="*/ 188359 h 3230031"/>
              <a:gd name="connsiteX18" fmla="*/ 3394683 w 9225399"/>
              <a:gd name="connsiteY18" fmla="*/ 24734 h 3230031"/>
              <a:gd name="connsiteX19" fmla="*/ 3690433 w 9225399"/>
              <a:gd name="connsiteY19" fmla="*/ 152640 h 3230031"/>
              <a:gd name="connsiteX20" fmla="*/ 3930260 w 9225399"/>
              <a:gd name="connsiteY20" fmla="*/ 11671 h 3230031"/>
              <a:gd name="connsiteX21" fmla="*/ 4209546 w 9225399"/>
              <a:gd name="connsiteY21" fmla="*/ 145496 h 3230031"/>
              <a:gd name="connsiteX22" fmla="*/ 4465837 w 9225399"/>
              <a:gd name="connsiteY22" fmla="*/ 11671 h 3230031"/>
              <a:gd name="connsiteX23" fmla="*/ 4759615 w 9225399"/>
              <a:gd name="connsiteY23" fmla="*/ 152640 h 3230031"/>
              <a:gd name="connsiteX24" fmla="*/ 4920267 w 9225399"/>
              <a:gd name="connsiteY24" fmla="*/ 82530 h 3230031"/>
              <a:gd name="connsiteX25" fmla="*/ 5053666 w 9225399"/>
              <a:gd name="connsiteY25" fmla="*/ 24734 h 3230031"/>
              <a:gd name="connsiteX26" fmla="*/ 5404933 w 9225399"/>
              <a:gd name="connsiteY26" fmla="*/ 183596 h 3230031"/>
              <a:gd name="connsiteX27" fmla="*/ 5716674 w 9225399"/>
              <a:gd name="connsiteY27" fmla="*/ 22353 h 3230031"/>
              <a:gd name="connsiteX28" fmla="*/ 6011881 w 9225399"/>
              <a:gd name="connsiteY28" fmla="*/ 172371 h 3230031"/>
              <a:gd name="connsiteX29" fmla="*/ 6267332 w 9225399"/>
              <a:gd name="connsiteY29" fmla="*/ 21196 h 3230031"/>
              <a:gd name="connsiteX30" fmla="*/ 6542378 w 9225399"/>
              <a:gd name="connsiteY30" fmla="*/ 134384 h 3230031"/>
              <a:gd name="connsiteX31" fmla="*/ 6798759 w 9225399"/>
              <a:gd name="connsiteY31" fmla="*/ 21671 h 3230031"/>
              <a:gd name="connsiteX32" fmla="*/ 7082128 w 9225399"/>
              <a:gd name="connsiteY32" fmla="*/ 150259 h 3230031"/>
              <a:gd name="connsiteX33" fmla="*/ 7348647 w 9225399"/>
              <a:gd name="connsiteY33" fmla="*/ 10514 h 3230031"/>
              <a:gd name="connsiteX34" fmla="*/ 7590537 w 9225399"/>
              <a:gd name="connsiteY34" fmla="*/ 155770 h 3230031"/>
              <a:gd name="connsiteX35" fmla="*/ 7943460 w 9225399"/>
              <a:gd name="connsiteY35" fmla="*/ 1783 h 3230031"/>
              <a:gd name="connsiteX36" fmla="*/ 8152897 w 9225399"/>
              <a:gd name="connsiteY36" fmla="*/ 135178 h 3230031"/>
              <a:gd name="connsiteX37" fmla="*/ 8466406 w 9225399"/>
              <a:gd name="connsiteY37" fmla="*/ 31515 h 3230031"/>
              <a:gd name="connsiteX38" fmla="*/ 8679153 w 9225399"/>
              <a:gd name="connsiteY38" fmla="*/ 166134 h 3230031"/>
              <a:gd name="connsiteX39" fmla="*/ 8914896 w 9225399"/>
              <a:gd name="connsiteY39" fmla="*/ 5003 h 3230031"/>
              <a:gd name="connsiteX40" fmla="*/ 9177990 w 9225399"/>
              <a:gd name="connsiteY40" fmla="*/ 67595 h 3230031"/>
              <a:gd name="connsiteX0" fmla="*/ 9219217 w 9260572"/>
              <a:gd name="connsiteY0" fmla="*/ 208585 h 3518052"/>
              <a:gd name="connsiteX1" fmla="*/ 9260136 w 9260572"/>
              <a:gd name="connsiteY1" fmla="*/ 3149058 h 3518052"/>
              <a:gd name="connsiteX2" fmla="*/ 1386970 w 9260572"/>
              <a:gd name="connsiteY2" fmla="*/ 3150243 h 3518052"/>
              <a:gd name="connsiteX3" fmla="*/ 68510 w 9260572"/>
              <a:gd name="connsiteY3" fmla="*/ 196308 h 3518052"/>
              <a:gd name="connsiteX4" fmla="*/ 210881 w 9260572"/>
              <a:gd name="connsiteY4" fmla="*/ 268800 h 3518052"/>
              <a:gd name="connsiteX5" fmla="*/ 412336 w 9260572"/>
              <a:gd name="connsiteY5" fmla="*/ 201511 h 3518052"/>
              <a:gd name="connsiteX6" fmla="*/ 660938 w 9260572"/>
              <a:gd name="connsiteY6" fmla="*/ 302136 h 3518052"/>
              <a:gd name="connsiteX7" fmla="*/ 893212 w 9260572"/>
              <a:gd name="connsiteY7" fmla="*/ 207429 h 3518052"/>
              <a:gd name="connsiteX8" fmla="*/ 1099088 w 9260572"/>
              <a:gd name="connsiteY8" fmla="*/ 302137 h 3518052"/>
              <a:gd name="connsiteX9" fmla="*/ 1353882 w 9260572"/>
              <a:gd name="connsiteY9" fmla="*/ 209267 h 3518052"/>
              <a:gd name="connsiteX10" fmla="*/ 1532476 w 9260572"/>
              <a:gd name="connsiteY10" fmla="*/ 297373 h 3518052"/>
              <a:gd name="connsiteX11" fmla="*/ 1731685 w 9260572"/>
              <a:gd name="connsiteY11" fmla="*/ 214574 h 3518052"/>
              <a:gd name="connsiteX12" fmla="*/ 2065875 w 9260572"/>
              <a:gd name="connsiteY12" fmla="*/ 352142 h 3518052"/>
              <a:gd name="connsiteX13" fmla="*/ 2332576 w 9260572"/>
              <a:gd name="connsiteY13" fmla="*/ 201511 h 3518052"/>
              <a:gd name="connsiteX14" fmla="*/ 2630231 w 9260572"/>
              <a:gd name="connsiteY14" fmla="*/ 333092 h 3518052"/>
              <a:gd name="connsiteX15" fmla="*/ 2881216 w 9260572"/>
              <a:gd name="connsiteY15" fmla="*/ 175386 h 3518052"/>
              <a:gd name="connsiteX16" fmla="*/ 3158869 w 9260572"/>
              <a:gd name="connsiteY16" fmla="*/ 325948 h 3518052"/>
              <a:gd name="connsiteX17" fmla="*/ 3429856 w 9260572"/>
              <a:gd name="connsiteY17" fmla="*/ 162323 h 3518052"/>
              <a:gd name="connsiteX18" fmla="*/ 3725606 w 9260572"/>
              <a:gd name="connsiteY18" fmla="*/ 290229 h 3518052"/>
              <a:gd name="connsiteX19" fmla="*/ 3965433 w 9260572"/>
              <a:gd name="connsiteY19" fmla="*/ 149260 h 3518052"/>
              <a:gd name="connsiteX20" fmla="*/ 4244719 w 9260572"/>
              <a:gd name="connsiteY20" fmla="*/ 283085 h 3518052"/>
              <a:gd name="connsiteX21" fmla="*/ 4501010 w 9260572"/>
              <a:gd name="connsiteY21" fmla="*/ 149260 h 3518052"/>
              <a:gd name="connsiteX22" fmla="*/ 4794788 w 9260572"/>
              <a:gd name="connsiteY22" fmla="*/ 290229 h 3518052"/>
              <a:gd name="connsiteX23" fmla="*/ 4955440 w 9260572"/>
              <a:gd name="connsiteY23" fmla="*/ 220119 h 3518052"/>
              <a:gd name="connsiteX24" fmla="*/ 5088839 w 9260572"/>
              <a:gd name="connsiteY24" fmla="*/ 162323 h 3518052"/>
              <a:gd name="connsiteX25" fmla="*/ 5440106 w 9260572"/>
              <a:gd name="connsiteY25" fmla="*/ 321185 h 3518052"/>
              <a:gd name="connsiteX26" fmla="*/ 5751847 w 9260572"/>
              <a:gd name="connsiteY26" fmla="*/ 159942 h 3518052"/>
              <a:gd name="connsiteX27" fmla="*/ 6047054 w 9260572"/>
              <a:gd name="connsiteY27" fmla="*/ 309960 h 3518052"/>
              <a:gd name="connsiteX28" fmla="*/ 6302505 w 9260572"/>
              <a:gd name="connsiteY28" fmla="*/ 158785 h 3518052"/>
              <a:gd name="connsiteX29" fmla="*/ 6577551 w 9260572"/>
              <a:gd name="connsiteY29" fmla="*/ 271973 h 3518052"/>
              <a:gd name="connsiteX30" fmla="*/ 6833932 w 9260572"/>
              <a:gd name="connsiteY30" fmla="*/ 159260 h 3518052"/>
              <a:gd name="connsiteX31" fmla="*/ 7117301 w 9260572"/>
              <a:gd name="connsiteY31" fmla="*/ 287848 h 3518052"/>
              <a:gd name="connsiteX32" fmla="*/ 7383820 w 9260572"/>
              <a:gd name="connsiteY32" fmla="*/ 148103 h 3518052"/>
              <a:gd name="connsiteX33" fmla="*/ 7625710 w 9260572"/>
              <a:gd name="connsiteY33" fmla="*/ 293359 h 3518052"/>
              <a:gd name="connsiteX34" fmla="*/ 7978633 w 9260572"/>
              <a:gd name="connsiteY34" fmla="*/ 139372 h 3518052"/>
              <a:gd name="connsiteX35" fmla="*/ 8188070 w 9260572"/>
              <a:gd name="connsiteY35" fmla="*/ 272767 h 3518052"/>
              <a:gd name="connsiteX36" fmla="*/ 8501579 w 9260572"/>
              <a:gd name="connsiteY36" fmla="*/ 169104 h 3518052"/>
              <a:gd name="connsiteX37" fmla="*/ 8714326 w 9260572"/>
              <a:gd name="connsiteY37" fmla="*/ 303723 h 3518052"/>
              <a:gd name="connsiteX38" fmla="*/ 8950069 w 9260572"/>
              <a:gd name="connsiteY38" fmla="*/ 142592 h 3518052"/>
              <a:gd name="connsiteX39" fmla="*/ 9213163 w 9260572"/>
              <a:gd name="connsiteY39" fmla="*/ 205184 h 3518052"/>
              <a:gd name="connsiteX0" fmla="*/ 9057350 w 9098705"/>
              <a:gd name="connsiteY0" fmla="*/ 174415 h 3479356"/>
              <a:gd name="connsiteX1" fmla="*/ 9098269 w 9098705"/>
              <a:gd name="connsiteY1" fmla="*/ 3114888 h 3479356"/>
              <a:gd name="connsiteX2" fmla="*/ 1225103 w 9098705"/>
              <a:gd name="connsiteY2" fmla="*/ 3116073 h 3479356"/>
              <a:gd name="connsiteX3" fmla="*/ 49014 w 9098705"/>
              <a:gd name="connsiteY3" fmla="*/ 234630 h 3479356"/>
              <a:gd name="connsiteX4" fmla="*/ 250469 w 9098705"/>
              <a:gd name="connsiteY4" fmla="*/ 167341 h 3479356"/>
              <a:gd name="connsiteX5" fmla="*/ 499071 w 9098705"/>
              <a:gd name="connsiteY5" fmla="*/ 267966 h 3479356"/>
              <a:gd name="connsiteX6" fmla="*/ 731345 w 9098705"/>
              <a:gd name="connsiteY6" fmla="*/ 173259 h 3479356"/>
              <a:gd name="connsiteX7" fmla="*/ 937221 w 9098705"/>
              <a:gd name="connsiteY7" fmla="*/ 267967 h 3479356"/>
              <a:gd name="connsiteX8" fmla="*/ 1192015 w 9098705"/>
              <a:gd name="connsiteY8" fmla="*/ 175097 h 3479356"/>
              <a:gd name="connsiteX9" fmla="*/ 1370609 w 9098705"/>
              <a:gd name="connsiteY9" fmla="*/ 263203 h 3479356"/>
              <a:gd name="connsiteX10" fmla="*/ 1569818 w 9098705"/>
              <a:gd name="connsiteY10" fmla="*/ 180404 h 3479356"/>
              <a:gd name="connsiteX11" fmla="*/ 1904008 w 9098705"/>
              <a:gd name="connsiteY11" fmla="*/ 317972 h 3479356"/>
              <a:gd name="connsiteX12" fmla="*/ 2170709 w 9098705"/>
              <a:gd name="connsiteY12" fmla="*/ 167341 h 3479356"/>
              <a:gd name="connsiteX13" fmla="*/ 2468364 w 9098705"/>
              <a:gd name="connsiteY13" fmla="*/ 298922 h 3479356"/>
              <a:gd name="connsiteX14" fmla="*/ 2719349 w 9098705"/>
              <a:gd name="connsiteY14" fmla="*/ 141216 h 3479356"/>
              <a:gd name="connsiteX15" fmla="*/ 2997002 w 9098705"/>
              <a:gd name="connsiteY15" fmla="*/ 291778 h 3479356"/>
              <a:gd name="connsiteX16" fmla="*/ 3267989 w 9098705"/>
              <a:gd name="connsiteY16" fmla="*/ 128153 h 3479356"/>
              <a:gd name="connsiteX17" fmla="*/ 3563739 w 9098705"/>
              <a:gd name="connsiteY17" fmla="*/ 256059 h 3479356"/>
              <a:gd name="connsiteX18" fmla="*/ 3803566 w 9098705"/>
              <a:gd name="connsiteY18" fmla="*/ 115090 h 3479356"/>
              <a:gd name="connsiteX19" fmla="*/ 4082852 w 9098705"/>
              <a:gd name="connsiteY19" fmla="*/ 248915 h 3479356"/>
              <a:gd name="connsiteX20" fmla="*/ 4339143 w 9098705"/>
              <a:gd name="connsiteY20" fmla="*/ 115090 h 3479356"/>
              <a:gd name="connsiteX21" fmla="*/ 4632921 w 9098705"/>
              <a:gd name="connsiteY21" fmla="*/ 256059 h 3479356"/>
              <a:gd name="connsiteX22" fmla="*/ 4793573 w 9098705"/>
              <a:gd name="connsiteY22" fmla="*/ 185949 h 3479356"/>
              <a:gd name="connsiteX23" fmla="*/ 4926972 w 9098705"/>
              <a:gd name="connsiteY23" fmla="*/ 128153 h 3479356"/>
              <a:gd name="connsiteX24" fmla="*/ 5278239 w 9098705"/>
              <a:gd name="connsiteY24" fmla="*/ 287015 h 3479356"/>
              <a:gd name="connsiteX25" fmla="*/ 5589980 w 9098705"/>
              <a:gd name="connsiteY25" fmla="*/ 125772 h 3479356"/>
              <a:gd name="connsiteX26" fmla="*/ 5885187 w 9098705"/>
              <a:gd name="connsiteY26" fmla="*/ 275790 h 3479356"/>
              <a:gd name="connsiteX27" fmla="*/ 6140638 w 9098705"/>
              <a:gd name="connsiteY27" fmla="*/ 124615 h 3479356"/>
              <a:gd name="connsiteX28" fmla="*/ 6415684 w 9098705"/>
              <a:gd name="connsiteY28" fmla="*/ 237803 h 3479356"/>
              <a:gd name="connsiteX29" fmla="*/ 6672065 w 9098705"/>
              <a:gd name="connsiteY29" fmla="*/ 125090 h 3479356"/>
              <a:gd name="connsiteX30" fmla="*/ 6955434 w 9098705"/>
              <a:gd name="connsiteY30" fmla="*/ 253678 h 3479356"/>
              <a:gd name="connsiteX31" fmla="*/ 7221953 w 9098705"/>
              <a:gd name="connsiteY31" fmla="*/ 113933 h 3479356"/>
              <a:gd name="connsiteX32" fmla="*/ 7463843 w 9098705"/>
              <a:gd name="connsiteY32" fmla="*/ 259189 h 3479356"/>
              <a:gd name="connsiteX33" fmla="*/ 7816766 w 9098705"/>
              <a:gd name="connsiteY33" fmla="*/ 105202 h 3479356"/>
              <a:gd name="connsiteX34" fmla="*/ 8026203 w 9098705"/>
              <a:gd name="connsiteY34" fmla="*/ 238597 h 3479356"/>
              <a:gd name="connsiteX35" fmla="*/ 8339712 w 9098705"/>
              <a:gd name="connsiteY35" fmla="*/ 134934 h 3479356"/>
              <a:gd name="connsiteX36" fmla="*/ 8552459 w 9098705"/>
              <a:gd name="connsiteY36" fmla="*/ 269553 h 3479356"/>
              <a:gd name="connsiteX37" fmla="*/ 8788202 w 9098705"/>
              <a:gd name="connsiteY37" fmla="*/ 108422 h 3479356"/>
              <a:gd name="connsiteX38" fmla="*/ 9051296 w 9098705"/>
              <a:gd name="connsiteY38" fmla="*/ 171014 h 3479356"/>
              <a:gd name="connsiteX0" fmla="*/ 8836856 w 8878211"/>
              <a:gd name="connsiteY0" fmla="*/ 195177 h 3504318"/>
              <a:gd name="connsiteX1" fmla="*/ 8877775 w 8878211"/>
              <a:gd name="connsiteY1" fmla="*/ 3135650 h 3504318"/>
              <a:gd name="connsiteX2" fmla="*/ 1004609 w 8878211"/>
              <a:gd name="connsiteY2" fmla="*/ 3136835 h 3504318"/>
              <a:gd name="connsiteX3" fmla="*/ 29975 w 8878211"/>
              <a:gd name="connsiteY3" fmla="*/ 188103 h 3504318"/>
              <a:gd name="connsiteX4" fmla="*/ 278577 w 8878211"/>
              <a:gd name="connsiteY4" fmla="*/ 288728 h 3504318"/>
              <a:gd name="connsiteX5" fmla="*/ 510851 w 8878211"/>
              <a:gd name="connsiteY5" fmla="*/ 194021 h 3504318"/>
              <a:gd name="connsiteX6" fmla="*/ 716727 w 8878211"/>
              <a:gd name="connsiteY6" fmla="*/ 288729 h 3504318"/>
              <a:gd name="connsiteX7" fmla="*/ 971521 w 8878211"/>
              <a:gd name="connsiteY7" fmla="*/ 195859 h 3504318"/>
              <a:gd name="connsiteX8" fmla="*/ 1150115 w 8878211"/>
              <a:gd name="connsiteY8" fmla="*/ 283965 h 3504318"/>
              <a:gd name="connsiteX9" fmla="*/ 1349324 w 8878211"/>
              <a:gd name="connsiteY9" fmla="*/ 201166 h 3504318"/>
              <a:gd name="connsiteX10" fmla="*/ 1683514 w 8878211"/>
              <a:gd name="connsiteY10" fmla="*/ 338734 h 3504318"/>
              <a:gd name="connsiteX11" fmla="*/ 1950215 w 8878211"/>
              <a:gd name="connsiteY11" fmla="*/ 188103 h 3504318"/>
              <a:gd name="connsiteX12" fmla="*/ 2247870 w 8878211"/>
              <a:gd name="connsiteY12" fmla="*/ 319684 h 3504318"/>
              <a:gd name="connsiteX13" fmla="*/ 2498855 w 8878211"/>
              <a:gd name="connsiteY13" fmla="*/ 161978 h 3504318"/>
              <a:gd name="connsiteX14" fmla="*/ 2776508 w 8878211"/>
              <a:gd name="connsiteY14" fmla="*/ 312540 h 3504318"/>
              <a:gd name="connsiteX15" fmla="*/ 3047495 w 8878211"/>
              <a:gd name="connsiteY15" fmla="*/ 148915 h 3504318"/>
              <a:gd name="connsiteX16" fmla="*/ 3343245 w 8878211"/>
              <a:gd name="connsiteY16" fmla="*/ 276821 h 3504318"/>
              <a:gd name="connsiteX17" fmla="*/ 3583072 w 8878211"/>
              <a:gd name="connsiteY17" fmla="*/ 135852 h 3504318"/>
              <a:gd name="connsiteX18" fmla="*/ 3862358 w 8878211"/>
              <a:gd name="connsiteY18" fmla="*/ 269677 h 3504318"/>
              <a:gd name="connsiteX19" fmla="*/ 4118649 w 8878211"/>
              <a:gd name="connsiteY19" fmla="*/ 135852 h 3504318"/>
              <a:gd name="connsiteX20" fmla="*/ 4412427 w 8878211"/>
              <a:gd name="connsiteY20" fmla="*/ 276821 h 3504318"/>
              <a:gd name="connsiteX21" fmla="*/ 4573079 w 8878211"/>
              <a:gd name="connsiteY21" fmla="*/ 206711 h 3504318"/>
              <a:gd name="connsiteX22" fmla="*/ 4706478 w 8878211"/>
              <a:gd name="connsiteY22" fmla="*/ 148915 h 3504318"/>
              <a:gd name="connsiteX23" fmla="*/ 5057745 w 8878211"/>
              <a:gd name="connsiteY23" fmla="*/ 307777 h 3504318"/>
              <a:gd name="connsiteX24" fmla="*/ 5369486 w 8878211"/>
              <a:gd name="connsiteY24" fmla="*/ 146534 h 3504318"/>
              <a:gd name="connsiteX25" fmla="*/ 5664693 w 8878211"/>
              <a:gd name="connsiteY25" fmla="*/ 296552 h 3504318"/>
              <a:gd name="connsiteX26" fmla="*/ 5920144 w 8878211"/>
              <a:gd name="connsiteY26" fmla="*/ 145377 h 3504318"/>
              <a:gd name="connsiteX27" fmla="*/ 6195190 w 8878211"/>
              <a:gd name="connsiteY27" fmla="*/ 258565 h 3504318"/>
              <a:gd name="connsiteX28" fmla="*/ 6451571 w 8878211"/>
              <a:gd name="connsiteY28" fmla="*/ 145852 h 3504318"/>
              <a:gd name="connsiteX29" fmla="*/ 6734940 w 8878211"/>
              <a:gd name="connsiteY29" fmla="*/ 274440 h 3504318"/>
              <a:gd name="connsiteX30" fmla="*/ 7001459 w 8878211"/>
              <a:gd name="connsiteY30" fmla="*/ 134695 h 3504318"/>
              <a:gd name="connsiteX31" fmla="*/ 7243349 w 8878211"/>
              <a:gd name="connsiteY31" fmla="*/ 279951 h 3504318"/>
              <a:gd name="connsiteX32" fmla="*/ 7596272 w 8878211"/>
              <a:gd name="connsiteY32" fmla="*/ 125964 h 3504318"/>
              <a:gd name="connsiteX33" fmla="*/ 7805709 w 8878211"/>
              <a:gd name="connsiteY33" fmla="*/ 259359 h 3504318"/>
              <a:gd name="connsiteX34" fmla="*/ 8119218 w 8878211"/>
              <a:gd name="connsiteY34" fmla="*/ 155696 h 3504318"/>
              <a:gd name="connsiteX35" fmla="*/ 8331965 w 8878211"/>
              <a:gd name="connsiteY35" fmla="*/ 290315 h 3504318"/>
              <a:gd name="connsiteX36" fmla="*/ 8567708 w 8878211"/>
              <a:gd name="connsiteY36" fmla="*/ 129184 h 3504318"/>
              <a:gd name="connsiteX37" fmla="*/ 8830802 w 8878211"/>
              <a:gd name="connsiteY37" fmla="*/ 191776 h 3504318"/>
              <a:gd name="connsiteX0" fmla="*/ 8702128 w 8743483"/>
              <a:gd name="connsiteY0" fmla="*/ 152022 h 3454891"/>
              <a:gd name="connsiteX1" fmla="*/ 8743047 w 8743483"/>
              <a:gd name="connsiteY1" fmla="*/ 3092495 h 3454891"/>
              <a:gd name="connsiteX2" fmla="*/ 869881 w 8743483"/>
              <a:gd name="connsiteY2" fmla="*/ 3093680 h 3454891"/>
              <a:gd name="connsiteX3" fmla="*/ 143849 w 8743483"/>
              <a:gd name="connsiteY3" fmla="*/ 245573 h 3454891"/>
              <a:gd name="connsiteX4" fmla="*/ 376123 w 8743483"/>
              <a:gd name="connsiteY4" fmla="*/ 150866 h 3454891"/>
              <a:gd name="connsiteX5" fmla="*/ 581999 w 8743483"/>
              <a:gd name="connsiteY5" fmla="*/ 245574 h 3454891"/>
              <a:gd name="connsiteX6" fmla="*/ 836793 w 8743483"/>
              <a:gd name="connsiteY6" fmla="*/ 152704 h 3454891"/>
              <a:gd name="connsiteX7" fmla="*/ 1015387 w 8743483"/>
              <a:gd name="connsiteY7" fmla="*/ 240810 h 3454891"/>
              <a:gd name="connsiteX8" fmla="*/ 1214596 w 8743483"/>
              <a:gd name="connsiteY8" fmla="*/ 158011 h 3454891"/>
              <a:gd name="connsiteX9" fmla="*/ 1548786 w 8743483"/>
              <a:gd name="connsiteY9" fmla="*/ 295579 h 3454891"/>
              <a:gd name="connsiteX10" fmla="*/ 1815487 w 8743483"/>
              <a:gd name="connsiteY10" fmla="*/ 144948 h 3454891"/>
              <a:gd name="connsiteX11" fmla="*/ 2113142 w 8743483"/>
              <a:gd name="connsiteY11" fmla="*/ 276529 h 3454891"/>
              <a:gd name="connsiteX12" fmla="*/ 2364127 w 8743483"/>
              <a:gd name="connsiteY12" fmla="*/ 118823 h 3454891"/>
              <a:gd name="connsiteX13" fmla="*/ 2641780 w 8743483"/>
              <a:gd name="connsiteY13" fmla="*/ 269385 h 3454891"/>
              <a:gd name="connsiteX14" fmla="*/ 2912767 w 8743483"/>
              <a:gd name="connsiteY14" fmla="*/ 105760 h 3454891"/>
              <a:gd name="connsiteX15" fmla="*/ 3208517 w 8743483"/>
              <a:gd name="connsiteY15" fmla="*/ 233666 h 3454891"/>
              <a:gd name="connsiteX16" fmla="*/ 3448344 w 8743483"/>
              <a:gd name="connsiteY16" fmla="*/ 92697 h 3454891"/>
              <a:gd name="connsiteX17" fmla="*/ 3727630 w 8743483"/>
              <a:gd name="connsiteY17" fmla="*/ 226522 h 3454891"/>
              <a:gd name="connsiteX18" fmla="*/ 3983921 w 8743483"/>
              <a:gd name="connsiteY18" fmla="*/ 92697 h 3454891"/>
              <a:gd name="connsiteX19" fmla="*/ 4277699 w 8743483"/>
              <a:gd name="connsiteY19" fmla="*/ 233666 h 3454891"/>
              <a:gd name="connsiteX20" fmla="*/ 4438351 w 8743483"/>
              <a:gd name="connsiteY20" fmla="*/ 163556 h 3454891"/>
              <a:gd name="connsiteX21" fmla="*/ 4571750 w 8743483"/>
              <a:gd name="connsiteY21" fmla="*/ 105760 h 3454891"/>
              <a:gd name="connsiteX22" fmla="*/ 4923017 w 8743483"/>
              <a:gd name="connsiteY22" fmla="*/ 264622 h 3454891"/>
              <a:gd name="connsiteX23" fmla="*/ 5234758 w 8743483"/>
              <a:gd name="connsiteY23" fmla="*/ 103379 h 3454891"/>
              <a:gd name="connsiteX24" fmla="*/ 5529965 w 8743483"/>
              <a:gd name="connsiteY24" fmla="*/ 253397 h 3454891"/>
              <a:gd name="connsiteX25" fmla="*/ 5785416 w 8743483"/>
              <a:gd name="connsiteY25" fmla="*/ 102222 h 3454891"/>
              <a:gd name="connsiteX26" fmla="*/ 6060462 w 8743483"/>
              <a:gd name="connsiteY26" fmla="*/ 215410 h 3454891"/>
              <a:gd name="connsiteX27" fmla="*/ 6316843 w 8743483"/>
              <a:gd name="connsiteY27" fmla="*/ 102697 h 3454891"/>
              <a:gd name="connsiteX28" fmla="*/ 6600212 w 8743483"/>
              <a:gd name="connsiteY28" fmla="*/ 231285 h 3454891"/>
              <a:gd name="connsiteX29" fmla="*/ 6866731 w 8743483"/>
              <a:gd name="connsiteY29" fmla="*/ 91540 h 3454891"/>
              <a:gd name="connsiteX30" fmla="*/ 7108621 w 8743483"/>
              <a:gd name="connsiteY30" fmla="*/ 236796 h 3454891"/>
              <a:gd name="connsiteX31" fmla="*/ 7461544 w 8743483"/>
              <a:gd name="connsiteY31" fmla="*/ 82809 h 3454891"/>
              <a:gd name="connsiteX32" fmla="*/ 7670981 w 8743483"/>
              <a:gd name="connsiteY32" fmla="*/ 216204 h 3454891"/>
              <a:gd name="connsiteX33" fmla="*/ 7984490 w 8743483"/>
              <a:gd name="connsiteY33" fmla="*/ 112541 h 3454891"/>
              <a:gd name="connsiteX34" fmla="*/ 8197237 w 8743483"/>
              <a:gd name="connsiteY34" fmla="*/ 247160 h 3454891"/>
              <a:gd name="connsiteX35" fmla="*/ 8432980 w 8743483"/>
              <a:gd name="connsiteY35" fmla="*/ 86029 h 3454891"/>
              <a:gd name="connsiteX36" fmla="*/ 8696074 w 8743483"/>
              <a:gd name="connsiteY36" fmla="*/ 148621 h 3454891"/>
              <a:gd name="connsiteX0" fmla="*/ 8596917 w 8638272"/>
              <a:gd name="connsiteY0" fmla="*/ 191981 h 3500752"/>
              <a:gd name="connsiteX1" fmla="*/ 8637836 w 8638272"/>
              <a:gd name="connsiteY1" fmla="*/ 3132454 h 3500752"/>
              <a:gd name="connsiteX2" fmla="*/ 764670 w 8638272"/>
              <a:gd name="connsiteY2" fmla="*/ 3133639 h 3500752"/>
              <a:gd name="connsiteX3" fmla="*/ 270912 w 8638272"/>
              <a:gd name="connsiteY3" fmla="*/ 190825 h 3500752"/>
              <a:gd name="connsiteX4" fmla="*/ 476788 w 8638272"/>
              <a:gd name="connsiteY4" fmla="*/ 285533 h 3500752"/>
              <a:gd name="connsiteX5" fmla="*/ 731582 w 8638272"/>
              <a:gd name="connsiteY5" fmla="*/ 192663 h 3500752"/>
              <a:gd name="connsiteX6" fmla="*/ 910176 w 8638272"/>
              <a:gd name="connsiteY6" fmla="*/ 280769 h 3500752"/>
              <a:gd name="connsiteX7" fmla="*/ 1109385 w 8638272"/>
              <a:gd name="connsiteY7" fmla="*/ 197970 h 3500752"/>
              <a:gd name="connsiteX8" fmla="*/ 1443575 w 8638272"/>
              <a:gd name="connsiteY8" fmla="*/ 335538 h 3500752"/>
              <a:gd name="connsiteX9" fmla="*/ 1710276 w 8638272"/>
              <a:gd name="connsiteY9" fmla="*/ 184907 h 3500752"/>
              <a:gd name="connsiteX10" fmla="*/ 2007931 w 8638272"/>
              <a:gd name="connsiteY10" fmla="*/ 316488 h 3500752"/>
              <a:gd name="connsiteX11" fmla="*/ 2258916 w 8638272"/>
              <a:gd name="connsiteY11" fmla="*/ 158782 h 3500752"/>
              <a:gd name="connsiteX12" fmla="*/ 2536569 w 8638272"/>
              <a:gd name="connsiteY12" fmla="*/ 309344 h 3500752"/>
              <a:gd name="connsiteX13" fmla="*/ 2807556 w 8638272"/>
              <a:gd name="connsiteY13" fmla="*/ 145719 h 3500752"/>
              <a:gd name="connsiteX14" fmla="*/ 3103306 w 8638272"/>
              <a:gd name="connsiteY14" fmla="*/ 273625 h 3500752"/>
              <a:gd name="connsiteX15" fmla="*/ 3343133 w 8638272"/>
              <a:gd name="connsiteY15" fmla="*/ 132656 h 3500752"/>
              <a:gd name="connsiteX16" fmla="*/ 3622419 w 8638272"/>
              <a:gd name="connsiteY16" fmla="*/ 266481 h 3500752"/>
              <a:gd name="connsiteX17" fmla="*/ 3878710 w 8638272"/>
              <a:gd name="connsiteY17" fmla="*/ 132656 h 3500752"/>
              <a:gd name="connsiteX18" fmla="*/ 4172488 w 8638272"/>
              <a:gd name="connsiteY18" fmla="*/ 273625 h 3500752"/>
              <a:gd name="connsiteX19" fmla="*/ 4333140 w 8638272"/>
              <a:gd name="connsiteY19" fmla="*/ 203515 h 3500752"/>
              <a:gd name="connsiteX20" fmla="*/ 4466539 w 8638272"/>
              <a:gd name="connsiteY20" fmla="*/ 145719 h 3500752"/>
              <a:gd name="connsiteX21" fmla="*/ 4817806 w 8638272"/>
              <a:gd name="connsiteY21" fmla="*/ 304581 h 3500752"/>
              <a:gd name="connsiteX22" fmla="*/ 5129547 w 8638272"/>
              <a:gd name="connsiteY22" fmla="*/ 143338 h 3500752"/>
              <a:gd name="connsiteX23" fmla="*/ 5424754 w 8638272"/>
              <a:gd name="connsiteY23" fmla="*/ 293356 h 3500752"/>
              <a:gd name="connsiteX24" fmla="*/ 5680205 w 8638272"/>
              <a:gd name="connsiteY24" fmla="*/ 142181 h 3500752"/>
              <a:gd name="connsiteX25" fmla="*/ 5955251 w 8638272"/>
              <a:gd name="connsiteY25" fmla="*/ 255369 h 3500752"/>
              <a:gd name="connsiteX26" fmla="*/ 6211632 w 8638272"/>
              <a:gd name="connsiteY26" fmla="*/ 142656 h 3500752"/>
              <a:gd name="connsiteX27" fmla="*/ 6495001 w 8638272"/>
              <a:gd name="connsiteY27" fmla="*/ 271244 h 3500752"/>
              <a:gd name="connsiteX28" fmla="*/ 6761520 w 8638272"/>
              <a:gd name="connsiteY28" fmla="*/ 131499 h 3500752"/>
              <a:gd name="connsiteX29" fmla="*/ 7003410 w 8638272"/>
              <a:gd name="connsiteY29" fmla="*/ 276755 h 3500752"/>
              <a:gd name="connsiteX30" fmla="*/ 7356333 w 8638272"/>
              <a:gd name="connsiteY30" fmla="*/ 122768 h 3500752"/>
              <a:gd name="connsiteX31" fmla="*/ 7565770 w 8638272"/>
              <a:gd name="connsiteY31" fmla="*/ 256163 h 3500752"/>
              <a:gd name="connsiteX32" fmla="*/ 7879279 w 8638272"/>
              <a:gd name="connsiteY32" fmla="*/ 152500 h 3500752"/>
              <a:gd name="connsiteX33" fmla="*/ 8092026 w 8638272"/>
              <a:gd name="connsiteY33" fmla="*/ 287119 h 3500752"/>
              <a:gd name="connsiteX34" fmla="*/ 8327769 w 8638272"/>
              <a:gd name="connsiteY34" fmla="*/ 125988 h 3500752"/>
              <a:gd name="connsiteX35" fmla="*/ 8590863 w 8638272"/>
              <a:gd name="connsiteY35" fmla="*/ 188580 h 3500752"/>
              <a:gd name="connsiteX0" fmla="*/ 8520105 w 8561460"/>
              <a:gd name="connsiteY0" fmla="*/ 146737 h 3449606"/>
              <a:gd name="connsiteX1" fmla="*/ 8561024 w 8561460"/>
              <a:gd name="connsiteY1" fmla="*/ 3087210 h 3449606"/>
              <a:gd name="connsiteX2" fmla="*/ 687858 w 8561460"/>
              <a:gd name="connsiteY2" fmla="*/ 3088395 h 3449606"/>
              <a:gd name="connsiteX3" fmla="*/ 399976 w 8561460"/>
              <a:gd name="connsiteY3" fmla="*/ 240289 h 3449606"/>
              <a:gd name="connsiteX4" fmla="*/ 654770 w 8561460"/>
              <a:gd name="connsiteY4" fmla="*/ 147419 h 3449606"/>
              <a:gd name="connsiteX5" fmla="*/ 833364 w 8561460"/>
              <a:gd name="connsiteY5" fmla="*/ 235525 h 3449606"/>
              <a:gd name="connsiteX6" fmla="*/ 1032573 w 8561460"/>
              <a:gd name="connsiteY6" fmla="*/ 152726 h 3449606"/>
              <a:gd name="connsiteX7" fmla="*/ 1366763 w 8561460"/>
              <a:gd name="connsiteY7" fmla="*/ 290294 h 3449606"/>
              <a:gd name="connsiteX8" fmla="*/ 1633464 w 8561460"/>
              <a:gd name="connsiteY8" fmla="*/ 139663 h 3449606"/>
              <a:gd name="connsiteX9" fmla="*/ 1931119 w 8561460"/>
              <a:gd name="connsiteY9" fmla="*/ 271244 h 3449606"/>
              <a:gd name="connsiteX10" fmla="*/ 2182104 w 8561460"/>
              <a:gd name="connsiteY10" fmla="*/ 113538 h 3449606"/>
              <a:gd name="connsiteX11" fmla="*/ 2459757 w 8561460"/>
              <a:gd name="connsiteY11" fmla="*/ 264100 h 3449606"/>
              <a:gd name="connsiteX12" fmla="*/ 2730744 w 8561460"/>
              <a:gd name="connsiteY12" fmla="*/ 100475 h 3449606"/>
              <a:gd name="connsiteX13" fmla="*/ 3026494 w 8561460"/>
              <a:gd name="connsiteY13" fmla="*/ 228381 h 3449606"/>
              <a:gd name="connsiteX14" fmla="*/ 3266321 w 8561460"/>
              <a:gd name="connsiteY14" fmla="*/ 87412 h 3449606"/>
              <a:gd name="connsiteX15" fmla="*/ 3545607 w 8561460"/>
              <a:gd name="connsiteY15" fmla="*/ 221237 h 3449606"/>
              <a:gd name="connsiteX16" fmla="*/ 3801898 w 8561460"/>
              <a:gd name="connsiteY16" fmla="*/ 87412 h 3449606"/>
              <a:gd name="connsiteX17" fmla="*/ 4095676 w 8561460"/>
              <a:gd name="connsiteY17" fmla="*/ 228381 h 3449606"/>
              <a:gd name="connsiteX18" fmla="*/ 4256328 w 8561460"/>
              <a:gd name="connsiteY18" fmla="*/ 158271 h 3449606"/>
              <a:gd name="connsiteX19" fmla="*/ 4389727 w 8561460"/>
              <a:gd name="connsiteY19" fmla="*/ 100475 h 3449606"/>
              <a:gd name="connsiteX20" fmla="*/ 4740994 w 8561460"/>
              <a:gd name="connsiteY20" fmla="*/ 259337 h 3449606"/>
              <a:gd name="connsiteX21" fmla="*/ 5052735 w 8561460"/>
              <a:gd name="connsiteY21" fmla="*/ 98094 h 3449606"/>
              <a:gd name="connsiteX22" fmla="*/ 5347942 w 8561460"/>
              <a:gd name="connsiteY22" fmla="*/ 248112 h 3449606"/>
              <a:gd name="connsiteX23" fmla="*/ 5603393 w 8561460"/>
              <a:gd name="connsiteY23" fmla="*/ 96937 h 3449606"/>
              <a:gd name="connsiteX24" fmla="*/ 5878439 w 8561460"/>
              <a:gd name="connsiteY24" fmla="*/ 210125 h 3449606"/>
              <a:gd name="connsiteX25" fmla="*/ 6134820 w 8561460"/>
              <a:gd name="connsiteY25" fmla="*/ 97412 h 3449606"/>
              <a:gd name="connsiteX26" fmla="*/ 6418189 w 8561460"/>
              <a:gd name="connsiteY26" fmla="*/ 226000 h 3449606"/>
              <a:gd name="connsiteX27" fmla="*/ 6684708 w 8561460"/>
              <a:gd name="connsiteY27" fmla="*/ 86255 h 3449606"/>
              <a:gd name="connsiteX28" fmla="*/ 6926598 w 8561460"/>
              <a:gd name="connsiteY28" fmla="*/ 231511 h 3449606"/>
              <a:gd name="connsiteX29" fmla="*/ 7279521 w 8561460"/>
              <a:gd name="connsiteY29" fmla="*/ 77524 h 3449606"/>
              <a:gd name="connsiteX30" fmla="*/ 7488958 w 8561460"/>
              <a:gd name="connsiteY30" fmla="*/ 210919 h 3449606"/>
              <a:gd name="connsiteX31" fmla="*/ 7802467 w 8561460"/>
              <a:gd name="connsiteY31" fmla="*/ 107256 h 3449606"/>
              <a:gd name="connsiteX32" fmla="*/ 8015214 w 8561460"/>
              <a:gd name="connsiteY32" fmla="*/ 241875 h 3449606"/>
              <a:gd name="connsiteX33" fmla="*/ 8250957 w 8561460"/>
              <a:gd name="connsiteY33" fmla="*/ 80744 h 3449606"/>
              <a:gd name="connsiteX34" fmla="*/ 8514051 w 8561460"/>
              <a:gd name="connsiteY34" fmla="*/ 143336 h 3449606"/>
              <a:gd name="connsiteX0" fmla="*/ 8432164 w 8473519"/>
              <a:gd name="connsiteY0" fmla="*/ 190155 h 3498811"/>
              <a:gd name="connsiteX1" fmla="*/ 8473083 w 8473519"/>
              <a:gd name="connsiteY1" fmla="*/ 3130628 h 3498811"/>
              <a:gd name="connsiteX2" fmla="*/ 599917 w 8473519"/>
              <a:gd name="connsiteY2" fmla="*/ 3131813 h 3498811"/>
              <a:gd name="connsiteX3" fmla="*/ 566829 w 8473519"/>
              <a:gd name="connsiteY3" fmla="*/ 190837 h 3498811"/>
              <a:gd name="connsiteX4" fmla="*/ 745423 w 8473519"/>
              <a:gd name="connsiteY4" fmla="*/ 278943 h 3498811"/>
              <a:gd name="connsiteX5" fmla="*/ 944632 w 8473519"/>
              <a:gd name="connsiteY5" fmla="*/ 196144 h 3498811"/>
              <a:gd name="connsiteX6" fmla="*/ 1278822 w 8473519"/>
              <a:gd name="connsiteY6" fmla="*/ 333712 h 3498811"/>
              <a:gd name="connsiteX7" fmla="*/ 1545523 w 8473519"/>
              <a:gd name="connsiteY7" fmla="*/ 183081 h 3498811"/>
              <a:gd name="connsiteX8" fmla="*/ 1843178 w 8473519"/>
              <a:gd name="connsiteY8" fmla="*/ 314662 h 3498811"/>
              <a:gd name="connsiteX9" fmla="*/ 2094163 w 8473519"/>
              <a:gd name="connsiteY9" fmla="*/ 156956 h 3498811"/>
              <a:gd name="connsiteX10" fmla="*/ 2371816 w 8473519"/>
              <a:gd name="connsiteY10" fmla="*/ 307518 h 3498811"/>
              <a:gd name="connsiteX11" fmla="*/ 2642803 w 8473519"/>
              <a:gd name="connsiteY11" fmla="*/ 143893 h 3498811"/>
              <a:gd name="connsiteX12" fmla="*/ 2938553 w 8473519"/>
              <a:gd name="connsiteY12" fmla="*/ 271799 h 3498811"/>
              <a:gd name="connsiteX13" fmla="*/ 3178380 w 8473519"/>
              <a:gd name="connsiteY13" fmla="*/ 130830 h 3498811"/>
              <a:gd name="connsiteX14" fmla="*/ 3457666 w 8473519"/>
              <a:gd name="connsiteY14" fmla="*/ 264655 h 3498811"/>
              <a:gd name="connsiteX15" fmla="*/ 3713957 w 8473519"/>
              <a:gd name="connsiteY15" fmla="*/ 130830 h 3498811"/>
              <a:gd name="connsiteX16" fmla="*/ 4007735 w 8473519"/>
              <a:gd name="connsiteY16" fmla="*/ 271799 h 3498811"/>
              <a:gd name="connsiteX17" fmla="*/ 4168387 w 8473519"/>
              <a:gd name="connsiteY17" fmla="*/ 201689 h 3498811"/>
              <a:gd name="connsiteX18" fmla="*/ 4301786 w 8473519"/>
              <a:gd name="connsiteY18" fmla="*/ 143893 h 3498811"/>
              <a:gd name="connsiteX19" fmla="*/ 4653053 w 8473519"/>
              <a:gd name="connsiteY19" fmla="*/ 302755 h 3498811"/>
              <a:gd name="connsiteX20" fmla="*/ 4964794 w 8473519"/>
              <a:gd name="connsiteY20" fmla="*/ 141512 h 3498811"/>
              <a:gd name="connsiteX21" fmla="*/ 5260001 w 8473519"/>
              <a:gd name="connsiteY21" fmla="*/ 291530 h 3498811"/>
              <a:gd name="connsiteX22" fmla="*/ 5515452 w 8473519"/>
              <a:gd name="connsiteY22" fmla="*/ 140355 h 3498811"/>
              <a:gd name="connsiteX23" fmla="*/ 5790498 w 8473519"/>
              <a:gd name="connsiteY23" fmla="*/ 253543 h 3498811"/>
              <a:gd name="connsiteX24" fmla="*/ 6046879 w 8473519"/>
              <a:gd name="connsiteY24" fmla="*/ 140830 h 3498811"/>
              <a:gd name="connsiteX25" fmla="*/ 6330248 w 8473519"/>
              <a:gd name="connsiteY25" fmla="*/ 269418 h 3498811"/>
              <a:gd name="connsiteX26" fmla="*/ 6596767 w 8473519"/>
              <a:gd name="connsiteY26" fmla="*/ 129673 h 3498811"/>
              <a:gd name="connsiteX27" fmla="*/ 6838657 w 8473519"/>
              <a:gd name="connsiteY27" fmla="*/ 274929 h 3498811"/>
              <a:gd name="connsiteX28" fmla="*/ 7191580 w 8473519"/>
              <a:gd name="connsiteY28" fmla="*/ 120942 h 3498811"/>
              <a:gd name="connsiteX29" fmla="*/ 7401017 w 8473519"/>
              <a:gd name="connsiteY29" fmla="*/ 254337 h 3498811"/>
              <a:gd name="connsiteX30" fmla="*/ 7714526 w 8473519"/>
              <a:gd name="connsiteY30" fmla="*/ 150674 h 3498811"/>
              <a:gd name="connsiteX31" fmla="*/ 7927273 w 8473519"/>
              <a:gd name="connsiteY31" fmla="*/ 285293 h 3498811"/>
              <a:gd name="connsiteX32" fmla="*/ 8163016 w 8473519"/>
              <a:gd name="connsiteY32" fmla="*/ 124162 h 3498811"/>
              <a:gd name="connsiteX33" fmla="*/ 8426110 w 8473519"/>
              <a:gd name="connsiteY33" fmla="*/ 186754 h 3498811"/>
              <a:gd name="connsiteX0" fmla="*/ 8428102 w 8469457"/>
              <a:gd name="connsiteY0" fmla="*/ 70996 h 3379652"/>
              <a:gd name="connsiteX1" fmla="*/ 8469021 w 8469457"/>
              <a:gd name="connsiteY1" fmla="*/ 3011469 h 3379652"/>
              <a:gd name="connsiteX2" fmla="*/ 595855 w 8469457"/>
              <a:gd name="connsiteY2" fmla="*/ 3012654 h 3379652"/>
              <a:gd name="connsiteX3" fmla="*/ 562767 w 8469457"/>
              <a:gd name="connsiteY3" fmla="*/ 71678 h 3379652"/>
              <a:gd name="connsiteX4" fmla="*/ 741361 w 8469457"/>
              <a:gd name="connsiteY4" fmla="*/ 159784 h 3379652"/>
              <a:gd name="connsiteX5" fmla="*/ 940570 w 8469457"/>
              <a:gd name="connsiteY5" fmla="*/ 76985 h 3379652"/>
              <a:gd name="connsiteX6" fmla="*/ 1274760 w 8469457"/>
              <a:gd name="connsiteY6" fmla="*/ 214553 h 3379652"/>
              <a:gd name="connsiteX7" fmla="*/ 1541461 w 8469457"/>
              <a:gd name="connsiteY7" fmla="*/ 63922 h 3379652"/>
              <a:gd name="connsiteX8" fmla="*/ 1839116 w 8469457"/>
              <a:gd name="connsiteY8" fmla="*/ 195503 h 3379652"/>
              <a:gd name="connsiteX9" fmla="*/ 2090101 w 8469457"/>
              <a:gd name="connsiteY9" fmla="*/ 37797 h 3379652"/>
              <a:gd name="connsiteX10" fmla="*/ 2367754 w 8469457"/>
              <a:gd name="connsiteY10" fmla="*/ 188359 h 3379652"/>
              <a:gd name="connsiteX11" fmla="*/ 2638741 w 8469457"/>
              <a:gd name="connsiteY11" fmla="*/ 24734 h 3379652"/>
              <a:gd name="connsiteX12" fmla="*/ 2934491 w 8469457"/>
              <a:gd name="connsiteY12" fmla="*/ 152640 h 3379652"/>
              <a:gd name="connsiteX13" fmla="*/ 3174318 w 8469457"/>
              <a:gd name="connsiteY13" fmla="*/ 11671 h 3379652"/>
              <a:gd name="connsiteX14" fmla="*/ 3453604 w 8469457"/>
              <a:gd name="connsiteY14" fmla="*/ 145496 h 3379652"/>
              <a:gd name="connsiteX15" fmla="*/ 3709895 w 8469457"/>
              <a:gd name="connsiteY15" fmla="*/ 11671 h 3379652"/>
              <a:gd name="connsiteX16" fmla="*/ 4003673 w 8469457"/>
              <a:gd name="connsiteY16" fmla="*/ 152640 h 3379652"/>
              <a:gd name="connsiteX17" fmla="*/ 4164325 w 8469457"/>
              <a:gd name="connsiteY17" fmla="*/ 82530 h 3379652"/>
              <a:gd name="connsiteX18" fmla="*/ 4297724 w 8469457"/>
              <a:gd name="connsiteY18" fmla="*/ 24734 h 3379652"/>
              <a:gd name="connsiteX19" fmla="*/ 4648991 w 8469457"/>
              <a:gd name="connsiteY19" fmla="*/ 183596 h 3379652"/>
              <a:gd name="connsiteX20" fmla="*/ 4960732 w 8469457"/>
              <a:gd name="connsiteY20" fmla="*/ 22353 h 3379652"/>
              <a:gd name="connsiteX21" fmla="*/ 5255939 w 8469457"/>
              <a:gd name="connsiteY21" fmla="*/ 172371 h 3379652"/>
              <a:gd name="connsiteX22" fmla="*/ 5511390 w 8469457"/>
              <a:gd name="connsiteY22" fmla="*/ 21196 h 3379652"/>
              <a:gd name="connsiteX23" fmla="*/ 5786436 w 8469457"/>
              <a:gd name="connsiteY23" fmla="*/ 134384 h 3379652"/>
              <a:gd name="connsiteX24" fmla="*/ 6042817 w 8469457"/>
              <a:gd name="connsiteY24" fmla="*/ 21671 h 3379652"/>
              <a:gd name="connsiteX25" fmla="*/ 6326186 w 8469457"/>
              <a:gd name="connsiteY25" fmla="*/ 150259 h 3379652"/>
              <a:gd name="connsiteX26" fmla="*/ 6592705 w 8469457"/>
              <a:gd name="connsiteY26" fmla="*/ 10514 h 3379652"/>
              <a:gd name="connsiteX27" fmla="*/ 6834595 w 8469457"/>
              <a:gd name="connsiteY27" fmla="*/ 155770 h 3379652"/>
              <a:gd name="connsiteX28" fmla="*/ 7187518 w 8469457"/>
              <a:gd name="connsiteY28" fmla="*/ 1783 h 3379652"/>
              <a:gd name="connsiteX29" fmla="*/ 7396955 w 8469457"/>
              <a:gd name="connsiteY29" fmla="*/ 135178 h 3379652"/>
              <a:gd name="connsiteX30" fmla="*/ 7710464 w 8469457"/>
              <a:gd name="connsiteY30" fmla="*/ 31515 h 3379652"/>
              <a:gd name="connsiteX31" fmla="*/ 7923211 w 8469457"/>
              <a:gd name="connsiteY31" fmla="*/ 166134 h 3379652"/>
              <a:gd name="connsiteX32" fmla="*/ 8158954 w 8469457"/>
              <a:gd name="connsiteY32" fmla="*/ 5003 h 3379652"/>
              <a:gd name="connsiteX33" fmla="*/ 8422048 w 8469457"/>
              <a:gd name="connsiteY33" fmla="*/ 67595 h 3379652"/>
              <a:gd name="connsiteX0" fmla="*/ 7866283 w 7907638"/>
              <a:gd name="connsiteY0" fmla="*/ 70996 h 3379652"/>
              <a:gd name="connsiteX1" fmla="*/ 7907202 w 7907638"/>
              <a:gd name="connsiteY1" fmla="*/ 3011469 h 3379652"/>
              <a:gd name="connsiteX2" fmla="*/ 34036 w 7907638"/>
              <a:gd name="connsiteY2" fmla="*/ 3012654 h 3379652"/>
              <a:gd name="connsiteX3" fmla="*/ 948 w 7907638"/>
              <a:gd name="connsiteY3" fmla="*/ 71678 h 3379652"/>
              <a:gd name="connsiteX4" fmla="*/ 179542 w 7907638"/>
              <a:gd name="connsiteY4" fmla="*/ 159784 h 3379652"/>
              <a:gd name="connsiteX5" fmla="*/ 378751 w 7907638"/>
              <a:gd name="connsiteY5" fmla="*/ 76985 h 3379652"/>
              <a:gd name="connsiteX6" fmla="*/ 712941 w 7907638"/>
              <a:gd name="connsiteY6" fmla="*/ 214553 h 3379652"/>
              <a:gd name="connsiteX7" fmla="*/ 979642 w 7907638"/>
              <a:gd name="connsiteY7" fmla="*/ 63922 h 3379652"/>
              <a:gd name="connsiteX8" fmla="*/ 1277297 w 7907638"/>
              <a:gd name="connsiteY8" fmla="*/ 195503 h 3379652"/>
              <a:gd name="connsiteX9" fmla="*/ 1528282 w 7907638"/>
              <a:gd name="connsiteY9" fmla="*/ 37797 h 3379652"/>
              <a:gd name="connsiteX10" fmla="*/ 1805935 w 7907638"/>
              <a:gd name="connsiteY10" fmla="*/ 188359 h 3379652"/>
              <a:gd name="connsiteX11" fmla="*/ 2076922 w 7907638"/>
              <a:gd name="connsiteY11" fmla="*/ 24734 h 3379652"/>
              <a:gd name="connsiteX12" fmla="*/ 2372672 w 7907638"/>
              <a:gd name="connsiteY12" fmla="*/ 152640 h 3379652"/>
              <a:gd name="connsiteX13" fmla="*/ 2612499 w 7907638"/>
              <a:gd name="connsiteY13" fmla="*/ 11671 h 3379652"/>
              <a:gd name="connsiteX14" fmla="*/ 2891785 w 7907638"/>
              <a:gd name="connsiteY14" fmla="*/ 145496 h 3379652"/>
              <a:gd name="connsiteX15" fmla="*/ 3148076 w 7907638"/>
              <a:gd name="connsiteY15" fmla="*/ 11671 h 3379652"/>
              <a:gd name="connsiteX16" fmla="*/ 3441854 w 7907638"/>
              <a:gd name="connsiteY16" fmla="*/ 152640 h 3379652"/>
              <a:gd name="connsiteX17" fmla="*/ 3602506 w 7907638"/>
              <a:gd name="connsiteY17" fmla="*/ 82530 h 3379652"/>
              <a:gd name="connsiteX18" fmla="*/ 3735905 w 7907638"/>
              <a:gd name="connsiteY18" fmla="*/ 24734 h 3379652"/>
              <a:gd name="connsiteX19" fmla="*/ 4087172 w 7907638"/>
              <a:gd name="connsiteY19" fmla="*/ 183596 h 3379652"/>
              <a:gd name="connsiteX20" fmla="*/ 4398913 w 7907638"/>
              <a:gd name="connsiteY20" fmla="*/ 22353 h 3379652"/>
              <a:gd name="connsiteX21" fmla="*/ 4694120 w 7907638"/>
              <a:gd name="connsiteY21" fmla="*/ 172371 h 3379652"/>
              <a:gd name="connsiteX22" fmla="*/ 4949571 w 7907638"/>
              <a:gd name="connsiteY22" fmla="*/ 21196 h 3379652"/>
              <a:gd name="connsiteX23" fmla="*/ 5224617 w 7907638"/>
              <a:gd name="connsiteY23" fmla="*/ 134384 h 3379652"/>
              <a:gd name="connsiteX24" fmla="*/ 5480998 w 7907638"/>
              <a:gd name="connsiteY24" fmla="*/ 21671 h 3379652"/>
              <a:gd name="connsiteX25" fmla="*/ 5764367 w 7907638"/>
              <a:gd name="connsiteY25" fmla="*/ 150259 h 3379652"/>
              <a:gd name="connsiteX26" fmla="*/ 6030886 w 7907638"/>
              <a:gd name="connsiteY26" fmla="*/ 10514 h 3379652"/>
              <a:gd name="connsiteX27" fmla="*/ 6272776 w 7907638"/>
              <a:gd name="connsiteY27" fmla="*/ 155770 h 3379652"/>
              <a:gd name="connsiteX28" fmla="*/ 6625699 w 7907638"/>
              <a:gd name="connsiteY28" fmla="*/ 1783 h 3379652"/>
              <a:gd name="connsiteX29" fmla="*/ 6835136 w 7907638"/>
              <a:gd name="connsiteY29" fmla="*/ 135178 h 3379652"/>
              <a:gd name="connsiteX30" fmla="*/ 7148645 w 7907638"/>
              <a:gd name="connsiteY30" fmla="*/ 31515 h 3379652"/>
              <a:gd name="connsiteX31" fmla="*/ 7361392 w 7907638"/>
              <a:gd name="connsiteY31" fmla="*/ 166134 h 3379652"/>
              <a:gd name="connsiteX32" fmla="*/ 7597135 w 7907638"/>
              <a:gd name="connsiteY32" fmla="*/ 5003 h 3379652"/>
              <a:gd name="connsiteX33" fmla="*/ 7860229 w 7907638"/>
              <a:gd name="connsiteY33" fmla="*/ 67595 h 3379652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33" fmla="*/ 7860229 w 7907638"/>
              <a:gd name="connsiteY33" fmla="*/ 67595 h 3238350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31" fmla="*/ 7597135 w 7907202"/>
              <a:gd name="connsiteY31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0" fmla="*/ 7907202 w 7907202"/>
              <a:gd name="connsiteY0" fmla="*/ 3009686 h 3236567"/>
              <a:gd name="connsiteX1" fmla="*/ 34036 w 7907202"/>
              <a:gd name="connsiteY1" fmla="*/ 3010871 h 3236567"/>
              <a:gd name="connsiteX2" fmla="*/ 948 w 7907202"/>
              <a:gd name="connsiteY2" fmla="*/ 69895 h 3236567"/>
              <a:gd name="connsiteX3" fmla="*/ 179542 w 7907202"/>
              <a:gd name="connsiteY3" fmla="*/ 158001 h 3236567"/>
              <a:gd name="connsiteX4" fmla="*/ 378751 w 7907202"/>
              <a:gd name="connsiteY4" fmla="*/ 75202 h 3236567"/>
              <a:gd name="connsiteX5" fmla="*/ 712941 w 7907202"/>
              <a:gd name="connsiteY5" fmla="*/ 212770 h 3236567"/>
              <a:gd name="connsiteX6" fmla="*/ 979642 w 7907202"/>
              <a:gd name="connsiteY6" fmla="*/ 62139 h 3236567"/>
              <a:gd name="connsiteX7" fmla="*/ 1277297 w 7907202"/>
              <a:gd name="connsiteY7" fmla="*/ 193720 h 3236567"/>
              <a:gd name="connsiteX8" fmla="*/ 1528282 w 7907202"/>
              <a:gd name="connsiteY8" fmla="*/ 36014 h 3236567"/>
              <a:gd name="connsiteX9" fmla="*/ 1805935 w 7907202"/>
              <a:gd name="connsiteY9" fmla="*/ 186576 h 3236567"/>
              <a:gd name="connsiteX10" fmla="*/ 2076922 w 7907202"/>
              <a:gd name="connsiteY10" fmla="*/ 22951 h 3236567"/>
              <a:gd name="connsiteX11" fmla="*/ 2372672 w 7907202"/>
              <a:gd name="connsiteY11" fmla="*/ 150857 h 3236567"/>
              <a:gd name="connsiteX12" fmla="*/ 2612499 w 7907202"/>
              <a:gd name="connsiteY12" fmla="*/ 9888 h 3236567"/>
              <a:gd name="connsiteX13" fmla="*/ 2891785 w 7907202"/>
              <a:gd name="connsiteY13" fmla="*/ 143713 h 3236567"/>
              <a:gd name="connsiteX14" fmla="*/ 3148076 w 7907202"/>
              <a:gd name="connsiteY14" fmla="*/ 9888 h 3236567"/>
              <a:gd name="connsiteX15" fmla="*/ 3441854 w 7907202"/>
              <a:gd name="connsiteY15" fmla="*/ 150857 h 3236567"/>
              <a:gd name="connsiteX16" fmla="*/ 3602506 w 7907202"/>
              <a:gd name="connsiteY16" fmla="*/ 80747 h 3236567"/>
              <a:gd name="connsiteX17" fmla="*/ 3735905 w 7907202"/>
              <a:gd name="connsiteY17" fmla="*/ 22951 h 3236567"/>
              <a:gd name="connsiteX18" fmla="*/ 4087172 w 7907202"/>
              <a:gd name="connsiteY18" fmla="*/ 181813 h 3236567"/>
              <a:gd name="connsiteX19" fmla="*/ 4398913 w 7907202"/>
              <a:gd name="connsiteY19" fmla="*/ 20570 h 3236567"/>
              <a:gd name="connsiteX20" fmla="*/ 4694120 w 7907202"/>
              <a:gd name="connsiteY20" fmla="*/ 170588 h 3236567"/>
              <a:gd name="connsiteX21" fmla="*/ 4949571 w 7907202"/>
              <a:gd name="connsiteY21" fmla="*/ 19413 h 3236567"/>
              <a:gd name="connsiteX22" fmla="*/ 5224617 w 7907202"/>
              <a:gd name="connsiteY22" fmla="*/ 132601 h 3236567"/>
              <a:gd name="connsiteX23" fmla="*/ 5480998 w 7907202"/>
              <a:gd name="connsiteY23" fmla="*/ 19888 h 3236567"/>
              <a:gd name="connsiteX24" fmla="*/ 5764367 w 7907202"/>
              <a:gd name="connsiteY24" fmla="*/ 148476 h 3236567"/>
              <a:gd name="connsiteX25" fmla="*/ 6030886 w 7907202"/>
              <a:gd name="connsiteY25" fmla="*/ 8731 h 3236567"/>
              <a:gd name="connsiteX26" fmla="*/ 6272776 w 7907202"/>
              <a:gd name="connsiteY26" fmla="*/ 153987 h 3236567"/>
              <a:gd name="connsiteX27" fmla="*/ 6625699 w 7907202"/>
              <a:gd name="connsiteY27" fmla="*/ 0 h 3236567"/>
              <a:gd name="connsiteX0" fmla="*/ 6133509 w 6625699"/>
              <a:gd name="connsiteY0" fmla="*/ 2954322 h 3197642"/>
              <a:gd name="connsiteX1" fmla="*/ 34036 w 6625699"/>
              <a:gd name="connsiteY1" fmla="*/ 3010871 h 3197642"/>
              <a:gd name="connsiteX2" fmla="*/ 948 w 6625699"/>
              <a:gd name="connsiteY2" fmla="*/ 69895 h 3197642"/>
              <a:gd name="connsiteX3" fmla="*/ 179542 w 6625699"/>
              <a:gd name="connsiteY3" fmla="*/ 158001 h 3197642"/>
              <a:gd name="connsiteX4" fmla="*/ 378751 w 6625699"/>
              <a:gd name="connsiteY4" fmla="*/ 75202 h 3197642"/>
              <a:gd name="connsiteX5" fmla="*/ 712941 w 6625699"/>
              <a:gd name="connsiteY5" fmla="*/ 212770 h 3197642"/>
              <a:gd name="connsiteX6" fmla="*/ 979642 w 6625699"/>
              <a:gd name="connsiteY6" fmla="*/ 62139 h 3197642"/>
              <a:gd name="connsiteX7" fmla="*/ 1277297 w 6625699"/>
              <a:gd name="connsiteY7" fmla="*/ 193720 h 3197642"/>
              <a:gd name="connsiteX8" fmla="*/ 1528282 w 6625699"/>
              <a:gd name="connsiteY8" fmla="*/ 36014 h 3197642"/>
              <a:gd name="connsiteX9" fmla="*/ 1805935 w 6625699"/>
              <a:gd name="connsiteY9" fmla="*/ 186576 h 3197642"/>
              <a:gd name="connsiteX10" fmla="*/ 2076922 w 6625699"/>
              <a:gd name="connsiteY10" fmla="*/ 22951 h 3197642"/>
              <a:gd name="connsiteX11" fmla="*/ 2372672 w 6625699"/>
              <a:gd name="connsiteY11" fmla="*/ 150857 h 3197642"/>
              <a:gd name="connsiteX12" fmla="*/ 2612499 w 6625699"/>
              <a:gd name="connsiteY12" fmla="*/ 9888 h 3197642"/>
              <a:gd name="connsiteX13" fmla="*/ 2891785 w 6625699"/>
              <a:gd name="connsiteY13" fmla="*/ 143713 h 3197642"/>
              <a:gd name="connsiteX14" fmla="*/ 3148076 w 6625699"/>
              <a:gd name="connsiteY14" fmla="*/ 9888 h 3197642"/>
              <a:gd name="connsiteX15" fmla="*/ 3441854 w 6625699"/>
              <a:gd name="connsiteY15" fmla="*/ 150857 h 3197642"/>
              <a:gd name="connsiteX16" fmla="*/ 3602506 w 6625699"/>
              <a:gd name="connsiteY16" fmla="*/ 80747 h 3197642"/>
              <a:gd name="connsiteX17" fmla="*/ 3735905 w 6625699"/>
              <a:gd name="connsiteY17" fmla="*/ 22951 h 3197642"/>
              <a:gd name="connsiteX18" fmla="*/ 4087172 w 6625699"/>
              <a:gd name="connsiteY18" fmla="*/ 181813 h 3197642"/>
              <a:gd name="connsiteX19" fmla="*/ 4398913 w 6625699"/>
              <a:gd name="connsiteY19" fmla="*/ 20570 h 3197642"/>
              <a:gd name="connsiteX20" fmla="*/ 4694120 w 6625699"/>
              <a:gd name="connsiteY20" fmla="*/ 170588 h 3197642"/>
              <a:gd name="connsiteX21" fmla="*/ 4949571 w 6625699"/>
              <a:gd name="connsiteY21" fmla="*/ 19413 h 3197642"/>
              <a:gd name="connsiteX22" fmla="*/ 5224617 w 6625699"/>
              <a:gd name="connsiteY22" fmla="*/ 132601 h 3197642"/>
              <a:gd name="connsiteX23" fmla="*/ 5480998 w 6625699"/>
              <a:gd name="connsiteY23" fmla="*/ 19888 h 3197642"/>
              <a:gd name="connsiteX24" fmla="*/ 5764367 w 6625699"/>
              <a:gd name="connsiteY24" fmla="*/ 148476 h 3197642"/>
              <a:gd name="connsiteX25" fmla="*/ 6030886 w 6625699"/>
              <a:gd name="connsiteY25" fmla="*/ 8731 h 3197642"/>
              <a:gd name="connsiteX26" fmla="*/ 6272776 w 6625699"/>
              <a:gd name="connsiteY26" fmla="*/ 153987 h 3197642"/>
              <a:gd name="connsiteX27" fmla="*/ 6625699 w 6625699"/>
              <a:gd name="connsiteY27" fmla="*/ 0 h 3197642"/>
              <a:gd name="connsiteX0" fmla="*/ 6133509 w 6272776"/>
              <a:gd name="connsiteY0" fmla="*/ 2949018 h 3192338"/>
              <a:gd name="connsiteX1" fmla="*/ 34036 w 6272776"/>
              <a:gd name="connsiteY1" fmla="*/ 3005567 h 3192338"/>
              <a:gd name="connsiteX2" fmla="*/ 948 w 6272776"/>
              <a:gd name="connsiteY2" fmla="*/ 64591 h 3192338"/>
              <a:gd name="connsiteX3" fmla="*/ 179542 w 6272776"/>
              <a:gd name="connsiteY3" fmla="*/ 152697 h 3192338"/>
              <a:gd name="connsiteX4" fmla="*/ 378751 w 6272776"/>
              <a:gd name="connsiteY4" fmla="*/ 69898 h 3192338"/>
              <a:gd name="connsiteX5" fmla="*/ 712941 w 6272776"/>
              <a:gd name="connsiteY5" fmla="*/ 207466 h 3192338"/>
              <a:gd name="connsiteX6" fmla="*/ 979642 w 6272776"/>
              <a:gd name="connsiteY6" fmla="*/ 56835 h 3192338"/>
              <a:gd name="connsiteX7" fmla="*/ 1277297 w 6272776"/>
              <a:gd name="connsiteY7" fmla="*/ 188416 h 3192338"/>
              <a:gd name="connsiteX8" fmla="*/ 1528282 w 6272776"/>
              <a:gd name="connsiteY8" fmla="*/ 30710 h 3192338"/>
              <a:gd name="connsiteX9" fmla="*/ 1805935 w 6272776"/>
              <a:gd name="connsiteY9" fmla="*/ 181272 h 3192338"/>
              <a:gd name="connsiteX10" fmla="*/ 2076922 w 6272776"/>
              <a:gd name="connsiteY10" fmla="*/ 17647 h 3192338"/>
              <a:gd name="connsiteX11" fmla="*/ 2372672 w 6272776"/>
              <a:gd name="connsiteY11" fmla="*/ 145553 h 3192338"/>
              <a:gd name="connsiteX12" fmla="*/ 2612499 w 6272776"/>
              <a:gd name="connsiteY12" fmla="*/ 4584 h 3192338"/>
              <a:gd name="connsiteX13" fmla="*/ 2891785 w 6272776"/>
              <a:gd name="connsiteY13" fmla="*/ 138409 h 3192338"/>
              <a:gd name="connsiteX14" fmla="*/ 3148076 w 6272776"/>
              <a:gd name="connsiteY14" fmla="*/ 4584 h 3192338"/>
              <a:gd name="connsiteX15" fmla="*/ 3441854 w 6272776"/>
              <a:gd name="connsiteY15" fmla="*/ 145553 h 3192338"/>
              <a:gd name="connsiteX16" fmla="*/ 3602506 w 6272776"/>
              <a:gd name="connsiteY16" fmla="*/ 75443 h 3192338"/>
              <a:gd name="connsiteX17" fmla="*/ 3735905 w 6272776"/>
              <a:gd name="connsiteY17" fmla="*/ 17647 h 3192338"/>
              <a:gd name="connsiteX18" fmla="*/ 4087172 w 6272776"/>
              <a:gd name="connsiteY18" fmla="*/ 176509 h 3192338"/>
              <a:gd name="connsiteX19" fmla="*/ 4398913 w 6272776"/>
              <a:gd name="connsiteY19" fmla="*/ 15266 h 3192338"/>
              <a:gd name="connsiteX20" fmla="*/ 4694120 w 6272776"/>
              <a:gd name="connsiteY20" fmla="*/ 165284 h 3192338"/>
              <a:gd name="connsiteX21" fmla="*/ 4949571 w 6272776"/>
              <a:gd name="connsiteY21" fmla="*/ 14109 h 3192338"/>
              <a:gd name="connsiteX22" fmla="*/ 5224617 w 6272776"/>
              <a:gd name="connsiteY22" fmla="*/ 127297 h 3192338"/>
              <a:gd name="connsiteX23" fmla="*/ 5480998 w 6272776"/>
              <a:gd name="connsiteY23" fmla="*/ 14584 h 3192338"/>
              <a:gd name="connsiteX24" fmla="*/ 5764367 w 6272776"/>
              <a:gd name="connsiteY24" fmla="*/ 143172 h 3192338"/>
              <a:gd name="connsiteX25" fmla="*/ 6030886 w 6272776"/>
              <a:gd name="connsiteY25" fmla="*/ 3427 h 3192338"/>
              <a:gd name="connsiteX26" fmla="*/ 6272776 w 6272776"/>
              <a:gd name="connsiteY26" fmla="*/ 148683 h 3192338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19303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5694 w 6309496"/>
              <a:gd name="connsiteY12" fmla="*/ 189729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9496" h="3380136">
                <a:moveTo>
                  <a:pt x="6170229" y="3085221"/>
                </a:moveTo>
                <a:cubicBezTo>
                  <a:pt x="4864855" y="3575497"/>
                  <a:pt x="34355" y="3315215"/>
                  <a:pt x="4004" y="3277388"/>
                </a:cubicBezTo>
                <a:cubicBezTo>
                  <a:pt x="-6154" y="1915442"/>
                  <a:pt x="2292" y="698875"/>
                  <a:pt x="37668" y="200794"/>
                </a:cubicBezTo>
                <a:cubicBezTo>
                  <a:pt x="73044" y="-297287"/>
                  <a:pt x="153295" y="288016"/>
                  <a:pt x="216262" y="288900"/>
                </a:cubicBezTo>
                <a:cubicBezTo>
                  <a:pt x="279229" y="289784"/>
                  <a:pt x="321809" y="180701"/>
                  <a:pt x="415471" y="206101"/>
                </a:cubicBezTo>
                <a:cubicBezTo>
                  <a:pt x="515755" y="202744"/>
                  <a:pt x="649377" y="347026"/>
                  <a:pt x="749661" y="343669"/>
                </a:cubicBezTo>
                <a:lnTo>
                  <a:pt x="1016362" y="255328"/>
                </a:lnTo>
                <a:cubicBezTo>
                  <a:pt x="1109230" y="249182"/>
                  <a:pt x="1221149" y="330765"/>
                  <a:pt x="1314017" y="324619"/>
                </a:cubicBezTo>
                <a:lnTo>
                  <a:pt x="1543852" y="233652"/>
                </a:lnTo>
                <a:cubicBezTo>
                  <a:pt x="1630847" y="232246"/>
                  <a:pt x="1755660" y="318881"/>
                  <a:pt x="1842655" y="317475"/>
                </a:cubicBezTo>
                <a:cubicBezTo>
                  <a:pt x="1932984" y="262933"/>
                  <a:pt x="2005100" y="261805"/>
                  <a:pt x="2113642" y="229488"/>
                </a:cubicBezTo>
                <a:cubicBezTo>
                  <a:pt x="2205082" y="228467"/>
                  <a:pt x="2317952" y="282777"/>
                  <a:pt x="2409392" y="281756"/>
                </a:cubicBezTo>
                <a:cubicBezTo>
                  <a:pt x="2489334" y="234766"/>
                  <a:pt x="2544503" y="220844"/>
                  <a:pt x="2645694" y="189729"/>
                </a:cubicBezTo>
                <a:cubicBezTo>
                  <a:pt x="2730058" y="189094"/>
                  <a:pt x="2844141" y="275247"/>
                  <a:pt x="2928505" y="274612"/>
                </a:cubicBezTo>
                <a:cubicBezTo>
                  <a:pt x="3013935" y="230004"/>
                  <a:pt x="3087224" y="156820"/>
                  <a:pt x="3184796" y="140787"/>
                </a:cubicBezTo>
                <a:cubicBezTo>
                  <a:pt x="3284309" y="141739"/>
                  <a:pt x="3379061" y="280804"/>
                  <a:pt x="3478574" y="281756"/>
                </a:cubicBezTo>
                <a:cubicBezTo>
                  <a:pt x="3539208" y="256269"/>
                  <a:pt x="3578592" y="237133"/>
                  <a:pt x="3639226" y="211646"/>
                </a:cubicBezTo>
                <a:cubicBezTo>
                  <a:pt x="3683692" y="192381"/>
                  <a:pt x="3703874" y="154065"/>
                  <a:pt x="3772625" y="153850"/>
                </a:cubicBezTo>
                <a:cubicBezTo>
                  <a:pt x="3869870" y="153623"/>
                  <a:pt x="4026647" y="312939"/>
                  <a:pt x="4123892" y="312712"/>
                </a:cubicBezTo>
                <a:cubicBezTo>
                  <a:pt x="4227806" y="258964"/>
                  <a:pt x="4360294" y="173467"/>
                  <a:pt x="4435633" y="151469"/>
                </a:cubicBezTo>
                <a:cubicBezTo>
                  <a:pt x="4553085" y="147500"/>
                  <a:pt x="4587988" y="251481"/>
                  <a:pt x="4730840" y="301487"/>
                </a:cubicBezTo>
                <a:lnTo>
                  <a:pt x="4986291" y="150312"/>
                </a:lnTo>
                <a:cubicBezTo>
                  <a:pt x="5080528" y="135514"/>
                  <a:pt x="5151070" y="241196"/>
                  <a:pt x="5261337" y="263500"/>
                </a:cubicBezTo>
                <a:cubicBezTo>
                  <a:pt x="5371604" y="285804"/>
                  <a:pt x="5430935" y="173012"/>
                  <a:pt x="5517718" y="150787"/>
                </a:cubicBezTo>
                <a:cubicBezTo>
                  <a:pt x="5604501" y="128562"/>
                  <a:pt x="5722536" y="284013"/>
                  <a:pt x="5801087" y="279375"/>
                </a:cubicBezTo>
                <a:cubicBezTo>
                  <a:pt x="5879638" y="274737"/>
                  <a:pt x="5966467" y="110666"/>
                  <a:pt x="6067606" y="139630"/>
                </a:cubicBezTo>
                <a:cubicBezTo>
                  <a:pt x="6222319" y="166617"/>
                  <a:pt x="6195264" y="293617"/>
                  <a:pt x="6309496" y="284886"/>
                </a:cubicBezTo>
              </a:path>
            </a:pathLst>
          </a:custGeom>
          <a:solidFill>
            <a:srgbClr val="00B0F0">
              <a:alpha val="7000"/>
            </a:srgbClr>
          </a:solidFill>
          <a:ln w="9525" cap="flat" cmpd="sng" algn="ctr">
            <a:solidFill>
              <a:schemeClr val="accent1">
                <a:lumMod val="40000"/>
                <a:lumOff val="60000"/>
                <a:alpha val="63000"/>
              </a:schemeClr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ыба4">
            <a:extLst>
              <a:ext uri="{FF2B5EF4-FFF2-40B4-BE49-F238E27FC236}">
                <a16:creationId xmlns="" xmlns:a16="http://schemas.microsoft.com/office/drawing/2014/main" id="{AF2E6B92-13C9-4C07-9C4E-F59C63C83F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932398" y="5731178"/>
            <a:ext cx="1114636" cy="685335"/>
          </a:xfrm>
          <a:prstGeom prst="rect">
            <a:avLst/>
          </a:prstGeom>
        </p:spPr>
      </p:pic>
      <p:sp>
        <p:nvSpPr>
          <p:cNvPr id="4" name="waves1">
            <a:extLst>
              <a:ext uri="{FF2B5EF4-FFF2-40B4-BE49-F238E27FC236}">
                <a16:creationId xmlns="" xmlns:a16="http://schemas.microsoft.com/office/drawing/2014/main" id="{C816C8DC-F96B-4F00-8391-C2D8FD460F17}"/>
              </a:ext>
            </a:extLst>
          </p:cNvPr>
          <p:cNvSpPr/>
          <p:nvPr/>
        </p:nvSpPr>
        <p:spPr>
          <a:xfrm>
            <a:off x="-312398" y="5016654"/>
            <a:ext cx="9883098" cy="2029232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230031"/>
              <a:gd name="connsiteX1" fmla="*/ 9224963 w 9225399"/>
              <a:gd name="connsiteY1" fmla="*/ 3011469 h 3230031"/>
              <a:gd name="connsiteX2" fmla="*/ 1351797 w 9225399"/>
              <a:gd name="connsiteY2" fmla="*/ 3012654 h 3230031"/>
              <a:gd name="connsiteX3" fmla="*/ 0 w 9225399"/>
              <a:gd name="connsiteY3" fmla="*/ 3001944 h 3230031"/>
              <a:gd name="connsiteX4" fmla="*/ 33337 w 9225399"/>
              <a:gd name="connsiteY4" fmla="*/ 58719 h 3230031"/>
              <a:gd name="connsiteX5" fmla="*/ 175708 w 9225399"/>
              <a:gd name="connsiteY5" fmla="*/ 131211 h 3230031"/>
              <a:gd name="connsiteX6" fmla="*/ 377163 w 9225399"/>
              <a:gd name="connsiteY6" fmla="*/ 63922 h 3230031"/>
              <a:gd name="connsiteX7" fmla="*/ 625765 w 9225399"/>
              <a:gd name="connsiteY7" fmla="*/ 164547 h 3230031"/>
              <a:gd name="connsiteX8" fmla="*/ 858039 w 9225399"/>
              <a:gd name="connsiteY8" fmla="*/ 69840 h 3230031"/>
              <a:gd name="connsiteX9" fmla="*/ 1063915 w 9225399"/>
              <a:gd name="connsiteY9" fmla="*/ 164548 h 3230031"/>
              <a:gd name="connsiteX10" fmla="*/ 1318709 w 9225399"/>
              <a:gd name="connsiteY10" fmla="*/ 71678 h 3230031"/>
              <a:gd name="connsiteX11" fmla="*/ 1497303 w 9225399"/>
              <a:gd name="connsiteY11" fmla="*/ 159784 h 3230031"/>
              <a:gd name="connsiteX12" fmla="*/ 1696512 w 9225399"/>
              <a:gd name="connsiteY12" fmla="*/ 76985 h 3230031"/>
              <a:gd name="connsiteX13" fmla="*/ 2030702 w 9225399"/>
              <a:gd name="connsiteY13" fmla="*/ 214553 h 3230031"/>
              <a:gd name="connsiteX14" fmla="*/ 2297403 w 9225399"/>
              <a:gd name="connsiteY14" fmla="*/ 63922 h 3230031"/>
              <a:gd name="connsiteX15" fmla="*/ 2595058 w 9225399"/>
              <a:gd name="connsiteY15" fmla="*/ 195503 h 3230031"/>
              <a:gd name="connsiteX16" fmla="*/ 2846043 w 9225399"/>
              <a:gd name="connsiteY16" fmla="*/ 37797 h 3230031"/>
              <a:gd name="connsiteX17" fmla="*/ 3123696 w 9225399"/>
              <a:gd name="connsiteY17" fmla="*/ 188359 h 3230031"/>
              <a:gd name="connsiteX18" fmla="*/ 3394683 w 9225399"/>
              <a:gd name="connsiteY18" fmla="*/ 24734 h 3230031"/>
              <a:gd name="connsiteX19" fmla="*/ 3690433 w 9225399"/>
              <a:gd name="connsiteY19" fmla="*/ 152640 h 3230031"/>
              <a:gd name="connsiteX20" fmla="*/ 3930260 w 9225399"/>
              <a:gd name="connsiteY20" fmla="*/ 11671 h 3230031"/>
              <a:gd name="connsiteX21" fmla="*/ 4209546 w 9225399"/>
              <a:gd name="connsiteY21" fmla="*/ 145496 h 3230031"/>
              <a:gd name="connsiteX22" fmla="*/ 4465837 w 9225399"/>
              <a:gd name="connsiteY22" fmla="*/ 11671 h 3230031"/>
              <a:gd name="connsiteX23" fmla="*/ 4759615 w 9225399"/>
              <a:gd name="connsiteY23" fmla="*/ 152640 h 3230031"/>
              <a:gd name="connsiteX24" fmla="*/ 4920267 w 9225399"/>
              <a:gd name="connsiteY24" fmla="*/ 82530 h 3230031"/>
              <a:gd name="connsiteX25" fmla="*/ 5053666 w 9225399"/>
              <a:gd name="connsiteY25" fmla="*/ 24734 h 3230031"/>
              <a:gd name="connsiteX26" fmla="*/ 5404933 w 9225399"/>
              <a:gd name="connsiteY26" fmla="*/ 183596 h 3230031"/>
              <a:gd name="connsiteX27" fmla="*/ 5716674 w 9225399"/>
              <a:gd name="connsiteY27" fmla="*/ 22353 h 3230031"/>
              <a:gd name="connsiteX28" fmla="*/ 6011881 w 9225399"/>
              <a:gd name="connsiteY28" fmla="*/ 172371 h 3230031"/>
              <a:gd name="connsiteX29" fmla="*/ 6267332 w 9225399"/>
              <a:gd name="connsiteY29" fmla="*/ 21196 h 3230031"/>
              <a:gd name="connsiteX30" fmla="*/ 6542378 w 9225399"/>
              <a:gd name="connsiteY30" fmla="*/ 134384 h 3230031"/>
              <a:gd name="connsiteX31" fmla="*/ 6798759 w 9225399"/>
              <a:gd name="connsiteY31" fmla="*/ 21671 h 3230031"/>
              <a:gd name="connsiteX32" fmla="*/ 7082128 w 9225399"/>
              <a:gd name="connsiteY32" fmla="*/ 150259 h 3230031"/>
              <a:gd name="connsiteX33" fmla="*/ 7348647 w 9225399"/>
              <a:gd name="connsiteY33" fmla="*/ 10514 h 3230031"/>
              <a:gd name="connsiteX34" fmla="*/ 7590537 w 9225399"/>
              <a:gd name="connsiteY34" fmla="*/ 155770 h 3230031"/>
              <a:gd name="connsiteX35" fmla="*/ 7943460 w 9225399"/>
              <a:gd name="connsiteY35" fmla="*/ 1783 h 3230031"/>
              <a:gd name="connsiteX36" fmla="*/ 8152897 w 9225399"/>
              <a:gd name="connsiteY36" fmla="*/ 135178 h 3230031"/>
              <a:gd name="connsiteX37" fmla="*/ 8466406 w 9225399"/>
              <a:gd name="connsiteY37" fmla="*/ 31515 h 3230031"/>
              <a:gd name="connsiteX38" fmla="*/ 8679153 w 9225399"/>
              <a:gd name="connsiteY38" fmla="*/ 166134 h 3230031"/>
              <a:gd name="connsiteX39" fmla="*/ 8914896 w 9225399"/>
              <a:gd name="connsiteY39" fmla="*/ 5003 h 3230031"/>
              <a:gd name="connsiteX40" fmla="*/ 9177990 w 9225399"/>
              <a:gd name="connsiteY40" fmla="*/ 67595 h 3230031"/>
              <a:gd name="connsiteX0" fmla="*/ 9219217 w 9260572"/>
              <a:gd name="connsiteY0" fmla="*/ 208585 h 3518052"/>
              <a:gd name="connsiteX1" fmla="*/ 9260136 w 9260572"/>
              <a:gd name="connsiteY1" fmla="*/ 3149058 h 3518052"/>
              <a:gd name="connsiteX2" fmla="*/ 1386970 w 9260572"/>
              <a:gd name="connsiteY2" fmla="*/ 3150243 h 3518052"/>
              <a:gd name="connsiteX3" fmla="*/ 68510 w 9260572"/>
              <a:gd name="connsiteY3" fmla="*/ 196308 h 3518052"/>
              <a:gd name="connsiteX4" fmla="*/ 210881 w 9260572"/>
              <a:gd name="connsiteY4" fmla="*/ 268800 h 3518052"/>
              <a:gd name="connsiteX5" fmla="*/ 412336 w 9260572"/>
              <a:gd name="connsiteY5" fmla="*/ 201511 h 3518052"/>
              <a:gd name="connsiteX6" fmla="*/ 660938 w 9260572"/>
              <a:gd name="connsiteY6" fmla="*/ 302136 h 3518052"/>
              <a:gd name="connsiteX7" fmla="*/ 893212 w 9260572"/>
              <a:gd name="connsiteY7" fmla="*/ 207429 h 3518052"/>
              <a:gd name="connsiteX8" fmla="*/ 1099088 w 9260572"/>
              <a:gd name="connsiteY8" fmla="*/ 302137 h 3518052"/>
              <a:gd name="connsiteX9" fmla="*/ 1353882 w 9260572"/>
              <a:gd name="connsiteY9" fmla="*/ 209267 h 3518052"/>
              <a:gd name="connsiteX10" fmla="*/ 1532476 w 9260572"/>
              <a:gd name="connsiteY10" fmla="*/ 297373 h 3518052"/>
              <a:gd name="connsiteX11" fmla="*/ 1731685 w 9260572"/>
              <a:gd name="connsiteY11" fmla="*/ 214574 h 3518052"/>
              <a:gd name="connsiteX12" fmla="*/ 2065875 w 9260572"/>
              <a:gd name="connsiteY12" fmla="*/ 352142 h 3518052"/>
              <a:gd name="connsiteX13" fmla="*/ 2332576 w 9260572"/>
              <a:gd name="connsiteY13" fmla="*/ 201511 h 3518052"/>
              <a:gd name="connsiteX14" fmla="*/ 2630231 w 9260572"/>
              <a:gd name="connsiteY14" fmla="*/ 333092 h 3518052"/>
              <a:gd name="connsiteX15" fmla="*/ 2881216 w 9260572"/>
              <a:gd name="connsiteY15" fmla="*/ 175386 h 3518052"/>
              <a:gd name="connsiteX16" fmla="*/ 3158869 w 9260572"/>
              <a:gd name="connsiteY16" fmla="*/ 325948 h 3518052"/>
              <a:gd name="connsiteX17" fmla="*/ 3429856 w 9260572"/>
              <a:gd name="connsiteY17" fmla="*/ 162323 h 3518052"/>
              <a:gd name="connsiteX18" fmla="*/ 3725606 w 9260572"/>
              <a:gd name="connsiteY18" fmla="*/ 290229 h 3518052"/>
              <a:gd name="connsiteX19" fmla="*/ 3965433 w 9260572"/>
              <a:gd name="connsiteY19" fmla="*/ 149260 h 3518052"/>
              <a:gd name="connsiteX20" fmla="*/ 4244719 w 9260572"/>
              <a:gd name="connsiteY20" fmla="*/ 283085 h 3518052"/>
              <a:gd name="connsiteX21" fmla="*/ 4501010 w 9260572"/>
              <a:gd name="connsiteY21" fmla="*/ 149260 h 3518052"/>
              <a:gd name="connsiteX22" fmla="*/ 4794788 w 9260572"/>
              <a:gd name="connsiteY22" fmla="*/ 290229 h 3518052"/>
              <a:gd name="connsiteX23" fmla="*/ 4955440 w 9260572"/>
              <a:gd name="connsiteY23" fmla="*/ 220119 h 3518052"/>
              <a:gd name="connsiteX24" fmla="*/ 5088839 w 9260572"/>
              <a:gd name="connsiteY24" fmla="*/ 162323 h 3518052"/>
              <a:gd name="connsiteX25" fmla="*/ 5440106 w 9260572"/>
              <a:gd name="connsiteY25" fmla="*/ 321185 h 3518052"/>
              <a:gd name="connsiteX26" fmla="*/ 5751847 w 9260572"/>
              <a:gd name="connsiteY26" fmla="*/ 159942 h 3518052"/>
              <a:gd name="connsiteX27" fmla="*/ 6047054 w 9260572"/>
              <a:gd name="connsiteY27" fmla="*/ 309960 h 3518052"/>
              <a:gd name="connsiteX28" fmla="*/ 6302505 w 9260572"/>
              <a:gd name="connsiteY28" fmla="*/ 158785 h 3518052"/>
              <a:gd name="connsiteX29" fmla="*/ 6577551 w 9260572"/>
              <a:gd name="connsiteY29" fmla="*/ 271973 h 3518052"/>
              <a:gd name="connsiteX30" fmla="*/ 6833932 w 9260572"/>
              <a:gd name="connsiteY30" fmla="*/ 159260 h 3518052"/>
              <a:gd name="connsiteX31" fmla="*/ 7117301 w 9260572"/>
              <a:gd name="connsiteY31" fmla="*/ 287848 h 3518052"/>
              <a:gd name="connsiteX32" fmla="*/ 7383820 w 9260572"/>
              <a:gd name="connsiteY32" fmla="*/ 148103 h 3518052"/>
              <a:gd name="connsiteX33" fmla="*/ 7625710 w 9260572"/>
              <a:gd name="connsiteY33" fmla="*/ 293359 h 3518052"/>
              <a:gd name="connsiteX34" fmla="*/ 7978633 w 9260572"/>
              <a:gd name="connsiteY34" fmla="*/ 139372 h 3518052"/>
              <a:gd name="connsiteX35" fmla="*/ 8188070 w 9260572"/>
              <a:gd name="connsiteY35" fmla="*/ 272767 h 3518052"/>
              <a:gd name="connsiteX36" fmla="*/ 8501579 w 9260572"/>
              <a:gd name="connsiteY36" fmla="*/ 169104 h 3518052"/>
              <a:gd name="connsiteX37" fmla="*/ 8714326 w 9260572"/>
              <a:gd name="connsiteY37" fmla="*/ 303723 h 3518052"/>
              <a:gd name="connsiteX38" fmla="*/ 8950069 w 9260572"/>
              <a:gd name="connsiteY38" fmla="*/ 142592 h 3518052"/>
              <a:gd name="connsiteX39" fmla="*/ 9213163 w 9260572"/>
              <a:gd name="connsiteY39" fmla="*/ 205184 h 3518052"/>
              <a:gd name="connsiteX0" fmla="*/ 9057350 w 9098705"/>
              <a:gd name="connsiteY0" fmla="*/ 174415 h 3479356"/>
              <a:gd name="connsiteX1" fmla="*/ 9098269 w 9098705"/>
              <a:gd name="connsiteY1" fmla="*/ 3114888 h 3479356"/>
              <a:gd name="connsiteX2" fmla="*/ 1225103 w 9098705"/>
              <a:gd name="connsiteY2" fmla="*/ 3116073 h 3479356"/>
              <a:gd name="connsiteX3" fmla="*/ 49014 w 9098705"/>
              <a:gd name="connsiteY3" fmla="*/ 234630 h 3479356"/>
              <a:gd name="connsiteX4" fmla="*/ 250469 w 9098705"/>
              <a:gd name="connsiteY4" fmla="*/ 167341 h 3479356"/>
              <a:gd name="connsiteX5" fmla="*/ 499071 w 9098705"/>
              <a:gd name="connsiteY5" fmla="*/ 267966 h 3479356"/>
              <a:gd name="connsiteX6" fmla="*/ 731345 w 9098705"/>
              <a:gd name="connsiteY6" fmla="*/ 173259 h 3479356"/>
              <a:gd name="connsiteX7" fmla="*/ 937221 w 9098705"/>
              <a:gd name="connsiteY7" fmla="*/ 267967 h 3479356"/>
              <a:gd name="connsiteX8" fmla="*/ 1192015 w 9098705"/>
              <a:gd name="connsiteY8" fmla="*/ 175097 h 3479356"/>
              <a:gd name="connsiteX9" fmla="*/ 1370609 w 9098705"/>
              <a:gd name="connsiteY9" fmla="*/ 263203 h 3479356"/>
              <a:gd name="connsiteX10" fmla="*/ 1569818 w 9098705"/>
              <a:gd name="connsiteY10" fmla="*/ 180404 h 3479356"/>
              <a:gd name="connsiteX11" fmla="*/ 1904008 w 9098705"/>
              <a:gd name="connsiteY11" fmla="*/ 317972 h 3479356"/>
              <a:gd name="connsiteX12" fmla="*/ 2170709 w 9098705"/>
              <a:gd name="connsiteY12" fmla="*/ 167341 h 3479356"/>
              <a:gd name="connsiteX13" fmla="*/ 2468364 w 9098705"/>
              <a:gd name="connsiteY13" fmla="*/ 298922 h 3479356"/>
              <a:gd name="connsiteX14" fmla="*/ 2719349 w 9098705"/>
              <a:gd name="connsiteY14" fmla="*/ 141216 h 3479356"/>
              <a:gd name="connsiteX15" fmla="*/ 2997002 w 9098705"/>
              <a:gd name="connsiteY15" fmla="*/ 291778 h 3479356"/>
              <a:gd name="connsiteX16" fmla="*/ 3267989 w 9098705"/>
              <a:gd name="connsiteY16" fmla="*/ 128153 h 3479356"/>
              <a:gd name="connsiteX17" fmla="*/ 3563739 w 9098705"/>
              <a:gd name="connsiteY17" fmla="*/ 256059 h 3479356"/>
              <a:gd name="connsiteX18" fmla="*/ 3803566 w 9098705"/>
              <a:gd name="connsiteY18" fmla="*/ 115090 h 3479356"/>
              <a:gd name="connsiteX19" fmla="*/ 4082852 w 9098705"/>
              <a:gd name="connsiteY19" fmla="*/ 248915 h 3479356"/>
              <a:gd name="connsiteX20" fmla="*/ 4339143 w 9098705"/>
              <a:gd name="connsiteY20" fmla="*/ 115090 h 3479356"/>
              <a:gd name="connsiteX21" fmla="*/ 4632921 w 9098705"/>
              <a:gd name="connsiteY21" fmla="*/ 256059 h 3479356"/>
              <a:gd name="connsiteX22" fmla="*/ 4793573 w 9098705"/>
              <a:gd name="connsiteY22" fmla="*/ 185949 h 3479356"/>
              <a:gd name="connsiteX23" fmla="*/ 4926972 w 9098705"/>
              <a:gd name="connsiteY23" fmla="*/ 128153 h 3479356"/>
              <a:gd name="connsiteX24" fmla="*/ 5278239 w 9098705"/>
              <a:gd name="connsiteY24" fmla="*/ 287015 h 3479356"/>
              <a:gd name="connsiteX25" fmla="*/ 5589980 w 9098705"/>
              <a:gd name="connsiteY25" fmla="*/ 125772 h 3479356"/>
              <a:gd name="connsiteX26" fmla="*/ 5885187 w 9098705"/>
              <a:gd name="connsiteY26" fmla="*/ 275790 h 3479356"/>
              <a:gd name="connsiteX27" fmla="*/ 6140638 w 9098705"/>
              <a:gd name="connsiteY27" fmla="*/ 124615 h 3479356"/>
              <a:gd name="connsiteX28" fmla="*/ 6415684 w 9098705"/>
              <a:gd name="connsiteY28" fmla="*/ 237803 h 3479356"/>
              <a:gd name="connsiteX29" fmla="*/ 6672065 w 9098705"/>
              <a:gd name="connsiteY29" fmla="*/ 125090 h 3479356"/>
              <a:gd name="connsiteX30" fmla="*/ 6955434 w 9098705"/>
              <a:gd name="connsiteY30" fmla="*/ 253678 h 3479356"/>
              <a:gd name="connsiteX31" fmla="*/ 7221953 w 9098705"/>
              <a:gd name="connsiteY31" fmla="*/ 113933 h 3479356"/>
              <a:gd name="connsiteX32" fmla="*/ 7463843 w 9098705"/>
              <a:gd name="connsiteY32" fmla="*/ 259189 h 3479356"/>
              <a:gd name="connsiteX33" fmla="*/ 7816766 w 9098705"/>
              <a:gd name="connsiteY33" fmla="*/ 105202 h 3479356"/>
              <a:gd name="connsiteX34" fmla="*/ 8026203 w 9098705"/>
              <a:gd name="connsiteY34" fmla="*/ 238597 h 3479356"/>
              <a:gd name="connsiteX35" fmla="*/ 8339712 w 9098705"/>
              <a:gd name="connsiteY35" fmla="*/ 134934 h 3479356"/>
              <a:gd name="connsiteX36" fmla="*/ 8552459 w 9098705"/>
              <a:gd name="connsiteY36" fmla="*/ 269553 h 3479356"/>
              <a:gd name="connsiteX37" fmla="*/ 8788202 w 9098705"/>
              <a:gd name="connsiteY37" fmla="*/ 108422 h 3479356"/>
              <a:gd name="connsiteX38" fmla="*/ 9051296 w 9098705"/>
              <a:gd name="connsiteY38" fmla="*/ 171014 h 3479356"/>
              <a:gd name="connsiteX0" fmla="*/ 8836856 w 8878211"/>
              <a:gd name="connsiteY0" fmla="*/ 195177 h 3504318"/>
              <a:gd name="connsiteX1" fmla="*/ 8877775 w 8878211"/>
              <a:gd name="connsiteY1" fmla="*/ 3135650 h 3504318"/>
              <a:gd name="connsiteX2" fmla="*/ 1004609 w 8878211"/>
              <a:gd name="connsiteY2" fmla="*/ 3136835 h 3504318"/>
              <a:gd name="connsiteX3" fmla="*/ 29975 w 8878211"/>
              <a:gd name="connsiteY3" fmla="*/ 188103 h 3504318"/>
              <a:gd name="connsiteX4" fmla="*/ 278577 w 8878211"/>
              <a:gd name="connsiteY4" fmla="*/ 288728 h 3504318"/>
              <a:gd name="connsiteX5" fmla="*/ 510851 w 8878211"/>
              <a:gd name="connsiteY5" fmla="*/ 194021 h 3504318"/>
              <a:gd name="connsiteX6" fmla="*/ 716727 w 8878211"/>
              <a:gd name="connsiteY6" fmla="*/ 288729 h 3504318"/>
              <a:gd name="connsiteX7" fmla="*/ 971521 w 8878211"/>
              <a:gd name="connsiteY7" fmla="*/ 195859 h 3504318"/>
              <a:gd name="connsiteX8" fmla="*/ 1150115 w 8878211"/>
              <a:gd name="connsiteY8" fmla="*/ 283965 h 3504318"/>
              <a:gd name="connsiteX9" fmla="*/ 1349324 w 8878211"/>
              <a:gd name="connsiteY9" fmla="*/ 201166 h 3504318"/>
              <a:gd name="connsiteX10" fmla="*/ 1683514 w 8878211"/>
              <a:gd name="connsiteY10" fmla="*/ 338734 h 3504318"/>
              <a:gd name="connsiteX11" fmla="*/ 1950215 w 8878211"/>
              <a:gd name="connsiteY11" fmla="*/ 188103 h 3504318"/>
              <a:gd name="connsiteX12" fmla="*/ 2247870 w 8878211"/>
              <a:gd name="connsiteY12" fmla="*/ 319684 h 3504318"/>
              <a:gd name="connsiteX13" fmla="*/ 2498855 w 8878211"/>
              <a:gd name="connsiteY13" fmla="*/ 161978 h 3504318"/>
              <a:gd name="connsiteX14" fmla="*/ 2776508 w 8878211"/>
              <a:gd name="connsiteY14" fmla="*/ 312540 h 3504318"/>
              <a:gd name="connsiteX15" fmla="*/ 3047495 w 8878211"/>
              <a:gd name="connsiteY15" fmla="*/ 148915 h 3504318"/>
              <a:gd name="connsiteX16" fmla="*/ 3343245 w 8878211"/>
              <a:gd name="connsiteY16" fmla="*/ 276821 h 3504318"/>
              <a:gd name="connsiteX17" fmla="*/ 3583072 w 8878211"/>
              <a:gd name="connsiteY17" fmla="*/ 135852 h 3504318"/>
              <a:gd name="connsiteX18" fmla="*/ 3862358 w 8878211"/>
              <a:gd name="connsiteY18" fmla="*/ 269677 h 3504318"/>
              <a:gd name="connsiteX19" fmla="*/ 4118649 w 8878211"/>
              <a:gd name="connsiteY19" fmla="*/ 135852 h 3504318"/>
              <a:gd name="connsiteX20" fmla="*/ 4412427 w 8878211"/>
              <a:gd name="connsiteY20" fmla="*/ 276821 h 3504318"/>
              <a:gd name="connsiteX21" fmla="*/ 4573079 w 8878211"/>
              <a:gd name="connsiteY21" fmla="*/ 206711 h 3504318"/>
              <a:gd name="connsiteX22" fmla="*/ 4706478 w 8878211"/>
              <a:gd name="connsiteY22" fmla="*/ 148915 h 3504318"/>
              <a:gd name="connsiteX23" fmla="*/ 5057745 w 8878211"/>
              <a:gd name="connsiteY23" fmla="*/ 307777 h 3504318"/>
              <a:gd name="connsiteX24" fmla="*/ 5369486 w 8878211"/>
              <a:gd name="connsiteY24" fmla="*/ 146534 h 3504318"/>
              <a:gd name="connsiteX25" fmla="*/ 5664693 w 8878211"/>
              <a:gd name="connsiteY25" fmla="*/ 296552 h 3504318"/>
              <a:gd name="connsiteX26" fmla="*/ 5920144 w 8878211"/>
              <a:gd name="connsiteY26" fmla="*/ 145377 h 3504318"/>
              <a:gd name="connsiteX27" fmla="*/ 6195190 w 8878211"/>
              <a:gd name="connsiteY27" fmla="*/ 258565 h 3504318"/>
              <a:gd name="connsiteX28" fmla="*/ 6451571 w 8878211"/>
              <a:gd name="connsiteY28" fmla="*/ 145852 h 3504318"/>
              <a:gd name="connsiteX29" fmla="*/ 6734940 w 8878211"/>
              <a:gd name="connsiteY29" fmla="*/ 274440 h 3504318"/>
              <a:gd name="connsiteX30" fmla="*/ 7001459 w 8878211"/>
              <a:gd name="connsiteY30" fmla="*/ 134695 h 3504318"/>
              <a:gd name="connsiteX31" fmla="*/ 7243349 w 8878211"/>
              <a:gd name="connsiteY31" fmla="*/ 279951 h 3504318"/>
              <a:gd name="connsiteX32" fmla="*/ 7596272 w 8878211"/>
              <a:gd name="connsiteY32" fmla="*/ 125964 h 3504318"/>
              <a:gd name="connsiteX33" fmla="*/ 7805709 w 8878211"/>
              <a:gd name="connsiteY33" fmla="*/ 259359 h 3504318"/>
              <a:gd name="connsiteX34" fmla="*/ 8119218 w 8878211"/>
              <a:gd name="connsiteY34" fmla="*/ 155696 h 3504318"/>
              <a:gd name="connsiteX35" fmla="*/ 8331965 w 8878211"/>
              <a:gd name="connsiteY35" fmla="*/ 290315 h 3504318"/>
              <a:gd name="connsiteX36" fmla="*/ 8567708 w 8878211"/>
              <a:gd name="connsiteY36" fmla="*/ 129184 h 3504318"/>
              <a:gd name="connsiteX37" fmla="*/ 8830802 w 8878211"/>
              <a:gd name="connsiteY37" fmla="*/ 191776 h 3504318"/>
              <a:gd name="connsiteX0" fmla="*/ 8702128 w 8743483"/>
              <a:gd name="connsiteY0" fmla="*/ 152022 h 3454891"/>
              <a:gd name="connsiteX1" fmla="*/ 8743047 w 8743483"/>
              <a:gd name="connsiteY1" fmla="*/ 3092495 h 3454891"/>
              <a:gd name="connsiteX2" fmla="*/ 869881 w 8743483"/>
              <a:gd name="connsiteY2" fmla="*/ 3093680 h 3454891"/>
              <a:gd name="connsiteX3" fmla="*/ 143849 w 8743483"/>
              <a:gd name="connsiteY3" fmla="*/ 245573 h 3454891"/>
              <a:gd name="connsiteX4" fmla="*/ 376123 w 8743483"/>
              <a:gd name="connsiteY4" fmla="*/ 150866 h 3454891"/>
              <a:gd name="connsiteX5" fmla="*/ 581999 w 8743483"/>
              <a:gd name="connsiteY5" fmla="*/ 245574 h 3454891"/>
              <a:gd name="connsiteX6" fmla="*/ 836793 w 8743483"/>
              <a:gd name="connsiteY6" fmla="*/ 152704 h 3454891"/>
              <a:gd name="connsiteX7" fmla="*/ 1015387 w 8743483"/>
              <a:gd name="connsiteY7" fmla="*/ 240810 h 3454891"/>
              <a:gd name="connsiteX8" fmla="*/ 1214596 w 8743483"/>
              <a:gd name="connsiteY8" fmla="*/ 158011 h 3454891"/>
              <a:gd name="connsiteX9" fmla="*/ 1548786 w 8743483"/>
              <a:gd name="connsiteY9" fmla="*/ 295579 h 3454891"/>
              <a:gd name="connsiteX10" fmla="*/ 1815487 w 8743483"/>
              <a:gd name="connsiteY10" fmla="*/ 144948 h 3454891"/>
              <a:gd name="connsiteX11" fmla="*/ 2113142 w 8743483"/>
              <a:gd name="connsiteY11" fmla="*/ 276529 h 3454891"/>
              <a:gd name="connsiteX12" fmla="*/ 2364127 w 8743483"/>
              <a:gd name="connsiteY12" fmla="*/ 118823 h 3454891"/>
              <a:gd name="connsiteX13" fmla="*/ 2641780 w 8743483"/>
              <a:gd name="connsiteY13" fmla="*/ 269385 h 3454891"/>
              <a:gd name="connsiteX14" fmla="*/ 2912767 w 8743483"/>
              <a:gd name="connsiteY14" fmla="*/ 105760 h 3454891"/>
              <a:gd name="connsiteX15" fmla="*/ 3208517 w 8743483"/>
              <a:gd name="connsiteY15" fmla="*/ 233666 h 3454891"/>
              <a:gd name="connsiteX16" fmla="*/ 3448344 w 8743483"/>
              <a:gd name="connsiteY16" fmla="*/ 92697 h 3454891"/>
              <a:gd name="connsiteX17" fmla="*/ 3727630 w 8743483"/>
              <a:gd name="connsiteY17" fmla="*/ 226522 h 3454891"/>
              <a:gd name="connsiteX18" fmla="*/ 3983921 w 8743483"/>
              <a:gd name="connsiteY18" fmla="*/ 92697 h 3454891"/>
              <a:gd name="connsiteX19" fmla="*/ 4277699 w 8743483"/>
              <a:gd name="connsiteY19" fmla="*/ 233666 h 3454891"/>
              <a:gd name="connsiteX20" fmla="*/ 4438351 w 8743483"/>
              <a:gd name="connsiteY20" fmla="*/ 163556 h 3454891"/>
              <a:gd name="connsiteX21" fmla="*/ 4571750 w 8743483"/>
              <a:gd name="connsiteY21" fmla="*/ 105760 h 3454891"/>
              <a:gd name="connsiteX22" fmla="*/ 4923017 w 8743483"/>
              <a:gd name="connsiteY22" fmla="*/ 264622 h 3454891"/>
              <a:gd name="connsiteX23" fmla="*/ 5234758 w 8743483"/>
              <a:gd name="connsiteY23" fmla="*/ 103379 h 3454891"/>
              <a:gd name="connsiteX24" fmla="*/ 5529965 w 8743483"/>
              <a:gd name="connsiteY24" fmla="*/ 253397 h 3454891"/>
              <a:gd name="connsiteX25" fmla="*/ 5785416 w 8743483"/>
              <a:gd name="connsiteY25" fmla="*/ 102222 h 3454891"/>
              <a:gd name="connsiteX26" fmla="*/ 6060462 w 8743483"/>
              <a:gd name="connsiteY26" fmla="*/ 215410 h 3454891"/>
              <a:gd name="connsiteX27" fmla="*/ 6316843 w 8743483"/>
              <a:gd name="connsiteY27" fmla="*/ 102697 h 3454891"/>
              <a:gd name="connsiteX28" fmla="*/ 6600212 w 8743483"/>
              <a:gd name="connsiteY28" fmla="*/ 231285 h 3454891"/>
              <a:gd name="connsiteX29" fmla="*/ 6866731 w 8743483"/>
              <a:gd name="connsiteY29" fmla="*/ 91540 h 3454891"/>
              <a:gd name="connsiteX30" fmla="*/ 7108621 w 8743483"/>
              <a:gd name="connsiteY30" fmla="*/ 236796 h 3454891"/>
              <a:gd name="connsiteX31" fmla="*/ 7461544 w 8743483"/>
              <a:gd name="connsiteY31" fmla="*/ 82809 h 3454891"/>
              <a:gd name="connsiteX32" fmla="*/ 7670981 w 8743483"/>
              <a:gd name="connsiteY32" fmla="*/ 216204 h 3454891"/>
              <a:gd name="connsiteX33" fmla="*/ 7984490 w 8743483"/>
              <a:gd name="connsiteY33" fmla="*/ 112541 h 3454891"/>
              <a:gd name="connsiteX34" fmla="*/ 8197237 w 8743483"/>
              <a:gd name="connsiteY34" fmla="*/ 247160 h 3454891"/>
              <a:gd name="connsiteX35" fmla="*/ 8432980 w 8743483"/>
              <a:gd name="connsiteY35" fmla="*/ 86029 h 3454891"/>
              <a:gd name="connsiteX36" fmla="*/ 8696074 w 8743483"/>
              <a:gd name="connsiteY36" fmla="*/ 148621 h 3454891"/>
              <a:gd name="connsiteX0" fmla="*/ 8596917 w 8638272"/>
              <a:gd name="connsiteY0" fmla="*/ 191981 h 3500752"/>
              <a:gd name="connsiteX1" fmla="*/ 8637836 w 8638272"/>
              <a:gd name="connsiteY1" fmla="*/ 3132454 h 3500752"/>
              <a:gd name="connsiteX2" fmla="*/ 764670 w 8638272"/>
              <a:gd name="connsiteY2" fmla="*/ 3133639 h 3500752"/>
              <a:gd name="connsiteX3" fmla="*/ 270912 w 8638272"/>
              <a:gd name="connsiteY3" fmla="*/ 190825 h 3500752"/>
              <a:gd name="connsiteX4" fmla="*/ 476788 w 8638272"/>
              <a:gd name="connsiteY4" fmla="*/ 285533 h 3500752"/>
              <a:gd name="connsiteX5" fmla="*/ 731582 w 8638272"/>
              <a:gd name="connsiteY5" fmla="*/ 192663 h 3500752"/>
              <a:gd name="connsiteX6" fmla="*/ 910176 w 8638272"/>
              <a:gd name="connsiteY6" fmla="*/ 280769 h 3500752"/>
              <a:gd name="connsiteX7" fmla="*/ 1109385 w 8638272"/>
              <a:gd name="connsiteY7" fmla="*/ 197970 h 3500752"/>
              <a:gd name="connsiteX8" fmla="*/ 1443575 w 8638272"/>
              <a:gd name="connsiteY8" fmla="*/ 335538 h 3500752"/>
              <a:gd name="connsiteX9" fmla="*/ 1710276 w 8638272"/>
              <a:gd name="connsiteY9" fmla="*/ 184907 h 3500752"/>
              <a:gd name="connsiteX10" fmla="*/ 2007931 w 8638272"/>
              <a:gd name="connsiteY10" fmla="*/ 316488 h 3500752"/>
              <a:gd name="connsiteX11" fmla="*/ 2258916 w 8638272"/>
              <a:gd name="connsiteY11" fmla="*/ 158782 h 3500752"/>
              <a:gd name="connsiteX12" fmla="*/ 2536569 w 8638272"/>
              <a:gd name="connsiteY12" fmla="*/ 309344 h 3500752"/>
              <a:gd name="connsiteX13" fmla="*/ 2807556 w 8638272"/>
              <a:gd name="connsiteY13" fmla="*/ 145719 h 3500752"/>
              <a:gd name="connsiteX14" fmla="*/ 3103306 w 8638272"/>
              <a:gd name="connsiteY14" fmla="*/ 273625 h 3500752"/>
              <a:gd name="connsiteX15" fmla="*/ 3343133 w 8638272"/>
              <a:gd name="connsiteY15" fmla="*/ 132656 h 3500752"/>
              <a:gd name="connsiteX16" fmla="*/ 3622419 w 8638272"/>
              <a:gd name="connsiteY16" fmla="*/ 266481 h 3500752"/>
              <a:gd name="connsiteX17" fmla="*/ 3878710 w 8638272"/>
              <a:gd name="connsiteY17" fmla="*/ 132656 h 3500752"/>
              <a:gd name="connsiteX18" fmla="*/ 4172488 w 8638272"/>
              <a:gd name="connsiteY18" fmla="*/ 273625 h 3500752"/>
              <a:gd name="connsiteX19" fmla="*/ 4333140 w 8638272"/>
              <a:gd name="connsiteY19" fmla="*/ 203515 h 3500752"/>
              <a:gd name="connsiteX20" fmla="*/ 4466539 w 8638272"/>
              <a:gd name="connsiteY20" fmla="*/ 145719 h 3500752"/>
              <a:gd name="connsiteX21" fmla="*/ 4817806 w 8638272"/>
              <a:gd name="connsiteY21" fmla="*/ 304581 h 3500752"/>
              <a:gd name="connsiteX22" fmla="*/ 5129547 w 8638272"/>
              <a:gd name="connsiteY22" fmla="*/ 143338 h 3500752"/>
              <a:gd name="connsiteX23" fmla="*/ 5424754 w 8638272"/>
              <a:gd name="connsiteY23" fmla="*/ 293356 h 3500752"/>
              <a:gd name="connsiteX24" fmla="*/ 5680205 w 8638272"/>
              <a:gd name="connsiteY24" fmla="*/ 142181 h 3500752"/>
              <a:gd name="connsiteX25" fmla="*/ 5955251 w 8638272"/>
              <a:gd name="connsiteY25" fmla="*/ 255369 h 3500752"/>
              <a:gd name="connsiteX26" fmla="*/ 6211632 w 8638272"/>
              <a:gd name="connsiteY26" fmla="*/ 142656 h 3500752"/>
              <a:gd name="connsiteX27" fmla="*/ 6495001 w 8638272"/>
              <a:gd name="connsiteY27" fmla="*/ 271244 h 3500752"/>
              <a:gd name="connsiteX28" fmla="*/ 6761520 w 8638272"/>
              <a:gd name="connsiteY28" fmla="*/ 131499 h 3500752"/>
              <a:gd name="connsiteX29" fmla="*/ 7003410 w 8638272"/>
              <a:gd name="connsiteY29" fmla="*/ 276755 h 3500752"/>
              <a:gd name="connsiteX30" fmla="*/ 7356333 w 8638272"/>
              <a:gd name="connsiteY30" fmla="*/ 122768 h 3500752"/>
              <a:gd name="connsiteX31" fmla="*/ 7565770 w 8638272"/>
              <a:gd name="connsiteY31" fmla="*/ 256163 h 3500752"/>
              <a:gd name="connsiteX32" fmla="*/ 7879279 w 8638272"/>
              <a:gd name="connsiteY32" fmla="*/ 152500 h 3500752"/>
              <a:gd name="connsiteX33" fmla="*/ 8092026 w 8638272"/>
              <a:gd name="connsiteY33" fmla="*/ 287119 h 3500752"/>
              <a:gd name="connsiteX34" fmla="*/ 8327769 w 8638272"/>
              <a:gd name="connsiteY34" fmla="*/ 125988 h 3500752"/>
              <a:gd name="connsiteX35" fmla="*/ 8590863 w 8638272"/>
              <a:gd name="connsiteY35" fmla="*/ 188580 h 3500752"/>
              <a:gd name="connsiteX0" fmla="*/ 8520105 w 8561460"/>
              <a:gd name="connsiteY0" fmla="*/ 146737 h 3449606"/>
              <a:gd name="connsiteX1" fmla="*/ 8561024 w 8561460"/>
              <a:gd name="connsiteY1" fmla="*/ 3087210 h 3449606"/>
              <a:gd name="connsiteX2" fmla="*/ 687858 w 8561460"/>
              <a:gd name="connsiteY2" fmla="*/ 3088395 h 3449606"/>
              <a:gd name="connsiteX3" fmla="*/ 399976 w 8561460"/>
              <a:gd name="connsiteY3" fmla="*/ 240289 h 3449606"/>
              <a:gd name="connsiteX4" fmla="*/ 654770 w 8561460"/>
              <a:gd name="connsiteY4" fmla="*/ 147419 h 3449606"/>
              <a:gd name="connsiteX5" fmla="*/ 833364 w 8561460"/>
              <a:gd name="connsiteY5" fmla="*/ 235525 h 3449606"/>
              <a:gd name="connsiteX6" fmla="*/ 1032573 w 8561460"/>
              <a:gd name="connsiteY6" fmla="*/ 152726 h 3449606"/>
              <a:gd name="connsiteX7" fmla="*/ 1366763 w 8561460"/>
              <a:gd name="connsiteY7" fmla="*/ 290294 h 3449606"/>
              <a:gd name="connsiteX8" fmla="*/ 1633464 w 8561460"/>
              <a:gd name="connsiteY8" fmla="*/ 139663 h 3449606"/>
              <a:gd name="connsiteX9" fmla="*/ 1931119 w 8561460"/>
              <a:gd name="connsiteY9" fmla="*/ 271244 h 3449606"/>
              <a:gd name="connsiteX10" fmla="*/ 2182104 w 8561460"/>
              <a:gd name="connsiteY10" fmla="*/ 113538 h 3449606"/>
              <a:gd name="connsiteX11" fmla="*/ 2459757 w 8561460"/>
              <a:gd name="connsiteY11" fmla="*/ 264100 h 3449606"/>
              <a:gd name="connsiteX12" fmla="*/ 2730744 w 8561460"/>
              <a:gd name="connsiteY12" fmla="*/ 100475 h 3449606"/>
              <a:gd name="connsiteX13" fmla="*/ 3026494 w 8561460"/>
              <a:gd name="connsiteY13" fmla="*/ 228381 h 3449606"/>
              <a:gd name="connsiteX14" fmla="*/ 3266321 w 8561460"/>
              <a:gd name="connsiteY14" fmla="*/ 87412 h 3449606"/>
              <a:gd name="connsiteX15" fmla="*/ 3545607 w 8561460"/>
              <a:gd name="connsiteY15" fmla="*/ 221237 h 3449606"/>
              <a:gd name="connsiteX16" fmla="*/ 3801898 w 8561460"/>
              <a:gd name="connsiteY16" fmla="*/ 87412 h 3449606"/>
              <a:gd name="connsiteX17" fmla="*/ 4095676 w 8561460"/>
              <a:gd name="connsiteY17" fmla="*/ 228381 h 3449606"/>
              <a:gd name="connsiteX18" fmla="*/ 4256328 w 8561460"/>
              <a:gd name="connsiteY18" fmla="*/ 158271 h 3449606"/>
              <a:gd name="connsiteX19" fmla="*/ 4389727 w 8561460"/>
              <a:gd name="connsiteY19" fmla="*/ 100475 h 3449606"/>
              <a:gd name="connsiteX20" fmla="*/ 4740994 w 8561460"/>
              <a:gd name="connsiteY20" fmla="*/ 259337 h 3449606"/>
              <a:gd name="connsiteX21" fmla="*/ 5052735 w 8561460"/>
              <a:gd name="connsiteY21" fmla="*/ 98094 h 3449606"/>
              <a:gd name="connsiteX22" fmla="*/ 5347942 w 8561460"/>
              <a:gd name="connsiteY22" fmla="*/ 248112 h 3449606"/>
              <a:gd name="connsiteX23" fmla="*/ 5603393 w 8561460"/>
              <a:gd name="connsiteY23" fmla="*/ 96937 h 3449606"/>
              <a:gd name="connsiteX24" fmla="*/ 5878439 w 8561460"/>
              <a:gd name="connsiteY24" fmla="*/ 210125 h 3449606"/>
              <a:gd name="connsiteX25" fmla="*/ 6134820 w 8561460"/>
              <a:gd name="connsiteY25" fmla="*/ 97412 h 3449606"/>
              <a:gd name="connsiteX26" fmla="*/ 6418189 w 8561460"/>
              <a:gd name="connsiteY26" fmla="*/ 226000 h 3449606"/>
              <a:gd name="connsiteX27" fmla="*/ 6684708 w 8561460"/>
              <a:gd name="connsiteY27" fmla="*/ 86255 h 3449606"/>
              <a:gd name="connsiteX28" fmla="*/ 6926598 w 8561460"/>
              <a:gd name="connsiteY28" fmla="*/ 231511 h 3449606"/>
              <a:gd name="connsiteX29" fmla="*/ 7279521 w 8561460"/>
              <a:gd name="connsiteY29" fmla="*/ 77524 h 3449606"/>
              <a:gd name="connsiteX30" fmla="*/ 7488958 w 8561460"/>
              <a:gd name="connsiteY30" fmla="*/ 210919 h 3449606"/>
              <a:gd name="connsiteX31" fmla="*/ 7802467 w 8561460"/>
              <a:gd name="connsiteY31" fmla="*/ 107256 h 3449606"/>
              <a:gd name="connsiteX32" fmla="*/ 8015214 w 8561460"/>
              <a:gd name="connsiteY32" fmla="*/ 241875 h 3449606"/>
              <a:gd name="connsiteX33" fmla="*/ 8250957 w 8561460"/>
              <a:gd name="connsiteY33" fmla="*/ 80744 h 3449606"/>
              <a:gd name="connsiteX34" fmla="*/ 8514051 w 8561460"/>
              <a:gd name="connsiteY34" fmla="*/ 143336 h 3449606"/>
              <a:gd name="connsiteX0" fmla="*/ 8432164 w 8473519"/>
              <a:gd name="connsiteY0" fmla="*/ 190155 h 3498811"/>
              <a:gd name="connsiteX1" fmla="*/ 8473083 w 8473519"/>
              <a:gd name="connsiteY1" fmla="*/ 3130628 h 3498811"/>
              <a:gd name="connsiteX2" fmla="*/ 599917 w 8473519"/>
              <a:gd name="connsiteY2" fmla="*/ 3131813 h 3498811"/>
              <a:gd name="connsiteX3" fmla="*/ 566829 w 8473519"/>
              <a:gd name="connsiteY3" fmla="*/ 190837 h 3498811"/>
              <a:gd name="connsiteX4" fmla="*/ 745423 w 8473519"/>
              <a:gd name="connsiteY4" fmla="*/ 278943 h 3498811"/>
              <a:gd name="connsiteX5" fmla="*/ 944632 w 8473519"/>
              <a:gd name="connsiteY5" fmla="*/ 196144 h 3498811"/>
              <a:gd name="connsiteX6" fmla="*/ 1278822 w 8473519"/>
              <a:gd name="connsiteY6" fmla="*/ 333712 h 3498811"/>
              <a:gd name="connsiteX7" fmla="*/ 1545523 w 8473519"/>
              <a:gd name="connsiteY7" fmla="*/ 183081 h 3498811"/>
              <a:gd name="connsiteX8" fmla="*/ 1843178 w 8473519"/>
              <a:gd name="connsiteY8" fmla="*/ 314662 h 3498811"/>
              <a:gd name="connsiteX9" fmla="*/ 2094163 w 8473519"/>
              <a:gd name="connsiteY9" fmla="*/ 156956 h 3498811"/>
              <a:gd name="connsiteX10" fmla="*/ 2371816 w 8473519"/>
              <a:gd name="connsiteY10" fmla="*/ 307518 h 3498811"/>
              <a:gd name="connsiteX11" fmla="*/ 2642803 w 8473519"/>
              <a:gd name="connsiteY11" fmla="*/ 143893 h 3498811"/>
              <a:gd name="connsiteX12" fmla="*/ 2938553 w 8473519"/>
              <a:gd name="connsiteY12" fmla="*/ 271799 h 3498811"/>
              <a:gd name="connsiteX13" fmla="*/ 3178380 w 8473519"/>
              <a:gd name="connsiteY13" fmla="*/ 130830 h 3498811"/>
              <a:gd name="connsiteX14" fmla="*/ 3457666 w 8473519"/>
              <a:gd name="connsiteY14" fmla="*/ 264655 h 3498811"/>
              <a:gd name="connsiteX15" fmla="*/ 3713957 w 8473519"/>
              <a:gd name="connsiteY15" fmla="*/ 130830 h 3498811"/>
              <a:gd name="connsiteX16" fmla="*/ 4007735 w 8473519"/>
              <a:gd name="connsiteY16" fmla="*/ 271799 h 3498811"/>
              <a:gd name="connsiteX17" fmla="*/ 4168387 w 8473519"/>
              <a:gd name="connsiteY17" fmla="*/ 201689 h 3498811"/>
              <a:gd name="connsiteX18" fmla="*/ 4301786 w 8473519"/>
              <a:gd name="connsiteY18" fmla="*/ 143893 h 3498811"/>
              <a:gd name="connsiteX19" fmla="*/ 4653053 w 8473519"/>
              <a:gd name="connsiteY19" fmla="*/ 302755 h 3498811"/>
              <a:gd name="connsiteX20" fmla="*/ 4964794 w 8473519"/>
              <a:gd name="connsiteY20" fmla="*/ 141512 h 3498811"/>
              <a:gd name="connsiteX21" fmla="*/ 5260001 w 8473519"/>
              <a:gd name="connsiteY21" fmla="*/ 291530 h 3498811"/>
              <a:gd name="connsiteX22" fmla="*/ 5515452 w 8473519"/>
              <a:gd name="connsiteY22" fmla="*/ 140355 h 3498811"/>
              <a:gd name="connsiteX23" fmla="*/ 5790498 w 8473519"/>
              <a:gd name="connsiteY23" fmla="*/ 253543 h 3498811"/>
              <a:gd name="connsiteX24" fmla="*/ 6046879 w 8473519"/>
              <a:gd name="connsiteY24" fmla="*/ 140830 h 3498811"/>
              <a:gd name="connsiteX25" fmla="*/ 6330248 w 8473519"/>
              <a:gd name="connsiteY25" fmla="*/ 269418 h 3498811"/>
              <a:gd name="connsiteX26" fmla="*/ 6596767 w 8473519"/>
              <a:gd name="connsiteY26" fmla="*/ 129673 h 3498811"/>
              <a:gd name="connsiteX27" fmla="*/ 6838657 w 8473519"/>
              <a:gd name="connsiteY27" fmla="*/ 274929 h 3498811"/>
              <a:gd name="connsiteX28" fmla="*/ 7191580 w 8473519"/>
              <a:gd name="connsiteY28" fmla="*/ 120942 h 3498811"/>
              <a:gd name="connsiteX29" fmla="*/ 7401017 w 8473519"/>
              <a:gd name="connsiteY29" fmla="*/ 254337 h 3498811"/>
              <a:gd name="connsiteX30" fmla="*/ 7714526 w 8473519"/>
              <a:gd name="connsiteY30" fmla="*/ 150674 h 3498811"/>
              <a:gd name="connsiteX31" fmla="*/ 7927273 w 8473519"/>
              <a:gd name="connsiteY31" fmla="*/ 285293 h 3498811"/>
              <a:gd name="connsiteX32" fmla="*/ 8163016 w 8473519"/>
              <a:gd name="connsiteY32" fmla="*/ 124162 h 3498811"/>
              <a:gd name="connsiteX33" fmla="*/ 8426110 w 8473519"/>
              <a:gd name="connsiteY33" fmla="*/ 186754 h 3498811"/>
              <a:gd name="connsiteX0" fmla="*/ 8428102 w 8469457"/>
              <a:gd name="connsiteY0" fmla="*/ 70996 h 3379652"/>
              <a:gd name="connsiteX1" fmla="*/ 8469021 w 8469457"/>
              <a:gd name="connsiteY1" fmla="*/ 3011469 h 3379652"/>
              <a:gd name="connsiteX2" fmla="*/ 595855 w 8469457"/>
              <a:gd name="connsiteY2" fmla="*/ 3012654 h 3379652"/>
              <a:gd name="connsiteX3" fmla="*/ 562767 w 8469457"/>
              <a:gd name="connsiteY3" fmla="*/ 71678 h 3379652"/>
              <a:gd name="connsiteX4" fmla="*/ 741361 w 8469457"/>
              <a:gd name="connsiteY4" fmla="*/ 159784 h 3379652"/>
              <a:gd name="connsiteX5" fmla="*/ 940570 w 8469457"/>
              <a:gd name="connsiteY5" fmla="*/ 76985 h 3379652"/>
              <a:gd name="connsiteX6" fmla="*/ 1274760 w 8469457"/>
              <a:gd name="connsiteY6" fmla="*/ 214553 h 3379652"/>
              <a:gd name="connsiteX7" fmla="*/ 1541461 w 8469457"/>
              <a:gd name="connsiteY7" fmla="*/ 63922 h 3379652"/>
              <a:gd name="connsiteX8" fmla="*/ 1839116 w 8469457"/>
              <a:gd name="connsiteY8" fmla="*/ 195503 h 3379652"/>
              <a:gd name="connsiteX9" fmla="*/ 2090101 w 8469457"/>
              <a:gd name="connsiteY9" fmla="*/ 37797 h 3379652"/>
              <a:gd name="connsiteX10" fmla="*/ 2367754 w 8469457"/>
              <a:gd name="connsiteY10" fmla="*/ 188359 h 3379652"/>
              <a:gd name="connsiteX11" fmla="*/ 2638741 w 8469457"/>
              <a:gd name="connsiteY11" fmla="*/ 24734 h 3379652"/>
              <a:gd name="connsiteX12" fmla="*/ 2934491 w 8469457"/>
              <a:gd name="connsiteY12" fmla="*/ 152640 h 3379652"/>
              <a:gd name="connsiteX13" fmla="*/ 3174318 w 8469457"/>
              <a:gd name="connsiteY13" fmla="*/ 11671 h 3379652"/>
              <a:gd name="connsiteX14" fmla="*/ 3453604 w 8469457"/>
              <a:gd name="connsiteY14" fmla="*/ 145496 h 3379652"/>
              <a:gd name="connsiteX15" fmla="*/ 3709895 w 8469457"/>
              <a:gd name="connsiteY15" fmla="*/ 11671 h 3379652"/>
              <a:gd name="connsiteX16" fmla="*/ 4003673 w 8469457"/>
              <a:gd name="connsiteY16" fmla="*/ 152640 h 3379652"/>
              <a:gd name="connsiteX17" fmla="*/ 4164325 w 8469457"/>
              <a:gd name="connsiteY17" fmla="*/ 82530 h 3379652"/>
              <a:gd name="connsiteX18" fmla="*/ 4297724 w 8469457"/>
              <a:gd name="connsiteY18" fmla="*/ 24734 h 3379652"/>
              <a:gd name="connsiteX19" fmla="*/ 4648991 w 8469457"/>
              <a:gd name="connsiteY19" fmla="*/ 183596 h 3379652"/>
              <a:gd name="connsiteX20" fmla="*/ 4960732 w 8469457"/>
              <a:gd name="connsiteY20" fmla="*/ 22353 h 3379652"/>
              <a:gd name="connsiteX21" fmla="*/ 5255939 w 8469457"/>
              <a:gd name="connsiteY21" fmla="*/ 172371 h 3379652"/>
              <a:gd name="connsiteX22" fmla="*/ 5511390 w 8469457"/>
              <a:gd name="connsiteY22" fmla="*/ 21196 h 3379652"/>
              <a:gd name="connsiteX23" fmla="*/ 5786436 w 8469457"/>
              <a:gd name="connsiteY23" fmla="*/ 134384 h 3379652"/>
              <a:gd name="connsiteX24" fmla="*/ 6042817 w 8469457"/>
              <a:gd name="connsiteY24" fmla="*/ 21671 h 3379652"/>
              <a:gd name="connsiteX25" fmla="*/ 6326186 w 8469457"/>
              <a:gd name="connsiteY25" fmla="*/ 150259 h 3379652"/>
              <a:gd name="connsiteX26" fmla="*/ 6592705 w 8469457"/>
              <a:gd name="connsiteY26" fmla="*/ 10514 h 3379652"/>
              <a:gd name="connsiteX27" fmla="*/ 6834595 w 8469457"/>
              <a:gd name="connsiteY27" fmla="*/ 155770 h 3379652"/>
              <a:gd name="connsiteX28" fmla="*/ 7187518 w 8469457"/>
              <a:gd name="connsiteY28" fmla="*/ 1783 h 3379652"/>
              <a:gd name="connsiteX29" fmla="*/ 7396955 w 8469457"/>
              <a:gd name="connsiteY29" fmla="*/ 135178 h 3379652"/>
              <a:gd name="connsiteX30" fmla="*/ 7710464 w 8469457"/>
              <a:gd name="connsiteY30" fmla="*/ 31515 h 3379652"/>
              <a:gd name="connsiteX31" fmla="*/ 7923211 w 8469457"/>
              <a:gd name="connsiteY31" fmla="*/ 166134 h 3379652"/>
              <a:gd name="connsiteX32" fmla="*/ 8158954 w 8469457"/>
              <a:gd name="connsiteY32" fmla="*/ 5003 h 3379652"/>
              <a:gd name="connsiteX33" fmla="*/ 8422048 w 8469457"/>
              <a:gd name="connsiteY33" fmla="*/ 67595 h 3379652"/>
              <a:gd name="connsiteX0" fmla="*/ 7866283 w 7907638"/>
              <a:gd name="connsiteY0" fmla="*/ 70996 h 3379652"/>
              <a:gd name="connsiteX1" fmla="*/ 7907202 w 7907638"/>
              <a:gd name="connsiteY1" fmla="*/ 3011469 h 3379652"/>
              <a:gd name="connsiteX2" fmla="*/ 34036 w 7907638"/>
              <a:gd name="connsiteY2" fmla="*/ 3012654 h 3379652"/>
              <a:gd name="connsiteX3" fmla="*/ 948 w 7907638"/>
              <a:gd name="connsiteY3" fmla="*/ 71678 h 3379652"/>
              <a:gd name="connsiteX4" fmla="*/ 179542 w 7907638"/>
              <a:gd name="connsiteY4" fmla="*/ 159784 h 3379652"/>
              <a:gd name="connsiteX5" fmla="*/ 378751 w 7907638"/>
              <a:gd name="connsiteY5" fmla="*/ 76985 h 3379652"/>
              <a:gd name="connsiteX6" fmla="*/ 712941 w 7907638"/>
              <a:gd name="connsiteY6" fmla="*/ 214553 h 3379652"/>
              <a:gd name="connsiteX7" fmla="*/ 979642 w 7907638"/>
              <a:gd name="connsiteY7" fmla="*/ 63922 h 3379652"/>
              <a:gd name="connsiteX8" fmla="*/ 1277297 w 7907638"/>
              <a:gd name="connsiteY8" fmla="*/ 195503 h 3379652"/>
              <a:gd name="connsiteX9" fmla="*/ 1528282 w 7907638"/>
              <a:gd name="connsiteY9" fmla="*/ 37797 h 3379652"/>
              <a:gd name="connsiteX10" fmla="*/ 1805935 w 7907638"/>
              <a:gd name="connsiteY10" fmla="*/ 188359 h 3379652"/>
              <a:gd name="connsiteX11" fmla="*/ 2076922 w 7907638"/>
              <a:gd name="connsiteY11" fmla="*/ 24734 h 3379652"/>
              <a:gd name="connsiteX12" fmla="*/ 2372672 w 7907638"/>
              <a:gd name="connsiteY12" fmla="*/ 152640 h 3379652"/>
              <a:gd name="connsiteX13" fmla="*/ 2612499 w 7907638"/>
              <a:gd name="connsiteY13" fmla="*/ 11671 h 3379652"/>
              <a:gd name="connsiteX14" fmla="*/ 2891785 w 7907638"/>
              <a:gd name="connsiteY14" fmla="*/ 145496 h 3379652"/>
              <a:gd name="connsiteX15" fmla="*/ 3148076 w 7907638"/>
              <a:gd name="connsiteY15" fmla="*/ 11671 h 3379652"/>
              <a:gd name="connsiteX16" fmla="*/ 3441854 w 7907638"/>
              <a:gd name="connsiteY16" fmla="*/ 152640 h 3379652"/>
              <a:gd name="connsiteX17" fmla="*/ 3602506 w 7907638"/>
              <a:gd name="connsiteY17" fmla="*/ 82530 h 3379652"/>
              <a:gd name="connsiteX18" fmla="*/ 3735905 w 7907638"/>
              <a:gd name="connsiteY18" fmla="*/ 24734 h 3379652"/>
              <a:gd name="connsiteX19" fmla="*/ 4087172 w 7907638"/>
              <a:gd name="connsiteY19" fmla="*/ 183596 h 3379652"/>
              <a:gd name="connsiteX20" fmla="*/ 4398913 w 7907638"/>
              <a:gd name="connsiteY20" fmla="*/ 22353 h 3379652"/>
              <a:gd name="connsiteX21" fmla="*/ 4694120 w 7907638"/>
              <a:gd name="connsiteY21" fmla="*/ 172371 h 3379652"/>
              <a:gd name="connsiteX22" fmla="*/ 4949571 w 7907638"/>
              <a:gd name="connsiteY22" fmla="*/ 21196 h 3379652"/>
              <a:gd name="connsiteX23" fmla="*/ 5224617 w 7907638"/>
              <a:gd name="connsiteY23" fmla="*/ 134384 h 3379652"/>
              <a:gd name="connsiteX24" fmla="*/ 5480998 w 7907638"/>
              <a:gd name="connsiteY24" fmla="*/ 21671 h 3379652"/>
              <a:gd name="connsiteX25" fmla="*/ 5764367 w 7907638"/>
              <a:gd name="connsiteY25" fmla="*/ 150259 h 3379652"/>
              <a:gd name="connsiteX26" fmla="*/ 6030886 w 7907638"/>
              <a:gd name="connsiteY26" fmla="*/ 10514 h 3379652"/>
              <a:gd name="connsiteX27" fmla="*/ 6272776 w 7907638"/>
              <a:gd name="connsiteY27" fmla="*/ 155770 h 3379652"/>
              <a:gd name="connsiteX28" fmla="*/ 6625699 w 7907638"/>
              <a:gd name="connsiteY28" fmla="*/ 1783 h 3379652"/>
              <a:gd name="connsiteX29" fmla="*/ 6835136 w 7907638"/>
              <a:gd name="connsiteY29" fmla="*/ 135178 h 3379652"/>
              <a:gd name="connsiteX30" fmla="*/ 7148645 w 7907638"/>
              <a:gd name="connsiteY30" fmla="*/ 31515 h 3379652"/>
              <a:gd name="connsiteX31" fmla="*/ 7361392 w 7907638"/>
              <a:gd name="connsiteY31" fmla="*/ 166134 h 3379652"/>
              <a:gd name="connsiteX32" fmla="*/ 7597135 w 7907638"/>
              <a:gd name="connsiteY32" fmla="*/ 5003 h 3379652"/>
              <a:gd name="connsiteX33" fmla="*/ 7860229 w 7907638"/>
              <a:gd name="connsiteY33" fmla="*/ 67595 h 3379652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33" fmla="*/ 7860229 w 7907638"/>
              <a:gd name="connsiteY33" fmla="*/ 67595 h 3238350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31" fmla="*/ 7597135 w 7907202"/>
              <a:gd name="connsiteY31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0" fmla="*/ 7907202 w 7907202"/>
              <a:gd name="connsiteY0" fmla="*/ 3009686 h 3236567"/>
              <a:gd name="connsiteX1" fmla="*/ 34036 w 7907202"/>
              <a:gd name="connsiteY1" fmla="*/ 3010871 h 3236567"/>
              <a:gd name="connsiteX2" fmla="*/ 948 w 7907202"/>
              <a:gd name="connsiteY2" fmla="*/ 69895 h 3236567"/>
              <a:gd name="connsiteX3" fmla="*/ 179542 w 7907202"/>
              <a:gd name="connsiteY3" fmla="*/ 158001 h 3236567"/>
              <a:gd name="connsiteX4" fmla="*/ 378751 w 7907202"/>
              <a:gd name="connsiteY4" fmla="*/ 75202 h 3236567"/>
              <a:gd name="connsiteX5" fmla="*/ 712941 w 7907202"/>
              <a:gd name="connsiteY5" fmla="*/ 212770 h 3236567"/>
              <a:gd name="connsiteX6" fmla="*/ 979642 w 7907202"/>
              <a:gd name="connsiteY6" fmla="*/ 62139 h 3236567"/>
              <a:gd name="connsiteX7" fmla="*/ 1277297 w 7907202"/>
              <a:gd name="connsiteY7" fmla="*/ 193720 h 3236567"/>
              <a:gd name="connsiteX8" fmla="*/ 1528282 w 7907202"/>
              <a:gd name="connsiteY8" fmla="*/ 36014 h 3236567"/>
              <a:gd name="connsiteX9" fmla="*/ 1805935 w 7907202"/>
              <a:gd name="connsiteY9" fmla="*/ 186576 h 3236567"/>
              <a:gd name="connsiteX10" fmla="*/ 2076922 w 7907202"/>
              <a:gd name="connsiteY10" fmla="*/ 22951 h 3236567"/>
              <a:gd name="connsiteX11" fmla="*/ 2372672 w 7907202"/>
              <a:gd name="connsiteY11" fmla="*/ 150857 h 3236567"/>
              <a:gd name="connsiteX12" fmla="*/ 2612499 w 7907202"/>
              <a:gd name="connsiteY12" fmla="*/ 9888 h 3236567"/>
              <a:gd name="connsiteX13" fmla="*/ 2891785 w 7907202"/>
              <a:gd name="connsiteY13" fmla="*/ 143713 h 3236567"/>
              <a:gd name="connsiteX14" fmla="*/ 3148076 w 7907202"/>
              <a:gd name="connsiteY14" fmla="*/ 9888 h 3236567"/>
              <a:gd name="connsiteX15" fmla="*/ 3441854 w 7907202"/>
              <a:gd name="connsiteY15" fmla="*/ 150857 h 3236567"/>
              <a:gd name="connsiteX16" fmla="*/ 3602506 w 7907202"/>
              <a:gd name="connsiteY16" fmla="*/ 80747 h 3236567"/>
              <a:gd name="connsiteX17" fmla="*/ 3735905 w 7907202"/>
              <a:gd name="connsiteY17" fmla="*/ 22951 h 3236567"/>
              <a:gd name="connsiteX18" fmla="*/ 4087172 w 7907202"/>
              <a:gd name="connsiteY18" fmla="*/ 181813 h 3236567"/>
              <a:gd name="connsiteX19" fmla="*/ 4398913 w 7907202"/>
              <a:gd name="connsiteY19" fmla="*/ 20570 h 3236567"/>
              <a:gd name="connsiteX20" fmla="*/ 4694120 w 7907202"/>
              <a:gd name="connsiteY20" fmla="*/ 170588 h 3236567"/>
              <a:gd name="connsiteX21" fmla="*/ 4949571 w 7907202"/>
              <a:gd name="connsiteY21" fmla="*/ 19413 h 3236567"/>
              <a:gd name="connsiteX22" fmla="*/ 5224617 w 7907202"/>
              <a:gd name="connsiteY22" fmla="*/ 132601 h 3236567"/>
              <a:gd name="connsiteX23" fmla="*/ 5480998 w 7907202"/>
              <a:gd name="connsiteY23" fmla="*/ 19888 h 3236567"/>
              <a:gd name="connsiteX24" fmla="*/ 5764367 w 7907202"/>
              <a:gd name="connsiteY24" fmla="*/ 148476 h 3236567"/>
              <a:gd name="connsiteX25" fmla="*/ 6030886 w 7907202"/>
              <a:gd name="connsiteY25" fmla="*/ 8731 h 3236567"/>
              <a:gd name="connsiteX26" fmla="*/ 6272776 w 7907202"/>
              <a:gd name="connsiteY26" fmla="*/ 153987 h 3236567"/>
              <a:gd name="connsiteX27" fmla="*/ 6625699 w 7907202"/>
              <a:gd name="connsiteY27" fmla="*/ 0 h 3236567"/>
              <a:gd name="connsiteX0" fmla="*/ 6133509 w 6625699"/>
              <a:gd name="connsiteY0" fmla="*/ 2954322 h 3197642"/>
              <a:gd name="connsiteX1" fmla="*/ 34036 w 6625699"/>
              <a:gd name="connsiteY1" fmla="*/ 3010871 h 3197642"/>
              <a:gd name="connsiteX2" fmla="*/ 948 w 6625699"/>
              <a:gd name="connsiteY2" fmla="*/ 69895 h 3197642"/>
              <a:gd name="connsiteX3" fmla="*/ 179542 w 6625699"/>
              <a:gd name="connsiteY3" fmla="*/ 158001 h 3197642"/>
              <a:gd name="connsiteX4" fmla="*/ 378751 w 6625699"/>
              <a:gd name="connsiteY4" fmla="*/ 75202 h 3197642"/>
              <a:gd name="connsiteX5" fmla="*/ 712941 w 6625699"/>
              <a:gd name="connsiteY5" fmla="*/ 212770 h 3197642"/>
              <a:gd name="connsiteX6" fmla="*/ 979642 w 6625699"/>
              <a:gd name="connsiteY6" fmla="*/ 62139 h 3197642"/>
              <a:gd name="connsiteX7" fmla="*/ 1277297 w 6625699"/>
              <a:gd name="connsiteY7" fmla="*/ 193720 h 3197642"/>
              <a:gd name="connsiteX8" fmla="*/ 1528282 w 6625699"/>
              <a:gd name="connsiteY8" fmla="*/ 36014 h 3197642"/>
              <a:gd name="connsiteX9" fmla="*/ 1805935 w 6625699"/>
              <a:gd name="connsiteY9" fmla="*/ 186576 h 3197642"/>
              <a:gd name="connsiteX10" fmla="*/ 2076922 w 6625699"/>
              <a:gd name="connsiteY10" fmla="*/ 22951 h 3197642"/>
              <a:gd name="connsiteX11" fmla="*/ 2372672 w 6625699"/>
              <a:gd name="connsiteY11" fmla="*/ 150857 h 3197642"/>
              <a:gd name="connsiteX12" fmla="*/ 2612499 w 6625699"/>
              <a:gd name="connsiteY12" fmla="*/ 9888 h 3197642"/>
              <a:gd name="connsiteX13" fmla="*/ 2891785 w 6625699"/>
              <a:gd name="connsiteY13" fmla="*/ 143713 h 3197642"/>
              <a:gd name="connsiteX14" fmla="*/ 3148076 w 6625699"/>
              <a:gd name="connsiteY14" fmla="*/ 9888 h 3197642"/>
              <a:gd name="connsiteX15" fmla="*/ 3441854 w 6625699"/>
              <a:gd name="connsiteY15" fmla="*/ 150857 h 3197642"/>
              <a:gd name="connsiteX16" fmla="*/ 3602506 w 6625699"/>
              <a:gd name="connsiteY16" fmla="*/ 80747 h 3197642"/>
              <a:gd name="connsiteX17" fmla="*/ 3735905 w 6625699"/>
              <a:gd name="connsiteY17" fmla="*/ 22951 h 3197642"/>
              <a:gd name="connsiteX18" fmla="*/ 4087172 w 6625699"/>
              <a:gd name="connsiteY18" fmla="*/ 181813 h 3197642"/>
              <a:gd name="connsiteX19" fmla="*/ 4398913 w 6625699"/>
              <a:gd name="connsiteY19" fmla="*/ 20570 h 3197642"/>
              <a:gd name="connsiteX20" fmla="*/ 4694120 w 6625699"/>
              <a:gd name="connsiteY20" fmla="*/ 170588 h 3197642"/>
              <a:gd name="connsiteX21" fmla="*/ 4949571 w 6625699"/>
              <a:gd name="connsiteY21" fmla="*/ 19413 h 3197642"/>
              <a:gd name="connsiteX22" fmla="*/ 5224617 w 6625699"/>
              <a:gd name="connsiteY22" fmla="*/ 132601 h 3197642"/>
              <a:gd name="connsiteX23" fmla="*/ 5480998 w 6625699"/>
              <a:gd name="connsiteY23" fmla="*/ 19888 h 3197642"/>
              <a:gd name="connsiteX24" fmla="*/ 5764367 w 6625699"/>
              <a:gd name="connsiteY24" fmla="*/ 148476 h 3197642"/>
              <a:gd name="connsiteX25" fmla="*/ 6030886 w 6625699"/>
              <a:gd name="connsiteY25" fmla="*/ 8731 h 3197642"/>
              <a:gd name="connsiteX26" fmla="*/ 6272776 w 6625699"/>
              <a:gd name="connsiteY26" fmla="*/ 153987 h 3197642"/>
              <a:gd name="connsiteX27" fmla="*/ 6625699 w 6625699"/>
              <a:gd name="connsiteY27" fmla="*/ 0 h 3197642"/>
              <a:gd name="connsiteX0" fmla="*/ 6133509 w 6272776"/>
              <a:gd name="connsiteY0" fmla="*/ 2949018 h 3192338"/>
              <a:gd name="connsiteX1" fmla="*/ 34036 w 6272776"/>
              <a:gd name="connsiteY1" fmla="*/ 3005567 h 3192338"/>
              <a:gd name="connsiteX2" fmla="*/ 948 w 6272776"/>
              <a:gd name="connsiteY2" fmla="*/ 64591 h 3192338"/>
              <a:gd name="connsiteX3" fmla="*/ 179542 w 6272776"/>
              <a:gd name="connsiteY3" fmla="*/ 152697 h 3192338"/>
              <a:gd name="connsiteX4" fmla="*/ 378751 w 6272776"/>
              <a:gd name="connsiteY4" fmla="*/ 69898 h 3192338"/>
              <a:gd name="connsiteX5" fmla="*/ 712941 w 6272776"/>
              <a:gd name="connsiteY5" fmla="*/ 207466 h 3192338"/>
              <a:gd name="connsiteX6" fmla="*/ 979642 w 6272776"/>
              <a:gd name="connsiteY6" fmla="*/ 56835 h 3192338"/>
              <a:gd name="connsiteX7" fmla="*/ 1277297 w 6272776"/>
              <a:gd name="connsiteY7" fmla="*/ 188416 h 3192338"/>
              <a:gd name="connsiteX8" fmla="*/ 1528282 w 6272776"/>
              <a:gd name="connsiteY8" fmla="*/ 30710 h 3192338"/>
              <a:gd name="connsiteX9" fmla="*/ 1805935 w 6272776"/>
              <a:gd name="connsiteY9" fmla="*/ 181272 h 3192338"/>
              <a:gd name="connsiteX10" fmla="*/ 2076922 w 6272776"/>
              <a:gd name="connsiteY10" fmla="*/ 17647 h 3192338"/>
              <a:gd name="connsiteX11" fmla="*/ 2372672 w 6272776"/>
              <a:gd name="connsiteY11" fmla="*/ 145553 h 3192338"/>
              <a:gd name="connsiteX12" fmla="*/ 2612499 w 6272776"/>
              <a:gd name="connsiteY12" fmla="*/ 4584 h 3192338"/>
              <a:gd name="connsiteX13" fmla="*/ 2891785 w 6272776"/>
              <a:gd name="connsiteY13" fmla="*/ 138409 h 3192338"/>
              <a:gd name="connsiteX14" fmla="*/ 3148076 w 6272776"/>
              <a:gd name="connsiteY14" fmla="*/ 4584 h 3192338"/>
              <a:gd name="connsiteX15" fmla="*/ 3441854 w 6272776"/>
              <a:gd name="connsiteY15" fmla="*/ 145553 h 3192338"/>
              <a:gd name="connsiteX16" fmla="*/ 3602506 w 6272776"/>
              <a:gd name="connsiteY16" fmla="*/ 75443 h 3192338"/>
              <a:gd name="connsiteX17" fmla="*/ 3735905 w 6272776"/>
              <a:gd name="connsiteY17" fmla="*/ 17647 h 3192338"/>
              <a:gd name="connsiteX18" fmla="*/ 4087172 w 6272776"/>
              <a:gd name="connsiteY18" fmla="*/ 176509 h 3192338"/>
              <a:gd name="connsiteX19" fmla="*/ 4398913 w 6272776"/>
              <a:gd name="connsiteY19" fmla="*/ 15266 h 3192338"/>
              <a:gd name="connsiteX20" fmla="*/ 4694120 w 6272776"/>
              <a:gd name="connsiteY20" fmla="*/ 165284 h 3192338"/>
              <a:gd name="connsiteX21" fmla="*/ 4949571 w 6272776"/>
              <a:gd name="connsiteY21" fmla="*/ 14109 h 3192338"/>
              <a:gd name="connsiteX22" fmla="*/ 5224617 w 6272776"/>
              <a:gd name="connsiteY22" fmla="*/ 127297 h 3192338"/>
              <a:gd name="connsiteX23" fmla="*/ 5480998 w 6272776"/>
              <a:gd name="connsiteY23" fmla="*/ 14584 h 3192338"/>
              <a:gd name="connsiteX24" fmla="*/ 5764367 w 6272776"/>
              <a:gd name="connsiteY24" fmla="*/ 143172 h 3192338"/>
              <a:gd name="connsiteX25" fmla="*/ 6030886 w 6272776"/>
              <a:gd name="connsiteY25" fmla="*/ 3427 h 3192338"/>
              <a:gd name="connsiteX26" fmla="*/ 6272776 w 6272776"/>
              <a:gd name="connsiteY26" fmla="*/ 148683 h 3192338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19303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5694 w 6309496"/>
              <a:gd name="connsiteY12" fmla="*/ 189729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9496" h="3380136">
                <a:moveTo>
                  <a:pt x="6170229" y="3085221"/>
                </a:moveTo>
                <a:cubicBezTo>
                  <a:pt x="4864855" y="3575497"/>
                  <a:pt x="34355" y="3315215"/>
                  <a:pt x="4004" y="3277388"/>
                </a:cubicBezTo>
                <a:cubicBezTo>
                  <a:pt x="-6154" y="1915442"/>
                  <a:pt x="2292" y="698875"/>
                  <a:pt x="37668" y="200794"/>
                </a:cubicBezTo>
                <a:cubicBezTo>
                  <a:pt x="73044" y="-297287"/>
                  <a:pt x="153295" y="288016"/>
                  <a:pt x="216262" y="288900"/>
                </a:cubicBezTo>
                <a:cubicBezTo>
                  <a:pt x="279229" y="289784"/>
                  <a:pt x="321809" y="180701"/>
                  <a:pt x="415471" y="206101"/>
                </a:cubicBezTo>
                <a:cubicBezTo>
                  <a:pt x="515755" y="202744"/>
                  <a:pt x="649377" y="347026"/>
                  <a:pt x="749661" y="343669"/>
                </a:cubicBezTo>
                <a:lnTo>
                  <a:pt x="1016362" y="255328"/>
                </a:lnTo>
                <a:cubicBezTo>
                  <a:pt x="1109230" y="249182"/>
                  <a:pt x="1221149" y="330765"/>
                  <a:pt x="1314017" y="324619"/>
                </a:cubicBezTo>
                <a:lnTo>
                  <a:pt x="1543852" y="233652"/>
                </a:lnTo>
                <a:cubicBezTo>
                  <a:pt x="1630847" y="232246"/>
                  <a:pt x="1755660" y="318881"/>
                  <a:pt x="1842655" y="317475"/>
                </a:cubicBezTo>
                <a:cubicBezTo>
                  <a:pt x="1932984" y="262933"/>
                  <a:pt x="2005100" y="261805"/>
                  <a:pt x="2113642" y="229488"/>
                </a:cubicBezTo>
                <a:cubicBezTo>
                  <a:pt x="2205082" y="228467"/>
                  <a:pt x="2317952" y="282777"/>
                  <a:pt x="2409392" y="281756"/>
                </a:cubicBezTo>
                <a:cubicBezTo>
                  <a:pt x="2489334" y="234766"/>
                  <a:pt x="2544503" y="220844"/>
                  <a:pt x="2645694" y="189729"/>
                </a:cubicBezTo>
                <a:cubicBezTo>
                  <a:pt x="2730058" y="189094"/>
                  <a:pt x="2844141" y="275247"/>
                  <a:pt x="2928505" y="274612"/>
                </a:cubicBezTo>
                <a:cubicBezTo>
                  <a:pt x="3013935" y="230004"/>
                  <a:pt x="3087224" y="156820"/>
                  <a:pt x="3184796" y="140787"/>
                </a:cubicBezTo>
                <a:cubicBezTo>
                  <a:pt x="3284309" y="141739"/>
                  <a:pt x="3379061" y="280804"/>
                  <a:pt x="3478574" y="281756"/>
                </a:cubicBezTo>
                <a:cubicBezTo>
                  <a:pt x="3539208" y="256269"/>
                  <a:pt x="3578592" y="237133"/>
                  <a:pt x="3639226" y="211646"/>
                </a:cubicBezTo>
                <a:cubicBezTo>
                  <a:pt x="3683692" y="192381"/>
                  <a:pt x="3703874" y="154065"/>
                  <a:pt x="3772625" y="153850"/>
                </a:cubicBezTo>
                <a:cubicBezTo>
                  <a:pt x="3869870" y="153623"/>
                  <a:pt x="4026647" y="312939"/>
                  <a:pt x="4123892" y="312712"/>
                </a:cubicBezTo>
                <a:cubicBezTo>
                  <a:pt x="4227806" y="258964"/>
                  <a:pt x="4360294" y="173467"/>
                  <a:pt x="4435633" y="151469"/>
                </a:cubicBezTo>
                <a:cubicBezTo>
                  <a:pt x="4553085" y="147500"/>
                  <a:pt x="4587988" y="251481"/>
                  <a:pt x="4730840" y="301487"/>
                </a:cubicBezTo>
                <a:lnTo>
                  <a:pt x="4986291" y="150312"/>
                </a:lnTo>
                <a:cubicBezTo>
                  <a:pt x="5080528" y="135514"/>
                  <a:pt x="5151070" y="241196"/>
                  <a:pt x="5261337" y="263500"/>
                </a:cubicBezTo>
                <a:cubicBezTo>
                  <a:pt x="5371604" y="285804"/>
                  <a:pt x="5430935" y="173012"/>
                  <a:pt x="5517718" y="150787"/>
                </a:cubicBezTo>
                <a:cubicBezTo>
                  <a:pt x="5604501" y="128562"/>
                  <a:pt x="5722536" y="284013"/>
                  <a:pt x="5801087" y="279375"/>
                </a:cubicBezTo>
                <a:cubicBezTo>
                  <a:pt x="5879638" y="274737"/>
                  <a:pt x="5966467" y="110666"/>
                  <a:pt x="6067606" y="139630"/>
                </a:cubicBezTo>
                <a:cubicBezTo>
                  <a:pt x="6222319" y="166617"/>
                  <a:pt x="6195264" y="293617"/>
                  <a:pt x="6309496" y="284886"/>
                </a:cubicBezTo>
              </a:path>
            </a:pathLst>
          </a:custGeom>
          <a:solidFill>
            <a:srgbClr val="0070C0">
              <a:alpha val="20000"/>
            </a:srgbClr>
          </a:solidFill>
          <a:ln w="9525" cap="flat" cmpd="sng" algn="ctr">
            <a:solidFill>
              <a:schemeClr val="bg2">
                <a:alpha val="63000"/>
              </a:schemeClr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рыба 6">
            <a:extLst>
              <a:ext uri="{FF2B5EF4-FFF2-40B4-BE49-F238E27FC236}">
                <a16:creationId xmlns="" xmlns:a16="http://schemas.microsoft.com/office/drawing/2014/main" id="{847A88A7-6D72-4996-A4C5-EE45236309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7718278" y="6392373"/>
            <a:ext cx="809909" cy="586802"/>
          </a:xfrm>
          <a:prstGeom prst="rect">
            <a:avLst/>
          </a:prstGeom>
        </p:spPr>
      </p:pic>
      <p:pic>
        <p:nvPicPr>
          <p:cNvPr id="12" name="рыба3">
            <a:extLst>
              <a:ext uri="{FF2B5EF4-FFF2-40B4-BE49-F238E27FC236}">
                <a16:creationId xmlns="" xmlns:a16="http://schemas.microsoft.com/office/drawing/2014/main" id="{68AFDA03-C6AF-4CBC-94B0-7DD2F7398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369884" y="5908187"/>
            <a:ext cx="1114636" cy="685335"/>
          </a:xfrm>
          <a:prstGeom prst="rect">
            <a:avLst/>
          </a:prstGeom>
        </p:spPr>
      </p:pic>
      <p:pic>
        <p:nvPicPr>
          <p:cNvPr id="18" name="рыба9">
            <a:extLst>
              <a:ext uri="{FF2B5EF4-FFF2-40B4-BE49-F238E27FC236}">
                <a16:creationId xmlns="" xmlns:a16="http://schemas.microsoft.com/office/drawing/2014/main" id="{3A279E2C-EA62-463C-97C0-A6C58742B3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2517068" y="5217583"/>
            <a:ext cx="649674" cy="399453"/>
          </a:xfrm>
          <a:prstGeom prst="rect">
            <a:avLst/>
          </a:prstGeom>
        </p:spPr>
      </p:pic>
      <p:sp>
        <p:nvSpPr>
          <p:cNvPr id="5" name="wawes2">
            <a:extLst>
              <a:ext uri="{FF2B5EF4-FFF2-40B4-BE49-F238E27FC236}">
                <a16:creationId xmlns="" xmlns:a16="http://schemas.microsoft.com/office/drawing/2014/main" id="{D43F0F91-1529-46EC-A3E6-5EFDD37C7B67}"/>
              </a:ext>
            </a:extLst>
          </p:cNvPr>
          <p:cNvSpPr/>
          <p:nvPr/>
        </p:nvSpPr>
        <p:spPr>
          <a:xfrm>
            <a:off x="-452104" y="6176271"/>
            <a:ext cx="9883097" cy="2048687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824309 w 9865664"/>
              <a:gd name="connsiteY0" fmla="*/ 173625 h 3118211"/>
              <a:gd name="connsiteX1" fmla="*/ 9865228 w 9865664"/>
              <a:gd name="connsiteY1" fmla="*/ 3114098 h 3118211"/>
              <a:gd name="connsiteX2" fmla="*/ 640265 w 9865664"/>
              <a:gd name="connsiteY2" fmla="*/ 3104573 h 3118211"/>
              <a:gd name="connsiteX3" fmla="*/ 815973 w 9865664"/>
              <a:gd name="connsiteY3" fmla="*/ 233840 h 3118211"/>
              <a:gd name="connsiteX4" fmla="*/ 1017428 w 9865664"/>
              <a:gd name="connsiteY4" fmla="*/ 166551 h 3118211"/>
              <a:gd name="connsiteX5" fmla="*/ 1266030 w 9865664"/>
              <a:gd name="connsiteY5" fmla="*/ 267176 h 3118211"/>
              <a:gd name="connsiteX6" fmla="*/ 1498304 w 9865664"/>
              <a:gd name="connsiteY6" fmla="*/ 172469 h 3118211"/>
              <a:gd name="connsiteX7" fmla="*/ 1704180 w 9865664"/>
              <a:gd name="connsiteY7" fmla="*/ 267177 h 3118211"/>
              <a:gd name="connsiteX8" fmla="*/ 1958974 w 9865664"/>
              <a:gd name="connsiteY8" fmla="*/ 174307 h 3118211"/>
              <a:gd name="connsiteX9" fmla="*/ 2137568 w 9865664"/>
              <a:gd name="connsiteY9" fmla="*/ 262413 h 3118211"/>
              <a:gd name="connsiteX10" fmla="*/ 2336777 w 9865664"/>
              <a:gd name="connsiteY10" fmla="*/ 179614 h 3118211"/>
              <a:gd name="connsiteX11" fmla="*/ 2670967 w 9865664"/>
              <a:gd name="connsiteY11" fmla="*/ 317182 h 3118211"/>
              <a:gd name="connsiteX12" fmla="*/ 2937668 w 9865664"/>
              <a:gd name="connsiteY12" fmla="*/ 166551 h 3118211"/>
              <a:gd name="connsiteX13" fmla="*/ 3235323 w 9865664"/>
              <a:gd name="connsiteY13" fmla="*/ 298132 h 3118211"/>
              <a:gd name="connsiteX14" fmla="*/ 3486308 w 9865664"/>
              <a:gd name="connsiteY14" fmla="*/ 140426 h 3118211"/>
              <a:gd name="connsiteX15" fmla="*/ 3763961 w 9865664"/>
              <a:gd name="connsiteY15" fmla="*/ 290988 h 3118211"/>
              <a:gd name="connsiteX16" fmla="*/ 4034948 w 9865664"/>
              <a:gd name="connsiteY16" fmla="*/ 127363 h 3118211"/>
              <a:gd name="connsiteX17" fmla="*/ 4330698 w 9865664"/>
              <a:gd name="connsiteY17" fmla="*/ 255269 h 3118211"/>
              <a:gd name="connsiteX18" fmla="*/ 4570525 w 9865664"/>
              <a:gd name="connsiteY18" fmla="*/ 114300 h 3118211"/>
              <a:gd name="connsiteX19" fmla="*/ 4849811 w 9865664"/>
              <a:gd name="connsiteY19" fmla="*/ 248125 h 3118211"/>
              <a:gd name="connsiteX20" fmla="*/ 5106102 w 9865664"/>
              <a:gd name="connsiteY20" fmla="*/ 114300 h 3118211"/>
              <a:gd name="connsiteX21" fmla="*/ 5399880 w 9865664"/>
              <a:gd name="connsiteY21" fmla="*/ 255269 h 3118211"/>
              <a:gd name="connsiteX22" fmla="*/ 5560532 w 9865664"/>
              <a:gd name="connsiteY22" fmla="*/ 185159 h 3118211"/>
              <a:gd name="connsiteX23" fmla="*/ 5693931 w 9865664"/>
              <a:gd name="connsiteY23" fmla="*/ 127363 h 3118211"/>
              <a:gd name="connsiteX24" fmla="*/ 6045198 w 9865664"/>
              <a:gd name="connsiteY24" fmla="*/ 286225 h 3118211"/>
              <a:gd name="connsiteX25" fmla="*/ 6356939 w 9865664"/>
              <a:gd name="connsiteY25" fmla="*/ 124982 h 3118211"/>
              <a:gd name="connsiteX26" fmla="*/ 6652146 w 9865664"/>
              <a:gd name="connsiteY26" fmla="*/ 275000 h 3118211"/>
              <a:gd name="connsiteX27" fmla="*/ 6907597 w 9865664"/>
              <a:gd name="connsiteY27" fmla="*/ 123825 h 3118211"/>
              <a:gd name="connsiteX28" fmla="*/ 7182643 w 9865664"/>
              <a:gd name="connsiteY28" fmla="*/ 237013 h 3118211"/>
              <a:gd name="connsiteX29" fmla="*/ 7439024 w 9865664"/>
              <a:gd name="connsiteY29" fmla="*/ 124300 h 3118211"/>
              <a:gd name="connsiteX30" fmla="*/ 7722393 w 9865664"/>
              <a:gd name="connsiteY30" fmla="*/ 252888 h 3118211"/>
              <a:gd name="connsiteX31" fmla="*/ 7988912 w 9865664"/>
              <a:gd name="connsiteY31" fmla="*/ 113143 h 3118211"/>
              <a:gd name="connsiteX32" fmla="*/ 8230802 w 9865664"/>
              <a:gd name="connsiteY32" fmla="*/ 258399 h 3118211"/>
              <a:gd name="connsiteX33" fmla="*/ 8583725 w 9865664"/>
              <a:gd name="connsiteY33" fmla="*/ 104412 h 3118211"/>
              <a:gd name="connsiteX34" fmla="*/ 8793162 w 9865664"/>
              <a:gd name="connsiteY34" fmla="*/ 237807 h 3118211"/>
              <a:gd name="connsiteX35" fmla="*/ 9106671 w 9865664"/>
              <a:gd name="connsiteY35" fmla="*/ 134144 h 3118211"/>
              <a:gd name="connsiteX36" fmla="*/ 9319418 w 9865664"/>
              <a:gd name="connsiteY36" fmla="*/ 268763 h 3118211"/>
              <a:gd name="connsiteX37" fmla="*/ 9555161 w 9865664"/>
              <a:gd name="connsiteY37" fmla="*/ 107632 h 3118211"/>
              <a:gd name="connsiteX38" fmla="*/ 9818255 w 9865664"/>
              <a:gd name="connsiteY38" fmla="*/ 170224 h 3118211"/>
              <a:gd name="connsiteX0" fmla="*/ 9772785 w 9814140"/>
              <a:gd name="connsiteY0" fmla="*/ 194393 h 3138979"/>
              <a:gd name="connsiteX1" fmla="*/ 9813704 w 9814140"/>
              <a:gd name="connsiteY1" fmla="*/ 3134866 h 3138979"/>
              <a:gd name="connsiteX2" fmla="*/ 588741 w 9814140"/>
              <a:gd name="connsiteY2" fmla="*/ 3125341 h 3138979"/>
              <a:gd name="connsiteX3" fmla="*/ 965904 w 9814140"/>
              <a:gd name="connsiteY3" fmla="*/ 187319 h 3138979"/>
              <a:gd name="connsiteX4" fmla="*/ 1214506 w 9814140"/>
              <a:gd name="connsiteY4" fmla="*/ 287944 h 3138979"/>
              <a:gd name="connsiteX5" fmla="*/ 1446780 w 9814140"/>
              <a:gd name="connsiteY5" fmla="*/ 193237 h 3138979"/>
              <a:gd name="connsiteX6" fmla="*/ 1652656 w 9814140"/>
              <a:gd name="connsiteY6" fmla="*/ 287945 h 3138979"/>
              <a:gd name="connsiteX7" fmla="*/ 1907450 w 9814140"/>
              <a:gd name="connsiteY7" fmla="*/ 195075 h 3138979"/>
              <a:gd name="connsiteX8" fmla="*/ 2086044 w 9814140"/>
              <a:gd name="connsiteY8" fmla="*/ 283181 h 3138979"/>
              <a:gd name="connsiteX9" fmla="*/ 2285253 w 9814140"/>
              <a:gd name="connsiteY9" fmla="*/ 200382 h 3138979"/>
              <a:gd name="connsiteX10" fmla="*/ 2619443 w 9814140"/>
              <a:gd name="connsiteY10" fmla="*/ 337950 h 3138979"/>
              <a:gd name="connsiteX11" fmla="*/ 2886144 w 9814140"/>
              <a:gd name="connsiteY11" fmla="*/ 187319 h 3138979"/>
              <a:gd name="connsiteX12" fmla="*/ 3183799 w 9814140"/>
              <a:gd name="connsiteY12" fmla="*/ 318900 h 3138979"/>
              <a:gd name="connsiteX13" fmla="*/ 3434784 w 9814140"/>
              <a:gd name="connsiteY13" fmla="*/ 161194 h 3138979"/>
              <a:gd name="connsiteX14" fmla="*/ 3712437 w 9814140"/>
              <a:gd name="connsiteY14" fmla="*/ 311756 h 3138979"/>
              <a:gd name="connsiteX15" fmla="*/ 3983424 w 9814140"/>
              <a:gd name="connsiteY15" fmla="*/ 148131 h 3138979"/>
              <a:gd name="connsiteX16" fmla="*/ 4279174 w 9814140"/>
              <a:gd name="connsiteY16" fmla="*/ 276037 h 3138979"/>
              <a:gd name="connsiteX17" fmla="*/ 4519001 w 9814140"/>
              <a:gd name="connsiteY17" fmla="*/ 135068 h 3138979"/>
              <a:gd name="connsiteX18" fmla="*/ 4798287 w 9814140"/>
              <a:gd name="connsiteY18" fmla="*/ 268893 h 3138979"/>
              <a:gd name="connsiteX19" fmla="*/ 5054578 w 9814140"/>
              <a:gd name="connsiteY19" fmla="*/ 135068 h 3138979"/>
              <a:gd name="connsiteX20" fmla="*/ 5348356 w 9814140"/>
              <a:gd name="connsiteY20" fmla="*/ 276037 h 3138979"/>
              <a:gd name="connsiteX21" fmla="*/ 5509008 w 9814140"/>
              <a:gd name="connsiteY21" fmla="*/ 205927 h 3138979"/>
              <a:gd name="connsiteX22" fmla="*/ 5642407 w 9814140"/>
              <a:gd name="connsiteY22" fmla="*/ 148131 h 3138979"/>
              <a:gd name="connsiteX23" fmla="*/ 5993674 w 9814140"/>
              <a:gd name="connsiteY23" fmla="*/ 306993 h 3138979"/>
              <a:gd name="connsiteX24" fmla="*/ 6305415 w 9814140"/>
              <a:gd name="connsiteY24" fmla="*/ 145750 h 3138979"/>
              <a:gd name="connsiteX25" fmla="*/ 6600622 w 9814140"/>
              <a:gd name="connsiteY25" fmla="*/ 295768 h 3138979"/>
              <a:gd name="connsiteX26" fmla="*/ 6856073 w 9814140"/>
              <a:gd name="connsiteY26" fmla="*/ 144593 h 3138979"/>
              <a:gd name="connsiteX27" fmla="*/ 7131119 w 9814140"/>
              <a:gd name="connsiteY27" fmla="*/ 257781 h 3138979"/>
              <a:gd name="connsiteX28" fmla="*/ 7387500 w 9814140"/>
              <a:gd name="connsiteY28" fmla="*/ 145068 h 3138979"/>
              <a:gd name="connsiteX29" fmla="*/ 7670869 w 9814140"/>
              <a:gd name="connsiteY29" fmla="*/ 273656 h 3138979"/>
              <a:gd name="connsiteX30" fmla="*/ 7937388 w 9814140"/>
              <a:gd name="connsiteY30" fmla="*/ 133911 h 3138979"/>
              <a:gd name="connsiteX31" fmla="*/ 8179278 w 9814140"/>
              <a:gd name="connsiteY31" fmla="*/ 279167 h 3138979"/>
              <a:gd name="connsiteX32" fmla="*/ 8532201 w 9814140"/>
              <a:gd name="connsiteY32" fmla="*/ 125180 h 3138979"/>
              <a:gd name="connsiteX33" fmla="*/ 8741638 w 9814140"/>
              <a:gd name="connsiteY33" fmla="*/ 258575 h 3138979"/>
              <a:gd name="connsiteX34" fmla="*/ 9055147 w 9814140"/>
              <a:gd name="connsiteY34" fmla="*/ 154912 h 3138979"/>
              <a:gd name="connsiteX35" fmla="*/ 9267894 w 9814140"/>
              <a:gd name="connsiteY35" fmla="*/ 289531 h 3138979"/>
              <a:gd name="connsiteX36" fmla="*/ 9503637 w 9814140"/>
              <a:gd name="connsiteY36" fmla="*/ 128400 h 3138979"/>
              <a:gd name="connsiteX37" fmla="*/ 9766731 w 9814140"/>
              <a:gd name="connsiteY37" fmla="*/ 190992 h 3138979"/>
              <a:gd name="connsiteX0" fmla="*/ 9713295 w 9754650"/>
              <a:gd name="connsiteY0" fmla="*/ 151241 h 3095827"/>
              <a:gd name="connsiteX1" fmla="*/ 9754214 w 9754650"/>
              <a:gd name="connsiteY1" fmla="*/ 3091714 h 3095827"/>
              <a:gd name="connsiteX2" fmla="*/ 529251 w 9754650"/>
              <a:gd name="connsiteY2" fmla="*/ 3082189 h 3095827"/>
              <a:gd name="connsiteX3" fmla="*/ 1155016 w 9754650"/>
              <a:gd name="connsiteY3" fmla="*/ 244792 h 3095827"/>
              <a:gd name="connsiteX4" fmla="*/ 1387290 w 9754650"/>
              <a:gd name="connsiteY4" fmla="*/ 150085 h 3095827"/>
              <a:gd name="connsiteX5" fmla="*/ 1593166 w 9754650"/>
              <a:gd name="connsiteY5" fmla="*/ 244793 h 3095827"/>
              <a:gd name="connsiteX6" fmla="*/ 1847960 w 9754650"/>
              <a:gd name="connsiteY6" fmla="*/ 151923 h 3095827"/>
              <a:gd name="connsiteX7" fmla="*/ 2026554 w 9754650"/>
              <a:gd name="connsiteY7" fmla="*/ 240029 h 3095827"/>
              <a:gd name="connsiteX8" fmla="*/ 2225763 w 9754650"/>
              <a:gd name="connsiteY8" fmla="*/ 157230 h 3095827"/>
              <a:gd name="connsiteX9" fmla="*/ 2559953 w 9754650"/>
              <a:gd name="connsiteY9" fmla="*/ 294798 h 3095827"/>
              <a:gd name="connsiteX10" fmla="*/ 2826654 w 9754650"/>
              <a:gd name="connsiteY10" fmla="*/ 144167 h 3095827"/>
              <a:gd name="connsiteX11" fmla="*/ 3124309 w 9754650"/>
              <a:gd name="connsiteY11" fmla="*/ 275748 h 3095827"/>
              <a:gd name="connsiteX12" fmla="*/ 3375294 w 9754650"/>
              <a:gd name="connsiteY12" fmla="*/ 118042 h 3095827"/>
              <a:gd name="connsiteX13" fmla="*/ 3652947 w 9754650"/>
              <a:gd name="connsiteY13" fmla="*/ 268604 h 3095827"/>
              <a:gd name="connsiteX14" fmla="*/ 3923934 w 9754650"/>
              <a:gd name="connsiteY14" fmla="*/ 104979 h 3095827"/>
              <a:gd name="connsiteX15" fmla="*/ 4219684 w 9754650"/>
              <a:gd name="connsiteY15" fmla="*/ 232885 h 3095827"/>
              <a:gd name="connsiteX16" fmla="*/ 4459511 w 9754650"/>
              <a:gd name="connsiteY16" fmla="*/ 91916 h 3095827"/>
              <a:gd name="connsiteX17" fmla="*/ 4738797 w 9754650"/>
              <a:gd name="connsiteY17" fmla="*/ 225741 h 3095827"/>
              <a:gd name="connsiteX18" fmla="*/ 4995088 w 9754650"/>
              <a:gd name="connsiteY18" fmla="*/ 91916 h 3095827"/>
              <a:gd name="connsiteX19" fmla="*/ 5288866 w 9754650"/>
              <a:gd name="connsiteY19" fmla="*/ 232885 h 3095827"/>
              <a:gd name="connsiteX20" fmla="*/ 5449518 w 9754650"/>
              <a:gd name="connsiteY20" fmla="*/ 162775 h 3095827"/>
              <a:gd name="connsiteX21" fmla="*/ 5582917 w 9754650"/>
              <a:gd name="connsiteY21" fmla="*/ 104979 h 3095827"/>
              <a:gd name="connsiteX22" fmla="*/ 5934184 w 9754650"/>
              <a:gd name="connsiteY22" fmla="*/ 263841 h 3095827"/>
              <a:gd name="connsiteX23" fmla="*/ 6245925 w 9754650"/>
              <a:gd name="connsiteY23" fmla="*/ 102598 h 3095827"/>
              <a:gd name="connsiteX24" fmla="*/ 6541132 w 9754650"/>
              <a:gd name="connsiteY24" fmla="*/ 252616 h 3095827"/>
              <a:gd name="connsiteX25" fmla="*/ 6796583 w 9754650"/>
              <a:gd name="connsiteY25" fmla="*/ 101441 h 3095827"/>
              <a:gd name="connsiteX26" fmla="*/ 7071629 w 9754650"/>
              <a:gd name="connsiteY26" fmla="*/ 214629 h 3095827"/>
              <a:gd name="connsiteX27" fmla="*/ 7328010 w 9754650"/>
              <a:gd name="connsiteY27" fmla="*/ 101916 h 3095827"/>
              <a:gd name="connsiteX28" fmla="*/ 7611379 w 9754650"/>
              <a:gd name="connsiteY28" fmla="*/ 230504 h 3095827"/>
              <a:gd name="connsiteX29" fmla="*/ 7877898 w 9754650"/>
              <a:gd name="connsiteY29" fmla="*/ 90759 h 3095827"/>
              <a:gd name="connsiteX30" fmla="*/ 8119788 w 9754650"/>
              <a:gd name="connsiteY30" fmla="*/ 236015 h 3095827"/>
              <a:gd name="connsiteX31" fmla="*/ 8472711 w 9754650"/>
              <a:gd name="connsiteY31" fmla="*/ 82028 h 3095827"/>
              <a:gd name="connsiteX32" fmla="*/ 8682148 w 9754650"/>
              <a:gd name="connsiteY32" fmla="*/ 215423 h 3095827"/>
              <a:gd name="connsiteX33" fmla="*/ 8995657 w 9754650"/>
              <a:gd name="connsiteY33" fmla="*/ 111760 h 3095827"/>
              <a:gd name="connsiteX34" fmla="*/ 9208404 w 9754650"/>
              <a:gd name="connsiteY34" fmla="*/ 246379 h 3095827"/>
              <a:gd name="connsiteX35" fmla="*/ 9444147 w 9754650"/>
              <a:gd name="connsiteY35" fmla="*/ 85248 h 3095827"/>
              <a:gd name="connsiteX36" fmla="*/ 9707241 w 9754650"/>
              <a:gd name="connsiteY36" fmla="*/ 147840 h 3095827"/>
              <a:gd name="connsiteX0" fmla="*/ 9663219 w 9704574"/>
              <a:gd name="connsiteY0" fmla="*/ 191195 h 3135781"/>
              <a:gd name="connsiteX1" fmla="*/ 9704138 w 9704574"/>
              <a:gd name="connsiteY1" fmla="*/ 3131668 h 3135781"/>
              <a:gd name="connsiteX2" fmla="*/ 479175 w 9704574"/>
              <a:gd name="connsiteY2" fmla="*/ 3122143 h 3135781"/>
              <a:gd name="connsiteX3" fmla="*/ 1337214 w 9704574"/>
              <a:gd name="connsiteY3" fmla="*/ 190039 h 3135781"/>
              <a:gd name="connsiteX4" fmla="*/ 1543090 w 9704574"/>
              <a:gd name="connsiteY4" fmla="*/ 284747 h 3135781"/>
              <a:gd name="connsiteX5" fmla="*/ 1797884 w 9704574"/>
              <a:gd name="connsiteY5" fmla="*/ 191877 h 3135781"/>
              <a:gd name="connsiteX6" fmla="*/ 1976478 w 9704574"/>
              <a:gd name="connsiteY6" fmla="*/ 279983 h 3135781"/>
              <a:gd name="connsiteX7" fmla="*/ 2175687 w 9704574"/>
              <a:gd name="connsiteY7" fmla="*/ 197184 h 3135781"/>
              <a:gd name="connsiteX8" fmla="*/ 2509877 w 9704574"/>
              <a:gd name="connsiteY8" fmla="*/ 334752 h 3135781"/>
              <a:gd name="connsiteX9" fmla="*/ 2776578 w 9704574"/>
              <a:gd name="connsiteY9" fmla="*/ 184121 h 3135781"/>
              <a:gd name="connsiteX10" fmla="*/ 3074233 w 9704574"/>
              <a:gd name="connsiteY10" fmla="*/ 315702 h 3135781"/>
              <a:gd name="connsiteX11" fmla="*/ 3325218 w 9704574"/>
              <a:gd name="connsiteY11" fmla="*/ 157996 h 3135781"/>
              <a:gd name="connsiteX12" fmla="*/ 3602871 w 9704574"/>
              <a:gd name="connsiteY12" fmla="*/ 308558 h 3135781"/>
              <a:gd name="connsiteX13" fmla="*/ 3873858 w 9704574"/>
              <a:gd name="connsiteY13" fmla="*/ 144933 h 3135781"/>
              <a:gd name="connsiteX14" fmla="*/ 4169608 w 9704574"/>
              <a:gd name="connsiteY14" fmla="*/ 272839 h 3135781"/>
              <a:gd name="connsiteX15" fmla="*/ 4409435 w 9704574"/>
              <a:gd name="connsiteY15" fmla="*/ 131870 h 3135781"/>
              <a:gd name="connsiteX16" fmla="*/ 4688721 w 9704574"/>
              <a:gd name="connsiteY16" fmla="*/ 265695 h 3135781"/>
              <a:gd name="connsiteX17" fmla="*/ 4945012 w 9704574"/>
              <a:gd name="connsiteY17" fmla="*/ 131870 h 3135781"/>
              <a:gd name="connsiteX18" fmla="*/ 5238790 w 9704574"/>
              <a:gd name="connsiteY18" fmla="*/ 272839 h 3135781"/>
              <a:gd name="connsiteX19" fmla="*/ 5399442 w 9704574"/>
              <a:gd name="connsiteY19" fmla="*/ 202729 h 3135781"/>
              <a:gd name="connsiteX20" fmla="*/ 5532841 w 9704574"/>
              <a:gd name="connsiteY20" fmla="*/ 144933 h 3135781"/>
              <a:gd name="connsiteX21" fmla="*/ 5884108 w 9704574"/>
              <a:gd name="connsiteY21" fmla="*/ 303795 h 3135781"/>
              <a:gd name="connsiteX22" fmla="*/ 6195849 w 9704574"/>
              <a:gd name="connsiteY22" fmla="*/ 142552 h 3135781"/>
              <a:gd name="connsiteX23" fmla="*/ 6491056 w 9704574"/>
              <a:gd name="connsiteY23" fmla="*/ 292570 h 3135781"/>
              <a:gd name="connsiteX24" fmla="*/ 6746507 w 9704574"/>
              <a:gd name="connsiteY24" fmla="*/ 141395 h 3135781"/>
              <a:gd name="connsiteX25" fmla="*/ 7021553 w 9704574"/>
              <a:gd name="connsiteY25" fmla="*/ 254583 h 3135781"/>
              <a:gd name="connsiteX26" fmla="*/ 7277934 w 9704574"/>
              <a:gd name="connsiteY26" fmla="*/ 141870 h 3135781"/>
              <a:gd name="connsiteX27" fmla="*/ 7561303 w 9704574"/>
              <a:gd name="connsiteY27" fmla="*/ 270458 h 3135781"/>
              <a:gd name="connsiteX28" fmla="*/ 7827822 w 9704574"/>
              <a:gd name="connsiteY28" fmla="*/ 130713 h 3135781"/>
              <a:gd name="connsiteX29" fmla="*/ 8069712 w 9704574"/>
              <a:gd name="connsiteY29" fmla="*/ 275969 h 3135781"/>
              <a:gd name="connsiteX30" fmla="*/ 8422635 w 9704574"/>
              <a:gd name="connsiteY30" fmla="*/ 121982 h 3135781"/>
              <a:gd name="connsiteX31" fmla="*/ 8632072 w 9704574"/>
              <a:gd name="connsiteY31" fmla="*/ 255377 h 3135781"/>
              <a:gd name="connsiteX32" fmla="*/ 8945581 w 9704574"/>
              <a:gd name="connsiteY32" fmla="*/ 151714 h 3135781"/>
              <a:gd name="connsiteX33" fmla="*/ 9158328 w 9704574"/>
              <a:gd name="connsiteY33" fmla="*/ 286333 h 3135781"/>
              <a:gd name="connsiteX34" fmla="*/ 9394071 w 9704574"/>
              <a:gd name="connsiteY34" fmla="*/ 125202 h 3135781"/>
              <a:gd name="connsiteX35" fmla="*/ 9657165 w 9704574"/>
              <a:gd name="connsiteY35" fmla="*/ 187794 h 3135781"/>
              <a:gd name="connsiteX0" fmla="*/ 9624462 w 9665817"/>
              <a:gd name="connsiteY0" fmla="*/ 145953 h 3090539"/>
              <a:gd name="connsiteX1" fmla="*/ 9665381 w 9665817"/>
              <a:gd name="connsiteY1" fmla="*/ 3086426 h 3090539"/>
              <a:gd name="connsiteX2" fmla="*/ 440418 w 9665817"/>
              <a:gd name="connsiteY2" fmla="*/ 3076901 h 3090539"/>
              <a:gd name="connsiteX3" fmla="*/ 1504333 w 9665817"/>
              <a:gd name="connsiteY3" fmla="*/ 239505 h 3090539"/>
              <a:gd name="connsiteX4" fmla="*/ 1759127 w 9665817"/>
              <a:gd name="connsiteY4" fmla="*/ 146635 h 3090539"/>
              <a:gd name="connsiteX5" fmla="*/ 1937721 w 9665817"/>
              <a:gd name="connsiteY5" fmla="*/ 234741 h 3090539"/>
              <a:gd name="connsiteX6" fmla="*/ 2136930 w 9665817"/>
              <a:gd name="connsiteY6" fmla="*/ 151942 h 3090539"/>
              <a:gd name="connsiteX7" fmla="*/ 2471120 w 9665817"/>
              <a:gd name="connsiteY7" fmla="*/ 289510 h 3090539"/>
              <a:gd name="connsiteX8" fmla="*/ 2737821 w 9665817"/>
              <a:gd name="connsiteY8" fmla="*/ 138879 h 3090539"/>
              <a:gd name="connsiteX9" fmla="*/ 3035476 w 9665817"/>
              <a:gd name="connsiteY9" fmla="*/ 270460 h 3090539"/>
              <a:gd name="connsiteX10" fmla="*/ 3286461 w 9665817"/>
              <a:gd name="connsiteY10" fmla="*/ 112754 h 3090539"/>
              <a:gd name="connsiteX11" fmla="*/ 3564114 w 9665817"/>
              <a:gd name="connsiteY11" fmla="*/ 263316 h 3090539"/>
              <a:gd name="connsiteX12" fmla="*/ 3835101 w 9665817"/>
              <a:gd name="connsiteY12" fmla="*/ 99691 h 3090539"/>
              <a:gd name="connsiteX13" fmla="*/ 4130851 w 9665817"/>
              <a:gd name="connsiteY13" fmla="*/ 227597 h 3090539"/>
              <a:gd name="connsiteX14" fmla="*/ 4370678 w 9665817"/>
              <a:gd name="connsiteY14" fmla="*/ 86628 h 3090539"/>
              <a:gd name="connsiteX15" fmla="*/ 4649964 w 9665817"/>
              <a:gd name="connsiteY15" fmla="*/ 220453 h 3090539"/>
              <a:gd name="connsiteX16" fmla="*/ 4906255 w 9665817"/>
              <a:gd name="connsiteY16" fmla="*/ 86628 h 3090539"/>
              <a:gd name="connsiteX17" fmla="*/ 5200033 w 9665817"/>
              <a:gd name="connsiteY17" fmla="*/ 227597 h 3090539"/>
              <a:gd name="connsiteX18" fmla="*/ 5360685 w 9665817"/>
              <a:gd name="connsiteY18" fmla="*/ 157487 h 3090539"/>
              <a:gd name="connsiteX19" fmla="*/ 5494084 w 9665817"/>
              <a:gd name="connsiteY19" fmla="*/ 99691 h 3090539"/>
              <a:gd name="connsiteX20" fmla="*/ 5845351 w 9665817"/>
              <a:gd name="connsiteY20" fmla="*/ 258553 h 3090539"/>
              <a:gd name="connsiteX21" fmla="*/ 6157092 w 9665817"/>
              <a:gd name="connsiteY21" fmla="*/ 97310 h 3090539"/>
              <a:gd name="connsiteX22" fmla="*/ 6452299 w 9665817"/>
              <a:gd name="connsiteY22" fmla="*/ 247328 h 3090539"/>
              <a:gd name="connsiteX23" fmla="*/ 6707750 w 9665817"/>
              <a:gd name="connsiteY23" fmla="*/ 96153 h 3090539"/>
              <a:gd name="connsiteX24" fmla="*/ 6982796 w 9665817"/>
              <a:gd name="connsiteY24" fmla="*/ 209341 h 3090539"/>
              <a:gd name="connsiteX25" fmla="*/ 7239177 w 9665817"/>
              <a:gd name="connsiteY25" fmla="*/ 96628 h 3090539"/>
              <a:gd name="connsiteX26" fmla="*/ 7522546 w 9665817"/>
              <a:gd name="connsiteY26" fmla="*/ 225216 h 3090539"/>
              <a:gd name="connsiteX27" fmla="*/ 7789065 w 9665817"/>
              <a:gd name="connsiteY27" fmla="*/ 85471 h 3090539"/>
              <a:gd name="connsiteX28" fmla="*/ 8030955 w 9665817"/>
              <a:gd name="connsiteY28" fmla="*/ 230727 h 3090539"/>
              <a:gd name="connsiteX29" fmla="*/ 8383878 w 9665817"/>
              <a:gd name="connsiteY29" fmla="*/ 76740 h 3090539"/>
              <a:gd name="connsiteX30" fmla="*/ 8593315 w 9665817"/>
              <a:gd name="connsiteY30" fmla="*/ 210135 h 3090539"/>
              <a:gd name="connsiteX31" fmla="*/ 8906824 w 9665817"/>
              <a:gd name="connsiteY31" fmla="*/ 106472 h 3090539"/>
              <a:gd name="connsiteX32" fmla="*/ 9119571 w 9665817"/>
              <a:gd name="connsiteY32" fmla="*/ 241091 h 3090539"/>
              <a:gd name="connsiteX33" fmla="*/ 9355314 w 9665817"/>
              <a:gd name="connsiteY33" fmla="*/ 79960 h 3090539"/>
              <a:gd name="connsiteX34" fmla="*/ 9618408 w 9665817"/>
              <a:gd name="connsiteY34" fmla="*/ 142552 h 3090539"/>
              <a:gd name="connsiteX0" fmla="*/ 9578302 w 9619657"/>
              <a:gd name="connsiteY0" fmla="*/ 189369 h 3133955"/>
              <a:gd name="connsiteX1" fmla="*/ 9619221 w 9619657"/>
              <a:gd name="connsiteY1" fmla="*/ 3129842 h 3133955"/>
              <a:gd name="connsiteX2" fmla="*/ 394258 w 9619657"/>
              <a:gd name="connsiteY2" fmla="*/ 3120317 h 3133955"/>
              <a:gd name="connsiteX3" fmla="*/ 1712967 w 9619657"/>
              <a:gd name="connsiteY3" fmla="*/ 190051 h 3133955"/>
              <a:gd name="connsiteX4" fmla="*/ 1891561 w 9619657"/>
              <a:gd name="connsiteY4" fmla="*/ 278157 h 3133955"/>
              <a:gd name="connsiteX5" fmla="*/ 2090770 w 9619657"/>
              <a:gd name="connsiteY5" fmla="*/ 195358 h 3133955"/>
              <a:gd name="connsiteX6" fmla="*/ 2424960 w 9619657"/>
              <a:gd name="connsiteY6" fmla="*/ 332926 h 3133955"/>
              <a:gd name="connsiteX7" fmla="*/ 2691661 w 9619657"/>
              <a:gd name="connsiteY7" fmla="*/ 182295 h 3133955"/>
              <a:gd name="connsiteX8" fmla="*/ 2989316 w 9619657"/>
              <a:gd name="connsiteY8" fmla="*/ 313876 h 3133955"/>
              <a:gd name="connsiteX9" fmla="*/ 3240301 w 9619657"/>
              <a:gd name="connsiteY9" fmla="*/ 156170 h 3133955"/>
              <a:gd name="connsiteX10" fmla="*/ 3517954 w 9619657"/>
              <a:gd name="connsiteY10" fmla="*/ 306732 h 3133955"/>
              <a:gd name="connsiteX11" fmla="*/ 3788941 w 9619657"/>
              <a:gd name="connsiteY11" fmla="*/ 143107 h 3133955"/>
              <a:gd name="connsiteX12" fmla="*/ 4084691 w 9619657"/>
              <a:gd name="connsiteY12" fmla="*/ 271013 h 3133955"/>
              <a:gd name="connsiteX13" fmla="*/ 4324518 w 9619657"/>
              <a:gd name="connsiteY13" fmla="*/ 130044 h 3133955"/>
              <a:gd name="connsiteX14" fmla="*/ 4603804 w 9619657"/>
              <a:gd name="connsiteY14" fmla="*/ 263869 h 3133955"/>
              <a:gd name="connsiteX15" fmla="*/ 4860095 w 9619657"/>
              <a:gd name="connsiteY15" fmla="*/ 130044 h 3133955"/>
              <a:gd name="connsiteX16" fmla="*/ 5153873 w 9619657"/>
              <a:gd name="connsiteY16" fmla="*/ 271013 h 3133955"/>
              <a:gd name="connsiteX17" fmla="*/ 5314525 w 9619657"/>
              <a:gd name="connsiteY17" fmla="*/ 200903 h 3133955"/>
              <a:gd name="connsiteX18" fmla="*/ 5447924 w 9619657"/>
              <a:gd name="connsiteY18" fmla="*/ 143107 h 3133955"/>
              <a:gd name="connsiteX19" fmla="*/ 5799191 w 9619657"/>
              <a:gd name="connsiteY19" fmla="*/ 301969 h 3133955"/>
              <a:gd name="connsiteX20" fmla="*/ 6110932 w 9619657"/>
              <a:gd name="connsiteY20" fmla="*/ 140726 h 3133955"/>
              <a:gd name="connsiteX21" fmla="*/ 6406139 w 9619657"/>
              <a:gd name="connsiteY21" fmla="*/ 290744 h 3133955"/>
              <a:gd name="connsiteX22" fmla="*/ 6661590 w 9619657"/>
              <a:gd name="connsiteY22" fmla="*/ 139569 h 3133955"/>
              <a:gd name="connsiteX23" fmla="*/ 6936636 w 9619657"/>
              <a:gd name="connsiteY23" fmla="*/ 252757 h 3133955"/>
              <a:gd name="connsiteX24" fmla="*/ 7193017 w 9619657"/>
              <a:gd name="connsiteY24" fmla="*/ 140044 h 3133955"/>
              <a:gd name="connsiteX25" fmla="*/ 7476386 w 9619657"/>
              <a:gd name="connsiteY25" fmla="*/ 268632 h 3133955"/>
              <a:gd name="connsiteX26" fmla="*/ 7742905 w 9619657"/>
              <a:gd name="connsiteY26" fmla="*/ 128887 h 3133955"/>
              <a:gd name="connsiteX27" fmla="*/ 7984795 w 9619657"/>
              <a:gd name="connsiteY27" fmla="*/ 274143 h 3133955"/>
              <a:gd name="connsiteX28" fmla="*/ 8337718 w 9619657"/>
              <a:gd name="connsiteY28" fmla="*/ 120156 h 3133955"/>
              <a:gd name="connsiteX29" fmla="*/ 8547155 w 9619657"/>
              <a:gd name="connsiteY29" fmla="*/ 253551 h 3133955"/>
              <a:gd name="connsiteX30" fmla="*/ 8860664 w 9619657"/>
              <a:gd name="connsiteY30" fmla="*/ 149888 h 3133955"/>
              <a:gd name="connsiteX31" fmla="*/ 9073411 w 9619657"/>
              <a:gd name="connsiteY31" fmla="*/ 284507 h 3133955"/>
              <a:gd name="connsiteX32" fmla="*/ 9309154 w 9619657"/>
              <a:gd name="connsiteY32" fmla="*/ 123376 h 3133955"/>
              <a:gd name="connsiteX33" fmla="*/ 9572248 w 9619657"/>
              <a:gd name="connsiteY33" fmla="*/ 185968 h 3133955"/>
              <a:gd name="connsiteX0" fmla="*/ 8394035 w 8435390"/>
              <a:gd name="connsiteY0" fmla="*/ 192078 h 3163891"/>
              <a:gd name="connsiteX1" fmla="*/ 8434954 w 8435390"/>
              <a:gd name="connsiteY1" fmla="*/ 3132551 h 3163891"/>
              <a:gd name="connsiteX2" fmla="*/ 611780 w 8435390"/>
              <a:gd name="connsiteY2" fmla="*/ 3159935 h 3163891"/>
              <a:gd name="connsiteX3" fmla="*/ 528700 w 8435390"/>
              <a:gd name="connsiteY3" fmla="*/ 192760 h 3163891"/>
              <a:gd name="connsiteX4" fmla="*/ 707294 w 8435390"/>
              <a:gd name="connsiteY4" fmla="*/ 280866 h 3163891"/>
              <a:gd name="connsiteX5" fmla="*/ 906503 w 8435390"/>
              <a:gd name="connsiteY5" fmla="*/ 198067 h 3163891"/>
              <a:gd name="connsiteX6" fmla="*/ 1240693 w 8435390"/>
              <a:gd name="connsiteY6" fmla="*/ 335635 h 3163891"/>
              <a:gd name="connsiteX7" fmla="*/ 1507394 w 8435390"/>
              <a:gd name="connsiteY7" fmla="*/ 185004 h 3163891"/>
              <a:gd name="connsiteX8" fmla="*/ 1805049 w 8435390"/>
              <a:gd name="connsiteY8" fmla="*/ 316585 h 3163891"/>
              <a:gd name="connsiteX9" fmla="*/ 2056034 w 8435390"/>
              <a:gd name="connsiteY9" fmla="*/ 158879 h 3163891"/>
              <a:gd name="connsiteX10" fmla="*/ 2333687 w 8435390"/>
              <a:gd name="connsiteY10" fmla="*/ 309441 h 3163891"/>
              <a:gd name="connsiteX11" fmla="*/ 2604674 w 8435390"/>
              <a:gd name="connsiteY11" fmla="*/ 145816 h 3163891"/>
              <a:gd name="connsiteX12" fmla="*/ 2900424 w 8435390"/>
              <a:gd name="connsiteY12" fmla="*/ 273722 h 3163891"/>
              <a:gd name="connsiteX13" fmla="*/ 3140251 w 8435390"/>
              <a:gd name="connsiteY13" fmla="*/ 132753 h 3163891"/>
              <a:gd name="connsiteX14" fmla="*/ 3419537 w 8435390"/>
              <a:gd name="connsiteY14" fmla="*/ 266578 h 3163891"/>
              <a:gd name="connsiteX15" fmla="*/ 3675828 w 8435390"/>
              <a:gd name="connsiteY15" fmla="*/ 132753 h 3163891"/>
              <a:gd name="connsiteX16" fmla="*/ 3969606 w 8435390"/>
              <a:gd name="connsiteY16" fmla="*/ 273722 h 3163891"/>
              <a:gd name="connsiteX17" fmla="*/ 4130258 w 8435390"/>
              <a:gd name="connsiteY17" fmla="*/ 203612 h 3163891"/>
              <a:gd name="connsiteX18" fmla="*/ 4263657 w 8435390"/>
              <a:gd name="connsiteY18" fmla="*/ 145816 h 3163891"/>
              <a:gd name="connsiteX19" fmla="*/ 4614924 w 8435390"/>
              <a:gd name="connsiteY19" fmla="*/ 304678 h 3163891"/>
              <a:gd name="connsiteX20" fmla="*/ 4926665 w 8435390"/>
              <a:gd name="connsiteY20" fmla="*/ 143435 h 3163891"/>
              <a:gd name="connsiteX21" fmla="*/ 5221872 w 8435390"/>
              <a:gd name="connsiteY21" fmla="*/ 293453 h 3163891"/>
              <a:gd name="connsiteX22" fmla="*/ 5477323 w 8435390"/>
              <a:gd name="connsiteY22" fmla="*/ 142278 h 3163891"/>
              <a:gd name="connsiteX23" fmla="*/ 5752369 w 8435390"/>
              <a:gd name="connsiteY23" fmla="*/ 255466 h 3163891"/>
              <a:gd name="connsiteX24" fmla="*/ 6008750 w 8435390"/>
              <a:gd name="connsiteY24" fmla="*/ 142753 h 3163891"/>
              <a:gd name="connsiteX25" fmla="*/ 6292119 w 8435390"/>
              <a:gd name="connsiteY25" fmla="*/ 271341 h 3163891"/>
              <a:gd name="connsiteX26" fmla="*/ 6558638 w 8435390"/>
              <a:gd name="connsiteY26" fmla="*/ 131596 h 3163891"/>
              <a:gd name="connsiteX27" fmla="*/ 6800528 w 8435390"/>
              <a:gd name="connsiteY27" fmla="*/ 276852 h 3163891"/>
              <a:gd name="connsiteX28" fmla="*/ 7153451 w 8435390"/>
              <a:gd name="connsiteY28" fmla="*/ 122865 h 3163891"/>
              <a:gd name="connsiteX29" fmla="*/ 7362888 w 8435390"/>
              <a:gd name="connsiteY29" fmla="*/ 256260 h 3163891"/>
              <a:gd name="connsiteX30" fmla="*/ 7676397 w 8435390"/>
              <a:gd name="connsiteY30" fmla="*/ 152597 h 3163891"/>
              <a:gd name="connsiteX31" fmla="*/ 7889144 w 8435390"/>
              <a:gd name="connsiteY31" fmla="*/ 287216 h 3163891"/>
              <a:gd name="connsiteX32" fmla="*/ 8124887 w 8435390"/>
              <a:gd name="connsiteY32" fmla="*/ 126085 h 3163891"/>
              <a:gd name="connsiteX33" fmla="*/ 8387981 w 8435390"/>
              <a:gd name="connsiteY33" fmla="*/ 188677 h 3163891"/>
              <a:gd name="connsiteX0" fmla="*/ 7876743 w 7918098"/>
              <a:gd name="connsiteY0" fmla="*/ 192078 h 3163891"/>
              <a:gd name="connsiteX1" fmla="*/ 7917662 w 7918098"/>
              <a:gd name="connsiteY1" fmla="*/ 3132551 h 3163891"/>
              <a:gd name="connsiteX2" fmla="*/ 94488 w 7918098"/>
              <a:gd name="connsiteY2" fmla="*/ 3159935 h 3163891"/>
              <a:gd name="connsiteX3" fmla="*/ 11408 w 7918098"/>
              <a:gd name="connsiteY3" fmla="*/ 192760 h 3163891"/>
              <a:gd name="connsiteX4" fmla="*/ 190002 w 7918098"/>
              <a:gd name="connsiteY4" fmla="*/ 280866 h 3163891"/>
              <a:gd name="connsiteX5" fmla="*/ 389211 w 7918098"/>
              <a:gd name="connsiteY5" fmla="*/ 198067 h 3163891"/>
              <a:gd name="connsiteX6" fmla="*/ 723401 w 7918098"/>
              <a:gd name="connsiteY6" fmla="*/ 335635 h 3163891"/>
              <a:gd name="connsiteX7" fmla="*/ 990102 w 7918098"/>
              <a:gd name="connsiteY7" fmla="*/ 185004 h 3163891"/>
              <a:gd name="connsiteX8" fmla="*/ 1287757 w 7918098"/>
              <a:gd name="connsiteY8" fmla="*/ 316585 h 3163891"/>
              <a:gd name="connsiteX9" fmla="*/ 1538742 w 7918098"/>
              <a:gd name="connsiteY9" fmla="*/ 158879 h 3163891"/>
              <a:gd name="connsiteX10" fmla="*/ 1816395 w 7918098"/>
              <a:gd name="connsiteY10" fmla="*/ 309441 h 3163891"/>
              <a:gd name="connsiteX11" fmla="*/ 2087382 w 7918098"/>
              <a:gd name="connsiteY11" fmla="*/ 145816 h 3163891"/>
              <a:gd name="connsiteX12" fmla="*/ 2383132 w 7918098"/>
              <a:gd name="connsiteY12" fmla="*/ 273722 h 3163891"/>
              <a:gd name="connsiteX13" fmla="*/ 2622959 w 7918098"/>
              <a:gd name="connsiteY13" fmla="*/ 132753 h 3163891"/>
              <a:gd name="connsiteX14" fmla="*/ 2902245 w 7918098"/>
              <a:gd name="connsiteY14" fmla="*/ 266578 h 3163891"/>
              <a:gd name="connsiteX15" fmla="*/ 3158536 w 7918098"/>
              <a:gd name="connsiteY15" fmla="*/ 132753 h 3163891"/>
              <a:gd name="connsiteX16" fmla="*/ 3452314 w 7918098"/>
              <a:gd name="connsiteY16" fmla="*/ 273722 h 3163891"/>
              <a:gd name="connsiteX17" fmla="*/ 3612966 w 7918098"/>
              <a:gd name="connsiteY17" fmla="*/ 203612 h 3163891"/>
              <a:gd name="connsiteX18" fmla="*/ 3746365 w 7918098"/>
              <a:gd name="connsiteY18" fmla="*/ 145816 h 3163891"/>
              <a:gd name="connsiteX19" fmla="*/ 4097632 w 7918098"/>
              <a:gd name="connsiteY19" fmla="*/ 304678 h 3163891"/>
              <a:gd name="connsiteX20" fmla="*/ 4409373 w 7918098"/>
              <a:gd name="connsiteY20" fmla="*/ 143435 h 3163891"/>
              <a:gd name="connsiteX21" fmla="*/ 4704580 w 7918098"/>
              <a:gd name="connsiteY21" fmla="*/ 293453 h 3163891"/>
              <a:gd name="connsiteX22" fmla="*/ 4960031 w 7918098"/>
              <a:gd name="connsiteY22" fmla="*/ 142278 h 3163891"/>
              <a:gd name="connsiteX23" fmla="*/ 5235077 w 7918098"/>
              <a:gd name="connsiteY23" fmla="*/ 255466 h 3163891"/>
              <a:gd name="connsiteX24" fmla="*/ 5491458 w 7918098"/>
              <a:gd name="connsiteY24" fmla="*/ 142753 h 3163891"/>
              <a:gd name="connsiteX25" fmla="*/ 5774827 w 7918098"/>
              <a:gd name="connsiteY25" fmla="*/ 271341 h 3163891"/>
              <a:gd name="connsiteX26" fmla="*/ 6041346 w 7918098"/>
              <a:gd name="connsiteY26" fmla="*/ 131596 h 3163891"/>
              <a:gd name="connsiteX27" fmla="*/ 6283236 w 7918098"/>
              <a:gd name="connsiteY27" fmla="*/ 276852 h 3163891"/>
              <a:gd name="connsiteX28" fmla="*/ 6636159 w 7918098"/>
              <a:gd name="connsiteY28" fmla="*/ 122865 h 3163891"/>
              <a:gd name="connsiteX29" fmla="*/ 6845596 w 7918098"/>
              <a:gd name="connsiteY29" fmla="*/ 256260 h 3163891"/>
              <a:gd name="connsiteX30" fmla="*/ 7159105 w 7918098"/>
              <a:gd name="connsiteY30" fmla="*/ 152597 h 3163891"/>
              <a:gd name="connsiteX31" fmla="*/ 7371852 w 7918098"/>
              <a:gd name="connsiteY31" fmla="*/ 287216 h 3163891"/>
              <a:gd name="connsiteX32" fmla="*/ 7607595 w 7918098"/>
              <a:gd name="connsiteY32" fmla="*/ 126085 h 3163891"/>
              <a:gd name="connsiteX33" fmla="*/ 7870689 w 7918098"/>
              <a:gd name="connsiteY33" fmla="*/ 188677 h 3163891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33" fmla="*/ 7866464 w 7913873"/>
              <a:gd name="connsiteY33" fmla="*/ 67595 h 3042809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31" fmla="*/ 7603370 w 7913452"/>
              <a:gd name="connsiteY31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0" fmla="*/ 7913437 w 7913452"/>
              <a:gd name="connsiteY0" fmla="*/ 3009686 h 3041026"/>
              <a:gd name="connsiteX1" fmla="*/ 90263 w 7913452"/>
              <a:gd name="connsiteY1" fmla="*/ 3037070 h 3041026"/>
              <a:gd name="connsiteX2" fmla="*/ 7183 w 7913452"/>
              <a:gd name="connsiteY2" fmla="*/ 69895 h 3041026"/>
              <a:gd name="connsiteX3" fmla="*/ 185777 w 7913452"/>
              <a:gd name="connsiteY3" fmla="*/ 158001 h 3041026"/>
              <a:gd name="connsiteX4" fmla="*/ 384986 w 7913452"/>
              <a:gd name="connsiteY4" fmla="*/ 75202 h 3041026"/>
              <a:gd name="connsiteX5" fmla="*/ 719176 w 7913452"/>
              <a:gd name="connsiteY5" fmla="*/ 212770 h 3041026"/>
              <a:gd name="connsiteX6" fmla="*/ 985877 w 7913452"/>
              <a:gd name="connsiteY6" fmla="*/ 62139 h 3041026"/>
              <a:gd name="connsiteX7" fmla="*/ 1283532 w 7913452"/>
              <a:gd name="connsiteY7" fmla="*/ 193720 h 3041026"/>
              <a:gd name="connsiteX8" fmla="*/ 1534517 w 7913452"/>
              <a:gd name="connsiteY8" fmla="*/ 36014 h 3041026"/>
              <a:gd name="connsiteX9" fmla="*/ 1812170 w 7913452"/>
              <a:gd name="connsiteY9" fmla="*/ 186576 h 3041026"/>
              <a:gd name="connsiteX10" fmla="*/ 2083157 w 7913452"/>
              <a:gd name="connsiteY10" fmla="*/ 22951 h 3041026"/>
              <a:gd name="connsiteX11" fmla="*/ 2378907 w 7913452"/>
              <a:gd name="connsiteY11" fmla="*/ 150857 h 3041026"/>
              <a:gd name="connsiteX12" fmla="*/ 2618734 w 7913452"/>
              <a:gd name="connsiteY12" fmla="*/ 9888 h 3041026"/>
              <a:gd name="connsiteX13" fmla="*/ 2898020 w 7913452"/>
              <a:gd name="connsiteY13" fmla="*/ 143713 h 3041026"/>
              <a:gd name="connsiteX14" fmla="*/ 3154311 w 7913452"/>
              <a:gd name="connsiteY14" fmla="*/ 9888 h 3041026"/>
              <a:gd name="connsiteX15" fmla="*/ 3448089 w 7913452"/>
              <a:gd name="connsiteY15" fmla="*/ 150857 h 3041026"/>
              <a:gd name="connsiteX16" fmla="*/ 3608741 w 7913452"/>
              <a:gd name="connsiteY16" fmla="*/ 80747 h 3041026"/>
              <a:gd name="connsiteX17" fmla="*/ 3742140 w 7913452"/>
              <a:gd name="connsiteY17" fmla="*/ 22951 h 3041026"/>
              <a:gd name="connsiteX18" fmla="*/ 4093407 w 7913452"/>
              <a:gd name="connsiteY18" fmla="*/ 181813 h 3041026"/>
              <a:gd name="connsiteX19" fmla="*/ 4405148 w 7913452"/>
              <a:gd name="connsiteY19" fmla="*/ 20570 h 3041026"/>
              <a:gd name="connsiteX20" fmla="*/ 4700355 w 7913452"/>
              <a:gd name="connsiteY20" fmla="*/ 170588 h 3041026"/>
              <a:gd name="connsiteX21" fmla="*/ 4955806 w 7913452"/>
              <a:gd name="connsiteY21" fmla="*/ 19413 h 3041026"/>
              <a:gd name="connsiteX22" fmla="*/ 5230852 w 7913452"/>
              <a:gd name="connsiteY22" fmla="*/ 132601 h 3041026"/>
              <a:gd name="connsiteX23" fmla="*/ 5487233 w 7913452"/>
              <a:gd name="connsiteY23" fmla="*/ 19888 h 3041026"/>
              <a:gd name="connsiteX24" fmla="*/ 5770602 w 7913452"/>
              <a:gd name="connsiteY24" fmla="*/ 148476 h 3041026"/>
              <a:gd name="connsiteX25" fmla="*/ 6037121 w 7913452"/>
              <a:gd name="connsiteY25" fmla="*/ 8731 h 3041026"/>
              <a:gd name="connsiteX26" fmla="*/ 6279011 w 7913452"/>
              <a:gd name="connsiteY26" fmla="*/ 153987 h 3041026"/>
              <a:gd name="connsiteX27" fmla="*/ 6631934 w 7913452"/>
              <a:gd name="connsiteY27" fmla="*/ 0 h 3041026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26" fmla="*/ 6279011 w 7913452"/>
              <a:gd name="connsiteY26" fmla="*/ 148683 h 3035722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0" fmla="*/ 6149280 w 6149300"/>
              <a:gd name="connsiteY0" fmla="*/ 2985927 h 3034628"/>
              <a:gd name="connsiteX1" fmla="*/ 90263 w 6149300"/>
              <a:gd name="connsiteY1" fmla="*/ 3031766 h 3034628"/>
              <a:gd name="connsiteX2" fmla="*/ 7183 w 6149300"/>
              <a:gd name="connsiteY2" fmla="*/ 64591 h 3034628"/>
              <a:gd name="connsiteX3" fmla="*/ 185777 w 6149300"/>
              <a:gd name="connsiteY3" fmla="*/ 152697 h 3034628"/>
              <a:gd name="connsiteX4" fmla="*/ 384986 w 6149300"/>
              <a:gd name="connsiteY4" fmla="*/ 69898 h 3034628"/>
              <a:gd name="connsiteX5" fmla="*/ 719176 w 6149300"/>
              <a:gd name="connsiteY5" fmla="*/ 207466 h 3034628"/>
              <a:gd name="connsiteX6" fmla="*/ 985877 w 6149300"/>
              <a:gd name="connsiteY6" fmla="*/ 56835 h 3034628"/>
              <a:gd name="connsiteX7" fmla="*/ 1283532 w 6149300"/>
              <a:gd name="connsiteY7" fmla="*/ 188416 h 3034628"/>
              <a:gd name="connsiteX8" fmla="*/ 1534517 w 6149300"/>
              <a:gd name="connsiteY8" fmla="*/ 30710 h 3034628"/>
              <a:gd name="connsiteX9" fmla="*/ 1812170 w 6149300"/>
              <a:gd name="connsiteY9" fmla="*/ 181272 h 3034628"/>
              <a:gd name="connsiteX10" fmla="*/ 2083157 w 6149300"/>
              <a:gd name="connsiteY10" fmla="*/ 17647 h 3034628"/>
              <a:gd name="connsiteX11" fmla="*/ 2378907 w 6149300"/>
              <a:gd name="connsiteY11" fmla="*/ 145553 h 3034628"/>
              <a:gd name="connsiteX12" fmla="*/ 2618734 w 6149300"/>
              <a:gd name="connsiteY12" fmla="*/ 4584 h 3034628"/>
              <a:gd name="connsiteX13" fmla="*/ 2898020 w 6149300"/>
              <a:gd name="connsiteY13" fmla="*/ 138409 h 3034628"/>
              <a:gd name="connsiteX14" fmla="*/ 3154311 w 6149300"/>
              <a:gd name="connsiteY14" fmla="*/ 4584 h 3034628"/>
              <a:gd name="connsiteX15" fmla="*/ 3448089 w 6149300"/>
              <a:gd name="connsiteY15" fmla="*/ 145553 h 3034628"/>
              <a:gd name="connsiteX16" fmla="*/ 3608741 w 6149300"/>
              <a:gd name="connsiteY16" fmla="*/ 75443 h 3034628"/>
              <a:gd name="connsiteX17" fmla="*/ 3742140 w 6149300"/>
              <a:gd name="connsiteY17" fmla="*/ 17647 h 3034628"/>
              <a:gd name="connsiteX18" fmla="*/ 4093407 w 6149300"/>
              <a:gd name="connsiteY18" fmla="*/ 176509 h 3034628"/>
              <a:gd name="connsiteX19" fmla="*/ 4405148 w 6149300"/>
              <a:gd name="connsiteY19" fmla="*/ 15266 h 3034628"/>
              <a:gd name="connsiteX20" fmla="*/ 4700355 w 6149300"/>
              <a:gd name="connsiteY20" fmla="*/ 165284 h 3034628"/>
              <a:gd name="connsiteX21" fmla="*/ 4955806 w 6149300"/>
              <a:gd name="connsiteY21" fmla="*/ 14109 h 3034628"/>
              <a:gd name="connsiteX22" fmla="*/ 5230852 w 6149300"/>
              <a:gd name="connsiteY22" fmla="*/ 127297 h 3034628"/>
              <a:gd name="connsiteX23" fmla="*/ 5487233 w 6149300"/>
              <a:gd name="connsiteY23" fmla="*/ 14584 h 3034628"/>
              <a:gd name="connsiteX24" fmla="*/ 5770602 w 6149300"/>
              <a:gd name="connsiteY24" fmla="*/ 143172 h 3034628"/>
              <a:gd name="connsiteX25" fmla="*/ 6037121 w 6149300"/>
              <a:gd name="connsiteY25" fmla="*/ 3427 h 3034628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34517 w 6149300"/>
              <a:gd name="connsiteY8" fmla="*/ 48856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08159 w 6149300"/>
              <a:gd name="connsiteY12" fmla="*/ 52397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49300" h="3052774">
                <a:moveTo>
                  <a:pt x="6149280" y="3004073"/>
                </a:moveTo>
                <a:cubicBezTo>
                  <a:pt x="6162053" y="3010758"/>
                  <a:pt x="93438" y="3065787"/>
                  <a:pt x="90263" y="3049912"/>
                </a:cubicBezTo>
                <a:cubicBezTo>
                  <a:pt x="-25912" y="3039767"/>
                  <a:pt x="801" y="73534"/>
                  <a:pt x="7183" y="82737"/>
                </a:cubicBezTo>
                <a:cubicBezTo>
                  <a:pt x="13565" y="91940"/>
                  <a:pt x="122810" y="169959"/>
                  <a:pt x="185777" y="170843"/>
                </a:cubicBezTo>
                <a:cubicBezTo>
                  <a:pt x="248744" y="171727"/>
                  <a:pt x="291324" y="62644"/>
                  <a:pt x="384986" y="88044"/>
                </a:cubicBezTo>
                <a:cubicBezTo>
                  <a:pt x="485270" y="84687"/>
                  <a:pt x="618892" y="228969"/>
                  <a:pt x="719176" y="225612"/>
                </a:cubicBezTo>
                <a:lnTo>
                  <a:pt x="985877" y="121600"/>
                </a:lnTo>
                <a:cubicBezTo>
                  <a:pt x="1078745" y="115454"/>
                  <a:pt x="1190664" y="212708"/>
                  <a:pt x="1283532" y="206562"/>
                </a:cubicBezTo>
                <a:lnTo>
                  <a:pt x="1506316" y="103951"/>
                </a:lnTo>
                <a:cubicBezTo>
                  <a:pt x="1593311" y="102545"/>
                  <a:pt x="1725175" y="200824"/>
                  <a:pt x="1812170" y="199418"/>
                </a:cubicBezTo>
                <a:cubicBezTo>
                  <a:pt x="1902499" y="144876"/>
                  <a:pt x="1978140" y="123206"/>
                  <a:pt x="2086682" y="90889"/>
                </a:cubicBezTo>
                <a:cubicBezTo>
                  <a:pt x="2178122" y="89868"/>
                  <a:pt x="2287467" y="164720"/>
                  <a:pt x="2378907" y="163699"/>
                </a:cubicBezTo>
                <a:cubicBezTo>
                  <a:pt x="2458849" y="116709"/>
                  <a:pt x="2506968" y="83512"/>
                  <a:pt x="2608159" y="52397"/>
                </a:cubicBezTo>
                <a:cubicBezTo>
                  <a:pt x="2692523" y="51762"/>
                  <a:pt x="2813656" y="157190"/>
                  <a:pt x="2898020" y="156555"/>
                </a:cubicBezTo>
                <a:cubicBezTo>
                  <a:pt x="2983450" y="111947"/>
                  <a:pt x="3056739" y="38763"/>
                  <a:pt x="3154311" y="22730"/>
                </a:cubicBezTo>
                <a:cubicBezTo>
                  <a:pt x="3253824" y="23682"/>
                  <a:pt x="3348576" y="162747"/>
                  <a:pt x="3448089" y="163699"/>
                </a:cubicBezTo>
                <a:cubicBezTo>
                  <a:pt x="3508723" y="138212"/>
                  <a:pt x="3548107" y="119076"/>
                  <a:pt x="3608741" y="93589"/>
                </a:cubicBezTo>
                <a:cubicBezTo>
                  <a:pt x="3653207" y="74324"/>
                  <a:pt x="3673389" y="36008"/>
                  <a:pt x="3742140" y="35793"/>
                </a:cubicBezTo>
                <a:cubicBezTo>
                  <a:pt x="3839385" y="35566"/>
                  <a:pt x="3996162" y="194882"/>
                  <a:pt x="4093407" y="194655"/>
                </a:cubicBezTo>
                <a:cubicBezTo>
                  <a:pt x="4197321" y="140907"/>
                  <a:pt x="4329809" y="55410"/>
                  <a:pt x="4405148" y="33412"/>
                </a:cubicBezTo>
                <a:cubicBezTo>
                  <a:pt x="4522600" y="29443"/>
                  <a:pt x="4557503" y="133424"/>
                  <a:pt x="4700355" y="183430"/>
                </a:cubicBezTo>
                <a:lnTo>
                  <a:pt x="4955806" y="32255"/>
                </a:lnTo>
                <a:cubicBezTo>
                  <a:pt x="5050043" y="17457"/>
                  <a:pt x="5120585" y="123139"/>
                  <a:pt x="5230852" y="145443"/>
                </a:cubicBezTo>
                <a:cubicBezTo>
                  <a:pt x="5341119" y="167747"/>
                  <a:pt x="5400450" y="54955"/>
                  <a:pt x="5487233" y="32730"/>
                </a:cubicBezTo>
                <a:cubicBezTo>
                  <a:pt x="5574016" y="10505"/>
                  <a:pt x="5666239" y="166253"/>
                  <a:pt x="5770602" y="161318"/>
                </a:cubicBezTo>
                <a:cubicBezTo>
                  <a:pt x="5874965" y="156383"/>
                  <a:pt x="6012270" y="-25846"/>
                  <a:pt x="6113409" y="3118"/>
                </a:cubicBezTo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accent1">
                <a:lumMod val="20000"/>
                <a:lumOff val="80000"/>
                <a:alpha val="63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wawes3">
            <a:extLst>
              <a:ext uri="{FF2B5EF4-FFF2-40B4-BE49-F238E27FC236}">
                <a16:creationId xmlns="" xmlns:a16="http://schemas.microsoft.com/office/drawing/2014/main" id="{D6AFB985-16BE-482A-9F73-C2223D0127D3}"/>
              </a:ext>
            </a:extLst>
          </p:cNvPr>
          <p:cNvSpPr/>
          <p:nvPr/>
        </p:nvSpPr>
        <p:spPr>
          <a:xfrm>
            <a:off x="-339684" y="5428339"/>
            <a:ext cx="9997398" cy="1271669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824309 w 9865664"/>
              <a:gd name="connsiteY0" fmla="*/ 173625 h 3118211"/>
              <a:gd name="connsiteX1" fmla="*/ 9865228 w 9865664"/>
              <a:gd name="connsiteY1" fmla="*/ 3114098 h 3118211"/>
              <a:gd name="connsiteX2" fmla="*/ 640265 w 9865664"/>
              <a:gd name="connsiteY2" fmla="*/ 3104573 h 3118211"/>
              <a:gd name="connsiteX3" fmla="*/ 815973 w 9865664"/>
              <a:gd name="connsiteY3" fmla="*/ 233840 h 3118211"/>
              <a:gd name="connsiteX4" fmla="*/ 1017428 w 9865664"/>
              <a:gd name="connsiteY4" fmla="*/ 166551 h 3118211"/>
              <a:gd name="connsiteX5" fmla="*/ 1266030 w 9865664"/>
              <a:gd name="connsiteY5" fmla="*/ 267176 h 3118211"/>
              <a:gd name="connsiteX6" fmla="*/ 1498304 w 9865664"/>
              <a:gd name="connsiteY6" fmla="*/ 172469 h 3118211"/>
              <a:gd name="connsiteX7" fmla="*/ 1704180 w 9865664"/>
              <a:gd name="connsiteY7" fmla="*/ 267177 h 3118211"/>
              <a:gd name="connsiteX8" fmla="*/ 1958974 w 9865664"/>
              <a:gd name="connsiteY8" fmla="*/ 174307 h 3118211"/>
              <a:gd name="connsiteX9" fmla="*/ 2137568 w 9865664"/>
              <a:gd name="connsiteY9" fmla="*/ 262413 h 3118211"/>
              <a:gd name="connsiteX10" fmla="*/ 2336777 w 9865664"/>
              <a:gd name="connsiteY10" fmla="*/ 179614 h 3118211"/>
              <a:gd name="connsiteX11" fmla="*/ 2670967 w 9865664"/>
              <a:gd name="connsiteY11" fmla="*/ 317182 h 3118211"/>
              <a:gd name="connsiteX12" fmla="*/ 2937668 w 9865664"/>
              <a:gd name="connsiteY12" fmla="*/ 166551 h 3118211"/>
              <a:gd name="connsiteX13" fmla="*/ 3235323 w 9865664"/>
              <a:gd name="connsiteY13" fmla="*/ 298132 h 3118211"/>
              <a:gd name="connsiteX14" fmla="*/ 3486308 w 9865664"/>
              <a:gd name="connsiteY14" fmla="*/ 140426 h 3118211"/>
              <a:gd name="connsiteX15" fmla="*/ 3763961 w 9865664"/>
              <a:gd name="connsiteY15" fmla="*/ 290988 h 3118211"/>
              <a:gd name="connsiteX16" fmla="*/ 4034948 w 9865664"/>
              <a:gd name="connsiteY16" fmla="*/ 127363 h 3118211"/>
              <a:gd name="connsiteX17" fmla="*/ 4330698 w 9865664"/>
              <a:gd name="connsiteY17" fmla="*/ 255269 h 3118211"/>
              <a:gd name="connsiteX18" fmla="*/ 4570525 w 9865664"/>
              <a:gd name="connsiteY18" fmla="*/ 114300 h 3118211"/>
              <a:gd name="connsiteX19" fmla="*/ 4849811 w 9865664"/>
              <a:gd name="connsiteY19" fmla="*/ 248125 h 3118211"/>
              <a:gd name="connsiteX20" fmla="*/ 5106102 w 9865664"/>
              <a:gd name="connsiteY20" fmla="*/ 114300 h 3118211"/>
              <a:gd name="connsiteX21" fmla="*/ 5399880 w 9865664"/>
              <a:gd name="connsiteY21" fmla="*/ 255269 h 3118211"/>
              <a:gd name="connsiteX22" fmla="*/ 5560532 w 9865664"/>
              <a:gd name="connsiteY22" fmla="*/ 185159 h 3118211"/>
              <a:gd name="connsiteX23" fmla="*/ 5693931 w 9865664"/>
              <a:gd name="connsiteY23" fmla="*/ 127363 h 3118211"/>
              <a:gd name="connsiteX24" fmla="*/ 6045198 w 9865664"/>
              <a:gd name="connsiteY24" fmla="*/ 286225 h 3118211"/>
              <a:gd name="connsiteX25" fmla="*/ 6356939 w 9865664"/>
              <a:gd name="connsiteY25" fmla="*/ 124982 h 3118211"/>
              <a:gd name="connsiteX26" fmla="*/ 6652146 w 9865664"/>
              <a:gd name="connsiteY26" fmla="*/ 275000 h 3118211"/>
              <a:gd name="connsiteX27" fmla="*/ 6907597 w 9865664"/>
              <a:gd name="connsiteY27" fmla="*/ 123825 h 3118211"/>
              <a:gd name="connsiteX28" fmla="*/ 7182643 w 9865664"/>
              <a:gd name="connsiteY28" fmla="*/ 237013 h 3118211"/>
              <a:gd name="connsiteX29" fmla="*/ 7439024 w 9865664"/>
              <a:gd name="connsiteY29" fmla="*/ 124300 h 3118211"/>
              <a:gd name="connsiteX30" fmla="*/ 7722393 w 9865664"/>
              <a:gd name="connsiteY30" fmla="*/ 252888 h 3118211"/>
              <a:gd name="connsiteX31" fmla="*/ 7988912 w 9865664"/>
              <a:gd name="connsiteY31" fmla="*/ 113143 h 3118211"/>
              <a:gd name="connsiteX32" fmla="*/ 8230802 w 9865664"/>
              <a:gd name="connsiteY32" fmla="*/ 258399 h 3118211"/>
              <a:gd name="connsiteX33" fmla="*/ 8583725 w 9865664"/>
              <a:gd name="connsiteY33" fmla="*/ 104412 h 3118211"/>
              <a:gd name="connsiteX34" fmla="*/ 8793162 w 9865664"/>
              <a:gd name="connsiteY34" fmla="*/ 237807 h 3118211"/>
              <a:gd name="connsiteX35" fmla="*/ 9106671 w 9865664"/>
              <a:gd name="connsiteY35" fmla="*/ 134144 h 3118211"/>
              <a:gd name="connsiteX36" fmla="*/ 9319418 w 9865664"/>
              <a:gd name="connsiteY36" fmla="*/ 268763 h 3118211"/>
              <a:gd name="connsiteX37" fmla="*/ 9555161 w 9865664"/>
              <a:gd name="connsiteY37" fmla="*/ 107632 h 3118211"/>
              <a:gd name="connsiteX38" fmla="*/ 9818255 w 9865664"/>
              <a:gd name="connsiteY38" fmla="*/ 170224 h 3118211"/>
              <a:gd name="connsiteX0" fmla="*/ 9772785 w 9814140"/>
              <a:gd name="connsiteY0" fmla="*/ 194393 h 3138979"/>
              <a:gd name="connsiteX1" fmla="*/ 9813704 w 9814140"/>
              <a:gd name="connsiteY1" fmla="*/ 3134866 h 3138979"/>
              <a:gd name="connsiteX2" fmla="*/ 588741 w 9814140"/>
              <a:gd name="connsiteY2" fmla="*/ 3125341 h 3138979"/>
              <a:gd name="connsiteX3" fmla="*/ 965904 w 9814140"/>
              <a:gd name="connsiteY3" fmla="*/ 187319 h 3138979"/>
              <a:gd name="connsiteX4" fmla="*/ 1214506 w 9814140"/>
              <a:gd name="connsiteY4" fmla="*/ 287944 h 3138979"/>
              <a:gd name="connsiteX5" fmla="*/ 1446780 w 9814140"/>
              <a:gd name="connsiteY5" fmla="*/ 193237 h 3138979"/>
              <a:gd name="connsiteX6" fmla="*/ 1652656 w 9814140"/>
              <a:gd name="connsiteY6" fmla="*/ 287945 h 3138979"/>
              <a:gd name="connsiteX7" fmla="*/ 1907450 w 9814140"/>
              <a:gd name="connsiteY7" fmla="*/ 195075 h 3138979"/>
              <a:gd name="connsiteX8" fmla="*/ 2086044 w 9814140"/>
              <a:gd name="connsiteY8" fmla="*/ 283181 h 3138979"/>
              <a:gd name="connsiteX9" fmla="*/ 2285253 w 9814140"/>
              <a:gd name="connsiteY9" fmla="*/ 200382 h 3138979"/>
              <a:gd name="connsiteX10" fmla="*/ 2619443 w 9814140"/>
              <a:gd name="connsiteY10" fmla="*/ 337950 h 3138979"/>
              <a:gd name="connsiteX11" fmla="*/ 2886144 w 9814140"/>
              <a:gd name="connsiteY11" fmla="*/ 187319 h 3138979"/>
              <a:gd name="connsiteX12" fmla="*/ 3183799 w 9814140"/>
              <a:gd name="connsiteY12" fmla="*/ 318900 h 3138979"/>
              <a:gd name="connsiteX13" fmla="*/ 3434784 w 9814140"/>
              <a:gd name="connsiteY13" fmla="*/ 161194 h 3138979"/>
              <a:gd name="connsiteX14" fmla="*/ 3712437 w 9814140"/>
              <a:gd name="connsiteY14" fmla="*/ 311756 h 3138979"/>
              <a:gd name="connsiteX15" fmla="*/ 3983424 w 9814140"/>
              <a:gd name="connsiteY15" fmla="*/ 148131 h 3138979"/>
              <a:gd name="connsiteX16" fmla="*/ 4279174 w 9814140"/>
              <a:gd name="connsiteY16" fmla="*/ 276037 h 3138979"/>
              <a:gd name="connsiteX17" fmla="*/ 4519001 w 9814140"/>
              <a:gd name="connsiteY17" fmla="*/ 135068 h 3138979"/>
              <a:gd name="connsiteX18" fmla="*/ 4798287 w 9814140"/>
              <a:gd name="connsiteY18" fmla="*/ 268893 h 3138979"/>
              <a:gd name="connsiteX19" fmla="*/ 5054578 w 9814140"/>
              <a:gd name="connsiteY19" fmla="*/ 135068 h 3138979"/>
              <a:gd name="connsiteX20" fmla="*/ 5348356 w 9814140"/>
              <a:gd name="connsiteY20" fmla="*/ 276037 h 3138979"/>
              <a:gd name="connsiteX21" fmla="*/ 5509008 w 9814140"/>
              <a:gd name="connsiteY21" fmla="*/ 205927 h 3138979"/>
              <a:gd name="connsiteX22" fmla="*/ 5642407 w 9814140"/>
              <a:gd name="connsiteY22" fmla="*/ 148131 h 3138979"/>
              <a:gd name="connsiteX23" fmla="*/ 5993674 w 9814140"/>
              <a:gd name="connsiteY23" fmla="*/ 306993 h 3138979"/>
              <a:gd name="connsiteX24" fmla="*/ 6305415 w 9814140"/>
              <a:gd name="connsiteY24" fmla="*/ 145750 h 3138979"/>
              <a:gd name="connsiteX25" fmla="*/ 6600622 w 9814140"/>
              <a:gd name="connsiteY25" fmla="*/ 295768 h 3138979"/>
              <a:gd name="connsiteX26" fmla="*/ 6856073 w 9814140"/>
              <a:gd name="connsiteY26" fmla="*/ 144593 h 3138979"/>
              <a:gd name="connsiteX27" fmla="*/ 7131119 w 9814140"/>
              <a:gd name="connsiteY27" fmla="*/ 257781 h 3138979"/>
              <a:gd name="connsiteX28" fmla="*/ 7387500 w 9814140"/>
              <a:gd name="connsiteY28" fmla="*/ 145068 h 3138979"/>
              <a:gd name="connsiteX29" fmla="*/ 7670869 w 9814140"/>
              <a:gd name="connsiteY29" fmla="*/ 273656 h 3138979"/>
              <a:gd name="connsiteX30" fmla="*/ 7937388 w 9814140"/>
              <a:gd name="connsiteY30" fmla="*/ 133911 h 3138979"/>
              <a:gd name="connsiteX31" fmla="*/ 8179278 w 9814140"/>
              <a:gd name="connsiteY31" fmla="*/ 279167 h 3138979"/>
              <a:gd name="connsiteX32" fmla="*/ 8532201 w 9814140"/>
              <a:gd name="connsiteY32" fmla="*/ 125180 h 3138979"/>
              <a:gd name="connsiteX33" fmla="*/ 8741638 w 9814140"/>
              <a:gd name="connsiteY33" fmla="*/ 258575 h 3138979"/>
              <a:gd name="connsiteX34" fmla="*/ 9055147 w 9814140"/>
              <a:gd name="connsiteY34" fmla="*/ 154912 h 3138979"/>
              <a:gd name="connsiteX35" fmla="*/ 9267894 w 9814140"/>
              <a:gd name="connsiteY35" fmla="*/ 289531 h 3138979"/>
              <a:gd name="connsiteX36" fmla="*/ 9503637 w 9814140"/>
              <a:gd name="connsiteY36" fmla="*/ 128400 h 3138979"/>
              <a:gd name="connsiteX37" fmla="*/ 9766731 w 9814140"/>
              <a:gd name="connsiteY37" fmla="*/ 190992 h 3138979"/>
              <a:gd name="connsiteX0" fmla="*/ 9713295 w 9754650"/>
              <a:gd name="connsiteY0" fmla="*/ 151241 h 3095827"/>
              <a:gd name="connsiteX1" fmla="*/ 9754214 w 9754650"/>
              <a:gd name="connsiteY1" fmla="*/ 3091714 h 3095827"/>
              <a:gd name="connsiteX2" fmla="*/ 529251 w 9754650"/>
              <a:gd name="connsiteY2" fmla="*/ 3082189 h 3095827"/>
              <a:gd name="connsiteX3" fmla="*/ 1155016 w 9754650"/>
              <a:gd name="connsiteY3" fmla="*/ 244792 h 3095827"/>
              <a:gd name="connsiteX4" fmla="*/ 1387290 w 9754650"/>
              <a:gd name="connsiteY4" fmla="*/ 150085 h 3095827"/>
              <a:gd name="connsiteX5" fmla="*/ 1593166 w 9754650"/>
              <a:gd name="connsiteY5" fmla="*/ 244793 h 3095827"/>
              <a:gd name="connsiteX6" fmla="*/ 1847960 w 9754650"/>
              <a:gd name="connsiteY6" fmla="*/ 151923 h 3095827"/>
              <a:gd name="connsiteX7" fmla="*/ 2026554 w 9754650"/>
              <a:gd name="connsiteY7" fmla="*/ 240029 h 3095827"/>
              <a:gd name="connsiteX8" fmla="*/ 2225763 w 9754650"/>
              <a:gd name="connsiteY8" fmla="*/ 157230 h 3095827"/>
              <a:gd name="connsiteX9" fmla="*/ 2559953 w 9754650"/>
              <a:gd name="connsiteY9" fmla="*/ 294798 h 3095827"/>
              <a:gd name="connsiteX10" fmla="*/ 2826654 w 9754650"/>
              <a:gd name="connsiteY10" fmla="*/ 144167 h 3095827"/>
              <a:gd name="connsiteX11" fmla="*/ 3124309 w 9754650"/>
              <a:gd name="connsiteY11" fmla="*/ 275748 h 3095827"/>
              <a:gd name="connsiteX12" fmla="*/ 3375294 w 9754650"/>
              <a:gd name="connsiteY12" fmla="*/ 118042 h 3095827"/>
              <a:gd name="connsiteX13" fmla="*/ 3652947 w 9754650"/>
              <a:gd name="connsiteY13" fmla="*/ 268604 h 3095827"/>
              <a:gd name="connsiteX14" fmla="*/ 3923934 w 9754650"/>
              <a:gd name="connsiteY14" fmla="*/ 104979 h 3095827"/>
              <a:gd name="connsiteX15" fmla="*/ 4219684 w 9754650"/>
              <a:gd name="connsiteY15" fmla="*/ 232885 h 3095827"/>
              <a:gd name="connsiteX16" fmla="*/ 4459511 w 9754650"/>
              <a:gd name="connsiteY16" fmla="*/ 91916 h 3095827"/>
              <a:gd name="connsiteX17" fmla="*/ 4738797 w 9754650"/>
              <a:gd name="connsiteY17" fmla="*/ 225741 h 3095827"/>
              <a:gd name="connsiteX18" fmla="*/ 4995088 w 9754650"/>
              <a:gd name="connsiteY18" fmla="*/ 91916 h 3095827"/>
              <a:gd name="connsiteX19" fmla="*/ 5288866 w 9754650"/>
              <a:gd name="connsiteY19" fmla="*/ 232885 h 3095827"/>
              <a:gd name="connsiteX20" fmla="*/ 5449518 w 9754650"/>
              <a:gd name="connsiteY20" fmla="*/ 162775 h 3095827"/>
              <a:gd name="connsiteX21" fmla="*/ 5582917 w 9754650"/>
              <a:gd name="connsiteY21" fmla="*/ 104979 h 3095827"/>
              <a:gd name="connsiteX22" fmla="*/ 5934184 w 9754650"/>
              <a:gd name="connsiteY22" fmla="*/ 263841 h 3095827"/>
              <a:gd name="connsiteX23" fmla="*/ 6245925 w 9754650"/>
              <a:gd name="connsiteY23" fmla="*/ 102598 h 3095827"/>
              <a:gd name="connsiteX24" fmla="*/ 6541132 w 9754650"/>
              <a:gd name="connsiteY24" fmla="*/ 252616 h 3095827"/>
              <a:gd name="connsiteX25" fmla="*/ 6796583 w 9754650"/>
              <a:gd name="connsiteY25" fmla="*/ 101441 h 3095827"/>
              <a:gd name="connsiteX26" fmla="*/ 7071629 w 9754650"/>
              <a:gd name="connsiteY26" fmla="*/ 214629 h 3095827"/>
              <a:gd name="connsiteX27" fmla="*/ 7328010 w 9754650"/>
              <a:gd name="connsiteY27" fmla="*/ 101916 h 3095827"/>
              <a:gd name="connsiteX28" fmla="*/ 7611379 w 9754650"/>
              <a:gd name="connsiteY28" fmla="*/ 230504 h 3095827"/>
              <a:gd name="connsiteX29" fmla="*/ 7877898 w 9754650"/>
              <a:gd name="connsiteY29" fmla="*/ 90759 h 3095827"/>
              <a:gd name="connsiteX30" fmla="*/ 8119788 w 9754650"/>
              <a:gd name="connsiteY30" fmla="*/ 236015 h 3095827"/>
              <a:gd name="connsiteX31" fmla="*/ 8472711 w 9754650"/>
              <a:gd name="connsiteY31" fmla="*/ 82028 h 3095827"/>
              <a:gd name="connsiteX32" fmla="*/ 8682148 w 9754650"/>
              <a:gd name="connsiteY32" fmla="*/ 215423 h 3095827"/>
              <a:gd name="connsiteX33" fmla="*/ 8995657 w 9754650"/>
              <a:gd name="connsiteY33" fmla="*/ 111760 h 3095827"/>
              <a:gd name="connsiteX34" fmla="*/ 9208404 w 9754650"/>
              <a:gd name="connsiteY34" fmla="*/ 246379 h 3095827"/>
              <a:gd name="connsiteX35" fmla="*/ 9444147 w 9754650"/>
              <a:gd name="connsiteY35" fmla="*/ 85248 h 3095827"/>
              <a:gd name="connsiteX36" fmla="*/ 9707241 w 9754650"/>
              <a:gd name="connsiteY36" fmla="*/ 147840 h 3095827"/>
              <a:gd name="connsiteX0" fmla="*/ 9663219 w 9704574"/>
              <a:gd name="connsiteY0" fmla="*/ 191195 h 3135781"/>
              <a:gd name="connsiteX1" fmla="*/ 9704138 w 9704574"/>
              <a:gd name="connsiteY1" fmla="*/ 3131668 h 3135781"/>
              <a:gd name="connsiteX2" fmla="*/ 479175 w 9704574"/>
              <a:gd name="connsiteY2" fmla="*/ 3122143 h 3135781"/>
              <a:gd name="connsiteX3" fmla="*/ 1337214 w 9704574"/>
              <a:gd name="connsiteY3" fmla="*/ 190039 h 3135781"/>
              <a:gd name="connsiteX4" fmla="*/ 1543090 w 9704574"/>
              <a:gd name="connsiteY4" fmla="*/ 284747 h 3135781"/>
              <a:gd name="connsiteX5" fmla="*/ 1797884 w 9704574"/>
              <a:gd name="connsiteY5" fmla="*/ 191877 h 3135781"/>
              <a:gd name="connsiteX6" fmla="*/ 1976478 w 9704574"/>
              <a:gd name="connsiteY6" fmla="*/ 279983 h 3135781"/>
              <a:gd name="connsiteX7" fmla="*/ 2175687 w 9704574"/>
              <a:gd name="connsiteY7" fmla="*/ 197184 h 3135781"/>
              <a:gd name="connsiteX8" fmla="*/ 2509877 w 9704574"/>
              <a:gd name="connsiteY8" fmla="*/ 334752 h 3135781"/>
              <a:gd name="connsiteX9" fmla="*/ 2776578 w 9704574"/>
              <a:gd name="connsiteY9" fmla="*/ 184121 h 3135781"/>
              <a:gd name="connsiteX10" fmla="*/ 3074233 w 9704574"/>
              <a:gd name="connsiteY10" fmla="*/ 315702 h 3135781"/>
              <a:gd name="connsiteX11" fmla="*/ 3325218 w 9704574"/>
              <a:gd name="connsiteY11" fmla="*/ 157996 h 3135781"/>
              <a:gd name="connsiteX12" fmla="*/ 3602871 w 9704574"/>
              <a:gd name="connsiteY12" fmla="*/ 308558 h 3135781"/>
              <a:gd name="connsiteX13" fmla="*/ 3873858 w 9704574"/>
              <a:gd name="connsiteY13" fmla="*/ 144933 h 3135781"/>
              <a:gd name="connsiteX14" fmla="*/ 4169608 w 9704574"/>
              <a:gd name="connsiteY14" fmla="*/ 272839 h 3135781"/>
              <a:gd name="connsiteX15" fmla="*/ 4409435 w 9704574"/>
              <a:gd name="connsiteY15" fmla="*/ 131870 h 3135781"/>
              <a:gd name="connsiteX16" fmla="*/ 4688721 w 9704574"/>
              <a:gd name="connsiteY16" fmla="*/ 265695 h 3135781"/>
              <a:gd name="connsiteX17" fmla="*/ 4945012 w 9704574"/>
              <a:gd name="connsiteY17" fmla="*/ 131870 h 3135781"/>
              <a:gd name="connsiteX18" fmla="*/ 5238790 w 9704574"/>
              <a:gd name="connsiteY18" fmla="*/ 272839 h 3135781"/>
              <a:gd name="connsiteX19" fmla="*/ 5399442 w 9704574"/>
              <a:gd name="connsiteY19" fmla="*/ 202729 h 3135781"/>
              <a:gd name="connsiteX20" fmla="*/ 5532841 w 9704574"/>
              <a:gd name="connsiteY20" fmla="*/ 144933 h 3135781"/>
              <a:gd name="connsiteX21" fmla="*/ 5884108 w 9704574"/>
              <a:gd name="connsiteY21" fmla="*/ 303795 h 3135781"/>
              <a:gd name="connsiteX22" fmla="*/ 6195849 w 9704574"/>
              <a:gd name="connsiteY22" fmla="*/ 142552 h 3135781"/>
              <a:gd name="connsiteX23" fmla="*/ 6491056 w 9704574"/>
              <a:gd name="connsiteY23" fmla="*/ 292570 h 3135781"/>
              <a:gd name="connsiteX24" fmla="*/ 6746507 w 9704574"/>
              <a:gd name="connsiteY24" fmla="*/ 141395 h 3135781"/>
              <a:gd name="connsiteX25" fmla="*/ 7021553 w 9704574"/>
              <a:gd name="connsiteY25" fmla="*/ 254583 h 3135781"/>
              <a:gd name="connsiteX26" fmla="*/ 7277934 w 9704574"/>
              <a:gd name="connsiteY26" fmla="*/ 141870 h 3135781"/>
              <a:gd name="connsiteX27" fmla="*/ 7561303 w 9704574"/>
              <a:gd name="connsiteY27" fmla="*/ 270458 h 3135781"/>
              <a:gd name="connsiteX28" fmla="*/ 7827822 w 9704574"/>
              <a:gd name="connsiteY28" fmla="*/ 130713 h 3135781"/>
              <a:gd name="connsiteX29" fmla="*/ 8069712 w 9704574"/>
              <a:gd name="connsiteY29" fmla="*/ 275969 h 3135781"/>
              <a:gd name="connsiteX30" fmla="*/ 8422635 w 9704574"/>
              <a:gd name="connsiteY30" fmla="*/ 121982 h 3135781"/>
              <a:gd name="connsiteX31" fmla="*/ 8632072 w 9704574"/>
              <a:gd name="connsiteY31" fmla="*/ 255377 h 3135781"/>
              <a:gd name="connsiteX32" fmla="*/ 8945581 w 9704574"/>
              <a:gd name="connsiteY32" fmla="*/ 151714 h 3135781"/>
              <a:gd name="connsiteX33" fmla="*/ 9158328 w 9704574"/>
              <a:gd name="connsiteY33" fmla="*/ 286333 h 3135781"/>
              <a:gd name="connsiteX34" fmla="*/ 9394071 w 9704574"/>
              <a:gd name="connsiteY34" fmla="*/ 125202 h 3135781"/>
              <a:gd name="connsiteX35" fmla="*/ 9657165 w 9704574"/>
              <a:gd name="connsiteY35" fmla="*/ 187794 h 3135781"/>
              <a:gd name="connsiteX0" fmla="*/ 9624462 w 9665817"/>
              <a:gd name="connsiteY0" fmla="*/ 145953 h 3090539"/>
              <a:gd name="connsiteX1" fmla="*/ 9665381 w 9665817"/>
              <a:gd name="connsiteY1" fmla="*/ 3086426 h 3090539"/>
              <a:gd name="connsiteX2" fmla="*/ 440418 w 9665817"/>
              <a:gd name="connsiteY2" fmla="*/ 3076901 h 3090539"/>
              <a:gd name="connsiteX3" fmla="*/ 1504333 w 9665817"/>
              <a:gd name="connsiteY3" fmla="*/ 239505 h 3090539"/>
              <a:gd name="connsiteX4" fmla="*/ 1759127 w 9665817"/>
              <a:gd name="connsiteY4" fmla="*/ 146635 h 3090539"/>
              <a:gd name="connsiteX5" fmla="*/ 1937721 w 9665817"/>
              <a:gd name="connsiteY5" fmla="*/ 234741 h 3090539"/>
              <a:gd name="connsiteX6" fmla="*/ 2136930 w 9665817"/>
              <a:gd name="connsiteY6" fmla="*/ 151942 h 3090539"/>
              <a:gd name="connsiteX7" fmla="*/ 2471120 w 9665817"/>
              <a:gd name="connsiteY7" fmla="*/ 289510 h 3090539"/>
              <a:gd name="connsiteX8" fmla="*/ 2737821 w 9665817"/>
              <a:gd name="connsiteY8" fmla="*/ 138879 h 3090539"/>
              <a:gd name="connsiteX9" fmla="*/ 3035476 w 9665817"/>
              <a:gd name="connsiteY9" fmla="*/ 270460 h 3090539"/>
              <a:gd name="connsiteX10" fmla="*/ 3286461 w 9665817"/>
              <a:gd name="connsiteY10" fmla="*/ 112754 h 3090539"/>
              <a:gd name="connsiteX11" fmla="*/ 3564114 w 9665817"/>
              <a:gd name="connsiteY11" fmla="*/ 263316 h 3090539"/>
              <a:gd name="connsiteX12" fmla="*/ 3835101 w 9665817"/>
              <a:gd name="connsiteY12" fmla="*/ 99691 h 3090539"/>
              <a:gd name="connsiteX13" fmla="*/ 4130851 w 9665817"/>
              <a:gd name="connsiteY13" fmla="*/ 227597 h 3090539"/>
              <a:gd name="connsiteX14" fmla="*/ 4370678 w 9665817"/>
              <a:gd name="connsiteY14" fmla="*/ 86628 h 3090539"/>
              <a:gd name="connsiteX15" fmla="*/ 4649964 w 9665817"/>
              <a:gd name="connsiteY15" fmla="*/ 220453 h 3090539"/>
              <a:gd name="connsiteX16" fmla="*/ 4906255 w 9665817"/>
              <a:gd name="connsiteY16" fmla="*/ 86628 h 3090539"/>
              <a:gd name="connsiteX17" fmla="*/ 5200033 w 9665817"/>
              <a:gd name="connsiteY17" fmla="*/ 227597 h 3090539"/>
              <a:gd name="connsiteX18" fmla="*/ 5360685 w 9665817"/>
              <a:gd name="connsiteY18" fmla="*/ 157487 h 3090539"/>
              <a:gd name="connsiteX19" fmla="*/ 5494084 w 9665817"/>
              <a:gd name="connsiteY19" fmla="*/ 99691 h 3090539"/>
              <a:gd name="connsiteX20" fmla="*/ 5845351 w 9665817"/>
              <a:gd name="connsiteY20" fmla="*/ 258553 h 3090539"/>
              <a:gd name="connsiteX21" fmla="*/ 6157092 w 9665817"/>
              <a:gd name="connsiteY21" fmla="*/ 97310 h 3090539"/>
              <a:gd name="connsiteX22" fmla="*/ 6452299 w 9665817"/>
              <a:gd name="connsiteY22" fmla="*/ 247328 h 3090539"/>
              <a:gd name="connsiteX23" fmla="*/ 6707750 w 9665817"/>
              <a:gd name="connsiteY23" fmla="*/ 96153 h 3090539"/>
              <a:gd name="connsiteX24" fmla="*/ 6982796 w 9665817"/>
              <a:gd name="connsiteY24" fmla="*/ 209341 h 3090539"/>
              <a:gd name="connsiteX25" fmla="*/ 7239177 w 9665817"/>
              <a:gd name="connsiteY25" fmla="*/ 96628 h 3090539"/>
              <a:gd name="connsiteX26" fmla="*/ 7522546 w 9665817"/>
              <a:gd name="connsiteY26" fmla="*/ 225216 h 3090539"/>
              <a:gd name="connsiteX27" fmla="*/ 7789065 w 9665817"/>
              <a:gd name="connsiteY27" fmla="*/ 85471 h 3090539"/>
              <a:gd name="connsiteX28" fmla="*/ 8030955 w 9665817"/>
              <a:gd name="connsiteY28" fmla="*/ 230727 h 3090539"/>
              <a:gd name="connsiteX29" fmla="*/ 8383878 w 9665817"/>
              <a:gd name="connsiteY29" fmla="*/ 76740 h 3090539"/>
              <a:gd name="connsiteX30" fmla="*/ 8593315 w 9665817"/>
              <a:gd name="connsiteY30" fmla="*/ 210135 h 3090539"/>
              <a:gd name="connsiteX31" fmla="*/ 8906824 w 9665817"/>
              <a:gd name="connsiteY31" fmla="*/ 106472 h 3090539"/>
              <a:gd name="connsiteX32" fmla="*/ 9119571 w 9665817"/>
              <a:gd name="connsiteY32" fmla="*/ 241091 h 3090539"/>
              <a:gd name="connsiteX33" fmla="*/ 9355314 w 9665817"/>
              <a:gd name="connsiteY33" fmla="*/ 79960 h 3090539"/>
              <a:gd name="connsiteX34" fmla="*/ 9618408 w 9665817"/>
              <a:gd name="connsiteY34" fmla="*/ 142552 h 3090539"/>
              <a:gd name="connsiteX0" fmla="*/ 9578302 w 9619657"/>
              <a:gd name="connsiteY0" fmla="*/ 189369 h 3133955"/>
              <a:gd name="connsiteX1" fmla="*/ 9619221 w 9619657"/>
              <a:gd name="connsiteY1" fmla="*/ 3129842 h 3133955"/>
              <a:gd name="connsiteX2" fmla="*/ 394258 w 9619657"/>
              <a:gd name="connsiteY2" fmla="*/ 3120317 h 3133955"/>
              <a:gd name="connsiteX3" fmla="*/ 1712967 w 9619657"/>
              <a:gd name="connsiteY3" fmla="*/ 190051 h 3133955"/>
              <a:gd name="connsiteX4" fmla="*/ 1891561 w 9619657"/>
              <a:gd name="connsiteY4" fmla="*/ 278157 h 3133955"/>
              <a:gd name="connsiteX5" fmla="*/ 2090770 w 9619657"/>
              <a:gd name="connsiteY5" fmla="*/ 195358 h 3133955"/>
              <a:gd name="connsiteX6" fmla="*/ 2424960 w 9619657"/>
              <a:gd name="connsiteY6" fmla="*/ 332926 h 3133955"/>
              <a:gd name="connsiteX7" fmla="*/ 2691661 w 9619657"/>
              <a:gd name="connsiteY7" fmla="*/ 182295 h 3133955"/>
              <a:gd name="connsiteX8" fmla="*/ 2989316 w 9619657"/>
              <a:gd name="connsiteY8" fmla="*/ 313876 h 3133955"/>
              <a:gd name="connsiteX9" fmla="*/ 3240301 w 9619657"/>
              <a:gd name="connsiteY9" fmla="*/ 156170 h 3133955"/>
              <a:gd name="connsiteX10" fmla="*/ 3517954 w 9619657"/>
              <a:gd name="connsiteY10" fmla="*/ 306732 h 3133955"/>
              <a:gd name="connsiteX11" fmla="*/ 3788941 w 9619657"/>
              <a:gd name="connsiteY11" fmla="*/ 143107 h 3133955"/>
              <a:gd name="connsiteX12" fmla="*/ 4084691 w 9619657"/>
              <a:gd name="connsiteY12" fmla="*/ 271013 h 3133955"/>
              <a:gd name="connsiteX13" fmla="*/ 4324518 w 9619657"/>
              <a:gd name="connsiteY13" fmla="*/ 130044 h 3133955"/>
              <a:gd name="connsiteX14" fmla="*/ 4603804 w 9619657"/>
              <a:gd name="connsiteY14" fmla="*/ 263869 h 3133955"/>
              <a:gd name="connsiteX15" fmla="*/ 4860095 w 9619657"/>
              <a:gd name="connsiteY15" fmla="*/ 130044 h 3133955"/>
              <a:gd name="connsiteX16" fmla="*/ 5153873 w 9619657"/>
              <a:gd name="connsiteY16" fmla="*/ 271013 h 3133955"/>
              <a:gd name="connsiteX17" fmla="*/ 5314525 w 9619657"/>
              <a:gd name="connsiteY17" fmla="*/ 200903 h 3133955"/>
              <a:gd name="connsiteX18" fmla="*/ 5447924 w 9619657"/>
              <a:gd name="connsiteY18" fmla="*/ 143107 h 3133955"/>
              <a:gd name="connsiteX19" fmla="*/ 5799191 w 9619657"/>
              <a:gd name="connsiteY19" fmla="*/ 301969 h 3133955"/>
              <a:gd name="connsiteX20" fmla="*/ 6110932 w 9619657"/>
              <a:gd name="connsiteY20" fmla="*/ 140726 h 3133955"/>
              <a:gd name="connsiteX21" fmla="*/ 6406139 w 9619657"/>
              <a:gd name="connsiteY21" fmla="*/ 290744 h 3133955"/>
              <a:gd name="connsiteX22" fmla="*/ 6661590 w 9619657"/>
              <a:gd name="connsiteY22" fmla="*/ 139569 h 3133955"/>
              <a:gd name="connsiteX23" fmla="*/ 6936636 w 9619657"/>
              <a:gd name="connsiteY23" fmla="*/ 252757 h 3133955"/>
              <a:gd name="connsiteX24" fmla="*/ 7193017 w 9619657"/>
              <a:gd name="connsiteY24" fmla="*/ 140044 h 3133955"/>
              <a:gd name="connsiteX25" fmla="*/ 7476386 w 9619657"/>
              <a:gd name="connsiteY25" fmla="*/ 268632 h 3133955"/>
              <a:gd name="connsiteX26" fmla="*/ 7742905 w 9619657"/>
              <a:gd name="connsiteY26" fmla="*/ 128887 h 3133955"/>
              <a:gd name="connsiteX27" fmla="*/ 7984795 w 9619657"/>
              <a:gd name="connsiteY27" fmla="*/ 274143 h 3133955"/>
              <a:gd name="connsiteX28" fmla="*/ 8337718 w 9619657"/>
              <a:gd name="connsiteY28" fmla="*/ 120156 h 3133955"/>
              <a:gd name="connsiteX29" fmla="*/ 8547155 w 9619657"/>
              <a:gd name="connsiteY29" fmla="*/ 253551 h 3133955"/>
              <a:gd name="connsiteX30" fmla="*/ 8860664 w 9619657"/>
              <a:gd name="connsiteY30" fmla="*/ 149888 h 3133955"/>
              <a:gd name="connsiteX31" fmla="*/ 9073411 w 9619657"/>
              <a:gd name="connsiteY31" fmla="*/ 284507 h 3133955"/>
              <a:gd name="connsiteX32" fmla="*/ 9309154 w 9619657"/>
              <a:gd name="connsiteY32" fmla="*/ 123376 h 3133955"/>
              <a:gd name="connsiteX33" fmla="*/ 9572248 w 9619657"/>
              <a:gd name="connsiteY33" fmla="*/ 185968 h 3133955"/>
              <a:gd name="connsiteX0" fmla="*/ 8394035 w 8435390"/>
              <a:gd name="connsiteY0" fmla="*/ 192078 h 3163891"/>
              <a:gd name="connsiteX1" fmla="*/ 8434954 w 8435390"/>
              <a:gd name="connsiteY1" fmla="*/ 3132551 h 3163891"/>
              <a:gd name="connsiteX2" fmla="*/ 611780 w 8435390"/>
              <a:gd name="connsiteY2" fmla="*/ 3159935 h 3163891"/>
              <a:gd name="connsiteX3" fmla="*/ 528700 w 8435390"/>
              <a:gd name="connsiteY3" fmla="*/ 192760 h 3163891"/>
              <a:gd name="connsiteX4" fmla="*/ 707294 w 8435390"/>
              <a:gd name="connsiteY4" fmla="*/ 280866 h 3163891"/>
              <a:gd name="connsiteX5" fmla="*/ 906503 w 8435390"/>
              <a:gd name="connsiteY5" fmla="*/ 198067 h 3163891"/>
              <a:gd name="connsiteX6" fmla="*/ 1240693 w 8435390"/>
              <a:gd name="connsiteY6" fmla="*/ 335635 h 3163891"/>
              <a:gd name="connsiteX7" fmla="*/ 1507394 w 8435390"/>
              <a:gd name="connsiteY7" fmla="*/ 185004 h 3163891"/>
              <a:gd name="connsiteX8" fmla="*/ 1805049 w 8435390"/>
              <a:gd name="connsiteY8" fmla="*/ 316585 h 3163891"/>
              <a:gd name="connsiteX9" fmla="*/ 2056034 w 8435390"/>
              <a:gd name="connsiteY9" fmla="*/ 158879 h 3163891"/>
              <a:gd name="connsiteX10" fmla="*/ 2333687 w 8435390"/>
              <a:gd name="connsiteY10" fmla="*/ 309441 h 3163891"/>
              <a:gd name="connsiteX11" fmla="*/ 2604674 w 8435390"/>
              <a:gd name="connsiteY11" fmla="*/ 145816 h 3163891"/>
              <a:gd name="connsiteX12" fmla="*/ 2900424 w 8435390"/>
              <a:gd name="connsiteY12" fmla="*/ 273722 h 3163891"/>
              <a:gd name="connsiteX13" fmla="*/ 3140251 w 8435390"/>
              <a:gd name="connsiteY13" fmla="*/ 132753 h 3163891"/>
              <a:gd name="connsiteX14" fmla="*/ 3419537 w 8435390"/>
              <a:gd name="connsiteY14" fmla="*/ 266578 h 3163891"/>
              <a:gd name="connsiteX15" fmla="*/ 3675828 w 8435390"/>
              <a:gd name="connsiteY15" fmla="*/ 132753 h 3163891"/>
              <a:gd name="connsiteX16" fmla="*/ 3969606 w 8435390"/>
              <a:gd name="connsiteY16" fmla="*/ 273722 h 3163891"/>
              <a:gd name="connsiteX17" fmla="*/ 4130258 w 8435390"/>
              <a:gd name="connsiteY17" fmla="*/ 203612 h 3163891"/>
              <a:gd name="connsiteX18" fmla="*/ 4263657 w 8435390"/>
              <a:gd name="connsiteY18" fmla="*/ 145816 h 3163891"/>
              <a:gd name="connsiteX19" fmla="*/ 4614924 w 8435390"/>
              <a:gd name="connsiteY19" fmla="*/ 304678 h 3163891"/>
              <a:gd name="connsiteX20" fmla="*/ 4926665 w 8435390"/>
              <a:gd name="connsiteY20" fmla="*/ 143435 h 3163891"/>
              <a:gd name="connsiteX21" fmla="*/ 5221872 w 8435390"/>
              <a:gd name="connsiteY21" fmla="*/ 293453 h 3163891"/>
              <a:gd name="connsiteX22" fmla="*/ 5477323 w 8435390"/>
              <a:gd name="connsiteY22" fmla="*/ 142278 h 3163891"/>
              <a:gd name="connsiteX23" fmla="*/ 5752369 w 8435390"/>
              <a:gd name="connsiteY23" fmla="*/ 255466 h 3163891"/>
              <a:gd name="connsiteX24" fmla="*/ 6008750 w 8435390"/>
              <a:gd name="connsiteY24" fmla="*/ 142753 h 3163891"/>
              <a:gd name="connsiteX25" fmla="*/ 6292119 w 8435390"/>
              <a:gd name="connsiteY25" fmla="*/ 271341 h 3163891"/>
              <a:gd name="connsiteX26" fmla="*/ 6558638 w 8435390"/>
              <a:gd name="connsiteY26" fmla="*/ 131596 h 3163891"/>
              <a:gd name="connsiteX27" fmla="*/ 6800528 w 8435390"/>
              <a:gd name="connsiteY27" fmla="*/ 276852 h 3163891"/>
              <a:gd name="connsiteX28" fmla="*/ 7153451 w 8435390"/>
              <a:gd name="connsiteY28" fmla="*/ 122865 h 3163891"/>
              <a:gd name="connsiteX29" fmla="*/ 7362888 w 8435390"/>
              <a:gd name="connsiteY29" fmla="*/ 256260 h 3163891"/>
              <a:gd name="connsiteX30" fmla="*/ 7676397 w 8435390"/>
              <a:gd name="connsiteY30" fmla="*/ 152597 h 3163891"/>
              <a:gd name="connsiteX31" fmla="*/ 7889144 w 8435390"/>
              <a:gd name="connsiteY31" fmla="*/ 287216 h 3163891"/>
              <a:gd name="connsiteX32" fmla="*/ 8124887 w 8435390"/>
              <a:gd name="connsiteY32" fmla="*/ 126085 h 3163891"/>
              <a:gd name="connsiteX33" fmla="*/ 8387981 w 8435390"/>
              <a:gd name="connsiteY33" fmla="*/ 188677 h 3163891"/>
              <a:gd name="connsiteX0" fmla="*/ 7876743 w 7918098"/>
              <a:gd name="connsiteY0" fmla="*/ 192078 h 3163891"/>
              <a:gd name="connsiteX1" fmla="*/ 7917662 w 7918098"/>
              <a:gd name="connsiteY1" fmla="*/ 3132551 h 3163891"/>
              <a:gd name="connsiteX2" fmla="*/ 94488 w 7918098"/>
              <a:gd name="connsiteY2" fmla="*/ 3159935 h 3163891"/>
              <a:gd name="connsiteX3" fmla="*/ 11408 w 7918098"/>
              <a:gd name="connsiteY3" fmla="*/ 192760 h 3163891"/>
              <a:gd name="connsiteX4" fmla="*/ 190002 w 7918098"/>
              <a:gd name="connsiteY4" fmla="*/ 280866 h 3163891"/>
              <a:gd name="connsiteX5" fmla="*/ 389211 w 7918098"/>
              <a:gd name="connsiteY5" fmla="*/ 198067 h 3163891"/>
              <a:gd name="connsiteX6" fmla="*/ 723401 w 7918098"/>
              <a:gd name="connsiteY6" fmla="*/ 335635 h 3163891"/>
              <a:gd name="connsiteX7" fmla="*/ 990102 w 7918098"/>
              <a:gd name="connsiteY7" fmla="*/ 185004 h 3163891"/>
              <a:gd name="connsiteX8" fmla="*/ 1287757 w 7918098"/>
              <a:gd name="connsiteY8" fmla="*/ 316585 h 3163891"/>
              <a:gd name="connsiteX9" fmla="*/ 1538742 w 7918098"/>
              <a:gd name="connsiteY9" fmla="*/ 158879 h 3163891"/>
              <a:gd name="connsiteX10" fmla="*/ 1816395 w 7918098"/>
              <a:gd name="connsiteY10" fmla="*/ 309441 h 3163891"/>
              <a:gd name="connsiteX11" fmla="*/ 2087382 w 7918098"/>
              <a:gd name="connsiteY11" fmla="*/ 145816 h 3163891"/>
              <a:gd name="connsiteX12" fmla="*/ 2383132 w 7918098"/>
              <a:gd name="connsiteY12" fmla="*/ 273722 h 3163891"/>
              <a:gd name="connsiteX13" fmla="*/ 2622959 w 7918098"/>
              <a:gd name="connsiteY13" fmla="*/ 132753 h 3163891"/>
              <a:gd name="connsiteX14" fmla="*/ 2902245 w 7918098"/>
              <a:gd name="connsiteY14" fmla="*/ 266578 h 3163891"/>
              <a:gd name="connsiteX15" fmla="*/ 3158536 w 7918098"/>
              <a:gd name="connsiteY15" fmla="*/ 132753 h 3163891"/>
              <a:gd name="connsiteX16" fmla="*/ 3452314 w 7918098"/>
              <a:gd name="connsiteY16" fmla="*/ 273722 h 3163891"/>
              <a:gd name="connsiteX17" fmla="*/ 3612966 w 7918098"/>
              <a:gd name="connsiteY17" fmla="*/ 203612 h 3163891"/>
              <a:gd name="connsiteX18" fmla="*/ 3746365 w 7918098"/>
              <a:gd name="connsiteY18" fmla="*/ 145816 h 3163891"/>
              <a:gd name="connsiteX19" fmla="*/ 4097632 w 7918098"/>
              <a:gd name="connsiteY19" fmla="*/ 304678 h 3163891"/>
              <a:gd name="connsiteX20" fmla="*/ 4409373 w 7918098"/>
              <a:gd name="connsiteY20" fmla="*/ 143435 h 3163891"/>
              <a:gd name="connsiteX21" fmla="*/ 4704580 w 7918098"/>
              <a:gd name="connsiteY21" fmla="*/ 293453 h 3163891"/>
              <a:gd name="connsiteX22" fmla="*/ 4960031 w 7918098"/>
              <a:gd name="connsiteY22" fmla="*/ 142278 h 3163891"/>
              <a:gd name="connsiteX23" fmla="*/ 5235077 w 7918098"/>
              <a:gd name="connsiteY23" fmla="*/ 255466 h 3163891"/>
              <a:gd name="connsiteX24" fmla="*/ 5491458 w 7918098"/>
              <a:gd name="connsiteY24" fmla="*/ 142753 h 3163891"/>
              <a:gd name="connsiteX25" fmla="*/ 5774827 w 7918098"/>
              <a:gd name="connsiteY25" fmla="*/ 271341 h 3163891"/>
              <a:gd name="connsiteX26" fmla="*/ 6041346 w 7918098"/>
              <a:gd name="connsiteY26" fmla="*/ 131596 h 3163891"/>
              <a:gd name="connsiteX27" fmla="*/ 6283236 w 7918098"/>
              <a:gd name="connsiteY27" fmla="*/ 276852 h 3163891"/>
              <a:gd name="connsiteX28" fmla="*/ 6636159 w 7918098"/>
              <a:gd name="connsiteY28" fmla="*/ 122865 h 3163891"/>
              <a:gd name="connsiteX29" fmla="*/ 6845596 w 7918098"/>
              <a:gd name="connsiteY29" fmla="*/ 256260 h 3163891"/>
              <a:gd name="connsiteX30" fmla="*/ 7159105 w 7918098"/>
              <a:gd name="connsiteY30" fmla="*/ 152597 h 3163891"/>
              <a:gd name="connsiteX31" fmla="*/ 7371852 w 7918098"/>
              <a:gd name="connsiteY31" fmla="*/ 287216 h 3163891"/>
              <a:gd name="connsiteX32" fmla="*/ 7607595 w 7918098"/>
              <a:gd name="connsiteY32" fmla="*/ 126085 h 3163891"/>
              <a:gd name="connsiteX33" fmla="*/ 7870689 w 7918098"/>
              <a:gd name="connsiteY33" fmla="*/ 188677 h 3163891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33" fmla="*/ 7866464 w 7913873"/>
              <a:gd name="connsiteY33" fmla="*/ 67595 h 3042809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31" fmla="*/ 7603370 w 7913452"/>
              <a:gd name="connsiteY31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0" fmla="*/ 7913437 w 7913452"/>
              <a:gd name="connsiteY0" fmla="*/ 3009686 h 3041026"/>
              <a:gd name="connsiteX1" fmla="*/ 90263 w 7913452"/>
              <a:gd name="connsiteY1" fmla="*/ 3037070 h 3041026"/>
              <a:gd name="connsiteX2" fmla="*/ 7183 w 7913452"/>
              <a:gd name="connsiteY2" fmla="*/ 69895 h 3041026"/>
              <a:gd name="connsiteX3" fmla="*/ 185777 w 7913452"/>
              <a:gd name="connsiteY3" fmla="*/ 158001 h 3041026"/>
              <a:gd name="connsiteX4" fmla="*/ 384986 w 7913452"/>
              <a:gd name="connsiteY4" fmla="*/ 75202 h 3041026"/>
              <a:gd name="connsiteX5" fmla="*/ 719176 w 7913452"/>
              <a:gd name="connsiteY5" fmla="*/ 212770 h 3041026"/>
              <a:gd name="connsiteX6" fmla="*/ 985877 w 7913452"/>
              <a:gd name="connsiteY6" fmla="*/ 62139 h 3041026"/>
              <a:gd name="connsiteX7" fmla="*/ 1283532 w 7913452"/>
              <a:gd name="connsiteY7" fmla="*/ 193720 h 3041026"/>
              <a:gd name="connsiteX8" fmla="*/ 1534517 w 7913452"/>
              <a:gd name="connsiteY8" fmla="*/ 36014 h 3041026"/>
              <a:gd name="connsiteX9" fmla="*/ 1812170 w 7913452"/>
              <a:gd name="connsiteY9" fmla="*/ 186576 h 3041026"/>
              <a:gd name="connsiteX10" fmla="*/ 2083157 w 7913452"/>
              <a:gd name="connsiteY10" fmla="*/ 22951 h 3041026"/>
              <a:gd name="connsiteX11" fmla="*/ 2378907 w 7913452"/>
              <a:gd name="connsiteY11" fmla="*/ 150857 h 3041026"/>
              <a:gd name="connsiteX12" fmla="*/ 2618734 w 7913452"/>
              <a:gd name="connsiteY12" fmla="*/ 9888 h 3041026"/>
              <a:gd name="connsiteX13" fmla="*/ 2898020 w 7913452"/>
              <a:gd name="connsiteY13" fmla="*/ 143713 h 3041026"/>
              <a:gd name="connsiteX14" fmla="*/ 3154311 w 7913452"/>
              <a:gd name="connsiteY14" fmla="*/ 9888 h 3041026"/>
              <a:gd name="connsiteX15" fmla="*/ 3448089 w 7913452"/>
              <a:gd name="connsiteY15" fmla="*/ 150857 h 3041026"/>
              <a:gd name="connsiteX16" fmla="*/ 3608741 w 7913452"/>
              <a:gd name="connsiteY16" fmla="*/ 80747 h 3041026"/>
              <a:gd name="connsiteX17" fmla="*/ 3742140 w 7913452"/>
              <a:gd name="connsiteY17" fmla="*/ 22951 h 3041026"/>
              <a:gd name="connsiteX18" fmla="*/ 4093407 w 7913452"/>
              <a:gd name="connsiteY18" fmla="*/ 181813 h 3041026"/>
              <a:gd name="connsiteX19" fmla="*/ 4405148 w 7913452"/>
              <a:gd name="connsiteY19" fmla="*/ 20570 h 3041026"/>
              <a:gd name="connsiteX20" fmla="*/ 4700355 w 7913452"/>
              <a:gd name="connsiteY20" fmla="*/ 170588 h 3041026"/>
              <a:gd name="connsiteX21" fmla="*/ 4955806 w 7913452"/>
              <a:gd name="connsiteY21" fmla="*/ 19413 h 3041026"/>
              <a:gd name="connsiteX22" fmla="*/ 5230852 w 7913452"/>
              <a:gd name="connsiteY22" fmla="*/ 132601 h 3041026"/>
              <a:gd name="connsiteX23" fmla="*/ 5487233 w 7913452"/>
              <a:gd name="connsiteY23" fmla="*/ 19888 h 3041026"/>
              <a:gd name="connsiteX24" fmla="*/ 5770602 w 7913452"/>
              <a:gd name="connsiteY24" fmla="*/ 148476 h 3041026"/>
              <a:gd name="connsiteX25" fmla="*/ 6037121 w 7913452"/>
              <a:gd name="connsiteY25" fmla="*/ 8731 h 3041026"/>
              <a:gd name="connsiteX26" fmla="*/ 6279011 w 7913452"/>
              <a:gd name="connsiteY26" fmla="*/ 153987 h 3041026"/>
              <a:gd name="connsiteX27" fmla="*/ 6631934 w 7913452"/>
              <a:gd name="connsiteY27" fmla="*/ 0 h 3041026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26" fmla="*/ 6279011 w 7913452"/>
              <a:gd name="connsiteY26" fmla="*/ 148683 h 3035722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0" fmla="*/ 6149280 w 6149300"/>
              <a:gd name="connsiteY0" fmla="*/ 2985927 h 3034628"/>
              <a:gd name="connsiteX1" fmla="*/ 90263 w 6149300"/>
              <a:gd name="connsiteY1" fmla="*/ 3031766 h 3034628"/>
              <a:gd name="connsiteX2" fmla="*/ 7183 w 6149300"/>
              <a:gd name="connsiteY2" fmla="*/ 64591 h 3034628"/>
              <a:gd name="connsiteX3" fmla="*/ 185777 w 6149300"/>
              <a:gd name="connsiteY3" fmla="*/ 152697 h 3034628"/>
              <a:gd name="connsiteX4" fmla="*/ 384986 w 6149300"/>
              <a:gd name="connsiteY4" fmla="*/ 69898 h 3034628"/>
              <a:gd name="connsiteX5" fmla="*/ 719176 w 6149300"/>
              <a:gd name="connsiteY5" fmla="*/ 207466 h 3034628"/>
              <a:gd name="connsiteX6" fmla="*/ 985877 w 6149300"/>
              <a:gd name="connsiteY6" fmla="*/ 56835 h 3034628"/>
              <a:gd name="connsiteX7" fmla="*/ 1283532 w 6149300"/>
              <a:gd name="connsiteY7" fmla="*/ 188416 h 3034628"/>
              <a:gd name="connsiteX8" fmla="*/ 1534517 w 6149300"/>
              <a:gd name="connsiteY8" fmla="*/ 30710 h 3034628"/>
              <a:gd name="connsiteX9" fmla="*/ 1812170 w 6149300"/>
              <a:gd name="connsiteY9" fmla="*/ 181272 h 3034628"/>
              <a:gd name="connsiteX10" fmla="*/ 2083157 w 6149300"/>
              <a:gd name="connsiteY10" fmla="*/ 17647 h 3034628"/>
              <a:gd name="connsiteX11" fmla="*/ 2378907 w 6149300"/>
              <a:gd name="connsiteY11" fmla="*/ 145553 h 3034628"/>
              <a:gd name="connsiteX12" fmla="*/ 2618734 w 6149300"/>
              <a:gd name="connsiteY12" fmla="*/ 4584 h 3034628"/>
              <a:gd name="connsiteX13" fmla="*/ 2898020 w 6149300"/>
              <a:gd name="connsiteY13" fmla="*/ 138409 h 3034628"/>
              <a:gd name="connsiteX14" fmla="*/ 3154311 w 6149300"/>
              <a:gd name="connsiteY14" fmla="*/ 4584 h 3034628"/>
              <a:gd name="connsiteX15" fmla="*/ 3448089 w 6149300"/>
              <a:gd name="connsiteY15" fmla="*/ 145553 h 3034628"/>
              <a:gd name="connsiteX16" fmla="*/ 3608741 w 6149300"/>
              <a:gd name="connsiteY16" fmla="*/ 75443 h 3034628"/>
              <a:gd name="connsiteX17" fmla="*/ 3742140 w 6149300"/>
              <a:gd name="connsiteY17" fmla="*/ 17647 h 3034628"/>
              <a:gd name="connsiteX18" fmla="*/ 4093407 w 6149300"/>
              <a:gd name="connsiteY18" fmla="*/ 176509 h 3034628"/>
              <a:gd name="connsiteX19" fmla="*/ 4405148 w 6149300"/>
              <a:gd name="connsiteY19" fmla="*/ 15266 h 3034628"/>
              <a:gd name="connsiteX20" fmla="*/ 4700355 w 6149300"/>
              <a:gd name="connsiteY20" fmla="*/ 165284 h 3034628"/>
              <a:gd name="connsiteX21" fmla="*/ 4955806 w 6149300"/>
              <a:gd name="connsiteY21" fmla="*/ 14109 h 3034628"/>
              <a:gd name="connsiteX22" fmla="*/ 5230852 w 6149300"/>
              <a:gd name="connsiteY22" fmla="*/ 127297 h 3034628"/>
              <a:gd name="connsiteX23" fmla="*/ 5487233 w 6149300"/>
              <a:gd name="connsiteY23" fmla="*/ 14584 h 3034628"/>
              <a:gd name="connsiteX24" fmla="*/ 5770602 w 6149300"/>
              <a:gd name="connsiteY24" fmla="*/ 143172 h 3034628"/>
              <a:gd name="connsiteX25" fmla="*/ 6037121 w 6149300"/>
              <a:gd name="connsiteY25" fmla="*/ 3427 h 3034628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34517 w 6149300"/>
              <a:gd name="connsiteY8" fmla="*/ 48856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08159 w 6149300"/>
              <a:gd name="connsiteY12" fmla="*/ 52397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49300" h="3052774">
                <a:moveTo>
                  <a:pt x="6149280" y="3004073"/>
                </a:moveTo>
                <a:cubicBezTo>
                  <a:pt x="6162053" y="3010758"/>
                  <a:pt x="93438" y="3065787"/>
                  <a:pt x="90263" y="3049912"/>
                </a:cubicBezTo>
                <a:cubicBezTo>
                  <a:pt x="-25912" y="3039767"/>
                  <a:pt x="801" y="73534"/>
                  <a:pt x="7183" y="82737"/>
                </a:cubicBezTo>
                <a:cubicBezTo>
                  <a:pt x="13565" y="91940"/>
                  <a:pt x="122810" y="169959"/>
                  <a:pt x="185777" y="170843"/>
                </a:cubicBezTo>
                <a:cubicBezTo>
                  <a:pt x="248744" y="171727"/>
                  <a:pt x="291324" y="62644"/>
                  <a:pt x="384986" y="88044"/>
                </a:cubicBezTo>
                <a:cubicBezTo>
                  <a:pt x="485270" y="84687"/>
                  <a:pt x="618892" y="228969"/>
                  <a:pt x="719176" y="225612"/>
                </a:cubicBezTo>
                <a:lnTo>
                  <a:pt x="985877" y="121600"/>
                </a:lnTo>
                <a:cubicBezTo>
                  <a:pt x="1078745" y="115454"/>
                  <a:pt x="1190664" y="212708"/>
                  <a:pt x="1283532" y="206562"/>
                </a:cubicBezTo>
                <a:lnTo>
                  <a:pt x="1506316" y="103951"/>
                </a:lnTo>
                <a:cubicBezTo>
                  <a:pt x="1593311" y="102545"/>
                  <a:pt x="1725175" y="200824"/>
                  <a:pt x="1812170" y="199418"/>
                </a:cubicBezTo>
                <a:cubicBezTo>
                  <a:pt x="1902499" y="144876"/>
                  <a:pt x="1978140" y="123206"/>
                  <a:pt x="2086682" y="90889"/>
                </a:cubicBezTo>
                <a:cubicBezTo>
                  <a:pt x="2178122" y="89868"/>
                  <a:pt x="2287467" y="164720"/>
                  <a:pt x="2378907" y="163699"/>
                </a:cubicBezTo>
                <a:cubicBezTo>
                  <a:pt x="2458849" y="116709"/>
                  <a:pt x="2506968" y="83512"/>
                  <a:pt x="2608159" y="52397"/>
                </a:cubicBezTo>
                <a:cubicBezTo>
                  <a:pt x="2692523" y="51762"/>
                  <a:pt x="2813656" y="157190"/>
                  <a:pt x="2898020" y="156555"/>
                </a:cubicBezTo>
                <a:cubicBezTo>
                  <a:pt x="2983450" y="111947"/>
                  <a:pt x="3056739" y="38763"/>
                  <a:pt x="3154311" y="22730"/>
                </a:cubicBezTo>
                <a:cubicBezTo>
                  <a:pt x="3253824" y="23682"/>
                  <a:pt x="3348576" y="162747"/>
                  <a:pt x="3448089" y="163699"/>
                </a:cubicBezTo>
                <a:cubicBezTo>
                  <a:pt x="3508723" y="138212"/>
                  <a:pt x="3548107" y="119076"/>
                  <a:pt x="3608741" y="93589"/>
                </a:cubicBezTo>
                <a:cubicBezTo>
                  <a:pt x="3653207" y="74324"/>
                  <a:pt x="3673389" y="36008"/>
                  <a:pt x="3742140" y="35793"/>
                </a:cubicBezTo>
                <a:cubicBezTo>
                  <a:pt x="3839385" y="35566"/>
                  <a:pt x="3996162" y="194882"/>
                  <a:pt x="4093407" y="194655"/>
                </a:cubicBezTo>
                <a:cubicBezTo>
                  <a:pt x="4197321" y="140907"/>
                  <a:pt x="4329809" y="55410"/>
                  <a:pt x="4405148" y="33412"/>
                </a:cubicBezTo>
                <a:cubicBezTo>
                  <a:pt x="4522600" y="29443"/>
                  <a:pt x="4557503" y="133424"/>
                  <a:pt x="4700355" y="183430"/>
                </a:cubicBezTo>
                <a:lnTo>
                  <a:pt x="4955806" y="32255"/>
                </a:lnTo>
                <a:cubicBezTo>
                  <a:pt x="5050043" y="17457"/>
                  <a:pt x="5120585" y="123139"/>
                  <a:pt x="5230852" y="145443"/>
                </a:cubicBezTo>
                <a:cubicBezTo>
                  <a:pt x="5341119" y="167747"/>
                  <a:pt x="5400450" y="54955"/>
                  <a:pt x="5487233" y="32730"/>
                </a:cubicBezTo>
                <a:cubicBezTo>
                  <a:pt x="5574016" y="10505"/>
                  <a:pt x="5666239" y="166253"/>
                  <a:pt x="5770602" y="161318"/>
                </a:cubicBezTo>
                <a:cubicBezTo>
                  <a:pt x="5874965" y="156383"/>
                  <a:pt x="6012270" y="-25846"/>
                  <a:pt x="6113409" y="3118"/>
                </a:cubicBezTo>
              </a:path>
            </a:pathLst>
          </a:custGeom>
          <a:solidFill>
            <a:srgbClr val="0070C0">
              <a:alpha val="8000"/>
            </a:srgbClr>
          </a:solidFill>
          <a:ln>
            <a:solidFill>
              <a:schemeClr val="accent1">
                <a:lumMod val="40000"/>
                <a:lumOff val="60000"/>
                <a:alpha val="63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поле">
            <a:extLst>
              <a:ext uri="{FF2B5EF4-FFF2-40B4-BE49-F238E27FC236}">
                <a16:creationId xmlns="" xmlns:a16="http://schemas.microsoft.com/office/drawing/2014/main" id="{8ACBA6A4-6206-40C1-951B-045DADF06BF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9232155" cy="6019426"/>
          </a:xfrm>
          <a:prstGeom prst="rect">
            <a:avLst/>
          </a:prstGeom>
        </p:spPr>
      </p:pic>
      <p:grpSp>
        <p:nvGrpSpPr>
          <p:cNvPr id="2" name="Группа 2">
            <a:extLst>
              <a:ext uri="{FF2B5EF4-FFF2-40B4-BE49-F238E27FC236}">
                <a16:creationId xmlns="" xmlns:a16="http://schemas.microsoft.com/office/drawing/2014/main" id="{A70AC149-4B45-4592-965D-62F1F2948E2C}"/>
              </a:ext>
            </a:extLst>
          </p:cNvPr>
          <p:cNvGrpSpPr/>
          <p:nvPr/>
        </p:nvGrpSpPr>
        <p:grpSpPr>
          <a:xfrm rot="223199">
            <a:off x="4868851" y="4612449"/>
            <a:ext cx="1907769" cy="2553538"/>
            <a:chOff x="6878897" y="824320"/>
            <a:chExt cx="2040052" cy="2530321"/>
          </a:xfrm>
        </p:grpSpPr>
        <p:pic>
          <p:nvPicPr>
            <p:cNvPr id="40" name="ответ">
              <a:extLst>
                <a:ext uri="{FF2B5EF4-FFF2-40B4-BE49-F238E27FC236}">
                  <a16:creationId xmlns="" xmlns:a16="http://schemas.microsoft.com/office/drawing/2014/main" id="{BAC76213-DC67-484F-AA1A-F58BB17CC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513">
              <a:off x="6878897" y="824320"/>
              <a:ext cx="1633750" cy="253032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0534C79D-5FD1-438F-A8FA-7A4335B7A9B1}"/>
                </a:ext>
              </a:extLst>
            </p:cNvPr>
            <p:cNvSpPr txBox="1"/>
            <p:nvPr/>
          </p:nvSpPr>
          <p:spPr>
            <a:xfrm rot="20061393">
              <a:off x="7600471" y="1551171"/>
              <a:ext cx="1318478" cy="518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smtClean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tea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endParaRPr>
            </a:p>
          </p:txBody>
        </p:sp>
      </p:grpSp>
      <p:grpSp>
        <p:nvGrpSpPr>
          <p:cNvPr id="3" name="Группа 1">
            <a:extLst>
              <a:ext uri="{FF2B5EF4-FFF2-40B4-BE49-F238E27FC236}">
                <a16:creationId xmlns="" xmlns:a16="http://schemas.microsoft.com/office/drawing/2014/main" id="{3413E094-7FD2-4818-BB4B-4283F6B04EC8}"/>
              </a:ext>
            </a:extLst>
          </p:cNvPr>
          <p:cNvGrpSpPr/>
          <p:nvPr/>
        </p:nvGrpSpPr>
        <p:grpSpPr>
          <a:xfrm rot="2270527">
            <a:off x="4664784" y="2337391"/>
            <a:ext cx="2254143" cy="2979440"/>
            <a:chOff x="6477228" y="698540"/>
            <a:chExt cx="3005518" cy="2979440"/>
          </a:xfrm>
        </p:grpSpPr>
        <p:pic>
          <p:nvPicPr>
            <p:cNvPr id="36" name="ответ">
              <a:extLst>
                <a:ext uri="{FF2B5EF4-FFF2-40B4-BE49-F238E27FC236}">
                  <a16:creationId xmlns="" xmlns:a16="http://schemas.microsoft.com/office/drawing/2014/main" id="{8C071277-C4BB-42C6-983C-BE1E1C230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513">
              <a:off x="6746963" y="698540"/>
              <a:ext cx="1923729" cy="297944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E0B20813-72AE-4DCD-8CDB-A782D23D9F72}"/>
                </a:ext>
              </a:extLst>
            </p:cNvPr>
            <p:cNvSpPr txBox="1"/>
            <p:nvPr/>
          </p:nvSpPr>
          <p:spPr>
            <a:xfrm rot="20251711">
              <a:off x="6477228" y="1839896"/>
              <a:ext cx="3005518" cy="461665"/>
            </a:xfrm>
            <a:prstGeom prst="rect">
              <a:avLst/>
            </a:prstGeom>
            <a:noFill/>
            <a:scene3d>
              <a:camera prst="orthographicFront">
                <a:rot lat="0" lon="0" rev="6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smtClean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mineral water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endParaRPr>
            </a:p>
          </p:txBody>
        </p:sp>
      </p:grpSp>
      <p:pic>
        <p:nvPicPr>
          <p:cNvPr id="19" name="стэн">
            <a:extLst>
              <a:ext uri="{FF2B5EF4-FFF2-40B4-BE49-F238E27FC236}">
                <a16:creationId xmlns="" xmlns:a16="http://schemas.microsoft.com/office/drawing/2014/main" id="{140D269D-5428-4B1B-8DF5-60060C29B7F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2" y="2557828"/>
            <a:ext cx="3005411" cy="4300172"/>
          </a:xfrm>
          <a:prstGeom prst="rect">
            <a:avLst/>
          </a:prstGeom>
        </p:spPr>
      </p:pic>
      <p:grpSp>
        <p:nvGrpSpPr>
          <p:cNvPr id="9" name="Группа удочка">
            <a:extLst>
              <a:ext uri="{FF2B5EF4-FFF2-40B4-BE49-F238E27FC236}">
                <a16:creationId xmlns="" xmlns:a16="http://schemas.microsoft.com/office/drawing/2014/main" id="{439AFB07-D9B3-4375-94F6-F55EA90A3A36}"/>
              </a:ext>
            </a:extLst>
          </p:cNvPr>
          <p:cNvGrpSpPr/>
          <p:nvPr/>
        </p:nvGrpSpPr>
        <p:grpSpPr>
          <a:xfrm>
            <a:off x="-296502" y="3510116"/>
            <a:ext cx="3518333" cy="2865657"/>
            <a:chOff x="-395335" y="3510115"/>
            <a:chExt cx="4691110" cy="2865657"/>
          </a:xfrm>
        </p:grpSpPr>
        <p:pic>
          <p:nvPicPr>
            <p:cNvPr id="25" name="удочка">
              <a:extLst>
                <a:ext uri="{FF2B5EF4-FFF2-40B4-BE49-F238E27FC236}">
                  <a16:creationId xmlns="" xmlns:a16="http://schemas.microsoft.com/office/drawing/2014/main" id="{D9251C8E-9EDA-492C-94AD-217E590DE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5335" y="3510115"/>
              <a:ext cx="4691110" cy="2865657"/>
            </a:xfrm>
            <a:prstGeom prst="rect">
              <a:avLst/>
            </a:prstGeom>
            <a:effectLst>
              <a:glow rad="38100">
                <a:schemeClr val="accent4">
                  <a:satMod val="175000"/>
                  <a:alpha val="23000"/>
                </a:schemeClr>
              </a:glow>
            </a:effectLst>
          </p:spPr>
        </p:pic>
        <p:pic>
          <p:nvPicPr>
            <p:cNvPr id="27" name="крючок">
              <a:extLst>
                <a:ext uri="{FF2B5EF4-FFF2-40B4-BE49-F238E27FC236}">
                  <a16:creationId xmlns="" xmlns:a16="http://schemas.microsoft.com/office/drawing/2014/main" id="{36B50C34-30EA-4C71-AD41-A7E833B33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667" r="25185"/>
            <a:stretch/>
          </p:blipFill>
          <p:spPr>
            <a:xfrm rot="20259969" flipH="1">
              <a:off x="3971798" y="5644970"/>
              <a:ext cx="231328" cy="427068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31" name="леска">
              <a:extLst>
                <a:ext uri="{FF2B5EF4-FFF2-40B4-BE49-F238E27FC236}">
                  <a16:creationId xmlns="" xmlns:a16="http://schemas.microsoft.com/office/drawing/2014/main" id="{5A56D60D-53DF-49C8-B267-9BF443054AF2}"/>
                </a:ext>
              </a:extLst>
            </p:cNvPr>
            <p:cNvSpPr/>
            <p:nvPr/>
          </p:nvSpPr>
          <p:spPr>
            <a:xfrm>
              <a:off x="3943350" y="4676775"/>
              <a:ext cx="135490" cy="1009650"/>
            </a:xfrm>
            <a:custGeom>
              <a:avLst/>
              <a:gdLst>
                <a:gd name="connsiteX0" fmla="*/ 0 w 135490"/>
                <a:gd name="connsiteY0" fmla="*/ 0 h 1009650"/>
                <a:gd name="connsiteX1" fmla="*/ 133350 w 135490"/>
                <a:gd name="connsiteY1" fmla="*/ 428625 h 1009650"/>
                <a:gd name="connsiteX2" fmla="*/ 85725 w 135490"/>
                <a:gd name="connsiteY2" fmla="*/ 1009650 h 1009650"/>
                <a:gd name="connsiteX3" fmla="*/ 85725 w 135490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90" h="1009650">
                  <a:moveTo>
                    <a:pt x="0" y="0"/>
                  </a:moveTo>
                  <a:cubicBezTo>
                    <a:pt x="59531" y="130175"/>
                    <a:pt x="119063" y="260350"/>
                    <a:pt x="133350" y="428625"/>
                  </a:cubicBezTo>
                  <a:cubicBezTo>
                    <a:pt x="147637" y="596900"/>
                    <a:pt x="85725" y="1009650"/>
                    <a:pt x="85725" y="1009650"/>
                  </a:cubicBezTo>
                  <a:lnTo>
                    <a:pt x="85725" y="1009650"/>
                  </a:ln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3" name="кнопка переход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52" y="5871598"/>
            <a:ext cx="952154" cy="84265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45" name="рыба линейка">
            <a:extLst>
              <a:ext uri="{FF2B5EF4-FFF2-40B4-BE49-F238E27FC236}">
                <a16:creationId xmlns="" xmlns:a16="http://schemas.microsoft.com/office/drawing/2014/main" id="{90FEEE25-3728-4F0F-80C5-659E0570D0F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-245629" y="669645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7" name="удочка">
            <a:extLst>
              <a:ext uri="{FF2B5EF4-FFF2-40B4-BE49-F238E27FC236}">
                <a16:creationId xmlns="" xmlns:a16="http://schemas.microsoft.com/office/drawing/2014/main" id="{75D47ECA-A31F-404D-BD09-1139D49C065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293" y="3518847"/>
            <a:ext cx="3518333" cy="2865657"/>
          </a:xfrm>
          <a:prstGeom prst="rect">
            <a:avLst/>
          </a:prstGeom>
          <a:effectLst>
            <a:glow rad="38100">
              <a:schemeClr val="accent4">
                <a:satMod val="175000"/>
                <a:alpha val="23000"/>
              </a:schemeClr>
            </a:glow>
          </a:effectLst>
        </p:spPr>
      </p:pic>
      <p:grpSp>
        <p:nvGrpSpPr>
          <p:cNvPr id="23" name="Группа леска">
            <a:extLst>
              <a:ext uri="{FF2B5EF4-FFF2-40B4-BE49-F238E27FC236}">
                <a16:creationId xmlns="" xmlns:a16="http://schemas.microsoft.com/office/drawing/2014/main" id="{23FEFF22-5706-4BE5-8D2A-D8AF2F4F5607}"/>
              </a:ext>
            </a:extLst>
          </p:cNvPr>
          <p:cNvGrpSpPr/>
          <p:nvPr/>
        </p:nvGrpSpPr>
        <p:grpSpPr>
          <a:xfrm>
            <a:off x="2967713" y="4732913"/>
            <a:ext cx="194832" cy="1395263"/>
            <a:chOff x="4341558" y="1533135"/>
            <a:chExt cx="259776" cy="1395263"/>
          </a:xfrm>
        </p:grpSpPr>
        <p:pic>
          <p:nvPicPr>
            <p:cNvPr id="48" name="крючок">
              <a:extLst>
                <a:ext uri="{FF2B5EF4-FFF2-40B4-BE49-F238E27FC236}">
                  <a16:creationId xmlns="" xmlns:a16="http://schemas.microsoft.com/office/drawing/2014/main" id="{68040706-4BCF-4FBF-AAC2-E9ED9BF6A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667" r="25185"/>
            <a:stretch/>
          </p:blipFill>
          <p:spPr>
            <a:xfrm rot="20259969" flipH="1">
              <a:off x="4370006" y="2501330"/>
              <a:ext cx="231328" cy="427068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49" name="леска">
              <a:extLst>
                <a:ext uri="{FF2B5EF4-FFF2-40B4-BE49-F238E27FC236}">
                  <a16:creationId xmlns="" xmlns:a16="http://schemas.microsoft.com/office/drawing/2014/main" id="{C5BD5696-AEBF-48A1-BC07-77566B52F221}"/>
                </a:ext>
              </a:extLst>
            </p:cNvPr>
            <p:cNvSpPr/>
            <p:nvPr/>
          </p:nvSpPr>
          <p:spPr>
            <a:xfrm>
              <a:off x="4341558" y="1533135"/>
              <a:ext cx="135490" cy="1009650"/>
            </a:xfrm>
            <a:custGeom>
              <a:avLst/>
              <a:gdLst>
                <a:gd name="connsiteX0" fmla="*/ 0 w 135490"/>
                <a:gd name="connsiteY0" fmla="*/ 0 h 1009650"/>
                <a:gd name="connsiteX1" fmla="*/ 133350 w 135490"/>
                <a:gd name="connsiteY1" fmla="*/ 428625 h 1009650"/>
                <a:gd name="connsiteX2" fmla="*/ 85725 w 135490"/>
                <a:gd name="connsiteY2" fmla="*/ 1009650 h 1009650"/>
                <a:gd name="connsiteX3" fmla="*/ 85725 w 135490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90" h="1009650">
                  <a:moveTo>
                    <a:pt x="0" y="0"/>
                  </a:moveTo>
                  <a:cubicBezTo>
                    <a:pt x="59531" y="130175"/>
                    <a:pt x="119063" y="260350"/>
                    <a:pt x="133350" y="428625"/>
                  </a:cubicBezTo>
                  <a:cubicBezTo>
                    <a:pt x="147637" y="596900"/>
                    <a:pt x="85725" y="1009650"/>
                    <a:pt x="85725" y="1009650"/>
                  </a:cubicBezTo>
                  <a:lnTo>
                    <a:pt x="85725" y="1009650"/>
                  </a:ln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2" name="рыба пойманная">
            <a:extLst>
              <a:ext uri="{FF2B5EF4-FFF2-40B4-BE49-F238E27FC236}">
                <a16:creationId xmlns="" xmlns:a16="http://schemas.microsoft.com/office/drawing/2014/main" id="{34929721-1505-4AD7-B097-DEF00D396EA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5492805" flipH="1">
            <a:off x="2500580" y="6255839"/>
            <a:ext cx="1247641" cy="431501"/>
          </a:xfrm>
          <a:prstGeom prst="rect">
            <a:avLst/>
          </a:prstGeom>
          <a:effectLst>
            <a:glow rad="381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20" name="рыбалка звук">
            <a:hlinkClick r:id="" action="ppaction://media"/>
            <a:extLst>
              <a:ext uri="{FF2B5EF4-FFF2-40B4-BE49-F238E27FC236}">
                <a16:creationId xmlns="" xmlns:a16="http://schemas.microsoft.com/office/drawing/2014/main" id="{FCE49463-CD01-4928-B25D-03FBEC748B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9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4256485" y="-935038"/>
            <a:ext cx="457200" cy="609600"/>
          </a:xfrm>
          <a:prstGeom prst="rect">
            <a:avLst/>
          </a:prstGeom>
        </p:spPr>
      </p:pic>
      <p:pic>
        <p:nvPicPr>
          <p:cNvPr id="21" name="леска">
            <a:hlinkClick r:id="" action="ppaction://media"/>
            <a:extLst>
              <a:ext uri="{FF2B5EF4-FFF2-40B4-BE49-F238E27FC236}">
                <a16:creationId xmlns="" xmlns:a16="http://schemas.microsoft.com/office/drawing/2014/main" id="{52828194-E0FB-4C46-B324-AD7BB1A7B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2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5134204" y="-827035"/>
            <a:ext cx="457200" cy="609600"/>
          </a:xfrm>
          <a:prstGeom prst="rect">
            <a:avLst/>
          </a:prstGeom>
        </p:spPr>
      </p:pic>
      <p:pic>
        <p:nvPicPr>
          <p:cNvPr id="22" name="рыба">
            <a:hlinkClick r:id="" action="ppaction://media"/>
            <a:extLst>
              <a:ext uri="{FF2B5EF4-FFF2-40B4-BE49-F238E27FC236}">
                <a16:creationId xmlns="" xmlns:a16="http://schemas.microsoft.com/office/drawing/2014/main" id="{DCE9E1EC-4743-42C1-9561-DD4E9F4EF7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22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5900203" y="-861838"/>
            <a:ext cx="457200" cy="609600"/>
          </a:xfrm>
          <a:prstGeom prst="rect">
            <a:avLst/>
          </a:prstGeom>
        </p:spPr>
      </p:pic>
      <p:pic>
        <p:nvPicPr>
          <p:cNvPr id="42" name="рыба линейка">
            <a:extLst>
              <a:ext uri="{FF2B5EF4-FFF2-40B4-BE49-F238E27FC236}">
                <a16:creationId xmlns="" xmlns:a16="http://schemas.microsoft.com/office/drawing/2014/main" id="{95A2B113-A76D-41C0-99C3-8ABCB76CEA3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4828039" y="602320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6" name="рыба линейка">
            <a:extLst>
              <a:ext uri="{FF2B5EF4-FFF2-40B4-BE49-F238E27FC236}">
                <a16:creationId xmlns="" xmlns:a16="http://schemas.microsoft.com/office/drawing/2014/main" id="{9D06E1E8-B135-41AA-A929-F86FA863475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284549" y="628784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1" name="рыба линейка">
            <a:extLst>
              <a:ext uri="{FF2B5EF4-FFF2-40B4-BE49-F238E27FC236}">
                <a16:creationId xmlns="" xmlns:a16="http://schemas.microsoft.com/office/drawing/2014/main" id="{F6669520-BDA9-4C26-B9F7-8E8F3641286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814726" y="628783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2" name="рыба линейка">
            <a:extLst>
              <a:ext uri="{FF2B5EF4-FFF2-40B4-BE49-F238E27FC236}">
                <a16:creationId xmlns="" xmlns:a16="http://schemas.microsoft.com/office/drawing/2014/main" id="{3A7F8A67-7D7A-4AD0-8BA9-060DC1AC264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1341168" y="647902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3" name="рыба линейка">
            <a:extLst>
              <a:ext uri="{FF2B5EF4-FFF2-40B4-BE49-F238E27FC236}">
                <a16:creationId xmlns="" xmlns:a16="http://schemas.microsoft.com/office/drawing/2014/main" id="{509D49B2-F41F-4CDC-82FD-D8846BB741B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1870209" y="669643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4" name="рыба линейка">
            <a:extLst>
              <a:ext uri="{FF2B5EF4-FFF2-40B4-BE49-F238E27FC236}">
                <a16:creationId xmlns="" xmlns:a16="http://schemas.microsoft.com/office/drawing/2014/main" id="{25BF396D-3290-43A8-BE0A-D546CD89555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2427858" y="669643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5" name="рыба линейка">
            <a:extLst>
              <a:ext uri="{FF2B5EF4-FFF2-40B4-BE49-F238E27FC236}">
                <a16:creationId xmlns="" xmlns:a16="http://schemas.microsoft.com/office/drawing/2014/main" id="{D0CC4109-36E8-4961-8FCA-725F095E9A6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3015558" y="628782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6" name="рыба линейка">
            <a:extLst>
              <a:ext uri="{FF2B5EF4-FFF2-40B4-BE49-F238E27FC236}">
                <a16:creationId xmlns="" xmlns:a16="http://schemas.microsoft.com/office/drawing/2014/main" id="{E88902B2-EFBF-40AD-A8EB-A0F46A5AC31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3609501" y="614352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7" name="рыба линейка">
            <a:extLst>
              <a:ext uri="{FF2B5EF4-FFF2-40B4-BE49-F238E27FC236}">
                <a16:creationId xmlns="" xmlns:a16="http://schemas.microsoft.com/office/drawing/2014/main" id="{4961A7A3-43B1-45C0-89DB-B80EDD73090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4208008" y="635050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59" name="Группа 58"/>
          <p:cNvGrpSpPr/>
          <p:nvPr/>
        </p:nvGrpSpPr>
        <p:grpSpPr>
          <a:xfrm>
            <a:off x="6804248" y="3429000"/>
            <a:ext cx="2339752" cy="2520280"/>
            <a:chOff x="6804248" y="3429000"/>
            <a:chExt cx="2339752" cy="2520280"/>
          </a:xfrm>
        </p:grpSpPr>
        <p:sp>
          <p:nvSpPr>
            <p:cNvPr id="50" name="Блок-схема: узел 49"/>
            <p:cNvSpPr/>
            <p:nvPr/>
          </p:nvSpPr>
          <p:spPr>
            <a:xfrm>
              <a:off x="6804248" y="3429000"/>
              <a:ext cx="2339752" cy="2520280"/>
            </a:xfrm>
            <a:prstGeom prst="flowChartConnector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8" name="Рисунок 57" descr="1614578327_16-p-sir-na-belom-fone-26.jpg"/>
            <p:cNvPicPr>
              <a:picLocks noChangeAspect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08304" y="3645024"/>
              <a:ext cx="1420003" cy="21189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2573168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C 0 0.00579 0.00299 0.01088 0.00703 0.01088 C 0.01198 0.01088 0.0138 0.00532 0.01432 0.00185 L 0.0151 -0.00255 C 0.01576 -0.00579 0.01784 -0.01065 0.02305 -0.01065 C 0.02643 -0.01065 0.03047 -0.00625 0.03047 1.85185E-6 C 0.03047 0.00579 0.02643 0.01088 0.02305 0.01088 C 0.01784 0.01088 0.01576 0.00532 0.0151 0.00185 L 0.01432 -0.00255 C 0.0138 -0.00579 0.01198 -0.01065 0.00703 -0.01065 C 0.00299 -0.01065 0 -0.00625 0 1.85185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0 C 4.58333E-6 0.00718 0.00299 0.01343 0.00703 0.01343 C 0.01197 0.01343 0.0138 0.00671 0.01432 0.00231 L 0.0151 -0.00324 C 0.01575 -0.00741 0.01783 -0.01343 0.02304 -0.01343 C 0.02643 -0.01343 0.03046 -0.0081 0.03046 0 C 0.03046 0.00718 0.02643 0.01343 0.02304 0.01343 C 0.01783 0.01343 0.01575 0.00671 0.0151 0.00231 L 0.01432 -0.00324 C 0.0138 -0.00741 0.01197 -0.01343 0.00703 -0.01343 C 0.00299 -0.01343 4.58333E-6 -0.0081 4.58333E-6 0 Z " pathEditMode="relative" rAng="0" ptsTypes="AAAAAAAAA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2.22222E-6 C 4.79167E-6 0.00717 0.00299 0.01342 0.00703 0.01342 C 0.01197 0.01342 0.0138 0.00671 0.01432 0.00231 L 0.0151 -0.00324 C 0.01575 -0.00741 0.01783 -0.01343 0.02304 -0.01343 C 0.02643 -0.01343 0.03046 -0.0081 0.03046 2.22222E-6 C 0.03046 0.00717 0.02643 0.01342 0.02304 0.01342 C 0.01783 0.01342 0.01575 0.00671 0.0151 0.00231 L 0.01432 -0.00324 C 0.0138 -0.00741 0.01197 -0.01343 0.00703 -0.01343 C 0.00299 -0.01343 4.79167E-6 -0.0081 4.79167E-6 2.22222E-6 Z " pathEditMode="relative" rAng="0" ptsTypes="AAAAAAAAA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4.81481E-6 L -1.20781 -0.01667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56" y="-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3 -0.01065 L -0.33463 0.02453 C -0.4039 0.03287 -0.50846 0.0375 -0.61797 0.0375 C -0.74231 0.0375 -0.84231 0.03287 -0.91159 0.02453 L -1.24557 -0.01065 " pathEditMode="relative" rAng="0" ptsTypes="AAAAA">
                                      <p:cBhvr>
                                        <p:cTn id="14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66" y="24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C 2.08333E-7 0.00578 0.00299 0.01088 0.00703 0.01088 C 0.01198 0.01088 0.0138 0.00532 0.01432 0.00185 L 0.0151 -0.00255 C 0.01576 -0.00579 0.01784 -0.01065 0.02305 -0.01065 C 0.02643 -0.01065 0.03047 -0.00625 0.03047 2.96296E-6 C 0.03047 0.00578 0.02643 0.01088 0.02305 0.01088 C 0.01784 0.01088 0.01576 0.00532 0.0151 0.00185 L 0.01432 -0.00255 C 0.0138 -0.00579 0.01198 -0.01065 0.00703 -0.01065 C 0.00299 -0.01065 2.08333E-7 -0.00625 2.08333E-7 2.96296E-6 Z " pathEditMode="relative" rAng="0" ptsTypes="AAAAAAAAAAA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2.59259E-6 L 1.18541 0.01528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6" y="76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7552 -0.01065 L 0.07552 -0.01042 C 0.08398 -0.01736 0.09245 -0.02315 0.10065 -0.03079 C 0.10391 -0.03403 0.10586 -0.04352 0.10963 -0.04283 C 0.13333 -0.03935 0.15651 -0.02685 0.17982 -0.01875 C 0.19219 0.00023 0.20703 0.01458 0.21641 0.03796 C 0.22526 0.06018 0.22773 0.06481 0.2345 0.08634 C 0.2362 0.09166 0.23698 0.09791 0.23906 0.10254 C 0.24388 0.11296 0.25 0.12106 0.25495 0.13079 C 0.25755 0.13588 0.25872 0.14305 0.26185 0.14699 C 0.26654 0.15301 0.2724 0.15509 0.2776 0.15926 C 0.29896 0.15231 0.32122 0.15231 0.34141 0.13889 C 0.35677 0.12893 0.36758 0.10347 0.38229 0.09051 L 0.39141 0.08241 C 0.40417 0.05972 0.38398 0.09259 0.40729 0.07014 C 0.41393 0.06389 0.41914 0.05347 0.42552 0.04606 C 0.4306 0.04004 0.4362 0.03588 0.44141 0.02986 C 0.44544 0.025 0.44831 0.01713 0.45273 0.01366 C 0.46823 0.00139 0.48177 0.00069 0.49805 -0.00255 C 0.50508 -0.00116 0.5125 -0.00371 0.51849 0.00162 C 0.52591 0.00764 0.53034 0.02129 0.53672 0.02986 C 0.56237 0.06389 0.52227 -0.0081 0.56185 0.06227 C 0.58125 0.09653 0.56536 0.08102 0.59141 0.11875 C 0.59687 0.12685 0.60338 0.13264 0.6095 0.13889 C 0.6125 0.1419 0.61536 0.14606 0.61862 0.14699 C 0.63594 0.15162 0.65352 0.15231 0.67096 0.15509 C 0.69219 0.15116 0.7138 0.15162 0.7345 0.14305 C 0.76094 0.13194 0.74948 0.12268 0.76393 0.11065 C 0.77604 0.10069 0.79648 0.0875 0.8095 0.08241 C 0.81549 0.08009 0.82174 0.07963 0.82773 0.07824 C 0.84674 0.07963 0.86588 0.07708 0.88463 0.08241 C 0.89141 0.08426 0.90352 0.10926 0.90963 0.11458 C 0.92409 0.12754 0.93281 0.12754 0.94818 0.13079 C 0.96263 0.12824 0.97786 0.13194 0.99141 0.12268 C 0.99896 0.11759 1.00143 0.10046 1.00729 0.09051 C 1.01224 0.08171 1.01797 0.07454 1.02318 0.0662 C 1.0306 0.05416 1.03711 0.03889 1.04596 0.02986 C 1.05091 0.02477 1.05651 0.02199 1.06185 0.01759 C 1.07096 0.00995 1.07917 -0.00301 1.08906 -0.00648 C 1.12135 -0.01806 1.09661 -0.00996 1.16406 -0.02269 C 1.18867 -0.03727 1.17656 -0.03171 1.23008 -0.02269 C 1.23477 -0.02199 1.23906 -0.01736 1.24362 -0.01459 C 1.25807 0.01088 1.24128 -0.01482 1.26862 0.00555 C 1.27213 0.0081 1.27448 0.01435 1.27773 0.01759 C 1.28255 0.02268 1.28437 0.02176 1.28919 0.02176 " pathEditMode="relative" rAng="0" ptsTypes="AAAAAAAAAAAAAAAAAAAAAAAAAAAAAAAAAAAAAAAAAAAAA">
                                      <p:cBhvr>
                                        <p:cTn id="20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77" y="687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87 0.01388 L -0.0487 0.01388 C -0.05312 0.01041 -0.05755 0.0074 -0.06172 0.00347 C -0.06523 0.00046 -0.06836 -0.00394 -0.07187 -0.00672 C -0.07891 -0.0125 -0.08646 -0.01621 -0.09349 -0.02199 C -0.09661 -0.02477 -0.09909 -0.02917 -0.10208 -0.03241 C -0.10495 -0.03519 -0.10807 -0.03704 -0.11081 -0.04005 C -0.11367 -0.04306 -0.12396 -0.05834 -0.12526 -0.06065 C -0.12721 -0.06366 -0.12864 -0.06852 -0.13099 -0.07084 C -0.13307 -0.07292 -0.13581 -0.07246 -0.13815 -0.07338 C -0.14687 -0.07084 -0.15612 -0.07199 -0.16419 -0.06574 C -0.16979 -0.06135 -0.17226 -0.04005 -0.17565 -0.03241 C -0.1776 -0.02801 -0.1806 -0.0257 -0.18294 -0.02199 C -0.20325 0.01018 -0.17331 -0.03334 -0.19583 -0.00417 C -0.19896 -0.00024 -0.20091 0.0074 -0.20456 0.00879 C -0.21588 0.01273 -0.2276 0.01041 -0.23919 0.01134 C -0.25312 0.01041 -0.26771 0.01643 -0.28099 0.00879 C -0.28607 0.00578 -0.28594 -0.00834 -0.28815 -0.0169 C -0.2918 -0.03056 -0.29687 -0.05186 -0.29974 -0.06574 C -0.3013 -0.07338 -0.30234 -0.08125 -0.30404 -0.08866 C -0.30755 -0.10348 -0.31315 -0.11968 -0.31849 -0.13241 C -0.32161 -0.13959 -0.32539 -0.14584 -0.32864 -0.15278 C -0.32969 -0.15533 -0.32995 -0.15903 -0.33151 -0.16065 C -0.33359 -0.16274 -0.33633 -0.16204 -0.33867 -0.1632 C -0.34349 -0.16551 -0.34831 -0.16829 -0.35312 -0.17084 C -0.38242 -0.16899 -0.41185 -0.17107 -0.44114 -0.16574 C -0.4444 -0.16505 -0.45417 -0.14815 -0.4569 -0.1426 C -0.46185 -0.13264 -0.46667 -0.12223 -0.47135 -0.11181 C -0.47331 -0.10764 -0.47487 -0.10255 -0.47721 -0.09908 C -0.48932 -0.08033 -0.48346 -0.08774 -0.4944 -0.07593 C -0.5194 -0.08218 -0.49154 -0.07223 -0.53346 -0.1169 C -0.53815 -0.12199 -0.54323 -0.12662 -0.54779 -0.13241 C -0.55872 -0.1463 -0.56784 -0.16459 -0.57956 -0.17593 C -0.60924 -0.20463 -0.58125 -0.1794 -0.62279 -0.20926 C -0.64075 -0.22223 -0.66354 -0.24399 -0.68346 -0.25024 C -0.69818 -0.2551 -0.71328 -0.25533 -0.72812 -0.25787 C -0.75364 -0.23797 -0.76237 -0.24051 -0.77721 -0.20672 C -0.78021 -0.19977 -0.78203 -0.19121 -0.78437 -0.18357 C -0.78385 -0.16899 -0.78359 -0.15463 -0.78294 -0.14005 C -0.78151 -0.11019 -0.77812 -0.11922 -0.78294 -0.07593 C -0.78372 -0.06922 -0.78646 -0.06366 -0.78867 -0.05787 C -0.79375 -0.04491 -0.79635 -0.04144 -0.80312 -0.03241 C -0.81042 -0.02269 -0.81888 -0.01135 -0.8276 -0.00672 C -0.83516 -0.00255 -0.84297 -0.00139 -0.85078 0.00092 C -0.87083 0.0074 -0.8651 0.00578 -0.88529 0.00879 C -0.92812 0.00069 -0.92877 0.00763 -0.95742 -0.01181 C -0.9862 -0.03125 -0.95612 -0.01181 -0.9806 -0.03496 C -0.98411 -0.03843 -0.98828 -0.03982 -0.99206 -0.0426 C -0.99648 -0.04584 -1.00065 -0.04954 -1.00508 -0.05278 C -1.01133 -0.05741 -1.01823 -0.05903 -1.02383 -0.06574 C -1.02422 -0.06621 -1.03802 -0.08287 -1.03971 -0.08357 C -1.04531 -0.08612 -1.04831 -0.08704 -1.05417 -0.09121 C -1.06198 -0.09699 -1.05781 -0.09746 -1.06706 -0.09908 C -1.07422 -0.10024 -1.08138 -0.1007 -1.08854 -0.10162 C -1.11549 -0.1007 -1.14258 -0.10463 -1.1694 -0.09908 C -1.19726 -0.09306 -1.21042 -0.07084 -1.23424 -0.05278 C -1.24128 -0.04746 -1.2487 -0.04422 -1.25586 -0.04005 C -1.25885 -0.02894 -1.26237 -0.01829 -1.26458 -0.00672 C -1.27187 0.0324 -1.27031 0.04213 -1.27174 0.0831 C -1.27213 0.09421 -1.27239 0.10532 -1.27318 0.11643 C -1.27383 0.12338 -1.27617 0.13703 -1.27617 0.13703 " pathEditMode="relative" ptsTypes="AAAAAAAAAAAAAAAAAAAAAAAAAAAAAAAAAAAAAAAAAAAAAAAAAAAAAAAAAAAAA">
                                      <p:cBhvr>
                                        <p:cTn id="22" dur="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0.00065 -0.01065 L 0.00065 -0.01042 C -0.00221 -0.02014 -0.00482 -0.02986 -0.00807 -0.03889 C -0.00963 -0.04329 -0.02083 -0.05926 -0.02109 -0.05949 C -0.02278 -0.06134 -0.02487 -0.06111 -0.02682 -0.06204 C -0.0401 -0.07801 -0.01875 -0.05185 -0.04844 -0.09792 C -0.05234 -0.10394 -0.05625 -0.10972 -0.06002 -0.11597 C -0.06497 -0.12408 -0.06901 -0.13426 -0.07448 -0.14144 C -0.0763 -0.14398 -0.07799 -0.14746 -0.08021 -0.14931 C -0.08476 -0.15278 -0.08984 -0.1544 -0.09453 -0.15695 C -0.09739 -0.15625 -0.10937 -0.15417 -0.11341 -0.15185 C -0.11523 -0.15046 -0.11719 -0.14815 -0.11914 -0.14676 C -0.122 -0.14468 -0.12474 -0.14329 -0.12773 -0.14144 C -0.13021 -0.14005 -0.13242 -0.1382 -0.13489 -0.13634 C -0.13867 -0.12662 -0.13841 -0.12662 -0.14362 -0.11597 C -0.1444 -0.11412 -0.1457 -0.1125 -0.14648 -0.11065 C -0.15 -0.10347 -0.1556 -0.09097 -0.15807 -0.08264 C -0.15976 -0.07685 -0.16055 -0.07037 -0.16237 -0.06458 C -0.17357 -0.02685 -0.16719 -0.0507 -0.17969 -0.02107 C -0.1918 0.00787 -0.17461 -0.02477 -0.19127 0.00463 C -0.19388 0.0037 -0.19987 0.00208 -0.20273 -0.00046 C -0.20534 -0.00278 -0.20742 -0.00602 -0.21002 -0.0081 C -0.21211 -0.00996 -0.22109 -0.01482 -0.22448 -0.01597 C -0.22825 -0.0169 -0.23216 -0.01759 -0.23594 -0.01852 C -0.23737 -0.02361 -0.23815 -0.0294 -0.24023 -0.0338 C -0.24271 -0.03889 -0.24726 -0.04051 -0.24896 -0.04653 C -0.2539 -0.0669 -0.25885 -0.11065 -0.25885 -0.11042 C -0.25989 -0.13125 -0.2595 -0.15208 -0.26198 -0.17222 C -0.26263 -0.17894 -0.27005 -0.20417 -0.27487 -0.21065 C -0.27747 -0.21435 -0.2806 -0.21551 -0.28359 -0.21852 C -0.31667 -0.25278 -0.26094 -0.19977 -0.30521 -0.23889 C -0.30963 -0.24283 -0.31354 -0.24815 -0.3181 -0.25185 C -0.32135 -0.25417 -0.32487 -0.25509 -0.32825 -0.25695 C -0.33359 -0.25996 -0.34271 -0.26505 -0.34831 -0.26968 C -0.35143 -0.27222 -0.35417 -0.27477 -0.35716 -0.27732 C -0.36653 -0.2757 -0.37643 -0.275 -0.38594 -0.27222 C -0.39349 -0.27014 -0.39883 -0.26296 -0.40456 -0.2544 C -0.40768 -0.24977 -0.41081 -0.24468 -0.41328 -0.23889 C -0.41471 -0.23588 -0.4151 -0.23218 -0.41614 -0.22871 C -0.41667 -0.22454 -0.41719 -0.22014 -0.41758 -0.21597 C -0.4181 -0.2125 -0.41888 -0.20926 -0.41914 -0.20556 C -0.41992 -0.18426 -0.41953 -0.16273 -0.42057 -0.14144 C -0.42096 -0.13357 -0.42265 -0.12616 -0.42344 -0.11852 C -0.42409 -0.1125 -0.42383 -0.10625 -0.42487 -0.10046 C -0.42526 -0.09815 -0.42695 -0.09722 -0.4276 -0.09537 C -0.43073 -0.08889 -0.43255 -0.08403 -0.43502 -0.07732 C -0.43542 -0.07477 -0.43581 -0.07222 -0.43646 -0.06968 C -0.43724 -0.06551 -0.43854 -0.06134 -0.43919 -0.05695 C -0.4418 -0.0419 -0.44206 -0.03287 -0.44492 -0.01852 C -0.44583 -0.01482 -0.44661 -0.01111 -0.44792 -0.0081 C -0.44948 -0.00463 -0.46068 0.00463 -0.46094 0.00463 C -0.46797 0.00833 -0.47539 0.00972 -0.48242 0.01227 C -0.48385 0.01412 -0.48515 0.01759 -0.48698 0.01736 C -0.51601 0.01366 -0.52461 0.01204 -0.54466 -0.02361 C -0.56992 -0.06852 -0.53021 0.00393 -0.55898 -0.05695 C -0.57734 -0.0956 -0.56901 -0.07408 -0.58216 -0.09537 C -0.58515 -0.10023 -0.5875 -0.10625 -0.59075 -0.11065 C -0.59284 -0.11366 -0.60364 -0.1257 -0.60794 -0.12871 C -0.61237 -0.13171 -0.6168 -0.13357 -0.62109 -0.13634 C -0.6289 -0.14144 -0.63216 -0.1456 -0.64114 -0.14931 C -0.64531 -0.15093 -0.64974 -0.15046 -0.65417 -0.15185 C -0.66133 -0.15394 -0.66875 -0.15579 -0.67591 -0.15949 C -0.67903 -0.16111 -0.68255 -0.16366 -0.68594 -0.16458 C -0.6931 -0.16644 -0.70026 -0.16621 -0.70755 -0.16713 C -0.72239 -0.17315 -0.7375 -0.17847 -0.75221 -0.18519 C -0.7582 -0.18773 -0.76367 -0.19283 -0.76966 -0.19537 C -0.78008 -0.19977 -0.79075 -0.20139 -0.8013 -0.20556 C -0.81015 -0.20903 -0.81849 -0.21482 -0.82708 -0.21852 C -0.83594 -0.22222 -0.85885 -0.22315 -0.86315 -0.22361 C -0.86979 -0.22523 -0.87656 -0.22755 -0.88333 -0.22871 C -0.93125 -0.23704 -0.88359 -0.22454 -0.93515 -0.23634 C -0.99414 -0.25 -0.95404 -0.24421 -0.99583 -0.24931 C -1.0039 -0.24838 -1.01211 -0.24792 -1.02031 -0.24676 C -1.02318 -0.2463 -1.02904 -0.24398 -1.02904 -0.24375 " pathEditMode="relative" rAng="0" ptsTypes="AAAAAAAAAAAAAAAAAAAAAAAAAAAAAAAAAAAAAAAAAAAAAAAAAAAAAAAAAAAAAAAAAAAAAAAAAA">
                                      <p:cBhvr>
                                        <p:cTn id="24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84" y="-1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7" presetClass="path" presetSubtype="0" repeatCount="indefinite" accel="50000" decel="50000" fill="hold" nodeType="withEffect">
                                  <p:stCondLst>
                                    <p:cond delay="4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4.44444E-6 L 0.34609 -0.12129 C 0.41797 -0.14838 0.52565 -0.16296 0.63997 -0.16296 C 0.76901 -0.16296 0.87239 -0.14838 0.9444 -0.12129 L 1.29075 -4.44444E-6 " pathEditMode="relative" rAng="0" ptsTypes="AAAAA">
                                      <p:cBhvr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31" y="-814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3.33333E-6 L -1.42604 0.00139 " pathEditMode="relative" rAng="0" ptsTypes="AA">
                                      <p:cBhvr>
                                        <p:cTn id="28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67" y="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4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627 0.01852 L 0.06627 0.01852 C 0.06992 0.00278 0.0733 -0.01319 0.07721 -0.0287 C 0.07799 -0.03194 0.07864 -0.03611 0.08033 -0.03703 C 0.08802 -0.0412 0.09596 -0.04074 0.10377 -0.04259 C 0.10586 -0.04166 0.1082 -0.04166 0.11002 -0.03981 C 0.12981 -0.02245 0.1302 -0.00856 0.14908 0.02686 C 0.15091 0.0301 0.15351 0.03172 0.15533 0.03519 C 0.15989 0.04306 0.16393 0.05163 0.16783 0.06019 C 0.17174 0.06829 0.17435 0.07825 0.17877 0.08519 C 0.1944 0.10903 0.19505 0.10857 0.2069 0.11575 C 0.21054 0.12315 0.21354 0.13172 0.21783 0.13797 C 0.2388 0.16806 0.24609 0.14561 0.27721 0.13241 C 0.28463 0.12477 0.29166 0.11899 0.29752 0.10741 C 0.29882 0.10463 0.30039 0.08542 0.30065 0.08519 C 0.30924 0.05926 0.3194 0.03519 0.32877 0.01019 C 0.33294 -0.00115 0.33567 -0.00902 0.34127 -0.02037 C 0.34635 -0.03125 0.35833 -0.04861 0.36315 -0.05648 C 0.38034 -0.08541 0.36875 -0.07615 0.38971 -0.08425 C 0.40429 -0.07685 0.42018 -0.07523 0.43346 -0.06203 C 0.43906 -0.05648 0.43906 -0.0412 0.44284 -0.03148 C 0.47578 0.05417 0.43984 -0.05046 0.45846 0.00463 C 0.46002 0.01852 0.4608 0.03264 0.46315 0.0463 C 0.47161 0.09723 0.46718 0.06551 0.47409 0.08797 C 0.4763 0.09514 0.47825 0.10255 0.48034 0.11019 C 0.48698 0.13519 0.48776 0.14445 0.49752 0.16575 C 0.49869 0.16829 0.50065 0.16945 0.50221 0.1713 C 0.52565 0.15834 0.54948 0.14746 0.57252 0.13241 C 0.57526 0.13056 0.5763 0.12431 0.57877 0.1213 C 0.58515 0.11297 0.59231 0.10649 0.59909 0.09908 L 0.61471 0.0463 C 0.61575 0.0426 0.61784 0.03519 0.61784 0.03519 C 0.61888 0.02223 0.61797 0.00834 0.62096 -0.0037 C 0.63372 -0.05717 0.62955 -0.03356 0.6444 -0.04814 C 0.65026 -0.05416 0.65586 -0.06111 0.66159 -0.06759 C 0.67409 -0.06574 0.68711 -0.06921 0.69909 -0.06203 C 0.70534 -0.05833 0.70911 -0.04652 0.71315 -0.03703 C 0.72382 -0.01134 0.73463 0.01482 0.74284 0.04352 C 0.75143 0.07408 0.74739 0.0625 0.75377 0.07963 C 0.75481 0.08612 0.75547 0.0926 0.7569 0.09908 C 0.75755 0.10209 0.75872 0.10463 0.76002 0.10741 C 0.76393 0.11598 0.76692 0.12686 0.77252 0.13241 C 0.77903 0.13866 0.78711 0.13797 0.7944 0.14075 C 0.79961 0.13982 0.80599 0.14399 0.81002 0.13797 C 0.81601 0.12825 0.81744 0.11204 0.82096 0.09908 C 0.82161 0.0963 0.822 0.09352 0.82252 0.09075 C 0.82409 0.08056 0.825 0.06991 0.82708 0.06019 C 0.83073 0.04399 0.83554 0.02871 0.83971 0.01297 C 0.84075 -0.00092 0.83945 -0.01597 0.84284 -0.0287 C 0.8483 -0.05 0.86731 -0.06388 0.87708 -0.07314 C 0.89843 0.00278 0.87513 -0.0905 0.89127 0.04908 C 0.89205 0.05672 0.897 0.06135 0.89909 0.06852 C 0.90169 0.07801 0.90286 0.08889 0.90534 0.09908 C 0.90833 0.11181 0.91289 0.12663 0.91784 0.13797 C 0.91914 0.14098 0.92083 0.14352 0.92239 0.1463 C 0.92291 0.15 0.92213 0.15556 0.92395 0.15741 C 0.93867 0.1713 0.94036 0.16713 0.95221 0.16019 C 0.95911 0.15116 0.98138 0.125 0.98815 0.11019 C 0.99062 0.10463 0.99088 0.09676 0.99284 0.09075 C 1.01914 0.00764 0.99961 0.08079 1.01614 0.01575 C 1.01718 0.00649 1.01679 -0.00393 1.01927 -0.01203 C 1.02083 -0.01689 1.02539 -0.0162 1.02721 -0.02037 C 1.02877 -0.0243 1.02721 -0.03055 1.02877 -0.03425 C 1.03242 -0.04351 1.04349 -0.05555 1.04909 -0.06203 C 1.05273 -0.05925 1.05703 -0.05856 1.05989 -0.0537 C 1.06562 -0.04421 1.07031 -0.03263 1.07409 -0.02037 C 1.07604 -0.01388 1.07604 -0.00555 1.07721 0.00186 C 1.0806 0.025 1.07916 0.01713 1.08502 0.03797 C 1.08659 0.05 1.08724 0.06227 1.08971 0.07408 C 1.09088 0.08033 1.09388 0.08519 1.09596 0.09075 C 1.09804 0.0963 1.10091 0.10093 1.10221 0.10741 C 1.10325 0.11297 1.10286 0.11991 1.10534 0.12408 C 1.10781 0.12801 1.13463 0.15417 1.13971 0.15741 C 1.1431 0.1595 1.147 0.15926 1.15065 0.16019 C 1.15638 0.15556 1.16393 0.1551 1.16784 0.1463 C 1.17161 0.13727 1.16901 0.12362 1.17096 0.11297 C 1.17422 0.09375 1.17838 0.07524 1.18346 0.05741 C 1.18502 0.05186 1.18606 0.04561 1.18815 0.04075 C 1.19023 0.03542 1.19362 0.03172 1.19596 0.02686 C 1.21458 -0.01388 1.18932 0.03288 1.21002 -0.0037 C 1.2181 -0.04004 1.20781 0.0007 1.21784 -0.02592 C 1.21875 -0.02847 1.21823 -0.03217 1.2194 -0.03425 C 1.22513 -0.04467 1.23294 -0.05092 1.23815 -0.06203 C 1.24023 -0.06666 1.24205 -0.07152 1.2444 -0.07592 C 1.24726 -0.08194 1.25377 -0.09259 1.25377 -0.09259 C 1.25846 -0.11805 1.25273 -0.09652 1.28346 -0.08981 C 1.3 -0.08634 1.31679 -0.08611 1.33346 -0.08425 C 1.34075 -0.08055 1.34778 -0.07592 1.35534 -0.07314 C 1.36614 -0.06944 1.37721 -0.06805 1.38815 -0.06481 C 1.38971 -0.06435 1.39114 -0.06296 1.39284 -0.06203 C 1.39635 -0.06018 1.40013 -0.05833 1.40377 -0.05648 C 1.4207 -0.03842 1.40299 -0.05439 1.43659 -0.04537 C 1.4414 -0.04421 1.44961 -0.02962 1.45221 -0.02592 C 1.45364 -0.02407 1.4556 -0.02291 1.4569 -0.02037 C 1.46028 -0.01365 1.46172 -0.003 1.46627 0.00186 C 1.47474 0.01065 1.48502 0.01297 1.4944 0.01852 C 1.49596 0.01945 1.49765 0.01968 1.49909 0.0213 C 1.52278 0.04653 1.5082 0.03033 1.53502 0.06297 C 1.53645 0.06482 1.53815 0.06644 1.53971 0.06852 C 1.54427 0.07454 1.547 0.07732 1.55065 0.08519 C 1.55182 0.08774 1.55377 0.09352 1.55377 0.09352 " pathEditMode="relative" ptsTypes="AAAAAAAAAAAAAAAAAAAAAAAAAAAAAAAAAAAAAAAAAAAAAAAAAAAAAAAAAAAAAAAAAAAAAAAAAAAAAAAAAAAAAAAAAAAAAAAAAAAAA">
                                      <p:cBhvr>
                                        <p:cTn id="30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5400000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33333E-6 1.48148E-6 L -0.13099 -0.60903 " pathEditMode="relative" rAng="0" ptsTypes="AA">
                                      <p:cBhvr>
                                        <p:cTn id="60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3046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8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8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9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9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0E0B7E7-B625-4070-9512-161D894ED7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3808" y="4005064"/>
            <a:ext cx="4857356" cy="2979512"/>
          </a:xfrm>
          <a:prstGeom prst="rect">
            <a:avLst/>
          </a:prstGeom>
        </p:spPr>
      </p:pic>
      <p:pic>
        <p:nvPicPr>
          <p:cNvPr id="9" name="Рисунок 8" descr="Безымянный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5219" b="38450"/>
          <a:stretch>
            <a:fillRect/>
          </a:stretch>
        </p:blipFill>
        <p:spPr>
          <a:xfrm>
            <a:off x="4193363" y="1700808"/>
            <a:ext cx="4950637" cy="4221088"/>
          </a:xfrm>
          <a:prstGeom prst="rect">
            <a:avLst/>
          </a:prstGeom>
        </p:spPr>
      </p:pic>
      <p:pic>
        <p:nvPicPr>
          <p:cNvPr id="10" name="Рисунок 9" descr="рыбо-овная-у-очка-вектор-76525717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476672"/>
            <a:ext cx="5395664" cy="3776964"/>
          </a:xfrm>
          <a:prstGeom prst="rect">
            <a:avLst/>
          </a:prstGeom>
        </p:spPr>
      </p:pic>
      <p:sp>
        <p:nvSpPr>
          <p:cNvPr id="14" name="Овальная выноска 13"/>
          <p:cNvSpPr/>
          <p:nvPr/>
        </p:nvSpPr>
        <p:spPr>
          <a:xfrm>
            <a:off x="3779912" y="0"/>
            <a:ext cx="3635896" cy="1988840"/>
          </a:xfrm>
          <a:prstGeom prst="wedgeEllipseCallout">
            <a:avLst>
              <a:gd name="adj1" fmla="val 14667"/>
              <a:gd name="adj2" fmla="val 72378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I have caught a lot of fish! Thank you! Good work!</a:t>
            </a:r>
            <a:endParaRPr lang="ru-RU" sz="2800" dirty="0">
              <a:solidFill>
                <a:schemeClr val="tx1"/>
              </a:solidFill>
              <a:cs typeface="Aharoni" pitchFamily="2" charset="-79"/>
            </a:endParaRPr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244408" y="6093296"/>
            <a:ext cx="648072" cy="648072"/>
          </a:xfrm>
          <a:prstGeom prst="actionButtonHom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endParaRPr lang="ru-RU" b="1">
              <a:ln/>
              <a:solidFill>
                <a:schemeClr val="accent3"/>
              </a:solidFill>
            </a:endParaRPr>
          </a:p>
        </p:txBody>
      </p:sp>
      <p:pic>
        <p:nvPicPr>
          <p:cNvPr id="16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7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8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1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68507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4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3568" y="188640"/>
            <a:ext cx="846043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What can Dipper see through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binocilars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39552" cy="432048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les-zvuki-lesa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95536" y="119675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098681"/>
            <a:ext cx="8220074" cy="4623791"/>
          </a:xfrm>
          <a:prstGeom prst="roundRect">
            <a:avLst>
              <a:gd name="adj" fmla="val 2397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772816" y="-2835696"/>
            <a:ext cx="16130588" cy="1140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GB" altLang="en-US" sz="36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ea typeface="Sassoon Infant Rg" pitchFamily="50" charset="0"/>
                <a:cs typeface="Sassoon Infant Rg" pitchFamily="50" charset="0"/>
              </a:rPr>
              <a:t>What is it?</a:t>
            </a:r>
            <a:endParaRPr lang="en-GB" altLang="en-US" sz="36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 pitchFamily="66" charset="0"/>
              <a:ea typeface="Sassoon Infant Rg" pitchFamily="50" charset="0"/>
              <a:cs typeface="Sassoon Infant Rg" pitchFamily="50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39552" cy="432048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1868" y="0"/>
            <a:ext cx="9325868" cy="6858000"/>
          </a:xfrm>
          <a:prstGeom prst="roundRect">
            <a:avLst>
              <a:gd name="adj" fmla="val 2397"/>
            </a:avLst>
          </a:prstGeom>
        </p:spPr>
      </p:pic>
      <p:sp>
        <p:nvSpPr>
          <p:cNvPr id="8195" name="Title 20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/>
            <a:r>
              <a:rPr lang="en-GB" alt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 bedroom</a:t>
            </a: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2324100" y="6192838"/>
            <a:ext cx="47228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800">
                <a:solidFill>
                  <a:schemeClr val="bg1"/>
                </a:solidFill>
                <a:latin typeface="Arial" charset="0"/>
                <a:cs typeface="Arial" charset="0"/>
              </a:rPr>
              <a:t>Photo courtesy of  Paul Mannix(@flickr.com) - granted under creative commons licence - attribution</a:t>
            </a: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39552" cy="432048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1" y="1098681"/>
            <a:ext cx="8220072" cy="4623791"/>
          </a:xfrm>
          <a:prstGeom prst="roundRect">
            <a:avLst>
              <a:gd name="adj" fmla="val 2397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44824" y="-2619672"/>
            <a:ext cx="16130588" cy="1140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GB" altLang="en-US" sz="36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ea typeface="Sassoon Infant Rg" pitchFamily="50" charset="0"/>
                <a:cs typeface="Sassoon Infant Rg" pitchFamily="50" charset="0"/>
              </a:rPr>
              <a:t>What is it?</a:t>
            </a:r>
            <a:endParaRPr lang="en-GB" altLang="en-US" sz="36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 pitchFamily="66" charset="0"/>
              <a:ea typeface="Sassoon Infant Rg" pitchFamily="50" charset="0"/>
              <a:cs typeface="Sassoon Infant Rg" pitchFamily="50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39552" cy="432048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1868" y="0"/>
            <a:ext cx="9325868" cy="6858000"/>
          </a:xfrm>
          <a:prstGeom prst="roundRect">
            <a:avLst>
              <a:gd name="adj" fmla="val 2397"/>
            </a:avLst>
          </a:prstGeom>
        </p:spPr>
      </p:pic>
      <p:sp>
        <p:nvSpPr>
          <p:cNvPr id="8195" name="Title 20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/>
            <a:r>
              <a:rPr lang="en-GB" alt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 kitchen</a:t>
            </a: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2324100" y="6192838"/>
            <a:ext cx="47228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800">
                <a:solidFill>
                  <a:schemeClr val="bg1"/>
                </a:solidFill>
                <a:latin typeface="Arial" charset="0"/>
                <a:cs typeface="Arial" charset="0"/>
              </a:rPr>
              <a:t>Photo courtesy of  Paul Mannix(@flickr.com) - granted under creative commons licence - attribution</a:t>
            </a: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39552" cy="432048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7-конечная звезда 6"/>
          <p:cNvSpPr/>
          <p:nvPr/>
        </p:nvSpPr>
        <p:spPr>
          <a:xfrm>
            <a:off x="3923928" y="476672"/>
            <a:ext cx="1584176" cy="1296144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8" name="7-конечная звезда 7"/>
          <p:cNvSpPr/>
          <p:nvPr/>
        </p:nvSpPr>
        <p:spPr>
          <a:xfrm>
            <a:off x="2123728" y="476672"/>
            <a:ext cx="1584176" cy="1296144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hlinkClick r:id="rId3" action="ppaction://hlinksldjump"/>
              </a:rPr>
              <a:t>Food</a:t>
            </a:r>
            <a:endParaRPr lang="ru-RU" sz="24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9" name="7-конечная звезда 8"/>
          <p:cNvSpPr/>
          <p:nvPr/>
        </p:nvSpPr>
        <p:spPr>
          <a:xfrm>
            <a:off x="5652120" y="476672"/>
            <a:ext cx="1584176" cy="1296144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0" name="7-конечная звезда 9">
            <a:hlinkClick r:id="rId4" action="ppaction://hlinksldjump"/>
          </p:cNvPr>
          <p:cNvSpPr/>
          <p:nvPr/>
        </p:nvSpPr>
        <p:spPr>
          <a:xfrm>
            <a:off x="5796136" y="3573016"/>
            <a:ext cx="1584176" cy="1296144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1" name="7-конечная звезда 10"/>
          <p:cNvSpPr/>
          <p:nvPr/>
        </p:nvSpPr>
        <p:spPr>
          <a:xfrm>
            <a:off x="5724128" y="1988840"/>
            <a:ext cx="1584176" cy="1296144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2" name="7-конечная звезда 11"/>
          <p:cNvSpPr/>
          <p:nvPr/>
        </p:nvSpPr>
        <p:spPr>
          <a:xfrm>
            <a:off x="3995936" y="1988840"/>
            <a:ext cx="1584176" cy="1296144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3" name="7-конечная звезда 12"/>
          <p:cNvSpPr/>
          <p:nvPr/>
        </p:nvSpPr>
        <p:spPr>
          <a:xfrm>
            <a:off x="7380312" y="476672"/>
            <a:ext cx="1584176" cy="1296144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4" name="7-конечная звезда 13"/>
          <p:cNvSpPr/>
          <p:nvPr/>
        </p:nvSpPr>
        <p:spPr>
          <a:xfrm>
            <a:off x="7380312" y="1988840"/>
            <a:ext cx="1584176" cy="1296144"/>
          </a:xfrm>
          <a:prstGeom prst="star7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12160" y="4005064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hlinkClick r:id="rId5" action="ppaction://hlinksldjump"/>
              </a:rPr>
              <a:t>Family</a:t>
            </a:r>
            <a:endParaRPr lang="ru-RU" sz="24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95936" y="836712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hlinkClick r:id="rId6" action="ppaction://hlinksldjump"/>
              </a:rPr>
              <a:t>House</a:t>
            </a:r>
            <a:endParaRPr lang="ru-RU" sz="24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8104" y="9087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hlinkClick r:id="rId7" action="ppaction://hlinksldjump"/>
              </a:rPr>
              <a:t>Prepositions</a:t>
            </a:r>
            <a:endParaRPr lang="ru-RU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71792" y="9087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hlinkClick r:id="rId4" action="ppaction://hlinksldjump"/>
              </a:rPr>
              <a:t>Weather</a:t>
            </a:r>
            <a:endParaRPr lang="ru-RU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1920" y="2420888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hlinkClick r:id="rId8" action="ppaction://hlinksldjump"/>
              </a:rPr>
              <a:t>Time</a:t>
            </a:r>
            <a:endParaRPr lang="ru-RU" sz="24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2" name="TextBox 21">
            <a:hlinkClick r:id="rId9" action="ppaction://hlinksldjump"/>
          </p:cNvPr>
          <p:cNvSpPr txBox="1"/>
          <p:nvPr/>
        </p:nvSpPr>
        <p:spPr>
          <a:xfrm>
            <a:off x="5580112" y="2420888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hlinkClick r:id="rId9" action="ppaction://hlinksldjump"/>
              </a:rPr>
              <a:t>Numbers</a:t>
            </a:r>
            <a:endParaRPr lang="ru-RU" sz="2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3" name="TextBox 22">
            <a:hlinkClick r:id="rId9" action="ppaction://hlinksldjump"/>
          </p:cNvPr>
          <p:cNvSpPr txBox="1"/>
          <p:nvPr/>
        </p:nvSpPr>
        <p:spPr>
          <a:xfrm>
            <a:off x="7271792" y="2420888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hlinkClick r:id="rId10" action="ppaction://hlinksldjump"/>
              </a:rPr>
              <a:t>Furniture</a:t>
            </a:r>
            <a:endParaRPr lang="ru-RU" sz="2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1" y="1098682"/>
            <a:ext cx="8220072" cy="4623790"/>
          </a:xfrm>
          <a:prstGeom prst="roundRect">
            <a:avLst>
              <a:gd name="adj" fmla="val 2397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700808" y="-2835696"/>
            <a:ext cx="16130588" cy="1140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itle 20"/>
          <p:cNvSpPr>
            <a:spLocks/>
          </p:cNvSpPr>
          <p:nvPr/>
        </p:nvSpPr>
        <p:spPr bwMode="auto">
          <a:xfrm>
            <a:off x="467544" y="476672"/>
            <a:ext cx="8220075" cy="993775"/>
          </a:xfrm>
          <a:prstGeom prst="roundRect">
            <a:avLst>
              <a:gd name="adj" fmla="val 9639"/>
            </a:avLst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GB" altLang="en-US" sz="36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ea typeface="Sassoon Infant Rg" pitchFamily="50" charset="0"/>
                <a:cs typeface="Sassoon Infant Rg" pitchFamily="50" charset="0"/>
              </a:rPr>
              <a:t>What is it?</a:t>
            </a:r>
            <a:endParaRPr lang="en-GB" altLang="en-US" sz="36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 pitchFamily="66" charset="0"/>
              <a:ea typeface="Sassoon Infant Rg" pitchFamily="50" charset="0"/>
              <a:cs typeface="Sassoon Infant Rg" pitchFamily="50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39552" cy="432048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1868" y="0"/>
            <a:ext cx="9325868" cy="6858000"/>
          </a:xfrm>
          <a:prstGeom prst="roundRect">
            <a:avLst>
              <a:gd name="adj" fmla="val 2397"/>
            </a:avLst>
          </a:prstGeom>
        </p:spPr>
      </p:pic>
      <p:sp>
        <p:nvSpPr>
          <p:cNvPr id="8195" name="Title 20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/>
            <a:r>
              <a:rPr lang="en-GB" alt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 living room</a:t>
            </a: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2324100" y="6192838"/>
            <a:ext cx="47228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800">
                <a:solidFill>
                  <a:schemeClr val="bg1"/>
                </a:solidFill>
                <a:latin typeface="Arial" charset="0"/>
                <a:cs typeface="Arial" charset="0"/>
              </a:rPr>
              <a:t>Photo courtesy of  Paul Mannix(@flickr.com) - granted under creative commons licence - attribution</a:t>
            </a: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39552" cy="432048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4664"/>
            <a:ext cx="9144000" cy="6048672"/>
          </a:xfrm>
          <a:prstGeom prst="roundRect">
            <a:avLst>
              <a:gd name="adj" fmla="val 2397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916832" y="-2907704"/>
            <a:ext cx="16130588" cy="1140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itle 20"/>
          <p:cNvSpPr>
            <a:spLocks/>
          </p:cNvSpPr>
          <p:nvPr/>
        </p:nvSpPr>
        <p:spPr bwMode="auto">
          <a:xfrm>
            <a:off x="467544" y="476672"/>
            <a:ext cx="8220075" cy="993775"/>
          </a:xfrm>
          <a:prstGeom prst="roundRect">
            <a:avLst>
              <a:gd name="adj" fmla="val 9639"/>
            </a:avLst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GB" altLang="en-US" sz="36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ea typeface="Sassoon Infant Rg" pitchFamily="50" charset="0"/>
                <a:cs typeface="Sassoon Infant Rg" pitchFamily="50" charset="0"/>
              </a:rPr>
              <a:t>What is it?</a:t>
            </a:r>
            <a:endParaRPr lang="en-GB" altLang="en-US" sz="36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 pitchFamily="66" charset="0"/>
              <a:ea typeface="Sassoon Infant Rg" pitchFamily="50" charset="0"/>
              <a:cs typeface="Sassoon Infant Rg" pitchFamily="50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39552" cy="432048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1868" y="0"/>
            <a:ext cx="9325868" cy="6858000"/>
          </a:xfrm>
          <a:prstGeom prst="roundRect">
            <a:avLst>
              <a:gd name="adj" fmla="val 2397"/>
            </a:avLst>
          </a:prstGeom>
        </p:spPr>
      </p:pic>
      <p:sp>
        <p:nvSpPr>
          <p:cNvPr id="8195" name="Title 20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/>
            <a:r>
              <a:rPr lang="en-GB" alt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 bathroom</a:t>
            </a: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2324100" y="6192838"/>
            <a:ext cx="47228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800">
                <a:solidFill>
                  <a:schemeClr val="bg1"/>
                </a:solidFill>
                <a:latin typeface="Arial" charset="0"/>
                <a:cs typeface="Arial" charset="0"/>
              </a:rPr>
              <a:t>Photo courtesy of  Paul Mannix(@flickr.com) - granted under creative commons licence - attribution</a:t>
            </a: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39552" cy="432048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8208912" cy="5814521"/>
          </a:xfrm>
          <a:prstGeom prst="roundRect">
            <a:avLst>
              <a:gd name="adj" fmla="val 2397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16832" y="-2835696"/>
            <a:ext cx="16130588" cy="1140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itle 20"/>
          <p:cNvSpPr>
            <a:spLocks/>
          </p:cNvSpPr>
          <p:nvPr/>
        </p:nvSpPr>
        <p:spPr bwMode="auto">
          <a:xfrm>
            <a:off x="467544" y="476672"/>
            <a:ext cx="8220075" cy="993775"/>
          </a:xfrm>
          <a:prstGeom prst="roundRect">
            <a:avLst>
              <a:gd name="adj" fmla="val 9639"/>
            </a:avLst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GB" altLang="en-US" sz="36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ea typeface="Sassoon Infant Rg" pitchFamily="50" charset="0"/>
                <a:cs typeface="Sassoon Infant Rg" pitchFamily="50" charset="0"/>
              </a:rPr>
              <a:t>What is it?</a:t>
            </a:r>
            <a:endParaRPr lang="en-GB" altLang="en-US" sz="36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 pitchFamily="66" charset="0"/>
              <a:ea typeface="Sassoon Infant Rg" pitchFamily="50" charset="0"/>
              <a:cs typeface="Sassoon Infant Rg" pitchFamily="50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39552" cy="432048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" y="0"/>
            <a:ext cx="9143494" cy="6858000"/>
          </a:xfrm>
          <a:prstGeom prst="roundRect">
            <a:avLst>
              <a:gd name="adj" fmla="val 2397"/>
            </a:avLst>
          </a:prstGeom>
        </p:spPr>
      </p:pic>
      <p:sp>
        <p:nvSpPr>
          <p:cNvPr id="8195" name="Title 20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/>
            <a:r>
              <a:rPr lang="en-GB" alt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 garage</a:t>
            </a: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2324100" y="6192838"/>
            <a:ext cx="47228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800">
                <a:solidFill>
                  <a:schemeClr val="bg1"/>
                </a:solidFill>
                <a:latin typeface="Arial" charset="0"/>
                <a:cs typeface="Arial" charset="0"/>
              </a:rPr>
              <a:t>Photo courtesy of  Paul Mannix(@flickr.com) - granted under creative commons licence - attribution</a:t>
            </a: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39552" cy="432048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46000" r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500" y="404664"/>
            <a:ext cx="8308964" cy="6048672"/>
          </a:xfrm>
          <a:prstGeom prst="roundRect">
            <a:avLst>
              <a:gd name="adj" fmla="val 2397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04864" y="-2763688"/>
            <a:ext cx="16130588" cy="1140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itle 20"/>
          <p:cNvSpPr>
            <a:spLocks/>
          </p:cNvSpPr>
          <p:nvPr/>
        </p:nvSpPr>
        <p:spPr bwMode="auto">
          <a:xfrm>
            <a:off x="467544" y="476672"/>
            <a:ext cx="8220075" cy="993775"/>
          </a:xfrm>
          <a:prstGeom prst="roundRect">
            <a:avLst>
              <a:gd name="adj" fmla="val 9639"/>
            </a:avLst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GB" altLang="en-US" sz="36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ea typeface="Sassoon Infant Rg" pitchFamily="50" charset="0"/>
                <a:cs typeface="Sassoon Infant Rg" pitchFamily="50" charset="0"/>
              </a:rPr>
              <a:t>What is it?</a:t>
            </a:r>
            <a:endParaRPr lang="en-GB" altLang="en-US" sz="36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 pitchFamily="66" charset="0"/>
              <a:ea typeface="Sassoon Infant Rg" pitchFamily="50" charset="0"/>
              <a:cs typeface="Sassoon Infant Rg" pitchFamily="50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39552" cy="432048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6" y="0"/>
            <a:ext cx="9143494" cy="6858000"/>
          </a:xfrm>
          <a:prstGeom prst="roundRect">
            <a:avLst>
              <a:gd name="adj" fmla="val 2397"/>
            </a:avLst>
          </a:prstGeom>
        </p:spPr>
      </p:pic>
      <p:sp>
        <p:nvSpPr>
          <p:cNvPr id="8195" name="Title 20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/>
            <a:r>
              <a:rPr lang="en-GB" alt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 garden</a:t>
            </a: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2324100" y="6192838"/>
            <a:ext cx="47228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800">
                <a:solidFill>
                  <a:schemeClr val="bg1"/>
                </a:solidFill>
                <a:latin typeface="Arial" charset="0"/>
                <a:cs typeface="Arial" charset="0"/>
              </a:rPr>
              <a:t>Photo courtesy of  Paul Mannix(@flickr.com) - granted under creative commons licence - attribution</a:t>
            </a: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532440" y="5661248"/>
            <a:ext cx="467544" cy="504056"/>
          </a:xfrm>
          <a:prstGeom prst="actionButtonHom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460432" y="260648"/>
            <a:ext cx="539552" cy="432048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16632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Remember the prepositions!</a:t>
            </a:r>
            <a:endParaRPr lang="ru-RU" sz="4000" b="1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.jpg"/>
          <p:cNvPicPr>
            <a:picLocks noChangeAspect="1"/>
          </p:cNvPicPr>
          <p:nvPr/>
        </p:nvPicPr>
        <p:blipFill>
          <a:blip r:embed="rId2" cstate="print"/>
          <a:srcRect l="5507" t="18392" r="3774"/>
          <a:stretch>
            <a:fillRect/>
          </a:stretch>
        </p:blipFill>
        <p:spPr>
          <a:xfrm>
            <a:off x="0" y="0"/>
            <a:ext cx="9144000" cy="720867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331640" y="1124744"/>
            <a:ext cx="4824536" cy="38164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It is in front of Mabel and Dipper.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5" name="Рисунок 14" descr="graviti-folz-dipper-i-mejbl-i-puhly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052736"/>
            <a:ext cx="4752528" cy="3935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90537adfb6e46bd16adebe9b53wc--kukly-i-igrushki-bill-shifr-iz-graviti-folzz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1" t="2751" r="5201"/>
          <a:stretch>
            <a:fillRect/>
          </a:stretch>
        </p:blipFill>
        <p:spPr>
          <a:xfrm>
            <a:off x="6876256" y="3933056"/>
            <a:ext cx="2084290" cy="2924944"/>
          </a:xfrm>
          <a:prstGeom prst="rect">
            <a:avLst/>
          </a:prstGeom>
        </p:spPr>
      </p:pic>
      <p:sp>
        <p:nvSpPr>
          <p:cNvPr id="19" name="Овальная выноска 18"/>
          <p:cNvSpPr/>
          <p:nvPr/>
        </p:nvSpPr>
        <p:spPr>
          <a:xfrm>
            <a:off x="2915816" y="5373216"/>
            <a:ext cx="3672408" cy="1484784"/>
          </a:xfrm>
          <a:prstGeom prst="wedgeEllipseCallout">
            <a:avLst>
              <a:gd name="adj1" fmla="val 79396"/>
              <a:gd name="adj2" fmla="val -8545"/>
            </a:avLst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Where is Waddles?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2" name="Управляющая кнопка: далее 21">
            <a:hlinkClick r:id="" action="ppaction://hlinkshowjump?jump=nextslide" highlightClick="1"/>
          </p:cNvPr>
          <p:cNvSpPr/>
          <p:nvPr/>
        </p:nvSpPr>
        <p:spPr>
          <a:xfrm>
            <a:off x="8460432" y="260648"/>
            <a:ext cx="539552" cy="432048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164288" y="2996952"/>
            <a:ext cx="936104" cy="720080"/>
            <a:chOff x="7164288" y="2996952"/>
            <a:chExt cx="936104" cy="720080"/>
          </a:xfrm>
        </p:grpSpPr>
        <p:sp>
          <p:nvSpPr>
            <p:cNvPr id="8" name="Блок-схема: узел 7"/>
            <p:cNvSpPr/>
            <p:nvPr/>
          </p:nvSpPr>
          <p:spPr>
            <a:xfrm>
              <a:off x="7236296" y="2996952"/>
              <a:ext cx="648072" cy="72008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check"/>
            <p:cNvSpPr txBox="1"/>
            <p:nvPr/>
          </p:nvSpPr>
          <p:spPr>
            <a:xfrm>
              <a:off x="7164288" y="3140968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Comic Sans MS" pitchFamily="66" charset="0"/>
                </a:rPr>
                <a:t>check</a:t>
              </a:r>
              <a:endParaRPr lang="ru-RU" b="1" dirty="0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259632" y="1268760"/>
            <a:ext cx="7884368" cy="5085184"/>
            <a:chOff x="1188916" y="1268760"/>
            <a:chExt cx="7955084" cy="5085184"/>
          </a:xfrm>
        </p:grpSpPr>
        <p:pic>
          <p:nvPicPr>
            <p:cNvPr id="4" name="Рисунок 3" descr="Безымянный.pn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6615" b="37400"/>
            <a:stretch>
              <a:fillRect/>
            </a:stretch>
          </p:blipFill>
          <p:spPr>
            <a:xfrm>
              <a:off x="4319464" y="2060848"/>
              <a:ext cx="4824536" cy="4293096"/>
            </a:xfrm>
            <a:prstGeom prst="rect">
              <a:avLst/>
            </a:prstGeom>
          </p:spPr>
        </p:pic>
        <p:pic>
          <p:nvPicPr>
            <p:cNvPr id="5" name="Рисунок 4" descr="рыбо-овная-у-очка-вектор-76525717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854" t="8024" r="7326" b="7727"/>
            <a:stretch>
              <a:fillRect/>
            </a:stretch>
          </p:blipFill>
          <p:spPr>
            <a:xfrm>
              <a:off x="1188916" y="1268760"/>
              <a:ext cx="4247180" cy="3024336"/>
            </a:xfrm>
            <a:prstGeom prst="rect">
              <a:avLst/>
            </a:prstGeom>
          </p:spPr>
        </p:pic>
      </p:grpSp>
      <p:pic>
        <p:nvPicPr>
          <p:cNvPr id="7" name="кнопка переход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6165304"/>
            <a:ext cx="782708" cy="69269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60648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Help Stan to catch fish!</a:t>
            </a:r>
            <a:endParaRPr lang="ru-RU" sz="3600" b="1" dirty="0" smtClean="0">
              <a:solidFill>
                <a:schemeClr val="accent4">
                  <a:lumMod val="7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  <a:p>
            <a:pPr algn="ctr"/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Do you remember food words?</a:t>
            </a:r>
            <a:endParaRPr lang="ru-RU" sz="3600" b="1" dirty="0">
              <a:solidFill>
                <a:schemeClr val="accent4">
                  <a:lumMod val="7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.jpg"/>
          <p:cNvPicPr>
            <a:picLocks noChangeAspect="1"/>
          </p:cNvPicPr>
          <p:nvPr/>
        </p:nvPicPr>
        <p:blipFill>
          <a:blip r:embed="rId2" cstate="print"/>
          <a:srcRect l="5507" t="18392" r="3774"/>
          <a:stretch>
            <a:fillRect/>
          </a:stretch>
        </p:blipFill>
        <p:spPr>
          <a:xfrm>
            <a:off x="0" y="0"/>
            <a:ext cx="9144000" cy="720867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331640" y="1124744"/>
            <a:ext cx="4824536" cy="38164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He is on the right.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5" name="Рисунок 14" descr="graviti-folz-dipper-i-mejbl-i-puhly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268760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90537adfb6e46bd16adebe9b53wc--kukly-i-igrushki-bill-shifr-iz-graviti-folzz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1" t="2751" r="5201"/>
          <a:stretch>
            <a:fillRect/>
          </a:stretch>
        </p:blipFill>
        <p:spPr>
          <a:xfrm>
            <a:off x="6948264" y="3933056"/>
            <a:ext cx="2084290" cy="2924944"/>
          </a:xfrm>
          <a:prstGeom prst="rect">
            <a:avLst/>
          </a:prstGeom>
        </p:spPr>
      </p:pic>
      <p:sp>
        <p:nvSpPr>
          <p:cNvPr id="19" name="Овальная выноска 18"/>
          <p:cNvSpPr/>
          <p:nvPr/>
        </p:nvSpPr>
        <p:spPr>
          <a:xfrm>
            <a:off x="2915816" y="5373216"/>
            <a:ext cx="3672408" cy="1484784"/>
          </a:xfrm>
          <a:prstGeom prst="wedgeEllipseCallout">
            <a:avLst>
              <a:gd name="adj1" fmla="val 80265"/>
              <a:gd name="adj2" fmla="val -9977"/>
            </a:avLst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Where is Dipper?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460432" y="260648"/>
            <a:ext cx="539552" cy="432048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164288" y="2996952"/>
            <a:ext cx="936104" cy="720080"/>
            <a:chOff x="7164288" y="2996952"/>
            <a:chExt cx="936104" cy="720080"/>
          </a:xfrm>
        </p:grpSpPr>
        <p:sp>
          <p:nvSpPr>
            <p:cNvPr id="10" name="Блок-схема: узел 9"/>
            <p:cNvSpPr/>
            <p:nvPr/>
          </p:nvSpPr>
          <p:spPr>
            <a:xfrm>
              <a:off x="7236296" y="2996952"/>
              <a:ext cx="648072" cy="72008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check"/>
            <p:cNvSpPr txBox="1"/>
            <p:nvPr/>
          </p:nvSpPr>
          <p:spPr>
            <a:xfrm>
              <a:off x="7164288" y="3140968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Comic Sans MS" pitchFamily="66" charset="0"/>
                </a:rPr>
                <a:t>check</a:t>
              </a:r>
              <a:endParaRPr lang="ru-RU" b="1" dirty="0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.jpg"/>
          <p:cNvPicPr>
            <a:picLocks noChangeAspect="1"/>
          </p:cNvPicPr>
          <p:nvPr/>
        </p:nvPicPr>
        <p:blipFill>
          <a:blip r:embed="rId2" cstate="print"/>
          <a:srcRect l="5507" t="18392" r="3774"/>
          <a:stretch>
            <a:fillRect/>
          </a:stretch>
        </p:blipFill>
        <p:spPr>
          <a:xfrm>
            <a:off x="0" y="0"/>
            <a:ext cx="9144000" cy="720867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331640" y="1124744"/>
            <a:ext cx="4824536" cy="38164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She is in the middle.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5" name="Рисунок 14" descr="graviti-folz-dipper-i-mejbl-i-puhly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124744"/>
            <a:ext cx="504056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90537adfb6e46bd16adebe9b53wc--kukly-i-igrushki-bill-shifr-iz-graviti-folzz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1" t="2751" r="5201"/>
          <a:stretch>
            <a:fillRect/>
          </a:stretch>
        </p:blipFill>
        <p:spPr>
          <a:xfrm>
            <a:off x="6948264" y="3933056"/>
            <a:ext cx="2084290" cy="2924944"/>
          </a:xfrm>
          <a:prstGeom prst="rect">
            <a:avLst/>
          </a:prstGeom>
        </p:spPr>
      </p:pic>
      <p:sp>
        <p:nvSpPr>
          <p:cNvPr id="19" name="Овальная выноска 18"/>
          <p:cNvSpPr/>
          <p:nvPr/>
        </p:nvSpPr>
        <p:spPr>
          <a:xfrm>
            <a:off x="2915816" y="5373216"/>
            <a:ext cx="3672408" cy="1484784"/>
          </a:xfrm>
          <a:prstGeom prst="wedgeEllipseCallout">
            <a:avLst>
              <a:gd name="adj1" fmla="val 80265"/>
              <a:gd name="adj2" fmla="val -9977"/>
            </a:avLst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Where is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Grenda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?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460432" y="260648"/>
            <a:ext cx="539552" cy="432048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164288" y="2996952"/>
            <a:ext cx="936104" cy="720080"/>
            <a:chOff x="7164288" y="2996952"/>
            <a:chExt cx="936104" cy="72008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7236296" y="2996952"/>
              <a:ext cx="648072" cy="72008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check"/>
            <p:cNvSpPr txBox="1"/>
            <p:nvPr/>
          </p:nvSpPr>
          <p:spPr>
            <a:xfrm>
              <a:off x="7164288" y="3140968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Comic Sans MS" pitchFamily="66" charset="0"/>
                </a:rPr>
                <a:t>check</a:t>
              </a:r>
              <a:endParaRPr lang="ru-RU" b="1" dirty="0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.jpg"/>
          <p:cNvPicPr>
            <a:picLocks noChangeAspect="1"/>
          </p:cNvPicPr>
          <p:nvPr/>
        </p:nvPicPr>
        <p:blipFill>
          <a:blip r:embed="rId2" cstate="print"/>
          <a:srcRect l="5507" t="18392" r="3774"/>
          <a:stretch>
            <a:fillRect/>
          </a:stretch>
        </p:blipFill>
        <p:spPr>
          <a:xfrm>
            <a:off x="0" y="0"/>
            <a:ext cx="9144000" cy="720867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331640" y="1124744"/>
            <a:ext cx="4824536" cy="38164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She is on the left.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5" name="Рисунок 14" descr="graviti-folz-dipper-i-mejbl-i-puhlya.jpg"/>
          <p:cNvPicPr>
            <a:picLocks noChangeAspect="1"/>
          </p:cNvPicPr>
          <p:nvPr/>
        </p:nvPicPr>
        <p:blipFill>
          <a:blip r:embed="rId3" cstate="print"/>
          <a:srcRect t="5528"/>
          <a:stretch>
            <a:fillRect/>
          </a:stretch>
        </p:blipFill>
        <p:spPr>
          <a:xfrm>
            <a:off x="1403648" y="1124744"/>
            <a:ext cx="4608511" cy="3926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90537adfb6e46bd16adebe9b53wc--kukly-i-igrushki-bill-shifr-iz-graviti-folzz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1" t="2751" r="5201"/>
          <a:stretch>
            <a:fillRect/>
          </a:stretch>
        </p:blipFill>
        <p:spPr>
          <a:xfrm>
            <a:off x="6948264" y="3933056"/>
            <a:ext cx="2084290" cy="2924944"/>
          </a:xfrm>
          <a:prstGeom prst="rect">
            <a:avLst/>
          </a:prstGeom>
        </p:spPr>
      </p:pic>
      <p:sp>
        <p:nvSpPr>
          <p:cNvPr id="19" name="Овальная выноска 18"/>
          <p:cNvSpPr/>
          <p:nvPr/>
        </p:nvSpPr>
        <p:spPr>
          <a:xfrm>
            <a:off x="2915816" y="5373216"/>
            <a:ext cx="3672408" cy="1484784"/>
          </a:xfrm>
          <a:prstGeom prst="wedgeEllipseCallout">
            <a:avLst>
              <a:gd name="adj1" fmla="val 80265"/>
              <a:gd name="adj2" fmla="val -9977"/>
            </a:avLst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Where is Wendy?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460432" y="260648"/>
            <a:ext cx="539552" cy="432048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164288" y="2996952"/>
            <a:ext cx="936104" cy="720080"/>
            <a:chOff x="7164288" y="2996952"/>
            <a:chExt cx="936104" cy="72008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7236296" y="2996952"/>
              <a:ext cx="648072" cy="72008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check"/>
            <p:cNvSpPr txBox="1"/>
            <p:nvPr/>
          </p:nvSpPr>
          <p:spPr>
            <a:xfrm>
              <a:off x="7164288" y="3140968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Comic Sans MS" pitchFamily="66" charset="0"/>
                </a:rPr>
                <a:t>check</a:t>
              </a:r>
              <a:endParaRPr lang="ru-RU" b="1" dirty="0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.jpg"/>
          <p:cNvPicPr>
            <a:picLocks noChangeAspect="1"/>
          </p:cNvPicPr>
          <p:nvPr/>
        </p:nvPicPr>
        <p:blipFill>
          <a:blip r:embed="rId2" cstate="print"/>
          <a:srcRect l="5507" t="18392" r="3774"/>
          <a:stretch>
            <a:fillRect/>
          </a:stretch>
        </p:blipFill>
        <p:spPr>
          <a:xfrm>
            <a:off x="0" y="0"/>
            <a:ext cx="9144000" cy="720867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331640" y="1124744"/>
            <a:ext cx="4824536" cy="38164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He is behind his friends.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5" name="Рисунок 14" descr="graviti-folz-dipper-i-mejbl-i-puhly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3033" y="1124744"/>
            <a:ext cx="5162945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90537adfb6e46bd16adebe9b53wc--kukly-i-igrushki-bill-shifr-iz-graviti-folzz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1" t="2751" r="5201"/>
          <a:stretch>
            <a:fillRect/>
          </a:stretch>
        </p:blipFill>
        <p:spPr>
          <a:xfrm>
            <a:off x="6948264" y="3933056"/>
            <a:ext cx="2084290" cy="2924944"/>
          </a:xfrm>
          <a:prstGeom prst="rect">
            <a:avLst/>
          </a:prstGeom>
        </p:spPr>
      </p:pic>
      <p:sp>
        <p:nvSpPr>
          <p:cNvPr id="19" name="Овальная выноска 18"/>
          <p:cNvSpPr/>
          <p:nvPr/>
        </p:nvSpPr>
        <p:spPr>
          <a:xfrm>
            <a:off x="2915816" y="5373216"/>
            <a:ext cx="3672408" cy="1484784"/>
          </a:xfrm>
          <a:prstGeom prst="wedgeEllipseCallout">
            <a:avLst>
              <a:gd name="adj1" fmla="val 80265"/>
              <a:gd name="adj2" fmla="val -9977"/>
            </a:avLst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Where is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Soos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?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460432" y="260648"/>
            <a:ext cx="539552" cy="432048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164288" y="2996952"/>
            <a:ext cx="936104" cy="720080"/>
            <a:chOff x="7164288" y="2996952"/>
            <a:chExt cx="936104" cy="72008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7236296" y="2996952"/>
              <a:ext cx="648072" cy="72008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check"/>
            <p:cNvSpPr txBox="1"/>
            <p:nvPr/>
          </p:nvSpPr>
          <p:spPr>
            <a:xfrm>
              <a:off x="7164288" y="3140968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Comic Sans MS" pitchFamily="66" charset="0"/>
                </a:rPr>
                <a:t>check</a:t>
              </a:r>
              <a:endParaRPr lang="ru-RU" b="1" dirty="0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.jpg"/>
          <p:cNvPicPr>
            <a:picLocks noChangeAspect="1"/>
          </p:cNvPicPr>
          <p:nvPr/>
        </p:nvPicPr>
        <p:blipFill>
          <a:blip r:embed="rId2" cstate="print"/>
          <a:srcRect l="5507" t="18392" r="3774"/>
          <a:stretch>
            <a:fillRect/>
          </a:stretch>
        </p:blipFill>
        <p:spPr>
          <a:xfrm>
            <a:off x="0" y="0"/>
            <a:ext cx="9144000" cy="720867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331640" y="1124744"/>
            <a:ext cx="4824536" cy="38164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He is next to Dipper.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5" name="Рисунок 14" descr="graviti-folz-dipper-i-mejbl-i-puhly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196752"/>
            <a:ext cx="4936393" cy="3702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90537adfb6e46bd16adebe9b53wc--kukly-i-igrushki-bill-shifr-iz-graviti-folzz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1" t="2751" r="5201"/>
          <a:stretch>
            <a:fillRect/>
          </a:stretch>
        </p:blipFill>
        <p:spPr>
          <a:xfrm>
            <a:off x="6948264" y="3933056"/>
            <a:ext cx="2084290" cy="2924944"/>
          </a:xfrm>
          <a:prstGeom prst="rect">
            <a:avLst/>
          </a:prstGeom>
        </p:spPr>
      </p:pic>
      <p:sp>
        <p:nvSpPr>
          <p:cNvPr id="19" name="Овальная выноска 18"/>
          <p:cNvSpPr/>
          <p:nvPr/>
        </p:nvSpPr>
        <p:spPr>
          <a:xfrm>
            <a:off x="2915816" y="5373216"/>
            <a:ext cx="3672408" cy="1484784"/>
          </a:xfrm>
          <a:prstGeom prst="wedgeEllipseCallout">
            <a:avLst>
              <a:gd name="adj1" fmla="val 80265"/>
              <a:gd name="adj2" fmla="val -9977"/>
            </a:avLst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Where is Stan?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260648"/>
            <a:ext cx="539552" cy="432048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164288" y="2996952"/>
            <a:ext cx="936104" cy="720080"/>
            <a:chOff x="7164288" y="2996952"/>
            <a:chExt cx="936104" cy="720080"/>
          </a:xfrm>
        </p:grpSpPr>
        <p:sp>
          <p:nvSpPr>
            <p:cNvPr id="10" name="Блок-схема: узел 9"/>
            <p:cNvSpPr/>
            <p:nvPr/>
          </p:nvSpPr>
          <p:spPr>
            <a:xfrm>
              <a:off x="7236296" y="2996952"/>
              <a:ext cx="648072" cy="72008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check"/>
            <p:cNvSpPr txBox="1"/>
            <p:nvPr/>
          </p:nvSpPr>
          <p:spPr>
            <a:xfrm>
              <a:off x="7164288" y="3140968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Comic Sans MS" pitchFamily="66" charset="0"/>
                </a:rPr>
                <a:t>check</a:t>
              </a:r>
              <a:endParaRPr lang="ru-RU" b="1" dirty="0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.jpg"/>
          <p:cNvPicPr>
            <a:picLocks noChangeAspect="1"/>
          </p:cNvPicPr>
          <p:nvPr/>
        </p:nvPicPr>
        <p:blipFill>
          <a:blip r:embed="rId2" cstate="print"/>
          <a:srcRect l="5507" t="18392" r="3774"/>
          <a:stretch>
            <a:fillRect/>
          </a:stretch>
        </p:blipFill>
        <p:spPr>
          <a:xfrm>
            <a:off x="0" y="0"/>
            <a:ext cx="9144000" cy="720867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331640" y="1124744"/>
            <a:ext cx="4824536" cy="38164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He is on the left.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5" name="Рисунок 14" descr="graviti-folz-dipper-i-mejbl-i-puhly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196752"/>
            <a:ext cx="511256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90537adfb6e46bd16adebe9b53wc--kukly-i-igrushki-bill-shifr-iz-graviti-folzz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1" t="2751" r="5201"/>
          <a:stretch>
            <a:fillRect/>
          </a:stretch>
        </p:blipFill>
        <p:spPr>
          <a:xfrm>
            <a:off x="6948264" y="3933056"/>
            <a:ext cx="2084290" cy="2924944"/>
          </a:xfrm>
          <a:prstGeom prst="rect">
            <a:avLst/>
          </a:prstGeom>
        </p:spPr>
      </p:pic>
      <p:sp>
        <p:nvSpPr>
          <p:cNvPr id="19" name="Овальная выноска 18"/>
          <p:cNvSpPr/>
          <p:nvPr/>
        </p:nvSpPr>
        <p:spPr>
          <a:xfrm>
            <a:off x="2915816" y="5373216"/>
            <a:ext cx="3672408" cy="1484784"/>
          </a:xfrm>
          <a:prstGeom prst="wedgeEllipseCallout">
            <a:avLst>
              <a:gd name="adj1" fmla="val 80265"/>
              <a:gd name="adj2" fmla="val -9977"/>
            </a:avLst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Where is Robbie?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260648"/>
            <a:ext cx="539552" cy="432048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164288" y="2996952"/>
            <a:ext cx="936104" cy="720080"/>
            <a:chOff x="7164288" y="2996952"/>
            <a:chExt cx="936104" cy="720080"/>
          </a:xfrm>
        </p:grpSpPr>
        <p:sp>
          <p:nvSpPr>
            <p:cNvPr id="10" name="Блок-схема: узел 9"/>
            <p:cNvSpPr/>
            <p:nvPr/>
          </p:nvSpPr>
          <p:spPr>
            <a:xfrm>
              <a:off x="7236296" y="2996952"/>
              <a:ext cx="648072" cy="72008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check"/>
            <p:cNvSpPr txBox="1"/>
            <p:nvPr/>
          </p:nvSpPr>
          <p:spPr>
            <a:xfrm>
              <a:off x="7164288" y="3140968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Comic Sans MS" pitchFamily="66" charset="0"/>
                </a:rPr>
                <a:t>check</a:t>
              </a:r>
              <a:endParaRPr lang="ru-RU" b="1" dirty="0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.jpg"/>
          <p:cNvPicPr>
            <a:picLocks noChangeAspect="1"/>
          </p:cNvPicPr>
          <p:nvPr/>
        </p:nvPicPr>
        <p:blipFill>
          <a:blip r:embed="rId2" cstate="print"/>
          <a:srcRect l="5507" t="18392" r="3774"/>
          <a:stretch>
            <a:fillRect/>
          </a:stretch>
        </p:blipFill>
        <p:spPr>
          <a:xfrm>
            <a:off x="0" y="0"/>
            <a:ext cx="9144000" cy="720867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331640" y="1124744"/>
            <a:ext cx="4824536" cy="38164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He is on the right.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5" name="Рисунок 14" descr="graviti-folz-dipper-i-mejbl-i-puhly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268760"/>
            <a:ext cx="5112568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90537adfb6e46bd16adebe9b53wc--kukly-i-igrushki-bill-shifr-iz-graviti-folzz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1" t="2751" r="5201"/>
          <a:stretch>
            <a:fillRect/>
          </a:stretch>
        </p:blipFill>
        <p:spPr>
          <a:xfrm>
            <a:off x="6948264" y="3933056"/>
            <a:ext cx="2084290" cy="2924944"/>
          </a:xfrm>
          <a:prstGeom prst="rect">
            <a:avLst/>
          </a:prstGeom>
        </p:spPr>
      </p:pic>
      <p:sp>
        <p:nvSpPr>
          <p:cNvPr id="19" name="Овальная выноска 18"/>
          <p:cNvSpPr/>
          <p:nvPr/>
        </p:nvSpPr>
        <p:spPr>
          <a:xfrm>
            <a:off x="2915816" y="5373216"/>
            <a:ext cx="3672408" cy="1484784"/>
          </a:xfrm>
          <a:prstGeom prst="wedgeEllipseCallout">
            <a:avLst>
              <a:gd name="adj1" fmla="val 80265"/>
              <a:gd name="adj2" fmla="val -9977"/>
            </a:avLst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Where is Gideon?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460432" y="260648"/>
            <a:ext cx="539552" cy="432048"/>
          </a:xfrm>
          <a:prstGeom prst="actionButtonForwardNex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164288" y="2996952"/>
            <a:ext cx="936104" cy="720080"/>
            <a:chOff x="7164288" y="2996952"/>
            <a:chExt cx="936104" cy="720080"/>
          </a:xfrm>
        </p:grpSpPr>
        <p:sp>
          <p:nvSpPr>
            <p:cNvPr id="10" name="Блок-схема: узел 9"/>
            <p:cNvSpPr/>
            <p:nvPr/>
          </p:nvSpPr>
          <p:spPr>
            <a:xfrm>
              <a:off x="7236296" y="2996952"/>
              <a:ext cx="648072" cy="72008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check"/>
            <p:cNvSpPr txBox="1"/>
            <p:nvPr/>
          </p:nvSpPr>
          <p:spPr>
            <a:xfrm>
              <a:off x="7164288" y="3140968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Comic Sans MS" pitchFamily="66" charset="0"/>
                </a:rPr>
                <a:t>check</a:t>
              </a:r>
              <a:endParaRPr lang="ru-RU" b="1" dirty="0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i.jpg"/>
          <p:cNvPicPr>
            <a:picLocks noChangeAspect="1"/>
          </p:cNvPicPr>
          <p:nvPr/>
        </p:nvPicPr>
        <p:blipFill>
          <a:blip r:embed="rId2" cstate="print"/>
          <a:srcRect l="5507" t="18392" r="3774"/>
          <a:stretch>
            <a:fillRect/>
          </a:stretch>
        </p:blipFill>
        <p:spPr>
          <a:xfrm>
            <a:off x="0" y="0"/>
            <a:ext cx="9144000" cy="7208675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331640" y="1124744"/>
            <a:ext cx="4824536" cy="38164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rPr>
              <a:t>He is next to Mabel.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5" name="Рисунок 14" descr="graviti-folz-dipper-i-mejbl-i-puhly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1196752"/>
            <a:ext cx="5040560" cy="3528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90537adfb6e46bd16adebe9b53wc--kukly-i-igrushki-bill-shifr-iz-graviti-folzz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1" t="2751" r="5201"/>
          <a:stretch>
            <a:fillRect/>
          </a:stretch>
        </p:blipFill>
        <p:spPr>
          <a:xfrm>
            <a:off x="6948264" y="3933056"/>
            <a:ext cx="2084290" cy="2924944"/>
          </a:xfrm>
          <a:prstGeom prst="rect">
            <a:avLst/>
          </a:prstGeom>
        </p:spPr>
      </p:pic>
      <p:sp>
        <p:nvSpPr>
          <p:cNvPr id="19" name="Овальная выноска 18"/>
          <p:cNvSpPr/>
          <p:nvPr/>
        </p:nvSpPr>
        <p:spPr>
          <a:xfrm>
            <a:off x="2915816" y="5373216"/>
            <a:ext cx="3672408" cy="1484784"/>
          </a:xfrm>
          <a:prstGeom prst="wedgeEllipseCallout">
            <a:avLst>
              <a:gd name="adj1" fmla="val 80265"/>
              <a:gd name="adj2" fmla="val -9977"/>
            </a:avLst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Where is Candy?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Управляющая кнопка: домой 6">
            <a:hlinkClick r:id="rId5" action="ppaction://hlinksldjump" highlightClick="1"/>
          </p:cNvPr>
          <p:cNvSpPr/>
          <p:nvPr/>
        </p:nvSpPr>
        <p:spPr>
          <a:xfrm>
            <a:off x="8532440" y="260648"/>
            <a:ext cx="467544" cy="504056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7164288" y="2996952"/>
            <a:ext cx="936104" cy="720080"/>
            <a:chOff x="7164288" y="2996952"/>
            <a:chExt cx="936104" cy="720080"/>
          </a:xfrm>
        </p:grpSpPr>
        <p:sp>
          <p:nvSpPr>
            <p:cNvPr id="9" name="Блок-схема: узел 8"/>
            <p:cNvSpPr/>
            <p:nvPr/>
          </p:nvSpPr>
          <p:spPr>
            <a:xfrm>
              <a:off x="7236296" y="2996952"/>
              <a:ext cx="648072" cy="72008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check"/>
            <p:cNvSpPr txBox="1"/>
            <p:nvPr/>
          </p:nvSpPr>
          <p:spPr>
            <a:xfrm>
              <a:off x="7164288" y="3140968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Comic Sans MS" pitchFamily="66" charset="0"/>
                </a:rPr>
                <a:t>check</a:t>
              </a:r>
              <a:endParaRPr lang="ru-RU" b="1" dirty="0">
                <a:solidFill>
                  <a:srgbClr val="C00000"/>
                </a:solidFill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b="1" dirty="0" smtClean="0">
                <a:ln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Help Mabel to find all weather words!</a:t>
            </a:r>
            <a:endParaRPr lang="ru-RU" b="1" dirty="0">
              <a:ln/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Содержимое 3" descr="41391b187cf0a70323caab4691e4e80d4107ced2r1-500-372_hq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23728" y="3573016"/>
            <a:ext cx="4762500" cy="3543300"/>
          </a:xfrm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16416" y="6237312"/>
            <a:ext cx="504056" cy="360040"/>
          </a:xfrm>
          <a:prstGeom prst="actionButtonForwardNex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2CA8D18C-7910-4A16-B084-3B49EADA75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580203" y="734691"/>
            <a:ext cx="3996444" cy="5349221"/>
          </a:xfrm>
          <a:prstGeom prst="roundRect">
            <a:avLst>
              <a:gd name="adj" fmla="val 11962"/>
            </a:avLst>
          </a:prstGeom>
        </p:spPr>
      </p:pic>
      <p:sp>
        <p:nvSpPr>
          <p:cNvPr id="42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26A84384-616D-40F2-980B-93B561D6E32B}"/>
              </a:ext>
            </a:extLst>
          </p:cNvPr>
          <p:cNvSpPr/>
          <p:nvPr/>
        </p:nvSpPr>
        <p:spPr>
          <a:xfrm>
            <a:off x="2850233" y="1153475"/>
            <a:ext cx="507033" cy="676044"/>
          </a:xfrm>
          <a:prstGeom prst="ellipse">
            <a:avLst/>
          </a:prstGeom>
          <a:solidFill>
            <a:srgbClr val="EC4A46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n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26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D4F5CED1-14C3-499F-A4F5-09A591F563D3}"/>
              </a:ext>
            </a:extLst>
          </p:cNvPr>
          <p:cNvSpPr/>
          <p:nvPr/>
        </p:nvSpPr>
        <p:spPr>
          <a:xfrm>
            <a:off x="2843808" y="1124744"/>
            <a:ext cx="507033" cy="676044"/>
          </a:xfrm>
          <a:prstGeom prst="ellipse">
            <a:avLst/>
          </a:prstGeom>
          <a:gradFill flip="none" rotWithShape="1">
            <a:gsLst>
              <a:gs pos="0">
                <a:srgbClr val="E92823">
                  <a:shade val="30000"/>
                  <a:satMod val="115000"/>
                </a:srgbClr>
              </a:gs>
              <a:gs pos="50000">
                <a:srgbClr val="E92823">
                  <a:shade val="67500"/>
                  <a:satMod val="115000"/>
                </a:srgbClr>
              </a:gs>
              <a:gs pos="100000">
                <a:srgbClr val="E92823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n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43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81C985DF-3A3A-43D8-A5EC-79EF2270E3F4}"/>
              </a:ext>
            </a:extLst>
          </p:cNvPr>
          <p:cNvSpPr/>
          <p:nvPr/>
        </p:nvSpPr>
        <p:spPr>
          <a:xfrm>
            <a:off x="3423320" y="1153475"/>
            <a:ext cx="507033" cy="676044"/>
          </a:xfrm>
          <a:prstGeom prst="ellipse">
            <a:avLst/>
          </a:prstGeom>
          <a:solidFill>
            <a:srgbClr val="EC4A46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j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44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2BA2F25F-A66C-4A35-A1E7-E9E36AF463CC}"/>
              </a:ext>
            </a:extLst>
          </p:cNvPr>
          <p:cNvSpPr/>
          <p:nvPr/>
        </p:nvSpPr>
        <p:spPr>
          <a:xfrm>
            <a:off x="3419872" y="1124744"/>
            <a:ext cx="507033" cy="676044"/>
          </a:xfrm>
          <a:prstGeom prst="ellipse">
            <a:avLst/>
          </a:prstGeom>
          <a:gradFill flip="none" rotWithShape="1">
            <a:gsLst>
              <a:gs pos="0">
                <a:srgbClr val="E92823">
                  <a:shade val="30000"/>
                  <a:satMod val="115000"/>
                </a:srgbClr>
              </a:gs>
              <a:gs pos="50000">
                <a:srgbClr val="E92823">
                  <a:shade val="67500"/>
                  <a:satMod val="115000"/>
                </a:srgbClr>
              </a:gs>
              <a:gs pos="100000">
                <a:srgbClr val="E92823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j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45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1E3CACCF-0078-400F-B7EE-C858FDBB1C1D}"/>
              </a:ext>
            </a:extLst>
          </p:cNvPr>
          <p:cNvSpPr/>
          <p:nvPr/>
        </p:nvSpPr>
        <p:spPr>
          <a:xfrm>
            <a:off x="4017386" y="1153475"/>
            <a:ext cx="507033" cy="676044"/>
          </a:xfrm>
          <a:prstGeom prst="ellipse">
            <a:avLst/>
          </a:prstGeom>
          <a:solidFill>
            <a:srgbClr val="EC4A46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c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46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4F0A6B5E-98C7-41CA-86C8-DF07DB2FB63D}"/>
              </a:ext>
            </a:extLst>
          </p:cNvPr>
          <p:cNvSpPr/>
          <p:nvPr/>
        </p:nvSpPr>
        <p:spPr>
          <a:xfrm>
            <a:off x="3995936" y="1124744"/>
            <a:ext cx="507033" cy="676044"/>
          </a:xfrm>
          <a:prstGeom prst="ellipse">
            <a:avLst/>
          </a:prstGeom>
          <a:gradFill flip="none" rotWithShape="1">
            <a:gsLst>
              <a:gs pos="0">
                <a:srgbClr val="E92823">
                  <a:shade val="30000"/>
                  <a:satMod val="115000"/>
                </a:srgbClr>
              </a:gs>
              <a:gs pos="50000">
                <a:srgbClr val="E92823">
                  <a:shade val="67500"/>
                  <a:satMod val="115000"/>
                </a:srgbClr>
              </a:gs>
              <a:gs pos="100000">
                <a:srgbClr val="E92823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c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47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C34CB72E-84DF-4617-8C03-BE89DD448123}"/>
              </a:ext>
            </a:extLst>
          </p:cNvPr>
          <p:cNvSpPr/>
          <p:nvPr/>
        </p:nvSpPr>
        <p:spPr>
          <a:xfrm>
            <a:off x="4611452" y="1153475"/>
            <a:ext cx="507033" cy="676044"/>
          </a:xfrm>
          <a:prstGeom prst="ellipse">
            <a:avLst/>
          </a:prstGeom>
          <a:solidFill>
            <a:srgbClr val="EC4A46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m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48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3E6275B9-5F0D-4FFB-880C-38825946FD0C}"/>
              </a:ext>
            </a:extLst>
          </p:cNvPr>
          <p:cNvSpPr/>
          <p:nvPr/>
        </p:nvSpPr>
        <p:spPr>
          <a:xfrm>
            <a:off x="4644008" y="1124744"/>
            <a:ext cx="507033" cy="676044"/>
          </a:xfrm>
          <a:prstGeom prst="ellipse">
            <a:avLst/>
          </a:prstGeom>
          <a:gradFill flip="none" rotWithShape="1">
            <a:gsLst>
              <a:gs pos="0">
                <a:srgbClr val="E92823">
                  <a:shade val="30000"/>
                  <a:satMod val="115000"/>
                </a:srgbClr>
              </a:gs>
              <a:gs pos="50000">
                <a:srgbClr val="E92823">
                  <a:shade val="67500"/>
                  <a:satMod val="115000"/>
                </a:srgbClr>
              </a:gs>
              <a:gs pos="100000">
                <a:srgbClr val="E92823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m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49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2F6C96D2-CDD5-4E89-9BB3-7BD739FBB59F}"/>
              </a:ext>
            </a:extLst>
          </p:cNvPr>
          <p:cNvSpPr/>
          <p:nvPr/>
        </p:nvSpPr>
        <p:spPr>
          <a:xfrm>
            <a:off x="5199434" y="1153475"/>
            <a:ext cx="507033" cy="676044"/>
          </a:xfrm>
          <a:prstGeom prst="ellipse">
            <a:avLst/>
          </a:prstGeom>
          <a:solidFill>
            <a:srgbClr val="EC4A46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y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50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813D0E1A-029B-434A-B82B-0EB883524F9B}"/>
              </a:ext>
            </a:extLst>
          </p:cNvPr>
          <p:cNvSpPr/>
          <p:nvPr/>
        </p:nvSpPr>
        <p:spPr>
          <a:xfrm>
            <a:off x="5220072" y="1124744"/>
            <a:ext cx="507033" cy="676044"/>
          </a:xfrm>
          <a:prstGeom prst="ellipse">
            <a:avLst/>
          </a:prstGeom>
          <a:gradFill flip="none" rotWithShape="1">
            <a:gsLst>
              <a:gs pos="0">
                <a:srgbClr val="E92823">
                  <a:shade val="30000"/>
                  <a:satMod val="115000"/>
                </a:srgbClr>
              </a:gs>
              <a:gs pos="50000">
                <a:srgbClr val="E92823">
                  <a:shade val="67500"/>
                  <a:satMod val="115000"/>
                </a:srgbClr>
              </a:gs>
              <a:gs pos="100000">
                <a:srgbClr val="E92823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y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51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E0FD833B-197C-4C70-BEB0-EDA1D076DD72}"/>
              </a:ext>
            </a:extLst>
          </p:cNvPr>
          <p:cNvSpPr/>
          <p:nvPr/>
        </p:nvSpPr>
        <p:spPr>
          <a:xfrm>
            <a:off x="5787418" y="1153475"/>
            <a:ext cx="507033" cy="676044"/>
          </a:xfrm>
          <a:prstGeom prst="ellipse">
            <a:avLst/>
          </a:prstGeom>
          <a:solidFill>
            <a:srgbClr val="EC4A46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r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52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FBEAE416-ABF9-474F-BA43-4B016232DBEF}"/>
              </a:ext>
            </a:extLst>
          </p:cNvPr>
          <p:cNvSpPr/>
          <p:nvPr/>
        </p:nvSpPr>
        <p:spPr>
          <a:xfrm>
            <a:off x="5796136" y="1124744"/>
            <a:ext cx="507033" cy="676044"/>
          </a:xfrm>
          <a:prstGeom prst="ellipse">
            <a:avLst/>
          </a:prstGeom>
          <a:gradFill flip="none" rotWithShape="1">
            <a:gsLst>
              <a:gs pos="0">
                <a:srgbClr val="E92823">
                  <a:shade val="30000"/>
                  <a:satMod val="115000"/>
                </a:srgbClr>
              </a:gs>
              <a:gs pos="50000">
                <a:srgbClr val="E92823">
                  <a:shade val="67500"/>
                  <a:satMod val="115000"/>
                </a:srgbClr>
              </a:gs>
              <a:gs pos="100000">
                <a:srgbClr val="E92823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r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53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F2C1A355-8B98-46F7-AB19-C12DA225E30C}"/>
              </a:ext>
            </a:extLst>
          </p:cNvPr>
          <p:cNvSpPr/>
          <p:nvPr/>
        </p:nvSpPr>
        <p:spPr>
          <a:xfrm>
            <a:off x="2850233" y="1921347"/>
            <a:ext cx="507033" cy="676044"/>
          </a:xfrm>
          <a:prstGeom prst="ellipse">
            <a:avLst/>
          </a:prstGeom>
          <a:solidFill>
            <a:srgbClr val="FF814F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w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54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FE6928A5-D863-42F9-B771-BABCB05DCECD}"/>
              </a:ext>
            </a:extLst>
          </p:cNvPr>
          <p:cNvSpPr/>
          <p:nvPr/>
        </p:nvSpPr>
        <p:spPr>
          <a:xfrm>
            <a:off x="2843808" y="1916832"/>
            <a:ext cx="507033" cy="676044"/>
          </a:xfrm>
          <a:prstGeom prst="ellipse">
            <a:avLst/>
          </a:prstGeom>
          <a:solidFill>
            <a:srgbClr val="FF6524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w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55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AEF0DC67-98A1-4A5B-9C26-6A56FFEADA4F}"/>
              </a:ext>
            </a:extLst>
          </p:cNvPr>
          <p:cNvSpPr/>
          <p:nvPr/>
        </p:nvSpPr>
        <p:spPr>
          <a:xfrm>
            <a:off x="3423320" y="1921347"/>
            <a:ext cx="507033" cy="676044"/>
          </a:xfrm>
          <a:prstGeom prst="ellipse">
            <a:avLst/>
          </a:prstGeom>
          <a:solidFill>
            <a:srgbClr val="FF814F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y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56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CDB84480-6564-4280-8AD1-57FCD10AB61D}"/>
              </a:ext>
            </a:extLst>
          </p:cNvPr>
          <p:cNvSpPr/>
          <p:nvPr/>
        </p:nvSpPr>
        <p:spPr>
          <a:xfrm>
            <a:off x="3419872" y="1916832"/>
            <a:ext cx="507033" cy="676044"/>
          </a:xfrm>
          <a:prstGeom prst="ellipse">
            <a:avLst/>
          </a:prstGeom>
          <a:solidFill>
            <a:srgbClr val="FF6524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y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57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51F21FFA-2612-42C1-83A0-AC725958513D}"/>
              </a:ext>
            </a:extLst>
          </p:cNvPr>
          <p:cNvSpPr/>
          <p:nvPr/>
        </p:nvSpPr>
        <p:spPr>
          <a:xfrm>
            <a:off x="4017386" y="1921347"/>
            <a:ext cx="507033" cy="676044"/>
          </a:xfrm>
          <a:prstGeom prst="ellipse">
            <a:avLst/>
          </a:prstGeom>
          <a:solidFill>
            <a:srgbClr val="FF814F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l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58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CA3E6936-DCCD-4DA6-B9B7-0267DFAD783F}"/>
              </a:ext>
            </a:extLst>
          </p:cNvPr>
          <p:cNvSpPr/>
          <p:nvPr/>
        </p:nvSpPr>
        <p:spPr>
          <a:xfrm>
            <a:off x="3995936" y="1916832"/>
            <a:ext cx="507033" cy="676044"/>
          </a:xfrm>
          <a:prstGeom prst="ellipse">
            <a:avLst/>
          </a:prstGeom>
          <a:solidFill>
            <a:srgbClr val="FF6524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l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59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88F5F030-EE36-4DE7-895D-A96DB0A5F82C}"/>
              </a:ext>
            </a:extLst>
          </p:cNvPr>
          <p:cNvSpPr/>
          <p:nvPr/>
        </p:nvSpPr>
        <p:spPr>
          <a:xfrm>
            <a:off x="4611452" y="1921347"/>
            <a:ext cx="507033" cy="676044"/>
          </a:xfrm>
          <a:prstGeom prst="ellipse">
            <a:avLst/>
          </a:prstGeom>
          <a:solidFill>
            <a:srgbClr val="FF814F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s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60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0448FF6A-C7EC-4524-923A-6EF8BFC9CA94}"/>
              </a:ext>
            </a:extLst>
          </p:cNvPr>
          <p:cNvSpPr/>
          <p:nvPr/>
        </p:nvSpPr>
        <p:spPr>
          <a:xfrm>
            <a:off x="4644008" y="1916832"/>
            <a:ext cx="507033" cy="676044"/>
          </a:xfrm>
          <a:prstGeom prst="ellipse">
            <a:avLst/>
          </a:prstGeom>
          <a:solidFill>
            <a:srgbClr val="FF6524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s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61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56D9B59F-A940-4393-937D-01404F04F47D}"/>
              </a:ext>
            </a:extLst>
          </p:cNvPr>
          <p:cNvSpPr/>
          <p:nvPr/>
        </p:nvSpPr>
        <p:spPr>
          <a:xfrm>
            <a:off x="5199434" y="1921347"/>
            <a:ext cx="507033" cy="676044"/>
          </a:xfrm>
          <a:prstGeom prst="ellipse">
            <a:avLst/>
          </a:prstGeom>
          <a:solidFill>
            <a:srgbClr val="FF814F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n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62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9614C416-9E62-4C34-96E8-EA17A67AAA01}"/>
              </a:ext>
            </a:extLst>
          </p:cNvPr>
          <p:cNvSpPr/>
          <p:nvPr/>
        </p:nvSpPr>
        <p:spPr>
          <a:xfrm>
            <a:off x="5220072" y="1916832"/>
            <a:ext cx="507033" cy="676044"/>
          </a:xfrm>
          <a:prstGeom prst="ellipse">
            <a:avLst/>
          </a:prstGeom>
          <a:solidFill>
            <a:srgbClr val="FF6524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n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63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03E34820-DA7A-4C64-B380-80154E91704A}"/>
              </a:ext>
            </a:extLst>
          </p:cNvPr>
          <p:cNvSpPr/>
          <p:nvPr/>
        </p:nvSpPr>
        <p:spPr>
          <a:xfrm>
            <a:off x="5787418" y="1921347"/>
            <a:ext cx="507033" cy="676044"/>
          </a:xfrm>
          <a:prstGeom prst="ellipse">
            <a:avLst/>
          </a:prstGeom>
          <a:solidFill>
            <a:srgbClr val="FF814F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</a:rPr>
              <a:t>a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64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2D858A77-54D5-420F-B25D-141438CB75BF}"/>
              </a:ext>
            </a:extLst>
          </p:cNvPr>
          <p:cNvSpPr/>
          <p:nvPr/>
        </p:nvSpPr>
        <p:spPr>
          <a:xfrm>
            <a:off x="5796136" y="1916832"/>
            <a:ext cx="507033" cy="676044"/>
          </a:xfrm>
          <a:prstGeom prst="ellipse">
            <a:avLst/>
          </a:prstGeom>
          <a:solidFill>
            <a:srgbClr val="FF6524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a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77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A9D155F8-08CB-4F5F-A749-56379AEE7DAB}"/>
              </a:ext>
            </a:extLst>
          </p:cNvPr>
          <p:cNvSpPr/>
          <p:nvPr/>
        </p:nvSpPr>
        <p:spPr>
          <a:xfrm>
            <a:off x="2850233" y="2716736"/>
            <a:ext cx="507033" cy="676044"/>
          </a:xfrm>
          <a:prstGeom prst="ellipse">
            <a:avLst/>
          </a:prstGeom>
          <a:solidFill>
            <a:srgbClr val="FFE547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i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78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81608671-E374-4249-842D-585813A9BAD6}"/>
              </a:ext>
            </a:extLst>
          </p:cNvPr>
          <p:cNvSpPr/>
          <p:nvPr/>
        </p:nvSpPr>
        <p:spPr>
          <a:xfrm>
            <a:off x="2843808" y="2708920"/>
            <a:ext cx="507033" cy="676044"/>
          </a:xfrm>
          <a:prstGeom prst="ellipse">
            <a:avLst/>
          </a:prstGeom>
          <a:solidFill>
            <a:srgbClr val="FFDF2A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i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79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8FD1844C-0B58-4FE6-AEB5-91B46B886A44}"/>
              </a:ext>
            </a:extLst>
          </p:cNvPr>
          <p:cNvSpPr/>
          <p:nvPr/>
        </p:nvSpPr>
        <p:spPr>
          <a:xfrm>
            <a:off x="3423320" y="2716736"/>
            <a:ext cx="507033" cy="676044"/>
          </a:xfrm>
          <a:prstGeom prst="ellipse">
            <a:avLst/>
          </a:prstGeom>
          <a:solidFill>
            <a:srgbClr val="FFE547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g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80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D464474A-2952-407B-B356-E4D82FB2901F}"/>
              </a:ext>
            </a:extLst>
          </p:cNvPr>
          <p:cNvSpPr/>
          <p:nvPr/>
        </p:nvSpPr>
        <p:spPr>
          <a:xfrm>
            <a:off x="3419872" y="2708920"/>
            <a:ext cx="507033" cy="676044"/>
          </a:xfrm>
          <a:prstGeom prst="ellipse">
            <a:avLst/>
          </a:prstGeom>
          <a:solidFill>
            <a:srgbClr val="FFDF2A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g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81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F3753FD2-3342-4618-B445-86114D154432}"/>
              </a:ext>
            </a:extLst>
          </p:cNvPr>
          <p:cNvSpPr/>
          <p:nvPr/>
        </p:nvSpPr>
        <p:spPr>
          <a:xfrm>
            <a:off x="4017386" y="2716736"/>
            <a:ext cx="507033" cy="676044"/>
          </a:xfrm>
          <a:prstGeom prst="ellipse">
            <a:avLst/>
          </a:prstGeom>
          <a:solidFill>
            <a:srgbClr val="FFE547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82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C210D8B3-58AC-4E9F-AAA3-788A476358DF}"/>
              </a:ext>
            </a:extLst>
          </p:cNvPr>
          <p:cNvSpPr/>
          <p:nvPr/>
        </p:nvSpPr>
        <p:spPr>
          <a:xfrm>
            <a:off x="3995936" y="2708920"/>
            <a:ext cx="507033" cy="676044"/>
          </a:xfrm>
          <a:prstGeom prst="ellipse">
            <a:avLst/>
          </a:prstGeom>
          <a:solidFill>
            <a:srgbClr val="FFDF2A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83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6F4F4A3E-0377-4BEA-8B11-52146DED8B84}"/>
              </a:ext>
            </a:extLst>
          </p:cNvPr>
          <p:cNvSpPr/>
          <p:nvPr/>
        </p:nvSpPr>
        <p:spPr>
          <a:xfrm>
            <a:off x="4611452" y="2716736"/>
            <a:ext cx="507033" cy="676044"/>
          </a:xfrm>
          <a:prstGeom prst="ellipse">
            <a:avLst/>
          </a:prstGeom>
          <a:solidFill>
            <a:srgbClr val="FFE547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n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84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C9495F34-914C-4BC6-810A-90E1782FEBE3}"/>
              </a:ext>
            </a:extLst>
          </p:cNvPr>
          <p:cNvSpPr/>
          <p:nvPr/>
        </p:nvSpPr>
        <p:spPr>
          <a:xfrm>
            <a:off x="4644008" y="2708920"/>
            <a:ext cx="507033" cy="676044"/>
          </a:xfrm>
          <a:prstGeom prst="ellipse">
            <a:avLst/>
          </a:prstGeom>
          <a:solidFill>
            <a:srgbClr val="FFDF2A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n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85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1F204026-E0C1-4A45-A59E-F3802903D709}"/>
              </a:ext>
            </a:extLst>
          </p:cNvPr>
          <p:cNvSpPr/>
          <p:nvPr/>
        </p:nvSpPr>
        <p:spPr>
          <a:xfrm>
            <a:off x="5199434" y="2716736"/>
            <a:ext cx="507033" cy="676044"/>
          </a:xfrm>
          <a:prstGeom prst="ellipse">
            <a:avLst/>
          </a:prstGeom>
          <a:solidFill>
            <a:srgbClr val="FFE547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</a:rPr>
              <a:t>n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86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8864CE58-BEE2-4AF4-B115-C38969DE0B6F}"/>
              </a:ext>
            </a:extLst>
          </p:cNvPr>
          <p:cNvSpPr/>
          <p:nvPr/>
        </p:nvSpPr>
        <p:spPr>
          <a:xfrm>
            <a:off x="5220072" y="2708920"/>
            <a:ext cx="507033" cy="676044"/>
          </a:xfrm>
          <a:prstGeom prst="ellipse">
            <a:avLst/>
          </a:prstGeom>
          <a:solidFill>
            <a:srgbClr val="FFDF2A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n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87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CE0BBAE7-2511-4EE0-BF1B-C9528F0D6F48}"/>
              </a:ext>
            </a:extLst>
          </p:cNvPr>
          <p:cNvSpPr/>
          <p:nvPr/>
        </p:nvSpPr>
        <p:spPr>
          <a:xfrm>
            <a:off x="5787418" y="2716736"/>
            <a:ext cx="507033" cy="676044"/>
          </a:xfrm>
          <a:prstGeom prst="ellipse">
            <a:avLst/>
          </a:prstGeom>
          <a:solidFill>
            <a:srgbClr val="FFE547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</a:rPr>
              <a:t>i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88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3AC19DF7-16C8-4453-A6E0-FF34DD55EFEC}"/>
              </a:ext>
            </a:extLst>
          </p:cNvPr>
          <p:cNvSpPr/>
          <p:nvPr/>
        </p:nvSpPr>
        <p:spPr>
          <a:xfrm>
            <a:off x="5796136" y="2708920"/>
            <a:ext cx="507033" cy="676044"/>
          </a:xfrm>
          <a:prstGeom prst="ellipse">
            <a:avLst/>
          </a:prstGeom>
          <a:solidFill>
            <a:srgbClr val="FFDF2A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i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89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F26CF66B-3210-44AC-B5CF-31CA64B3E384}"/>
              </a:ext>
            </a:extLst>
          </p:cNvPr>
          <p:cNvSpPr/>
          <p:nvPr/>
        </p:nvSpPr>
        <p:spPr>
          <a:xfrm>
            <a:off x="2850233" y="3512125"/>
            <a:ext cx="507033" cy="676044"/>
          </a:xfrm>
          <a:prstGeom prst="ellipse">
            <a:avLst/>
          </a:prstGeom>
          <a:solidFill>
            <a:srgbClr val="73DFCA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n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90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B740D675-3B5B-4DC9-9454-525BDC19CFB8}"/>
              </a:ext>
            </a:extLst>
          </p:cNvPr>
          <p:cNvSpPr/>
          <p:nvPr/>
        </p:nvSpPr>
        <p:spPr>
          <a:xfrm>
            <a:off x="2843808" y="3501008"/>
            <a:ext cx="507033" cy="676044"/>
          </a:xfrm>
          <a:prstGeom prst="ellipse">
            <a:avLst/>
          </a:prstGeom>
          <a:solidFill>
            <a:srgbClr val="52D8C0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n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91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7C63875E-E181-421B-B72C-3908EBBEADF5}"/>
              </a:ext>
            </a:extLst>
          </p:cNvPr>
          <p:cNvSpPr/>
          <p:nvPr/>
        </p:nvSpPr>
        <p:spPr>
          <a:xfrm>
            <a:off x="3423320" y="3512125"/>
            <a:ext cx="507033" cy="676044"/>
          </a:xfrm>
          <a:prstGeom prst="ellipse">
            <a:avLst/>
          </a:prstGeom>
          <a:solidFill>
            <a:srgbClr val="73DFCA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g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92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164DCB2E-F73B-4D66-A3F6-160344C38A7B}"/>
              </a:ext>
            </a:extLst>
          </p:cNvPr>
          <p:cNvSpPr/>
          <p:nvPr/>
        </p:nvSpPr>
        <p:spPr>
          <a:xfrm>
            <a:off x="3419872" y="3501008"/>
            <a:ext cx="507033" cy="676044"/>
          </a:xfrm>
          <a:prstGeom prst="ellipse">
            <a:avLst/>
          </a:prstGeom>
          <a:solidFill>
            <a:srgbClr val="52D8C0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g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93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47123A30-5D85-4E43-B03C-0183E6C587D4}"/>
              </a:ext>
            </a:extLst>
          </p:cNvPr>
          <p:cNvSpPr/>
          <p:nvPr/>
        </p:nvSpPr>
        <p:spPr>
          <a:xfrm>
            <a:off x="4017386" y="3512125"/>
            <a:ext cx="507033" cy="676044"/>
          </a:xfrm>
          <a:prstGeom prst="ellipse">
            <a:avLst/>
          </a:prstGeom>
          <a:solidFill>
            <a:srgbClr val="73DFCA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u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94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876E3CCA-C47F-47FF-97E0-8C532797DE4C}"/>
              </a:ext>
            </a:extLst>
          </p:cNvPr>
          <p:cNvSpPr/>
          <p:nvPr/>
        </p:nvSpPr>
        <p:spPr>
          <a:xfrm>
            <a:off x="3995936" y="3501008"/>
            <a:ext cx="507033" cy="676044"/>
          </a:xfrm>
          <a:prstGeom prst="ellipse">
            <a:avLst/>
          </a:prstGeom>
          <a:solidFill>
            <a:srgbClr val="52D8C0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u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95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4182505F-5D2D-40F3-8914-1EF459A9F9FF}"/>
              </a:ext>
            </a:extLst>
          </p:cNvPr>
          <p:cNvSpPr/>
          <p:nvPr/>
        </p:nvSpPr>
        <p:spPr>
          <a:xfrm>
            <a:off x="4611452" y="3512125"/>
            <a:ext cx="507033" cy="676044"/>
          </a:xfrm>
          <a:prstGeom prst="ellipse">
            <a:avLst/>
          </a:prstGeom>
          <a:solidFill>
            <a:srgbClr val="73DFCA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96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FAB0827B-FF19-4224-9117-95C856F7332D}"/>
              </a:ext>
            </a:extLst>
          </p:cNvPr>
          <p:cNvSpPr/>
          <p:nvPr/>
        </p:nvSpPr>
        <p:spPr>
          <a:xfrm>
            <a:off x="4644008" y="3501008"/>
            <a:ext cx="507033" cy="676044"/>
          </a:xfrm>
          <a:prstGeom prst="ellipse">
            <a:avLst/>
          </a:prstGeom>
          <a:solidFill>
            <a:srgbClr val="52D8C0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97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BBC21BA5-3D66-4211-99C2-882FA6521D51}"/>
              </a:ext>
            </a:extLst>
          </p:cNvPr>
          <p:cNvSpPr/>
          <p:nvPr/>
        </p:nvSpPr>
        <p:spPr>
          <a:xfrm>
            <a:off x="5199434" y="3512125"/>
            <a:ext cx="507033" cy="676044"/>
          </a:xfrm>
          <a:prstGeom prst="ellipse">
            <a:avLst/>
          </a:prstGeom>
          <a:solidFill>
            <a:srgbClr val="73DFCA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</a:rPr>
              <a:t>u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98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252A1CB9-1536-4F1A-AE59-AD92961AF1A9}"/>
              </a:ext>
            </a:extLst>
          </p:cNvPr>
          <p:cNvSpPr/>
          <p:nvPr/>
        </p:nvSpPr>
        <p:spPr>
          <a:xfrm>
            <a:off x="5220072" y="3501008"/>
            <a:ext cx="507033" cy="676044"/>
          </a:xfrm>
          <a:prstGeom prst="ellipse">
            <a:avLst/>
          </a:prstGeom>
          <a:solidFill>
            <a:srgbClr val="52D8C0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u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99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6DEF114E-F708-4CCC-9A3B-A2B856D1CC75}"/>
              </a:ext>
            </a:extLst>
          </p:cNvPr>
          <p:cNvSpPr/>
          <p:nvPr/>
        </p:nvSpPr>
        <p:spPr>
          <a:xfrm>
            <a:off x="5787418" y="3512125"/>
            <a:ext cx="507033" cy="676044"/>
          </a:xfrm>
          <a:prstGeom prst="ellipse">
            <a:avLst/>
          </a:prstGeom>
          <a:solidFill>
            <a:srgbClr val="73DFCA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</a:rPr>
              <a:t>n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00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588A8FC7-2820-4ED1-9754-ACC49A2D2C25}"/>
              </a:ext>
            </a:extLst>
          </p:cNvPr>
          <p:cNvSpPr/>
          <p:nvPr/>
        </p:nvSpPr>
        <p:spPr>
          <a:xfrm>
            <a:off x="5796136" y="3501008"/>
            <a:ext cx="507033" cy="676044"/>
          </a:xfrm>
          <a:prstGeom prst="ellipse">
            <a:avLst/>
          </a:prstGeom>
          <a:solidFill>
            <a:srgbClr val="52D8C0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n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01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4987549C-9E26-48ED-88A3-1DD0B85D8D72}"/>
              </a:ext>
            </a:extLst>
          </p:cNvPr>
          <p:cNvSpPr/>
          <p:nvPr/>
        </p:nvSpPr>
        <p:spPr>
          <a:xfrm>
            <a:off x="2850233" y="4290994"/>
            <a:ext cx="507033" cy="676044"/>
          </a:xfrm>
          <a:prstGeom prst="ellipse">
            <a:avLst/>
          </a:prstGeom>
          <a:solidFill>
            <a:srgbClr val="6FBFDB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d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02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F1AE6F17-1B35-4C46-9B23-C39B43ECF0FC}"/>
              </a:ext>
            </a:extLst>
          </p:cNvPr>
          <p:cNvSpPr/>
          <p:nvPr/>
        </p:nvSpPr>
        <p:spPr>
          <a:xfrm>
            <a:off x="2843808" y="4293096"/>
            <a:ext cx="507033" cy="676044"/>
          </a:xfrm>
          <a:prstGeom prst="ellipse">
            <a:avLst/>
          </a:prstGeom>
          <a:solidFill>
            <a:srgbClr val="38A8CE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d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03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E72AFD3E-F8CD-4EAA-8B1F-01E82AD67984}"/>
              </a:ext>
            </a:extLst>
          </p:cNvPr>
          <p:cNvSpPr/>
          <p:nvPr/>
        </p:nvSpPr>
        <p:spPr>
          <a:xfrm>
            <a:off x="3423320" y="4290994"/>
            <a:ext cx="507033" cy="676044"/>
          </a:xfrm>
          <a:prstGeom prst="ellipse">
            <a:avLst/>
          </a:prstGeom>
          <a:solidFill>
            <a:srgbClr val="6FBFDB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04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EF32CC5C-F0E4-4500-81F2-481C345C63CF}"/>
              </a:ext>
            </a:extLst>
          </p:cNvPr>
          <p:cNvSpPr/>
          <p:nvPr/>
        </p:nvSpPr>
        <p:spPr>
          <a:xfrm>
            <a:off x="3419872" y="4293096"/>
            <a:ext cx="507033" cy="676044"/>
          </a:xfrm>
          <a:prstGeom prst="ellipse">
            <a:avLst/>
          </a:prstGeom>
          <a:solidFill>
            <a:srgbClr val="38A8CE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05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ED41996A-0756-418D-8E71-D88BEF61175B}"/>
              </a:ext>
            </a:extLst>
          </p:cNvPr>
          <p:cNvSpPr/>
          <p:nvPr/>
        </p:nvSpPr>
        <p:spPr>
          <a:xfrm>
            <a:off x="4017386" y="4290994"/>
            <a:ext cx="507033" cy="676044"/>
          </a:xfrm>
          <a:prstGeom prst="ellipse">
            <a:avLst/>
          </a:prstGeom>
          <a:solidFill>
            <a:srgbClr val="6FBFDB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d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06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EA8338B9-A637-45EC-9776-10022618BE48}"/>
              </a:ext>
            </a:extLst>
          </p:cNvPr>
          <p:cNvSpPr/>
          <p:nvPr/>
        </p:nvSpPr>
        <p:spPr>
          <a:xfrm>
            <a:off x="3995936" y="4293096"/>
            <a:ext cx="507033" cy="676044"/>
          </a:xfrm>
          <a:prstGeom prst="ellipse">
            <a:avLst/>
          </a:prstGeom>
          <a:solidFill>
            <a:srgbClr val="38A8CE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d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07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27F48969-99B1-4137-A74A-37D75A3D5D53}"/>
              </a:ext>
            </a:extLst>
          </p:cNvPr>
          <p:cNvSpPr/>
          <p:nvPr/>
        </p:nvSpPr>
        <p:spPr>
          <a:xfrm>
            <a:off x="4611452" y="4290994"/>
            <a:ext cx="507033" cy="676044"/>
          </a:xfrm>
          <a:prstGeom prst="ellipse">
            <a:avLst/>
          </a:prstGeom>
          <a:solidFill>
            <a:srgbClr val="6FBFDB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w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08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A06C0617-0BDE-4DC9-A247-21C581A1868C}"/>
              </a:ext>
            </a:extLst>
          </p:cNvPr>
          <p:cNvSpPr/>
          <p:nvPr/>
        </p:nvSpPr>
        <p:spPr>
          <a:xfrm>
            <a:off x="4644008" y="4293096"/>
            <a:ext cx="507033" cy="676044"/>
          </a:xfrm>
          <a:prstGeom prst="ellipse">
            <a:avLst/>
          </a:prstGeom>
          <a:solidFill>
            <a:srgbClr val="38A8CE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w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09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C6A12DF7-7241-483F-8FE8-F096053DEA07}"/>
              </a:ext>
            </a:extLst>
          </p:cNvPr>
          <p:cNvSpPr/>
          <p:nvPr/>
        </p:nvSpPr>
        <p:spPr>
          <a:xfrm>
            <a:off x="5199434" y="4290994"/>
            <a:ext cx="507033" cy="676044"/>
          </a:xfrm>
          <a:prstGeom prst="ellipse">
            <a:avLst/>
          </a:prstGeom>
          <a:solidFill>
            <a:srgbClr val="6FBFDB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</a:rPr>
              <a:t>s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10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F38CDBE7-F53C-45B1-895B-C167E9FE0271}"/>
              </a:ext>
            </a:extLst>
          </p:cNvPr>
          <p:cNvSpPr/>
          <p:nvPr/>
        </p:nvSpPr>
        <p:spPr>
          <a:xfrm>
            <a:off x="5220072" y="4293096"/>
            <a:ext cx="507033" cy="676044"/>
          </a:xfrm>
          <a:prstGeom prst="ellipse">
            <a:avLst/>
          </a:prstGeom>
          <a:solidFill>
            <a:srgbClr val="38A8CE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s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11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1C9C39EF-158F-4588-805B-A40072A32854}"/>
              </a:ext>
            </a:extLst>
          </p:cNvPr>
          <p:cNvSpPr/>
          <p:nvPr/>
        </p:nvSpPr>
        <p:spPr>
          <a:xfrm>
            <a:off x="5787418" y="4290994"/>
            <a:ext cx="507033" cy="676044"/>
          </a:xfrm>
          <a:prstGeom prst="ellipse">
            <a:avLst/>
          </a:prstGeom>
          <a:solidFill>
            <a:srgbClr val="6FBFDB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</a:rPr>
              <a:t>y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12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C4C6508E-7E8E-419E-9A5C-130EF96A52D0}"/>
              </a:ext>
            </a:extLst>
          </p:cNvPr>
          <p:cNvSpPr/>
          <p:nvPr/>
        </p:nvSpPr>
        <p:spPr>
          <a:xfrm>
            <a:off x="5796136" y="4293096"/>
            <a:ext cx="507033" cy="676044"/>
          </a:xfrm>
          <a:prstGeom prst="ellipse">
            <a:avLst/>
          </a:prstGeom>
          <a:solidFill>
            <a:srgbClr val="38A8CE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y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13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B49C9E2E-192B-48A1-A4E2-D93CFED4A45F}"/>
              </a:ext>
            </a:extLst>
          </p:cNvPr>
          <p:cNvSpPr/>
          <p:nvPr/>
        </p:nvSpPr>
        <p:spPr>
          <a:xfrm>
            <a:off x="2846621" y="5069076"/>
            <a:ext cx="507033" cy="676044"/>
          </a:xfrm>
          <a:prstGeom prst="ellipse">
            <a:avLst/>
          </a:prstGeom>
          <a:solidFill>
            <a:srgbClr val="CC72C1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y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14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A57D5039-4971-409A-B03E-40D00836C6E1}"/>
              </a:ext>
            </a:extLst>
          </p:cNvPr>
          <p:cNvSpPr/>
          <p:nvPr/>
        </p:nvSpPr>
        <p:spPr>
          <a:xfrm>
            <a:off x="2843808" y="5085184"/>
            <a:ext cx="507033" cy="676044"/>
          </a:xfrm>
          <a:prstGeom prst="ellipse">
            <a:avLst/>
          </a:prstGeom>
          <a:solidFill>
            <a:srgbClr val="AE40A1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y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15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05817FD5-4769-4F3C-AD12-90FB6A75CD2A}"/>
              </a:ext>
            </a:extLst>
          </p:cNvPr>
          <p:cNvSpPr/>
          <p:nvPr/>
        </p:nvSpPr>
        <p:spPr>
          <a:xfrm>
            <a:off x="3419708" y="5069076"/>
            <a:ext cx="507033" cy="676044"/>
          </a:xfrm>
          <a:prstGeom prst="ellipse">
            <a:avLst/>
          </a:prstGeom>
          <a:solidFill>
            <a:srgbClr val="CC72C1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f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16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E33B9775-D25F-488A-BD02-19E150952742}"/>
              </a:ext>
            </a:extLst>
          </p:cNvPr>
          <p:cNvSpPr/>
          <p:nvPr/>
        </p:nvSpPr>
        <p:spPr>
          <a:xfrm>
            <a:off x="3419872" y="5085184"/>
            <a:ext cx="507033" cy="676044"/>
          </a:xfrm>
          <a:prstGeom prst="ellipse">
            <a:avLst/>
          </a:prstGeom>
          <a:solidFill>
            <a:srgbClr val="AE40A1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f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17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CE50758B-A0B7-4BD6-AD35-0397E1AD9BC1}"/>
              </a:ext>
            </a:extLst>
          </p:cNvPr>
          <p:cNvSpPr/>
          <p:nvPr/>
        </p:nvSpPr>
        <p:spPr>
          <a:xfrm>
            <a:off x="4013774" y="5069076"/>
            <a:ext cx="507033" cy="676044"/>
          </a:xfrm>
          <a:prstGeom prst="ellipse">
            <a:avLst/>
          </a:prstGeom>
          <a:solidFill>
            <a:srgbClr val="CC72C1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y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18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12F369D7-F73C-4F90-A1CB-20F6CB5A48D0}"/>
              </a:ext>
            </a:extLst>
          </p:cNvPr>
          <p:cNvSpPr/>
          <p:nvPr/>
        </p:nvSpPr>
        <p:spPr>
          <a:xfrm>
            <a:off x="3995936" y="5085184"/>
            <a:ext cx="507033" cy="676044"/>
          </a:xfrm>
          <a:prstGeom prst="ellipse">
            <a:avLst/>
          </a:prstGeom>
          <a:solidFill>
            <a:srgbClr val="AE40A1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y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19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A5417C67-D47F-42B7-809B-162105BC6294}"/>
              </a:ext>
            </a:extLst>
          </p:cNvPr>
          <p:cNvSpPr/>
          <p:nvPr/>
        </p:nvSpPr>
        <p:spPr>
          <a:xfrm>
            <a:off x="4607840" y="5069076"/>
            <a:ext cx="507033" cy="676044"/>
          </a:xfrm>
          <a:prstGeom prst="ellipse">
            <a:avLst/>
          </a:prstGeom>
          <a:solidFill>
            <a:srgbClr val="CC72C1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y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20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36658293-79E6-441E-B8CB-2535B2C3D0D1}"/>
              </a:ext>
            </a:extLst>
          </p:cNvPr>
          <p:cNvSpPr/>
          <p:nvPr/>
        </p:nvSpPr>
        <p:spPr>
          <a:xfrm>
            <a:off x="4644008" y="5085184"/>
            <a:ext cx="507033" cy="676044"/>
          </a:xfrm>
          <a:prstGeom prst="ellipse">
            <a:avLst/>
          </a:prstGeom>
          <a:solidFill>
            <a:srgbClr val="AE40A1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y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21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5B57A96F-9D65-4299-82BE-668DCE69F990}"/>
              </a:ext>
            </a:extLst>
          </p:cNvPr>
          <p:cNvSpPr/>
          <p:nvPr/>
        </p:nvSpPr>
        <p:spPr>
          <a:xfrm>
            <a:off x="5195822" y="5069076"/>
            <a:ext cx="507033" cy="676044"/>
          </a:xfrm>
          <a:prstGeom prst="ellipse">
            <a:avLst/>
          </a:prstGeom>
          <a:solidFill>
            <a:srgbClr val="CC72C1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</a:rPr>
              <a:t>r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22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8A7FEAD6-A071-4AC1-87DD-E462B03A8846}"/>
              </a:ext>
            </a:extLst>
          </p:cNvPr>
          <p:cNvSpPr/>
          <p:nvPr/>
        </p:nvSpPr>
        <p:spPr>
          <a:xfrm>
            <a:off x="5220072" y="5085184"/>
            <a:ext cx="507033" cy="676044"/>
          </a:xfrm>
          <a:prstGeom prst="ellipse">
            <a:avLst/>
          </a:prstGeom>
          <a:solidFill>
            <a:srgbClr val="AE40A1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r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23" name="PopUp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CCC5E08F-3F54-4B8B-A4A1-F2BA2E7BDED8}"/>
              </a:ext>
            </a:extLst>
          </p:cNvPr>
          <p:cNvSpPr/>
          <p:nvPr/>
        </p:nvSpPr>
        <p:spPr>
          <a:xfrm>
            <a:off x="5783806" y="5069076"/>
            <a:ext cx="507033" cy="676044"/>
          </a:xfrm>
          <a:prstGeom prst="ellipse">
            <a:avLst/>
          </a:prstGeom>
          <a:solidFill>
            <a:srgbClr val="CC72C1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</a:rPr>
              <a:t>d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24" name="PopDown">
            <a:hlinkClick r:id="" action="ppaction://noaction">
              <a:snd r:embed="rId5" name="PopIt.wav"/>
            </a:hlinkClick>
            <a:extLst>
              <a:ext uri="{FF2B5EF4-FFF2-40B4-BE49-F238E27FC236}">
                <a16:creationId xmlns="" xmlns:a16="http://schemas.microsoft.com/office/drawing/2014/main" id="{5E71A8A2-73B2-4748-8A4A-BA783DCCDC45}"/>
              </a:ext>
            </a:extLst>
          </p:cNvPr>
          <p:cNvSpPr/>
          <p:nvPr/>
        </p:nvSpPr>
        <p:spPr>
          <a:xfrm>
            <a:off x="5796136" y="5085184"/>
            <a:ext cx="507033" cy="676044"/>
          </a:xfrm>
          <a:prstGeom prst="ellipse">
            <a:avLst/>
          </a:prstGeom>
          <a:solidFill>
            <a:srgbClr val="AE40A1"/>
          </a:solidFill>
          <a:ln>
            <a:noFill/>
          </a:ln>
          <a:scene3d>
            <a:camera prst="orthographicFront"/>
            <a:lightRig rig="threePt" dir="t"/>
          </a:scene3d>
          <a:sp3d prstMaterial="plastic"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d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76" name="облачный"/>
          <p:cNvSpPr/>
          <p:nvPr/>
        </p:nvSpPr>
        <p:spPr>
          <a:xfrm>
            <a:off x="467544" y="980728"/>
            <a:ext cx="1584176" cy="57606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облачный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125" name="туманный"/>
          <p:cNvSpPr/>
          <p:nvPr/>
        </p:nvSpPr>
        <p:spPr>
          <a:xfrm>
            <a:off x="467544" y="1700808"/>
            <a:ext cx="1584176" cy="57606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туманный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126" name="дождливый"/>
          <p:cNvSpPr/>
          <p:nvPr/>
        </p:nvSpPr>
        <p:spPr>
          <a:xfrm>
            <a:off x="395536" y="2420888"/>
            <a:ext cx="1728192" cy="57606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дождливый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127" name="снежный"/>
          <p:cNvSpPr/>
          <p:nvPr/>
        </p:nvSpPr>
        <p:spPr>
          <a:xfrm>
            <a:off x="467544" y="3140968"/>
            <a:ext cx="1584176" cy="57606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снежный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128" name="солнечный"/>
          <p:cNvSpPr/>
          <p:nvPr/>
        </p:nvSpPr>
        <p:spPr>
          <a:xfrm>
            <a:off x="395536" y="3861048"/>
            <a:ext cx="1656184" cy="57606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солнечный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129" name="ветреный"/>
          <p:cNvSpPr/>
          <p:nvPr/>
        </p:nvSpPr>
        <p:spPr>
          <a:xfrm>
            <a:off x="467544" y="4581128"/>
            <a:ext cx="1584176" cy="57606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ветреный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130" name="сухой"/>
          <p:cNvSpPr/>
          <p:nvPr/>
        </p:nvSpPr>
        <p:spPr>
          <a:xfrm>
            <a:off x="467544" y="5301208"/>
            <a:ext cx="1584176" cy="57606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сухой</a:t>
            </a:r>
            <a:endParaRPr lang="ru-RU" sz="2000" b="1" dirty="0">
              <a:latin typeface="Comic Sans MS" pitchFamily="66" charset="0"/>
            </a:endParaRPr>
          </a:p>
        </p:txBody>
      </p:sp>
      <p:cxnSp>
        <p:nvCxnSpPr>
          <p:cNvPr id="133" name="Прямая соединительная линия 132"/>
          <p:cNvCxnSpPr/>
          <p:nvPr/>
        </p:nvCxnSpPr>
        <p:spPr>
          <a:xfrm>
            <a:off x="3059832" y="2060848"/>
            <a:ext cx="0" cy="3672408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>
            <a:stCxn id="116" idx="4"/>
          </p:cNvCxnSpPr>
          <p:nvPr/>
        </p:nvCxnSpPr>
        <p:spPr>
          <a:xfrm flipV="1">
            <a:off x="3673389" y="2060848"/>
            <a:ext cx="34515" cy="3700380"/>
          </a:xfrm>
          <a:prstGeom prst="straightConnector1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>
            <a:endCxn id="118" idx="4"/>
          </p:cNvCxnSpPr>
          <p:nvPr/>
        </p:nvCxnSpPr>
        <p:spPr>
          <a:xfrm flipH="1">
            <a:off x="4249453" y="1268760"/>
            <a:ext cx="34515" cy="449246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/>
          <p:cNvCxnSpPr/>
          <p:nvPr/>
        </p:nvCxnSpPr>
        <p:spPr>
          <a:xfrm>
            <a:off x="4860032" y="2060848"/>
            <a:ext cx="1" cy="36724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Прямая соединительная линия 146"/>
          <p:cNvCxnSpPr/>
          <p:nvPr/>
        </p:nvCxnSpPr>
        <p:spPr>
          <a:xfrm flipV="1">
            <a:off x="5436096" y="1196752"/>
            <a:ext cx="0" cy="377238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единительная линия 148"/>
          <p:cNvCxnSpPr>
            <a:endCxn id="112" idx="4"/>
          </p:cNvCxnSpPr>
          <p:nvPr/>
        </p:nvCxnSpPr>
        <p:spPr>
          <a:xfrm>
            <a:off x="6012160" y="1268760"/>
            <a:ext cx="37493" cy="3700380"/>
          </a:xfrm>
          <a:prstGeom prst="line">
            <a:avLst/>
          </a:prstGeom>
          <a:ln w="38100">
            <a:solidFill>
              <a:srgbClr val="FC0A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/>
          <p:cNvCxnSpPr>
            <a:stCxn id="124" idx="6"/>
            <a:endCxn id="120" idx="2"/>
          </p:cNvCxnSpPr>
          <p:nvPr/>
        </p:nvCxnSpPr>
        <p:spPr>
          <a:xfrm flipH="1">
            <a:off x="4644008" y="5423206"/>
            <a:ext cx="165916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Управляющая кнопка: домой 133">
            <a:hlinkClick r:id="rId6" action="ppaction://hlinksldjump" highlightClick="1"/>
          </p:cNvPr>
          <p:cNvSpPr/>
          <p:nvPr/>
        </p:nvSpPr>
        <p:spPr>
          <a:xfrm>
            <a:off x="8532440" y="6165304"/>
            <a:ext cx="467544" cy="504056"/>
          </a:xfrm>
          <a:prstGeom prst="actionButtonHom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866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2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0" fill="hold">
                      <p:stCondLst>
                        <p:cond delay="0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5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5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2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52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52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2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3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53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53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4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54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54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5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1" fill="hold">
                      <p:stCondLst>
                        <p:cond delay="0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5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55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55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61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2" fill="hold">
                      <p:stCondLst>
                        <p:cond delay="0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6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56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56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7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57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57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26" grpId="0" animBg="1"/>
      <p:bldP spid="26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76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ыба">
            <a:extLst>
              <a:ext uri="{FF2B5EF4-FFF2-40B4-BE49-F238E27FC236}">
                <a16:creationId xmlns:a16="http://schemas.microsoft.com/office/drawing/2014/main" xmlns="" id="{E05CD520-E276-486D-9645-5A7401A9DF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0" t="9640" r="3449" b="21815"/>
          <a:stretch/>
        </p:blipFill>
        <p:spPr>
          <a:xfrm>
            <a:off x="9633251" y="5315056"/>
            <a:ext cx="1114636" cy="807586"/>
          </a:xfrm>
          <a:prstGeom prst="rect">
            <a:avLst/>
          </a:prstGeom>
        </p:spPr>
      </p:pic>
      <p:pic>
        <p:nvPicPr>
          <p:cNvPr id="8" name="рыба 2">
            <a:extLst>
              <a:ext uri="{FF2B5EF4-FFF2-40B4-BE49-F238E27FC236}">
                <a16:creationId xmlns:a16="http://schemas.microsoft.com/office/drawing/2014/main" xmlns="" id="{CFBFF534-D1D5-4E77-B77A-4583193738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0" t="9640" r="3449" b="21815"/>
          <a:stretch/>
        </p:blipFill>
        <p:spPr>
          <a:xfrm>
            <a:off x="9539814" y="5793118"/>
            <a:ext cx="1357489" cy="983539"/>
          </a:xfrm>
          <a:prstGeom prst="rect">
            <a:avLst/>
          </a:prstGeom>
        </p:spPr>
      </p:pic>
      <p:pic>
        <p:nvPicPr>
          <p:cNvPr id="14" name="рыба 5">
            <a:extLst>
              <a:ext uri="{FF2B5EF4-FFF2-40B4-BE49-F238E27FC236}">
                <a16:creationId xmlns:a16="http://schemas.microsoft.com/office/drawing/2014/main" xmlns="" id="{8ABCED9D-55D6-4F91-BEAE-C391B8E366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0" t="9640" r="3449" b="21815"/>
          <a:stretch/>
        </p:blipFill>
        <p:spPr>
          <a:xfrm>
            <a:off x="9431392" y="6099913"/>
            <a:ext cx="809909" cy="586802"/>
          </a:xfrm>
          <a:prstGeom prst="rect">
            <a:avLst/>
          </a:prstGeom>
        </p:spPr>
      </p:pic>
      <p:pic>
        <p:nvPicPr>
          <p:cNvPr id="16" name="рыба7">
            <a:extLst>
              <a:ext uri="{FF2B5EF4-FFF2-40B4-BE49-F238E27FC236}">
                <a16:creationId xmlns:a16="http://schemas.microsoft.com/office/drawing/2014/main" xmlns="" id="{AFAB3483-78EC-477A-9BCB-B00BF57F21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0" t="9640" r="3449" b="21815"/>
          <a:stretch/>
        </p:blipFill>
        <p:spPr>
          <a:xfrm flipH="1">
            <a:off x="-1427034" y="5148027"/>
            <a:ext cx="1114636" cy="685335"/>
          </a:xfrm>
          <a:prstGeom prst="rect">
            <a:avLst/>
          </a:prstGeom>
        </p:spPr>
      </p:pic>
      <p:pic>
        <p:nvPicPr>
          <p:cNvPr id="17" name="рыба 8">
            <a:extLst>
              <a:ext uri="{FF2B5EF4-FFF2-40B4-BE49-F238E27FC236}">
                <a16:creationId xmlns:a16="http://schemas.microsoft.com/office/drawing/2014/main" xmlns="" id="{A97DD8C2-E63B-471D-AB5E-EBE0D1C48E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0" t="9640" r="3449" b="21815"/>
          <a:stretch/>
        </p:blipFill>
        <p:spPr>
          <a:xfrm>
            <a:off x="10111329" y="5508908"/>
            <a:ext cx="1515979" cy="1098370"/>
          </a:xfrm>
          <a:prstGeom prst="rect">
            <a:avLst/>
          </a:prstGeom>
        </p:spPr>
      </p:pic>
      <p:sp>
        <p:nvSpPr>
          <p:cNvPr id="11" name="waves1">
            <a:extLst>
              <a:ext uri="{FF2B5EF4-FFF2-40B4-BE49-F238E27FC236}">
                <a16:creationId xmlns:a16="http://schemas.microsoft.com/office/drawing/2014/main" xmlns="" id="{88408639-EAAC-4526-95EA-BBE170B93A08}"/>
              </a:ext>
            </a:extLst>
          </p:cNvPr>
          <p:cNvSpPr/>
          <p:nvPr/>
        </p:nvSpPr>
        <p:spPr>
          <a:xfrm>
            <a:off x="-313196" y="5598935"/>
            <a:ext cx="9883098" cy="1912333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230031"/>
              <a:gd name="connsiteX1" fmla="*/ 9224963 w 9225399"/>
              <a:gd name="connsiteY1" fmla="*/ 3011469 h 3230031"/>
              <a:gd name="connsiteX2" fmla="*/ 1351797 w 9225399"/>
              <a:gd name="connsiteY2" fmla="*/ 3012654 h 3230031"/>
              <a:gd name="connsiteX3" fmla="*/ 0 w 9225399"/>
              <a:gd name="connsiteY3" fmla="*/ 3001944 h 3230031"/>
              <a:gd name="connsiteX4" fmla="*/ 33337 w 9225399"/>
              <a:gd name="connsiteY4" fmla="*/ 58719 h 3230031"/>
              <a:gd name="connsiteX5" fmla="*/ 175708 w 9225399"/>
              <a:gd name="connsiteY5" fmla="*/ 131211 h 3230031"/>
              <a:gd name="connsiteX6" fmla="*/ 377163 w 9225399"/>
              <a:gd name="connsiteY6" fmla="*/ 63922 h 3230031"/>
              <a:gd name="connsiteX7" fmla="*/ 625765 w 9225399"/>
              <a:gd name="connsiteY7" fmla="*/ 164547 h 3230031"/>
              <a:gd name="connsiteX8" fmla="*/ 858039 w 9225399"/>
              <a:gd name="connsiteY8" fmla="*/ 69840 h 3230031"/>
              <a:gd name="connsiteX9" fmla="*/ 1063915 w 9225399"/>
              <a:gd name="connsiteY9" fmla="*/ 164548 h 3230031"/>
              <a:gd name="connsiteX10" fmla="*/ 1318709 w 9225399"/>
              <a:gd name="connsiteY10" fmla="*/ 71678 h 3230031"/>
              <a:gd name="connsiteX11" fmla="*/ 1497303 w 9225399"/>
              <a:gd name="connsiteY11" fmla="*/ 159784 h 3230031"/>
              <a:gd name="connsiteX12" fmla="*/ 1696512 w 9225399"/>
              <a:gd name="connsiteY12" fmla="*/ 76985 h 3230031"/>
              <a:gd name="connsiteX13" fmla="*/ 2030702 w 9225399"/>
              <a:gd name="connsiteY13" fmla="*/ 214553 h 3230031"/>
              <a:gd name="connsiteX14" fmla="*/ 2297403 w 9225399"/>
              <a:gd name="connsiteY14" fmla="*/ 63922 h 3230031"/>
              <a:gd name="connsiteX15" fmla="*/ 2595058 w 9225399"/>
              <a:gd name="connsiteY15" fmla="*/ 195503 h 3230031"/>
              <a:gd name="connsiteX16" fmla="*/ 2846043 w 9225399"/>
              <a:gd name="connsiteY16" fmla="*/ 37797 h 3230031"/>
              <a:gd name="connsiteX17" fmla="*/ 3123696 w 9225399"/>
              <a:gd name="connsiteY17" fmla="*/ 188359 h 3230031"/>
              <a:gd name="connsiteX18" fmla="*/ 3394683 w 9225399"/>
              <a:gd name="connsiteY18" fmla="*/ 24734 h 3230031"/>
              <a:gd name="connsiteX19" fmla="*/ 3690433 w 9225399"/>
              <a:gd name="connsiteY19" fmla="*/ 152640 h 3230031"/>
              <a:gd name="connsiteX20" fmla="*/ 3930260 w 9225399"/>
              <a:gd name="connsiteY20" fmla="*/ 11671 h 3230031"/>
              <a:gd name="connsiteX21" fmla="*/ 4209546 w 9225399"/>
              <a:gd name="connsiteY21" fmla="*/ 145496 h 3230031"/>
              <a:gd name="connsiteX22" fmla="*/ 4465837 w 9225399"/>
              <a:gd name="connsiteY22" fmla="*/ 11671 h 3230031"/>
              <a:gd name="connsiteX23" fmla="*/ 4759615 w 9225399"/>
              <a:gd name="connsiteY23" fmla="*/ 152640 h 3230031"/>
              <a:gd name="connsiteX24" fmla="*/ 4920267 w 9225399"/>
              <a:gd name="connsiteY24" fmla="*/ 82530 h 3230031"/>
              <a:gd name="connsiteX25" fmla="*/ 5053666 w 9225399"/>
              <a:gd name="connsiteY25" fmla="*/ 24734 h 3230031"/>
              <a:gd name="connsiteX26" fmla="*/ 5404933 w 9225399"/>
              <a:gd name="connsiteY26" fmla="*/ 183596 h 3230031"/>
              <a:gd name="connsiteX27" fmla="*/ 5716674 w 9225399"/>
              <a:gd name="connsiteY27" fmla="*/ 22353 h 3230031"/>
              <a:gd name="connsiteX28" fmla="*/ 6011881 w 9225399"/>
              <a:gd name="connsiteY28" fmla="*/ 172371 h 3230031"/>
              <a:gd name="connsiteX29" fmla="*/ 6267332 w 9225399"/>
              <a:gd name="connsiteY29" fmla="*/ 21196 h 3230031"/>
              <a:gd name="connsiteX30" fmla="*/ 6542378 w 9225399"/>
              <a:gd name="connsiteY30" fmla="*/ 134384 h 3230031"/>
              <a:gd name="connsiteX31" fmla="*/ 6798759 w 9225399"/>
              <a:gd name="connsiteY31" fmla="*/ 21671 h 3230031"/>
              <a:gd name="connsiteX32" fmla="*/ 7082128 w 9225399"/>
              <a:gd name="connsiteY32" fmla="*/ 150259 h 3230031"/>
              <a:gd name="connsiteX33" fmla="*/ 7348647 w 9225399"/>
              <a:gd name="connsiteY33" fmla="*/ 10514 h 3230031"/>
              <a:gd name="connsiteX34" fmla="*/ 7590537 w 9225399"/>
              <a:gd name="connsiteY34" fmla="*/ 155770 h 3230031"/>
              <a:gd name="connsiteX35" fmla="*/ 7943460 w 9225399"/>
              <a:gd name="connsiteY35" fmla="*/ 1783 h 3230031"/>
              <a:gd name="connsiteX36" fmla="*/ 8152897 w 9225399"/>
              <a:gd name="connsiteY36" fmla="*/ 135178 h 3230031"/>
              <a:gd name="connsiteX37" fmla="*/ 8466406 w 9225399"/>
              <a:gd name="connsiteY37" fmla="*/ 31515 h 3230031"/>
              <a:gd name="connsiteX38" fmla="*/ 8679153 w 9225399"/>
              <a:gd name="connsiteY38" fmla="*/ 166134 h 3230031"/>
              <a:gd name="connsiteX39" fmla="*/ 8914896 w 9225399"/>
              <a:gd name="connsiteY39" fmla="*/ 5003 h 3230031"/>
              <a:gd name="connsiteX40" fmla="*/ 9177990 w 9225399"/>
              <a:gd name="connsiteY40" fmla="*/ 67595 h 3230031"/>
              <a:gd name="connsiteX0" fmla="*/ 9219217 w 9260572"/>
              <a:gd name="connsiteY0" fmla="*/ 208585 h 3518052"/>
              <a:gd name="connsiteX1" fmla="*/ 9260136 w 9260572"/>
              <a:gd name="connsiteY1" fmla="*/ 3149058 h 3518052"/>
              <a:gd name="connsiteX2" fmla="*/ 1386970 w 9260572"/>
              <a:gd name="connsiteY2" fmla="*/ 3150243 h 3518052"/>
              <a:gd name="connsiteX3" fmla="*/ 68510 w 9260572"/>
              <a:gd name="connsiteY3" fmla="*/ 196308 h 3518052"/>
              <a:gd name="connsiteX4" fmla="*/ 210881 w 9260572"/>
              <a:gd name="connsiteY4" fmla="*/ 268800 h 3518052"/>
              <a:gd name="connsiteX5" fmla="*/ 412336 w 9260572"/>
              <a:gd name="connsiteY5" fmla="*/ 201511 h 3518052"/>
              <a:gd name="connsiteX6" fmla="*/ 660938 w 9260572"/>
              <a:gd name="connsiteY6" fmla="*/ 302136 h 3518052"/>
              <a:gd name="connsiteX7" fmla="*/ 893212 w 9260572"/>
              <a:gd name="connsiteY7" fmla="*/ 207429 h 3518052"/>
              <a:gd name="connsiteX8" fmla="*/ 1099088 w 9260572"/>
              <a:gd name="connsiteY8" fmla="*/ 302137 h 3518052"/>
              <a:gd name="connsiteX9" fmla="*/ 1353882 w 9260572"/>
              <a:gd name="connsiteY9" fmla="*/ 209267 h 3518052"/>
              <a:gd name="connsiteX10" fmla="*/ 1532476 w 9260572"/>
              <a:gd name="connsiteY10" fmla="*/ 297373 h 3518052"/>
              <a:gd name="connsiteX11" fmla="*/ 1731685 w 9260572"/>
              <a:gd name="connsiteY11" fmla="*/ 214574 h 3518052"/>
              <a:gd name="connsiteX12" fmla="*/ 2065875 w 9260572"/>
              <a:gd name="connsiteY12" fmla="*/ 352142 h 3518052"/>
              <a:gd name="connsiteX13" fmla="*/ 2332576 w 9260572"/>
              <a:gd name="connsiteY13" fmla="*/ 201511 h 3518052"/>
              <a:gd name="connsiteX14" fmla="*/ 2630231 w 9260572"/>
              <a:gd name="connsiteY14" fmla="*/ 333092 h 3518052"/>
              <a:gd name="connsiteX15" fmla="*/ 2881216 w 9260572"/>
              <a:gd name="connsiteY15" fmla="*/ 175386 h 3518052"/>
              <a:gd name="connsiteX16" fmla="*/ 3158869 w 9260572"/>
              <a:gd name="connsiteY16" fmla="*/ 325948 h 3518052"/>
              <a:gd name="connsiteX17" fmla="*/ 3429856 w 9260572"/>
              <a:gd name="connsiteY17" fmla="*/ 162323 h 3518052"/>
              <a:gd name="connsiteX18" fmla="*/ 3725606 w 9260572"/>
              <a:gd name="connsiteY18" fmla="*/ 290229 h 3518052"/>
              <a:gd name="connsiteX19" fmla="*/ 3965433 w 9260572"/>
              <a:gd name="connsiteY19" fmla="*/ 149260 h 3518052"/>
              <a:gd name="connsiteX20" fmla="*/ 4244719 w 9260572"/>
              <a:gd name="connsiteY20" fmla="*/ 283085 h 3518052"/>
              <a:gd name="connsiteX21" fmla="*/ 4501010 w 9260572"/>
              <a:gd name="connsiteY21" fmla="*/ 149260 h 3518052"/>
              <a:gd name="connsiteX22" fmla="*/ 4794788 w 9260572"/>
              <a:gd name="connsiteY22" fmla="*/ 290229 h 3518052"/>
              <a:gd name="connsiteX23" fmla="*/ 4955440 w 9260572"/>
              <a:gd name="connsiteY23" fmla="*/ 220119 h 3518052"/>
              <a:gd name="connsiteX24" fmla="*/ 5088839 w 9260572"/>
              <a:gd name="connsiteY24" fmla="*/ 162323 h 3518052"/>
              <a:gd name="connsiteX25" fmla="*/ 5440106 w 9260572"/>
              <a:gd name="connsiteY25" fmla="*/ 321185 h 3518052"/>
              <a:gd name="connsiteX26" fmla="*/ 5751847 w 9260572"/>
              <a:gd name="connsiteY26" fmla="*/ 159942 h 3518052"/>
              <a:gd name="connsiteX27" fmla="*/ 6047054 w 9260572"/>
              <a:gd name="connsiteY27" fmla="*/ 309960 h 3518052"/>
              <a:gd name="connsiteX28" fmla="*/ 6302505 w 9260572"/>
              <a:gd name="connsiteY28" fmla="*/ 158785 h 3518052"/>
              <a:gd name="connsiteX29" fmla="*/ 6577551 w 9260572"/>
              <a:gd name="connsiteY29" fmla="*/ 271973 h 3518052"/>
              <a:gd name="connsiteX30" fmla="*/ 6833932 w 9260572"/>
              <a:gd name="connsiteY30" fmla="*/ 159260 h 3518052"/>
              <a:gd name="connsiteX31" fmla="*/ 7117301 w 9260572"/>
              <a:gd name="connsiteY31" fmla="*/ 287848 h 3518052"/>
              <a:gd name="connsiteX32" fmla="*/ 7383820 w 9260572"/>
              <a:gd name="connsiteY32" fmla="*/ 148103 h 3518052"/>
              <a:gd name="connsiteX33" fmla="*/ 7625710 w 9260572"/>
              <a:gd name="connsiteY33" fmla="*/ 293359 h 3518052"/>
              <a:gd name="connsiteX34" fmla="*/ 7978633 w 9260572"/>
              <a:gd name="connsiteY34" fmla="*/ 139372 h 3518052"/>
              <a:gd name="connsiteX35" fmla="*/ 8188070 w 9260572"/>
              <a:gd name="connsiteY35" fmla="*/ 272767 h 3518052"/>
              <a:gd name="connsiteX36" fmla="*/ 8501579 w 9260572"/>
              <a:gd name="connsiteY36" fmla="*/ 169104 h 3518052"/>
              <a:gd name="connsiteX37" fmla="*/ 8714326 w 9260572"/>
              <a:gd name="connsiteY37" fmla="*/ 303723 h 3518052"/>
              <a:gd name="connsiteX38" fmla="*/ 8950069 w 9260572"/>
              <a:gd name="connsiteY38" fmla="*/ 142592 h 3518052"/>
              <a:gd name="connsiteX39" fmla="*/ 9213163 w 9260572"/>
              <a:gd name="connsiteY39" fmla="*/ 205184 h 3518052"/>
              <a:gd name="connsiteX0" fmla="*/ 9057350 w 9098705"/>
              <a:gd name="connsiteY0" fmla="*/ 174415 h 3479356"/>
              <a:gd name="connsiteX1" fmla="*/ 9098269 w 9098705"/>
              <a:gd name="connsiteY1" fmla="*/ 3114888 h 3479356"/>
              <a:gd name="connsiteX2" fmla="*/ 1225103 w 9098705"/>
              <a:gd name="connsiteY2" fmla="*/ 3116073 h 3479356"/>
              <a:gd name="connsiteX3" fmla="*/ 49014 w 9098705"/>
              <a:gd name="connsiteY3" fmla="*/ 234630 h 3479356"/>
              <a:gd name="connsiteX4" fmla="*/ 250469 w 9098705"/>
              <a:gd name="connsiteY4" fmla="*/ 167341 h 3479356"/>
              <a:gd name="connsiteX5" fmla="*/ 499071 w 9098705"/>
              <a:gd name="connsiteY5" fmla="*/ 267966 h 3479356"/>
              <a:gd name="connsiteX6" fmla="*/ 731345 w 9098705"/>
              <a:gd name="connsiteY6" fmla="*/ 173259 h 3479356"/>
              <a:gd name="connsiteX7" fmla="*/ 937221 w 9098705"/>
              <a:gd name="connsiteY7" fmla="*/ 267967 h 3479356"/>
              <a:gd name="connsiteX8" fmla="*/ 1192015 w 9098705"/>
              <a:gd name="connsiteY8" fmla="*/ 175097 h 3479356"/>
              <a:gd name="connsiteX9" fmla="*/ 1370609 w 9098705"/>
              <a:gd name="connsiteY9" fmla="*/ 263203 h 3479356"/>
              <a:gd name="connsiteX10" fmla="*/ 1569818 w 9098705"/>
              <a:gd name="connsiteY10" fmla="*/ 180404 h 3479356"/>
              <a:gd name="connsiteX11" fmla="*/ 1904008 w 9098705"/>
              <a:gd name="connsiteY11" fmla="*/ 317972 h 3479356"/>
              <a:gd name="connsiteX12" fmla="*/ 2170709 w 9098705"/>
              <a:gd name="connsiteY12" fmla="*/ 167341 h 3479356"/>
              <a:gd name="connsiteX13" fmla="*/ 2468364 w 9098705"/>
              <a:gd name="connsiteY13" fmla="*/ 298922 h 3479356"/>
              <a:gd name="connsiteX14" fmla="*/ 2719349 w 9098705"/>
              <a:gd name="connsiteY14" fmla="*/ 141216 h 3479356"/>
              <a:gd name="connsiteX15" fmla="*/ 2997002 w 9098705"/>
              <a:gd name="connsiteY15" fmla="*/ 291778 h 3479356"/>
              <a:gd name="connsiteX16" fmla="*/ 3267989 w 9098705"/>
              <a:gd name="connsiteY16" fmla="*/ 128153 h 3479356"/>
              <a:gd name="connsiteX17" fmla="*/ 3563739 w 9098705"/>
              <a:gd name="connsiteY17" fmla="*/ 256059 h 3479356"/>
              <a:gd name="connsiteX18" fmla="*/ 3803566 w 9098705"/>
              <a:gd name="connsiteY18" fmla="*/ 115090 h 3479356"/>
              <a:gd name="connsiteX19" fmla="*/ 4082852 w 9098705"/>
              <a:gd name="connsiteY19" fmla="*/ 248915 h 3479356"/>
              <a:gd name="connsiteX20" fmla="*/ 4339143 w 9098705"/>
              <a:gd name="connsiteY20" fmla="*/ 115090 h 3479356"/>
              <a:gd name="connsiteX21" fmla="*/ 4632921 w 9098705"/>
              <a:gd name="connsiteY21" fmla="*/ 256059 h 3479356"/>
              <a:gd name="connsiteX22" fmla="*/ 4793573 w 9098705"/>
              <a:gd name="connsiteY22" fmla="*/ 185949 h 3479356"/>
              <a:gd name="connsiteX23" fmla="*/ 4926972 w 9098705"/>
              <a:gd name="connsiteY23" fmla="*/ 128153 h 3479356"/>
              <a:gd name="connsiteX24" fmla="*/ 5278239 w 9098705"/>
              <a:gd name="connsiteY24" fmla="*/ 287015 h 3479356"/>
              <a:gd name="connsiteX25" fmla="*/ 5589980 w 9098705"/>
              <a:gd name="connsiteY25" fmla="*/ 125772 h 3479356"/>
              <a:gd name="connsiteX26" fmla="*/ 5885187 w 9098705"/>
              <a:gd name="connsiteY26" fmla="*/ 275790 h 3479356"/>
              <a:gd name="connsiteX27" fmla="*/ 6140638 w 9098705"/>
              <a:gd name="connsiteY27" fmla="*/ 124615 h 3479356"/>
              <a:gd name="connsiteX28" fmla="*/ 6415684 w 9098705"/>
              <a:gd name="connsiteY28" fmla="*/ 237803 h 3479356"/>
              <a:gd name="connsiteX29" fmla="*/ 6672065 w 9098705"/>
              <a:gd name="connsiteY29" fmla="*/ 125090 h 3479356"/>
              <a:gd name="connsiteX30" fmla="*/ 6955434 w 9098705"/>
              <a:gd name="connsiteY30" fmla="*/ 253678 h 3479356"/>
              <a:gd name="connsiteX31" fmla="*/ 7221953 w 9098705"/>
              <a:gd name="connsiteY31" fmla="*/ 113933 h 3479356"/>
              <a:gd name="connsiteX32" fmla="*/ 7463843 w 9098705"/>
              <a:gd name="connsiteY32" fmla="*/ 259189 h 3479356"/>
              <a:gd name="connsiteX33" fmla="*/ 7816766 w 9098705"/>
              <a:gd name="connsiteY33" fmla="*/ 105202 h 3479356"/>
              <a:gd name="connsiteX34" fmla="*/ 8026203 w 9098705"/>
              <a:gd name="connsiteY34" fmla="*/ 238597 h 3479356"/>
              <a:gd name="connsiteX35" fmla="*/ 8339712 w 9098705"/>
              <a:gd name="connsiteY35" fmla="*/ 134934 h 3479356"/>
              <a:gd name="connsiteX36" fmla="*/ 8552459 w 9098705"/>
              <a:gd name="connsiteY36" fmla="*/ 269553 h 3479356"/>
              <a:gd name="connsiteX37" fmla="*/ 8788202 w 9098705"/>
              <a:gd name="connsiteY37" fmla="*/ 108422 h 3479356"/>
              <a:gd name="connsiteX38" fmla="*/ 9051296 w 9098705"/>
              <a:gd name="connsiteY38" fmla="*/ 171014 h 3479356"/>
              <a:gd name="connsiteX0" fmla="*/ 8836856 w 8878211"/>
              <a:gd name="connsiteY0" fmla="*/ 195177 h 3504318"/>
              <a:gd name="connsiteX1" fmla="*/ 8877775 w 8878211"/>
              <a:gd name="connsiteY1" fmla="*/ 3135650 h 3504318"/>
              <a:gd name="connsiteX2" fmla="*/ 1004609 w 8878211"/>
              <a:gd name="connsiteY2" fmla="*/ 3136835 h 3504318"/>
              <a:gd name="connsiteX3" fmla="*/ 29975 w 8878211"/>
              <a:gd name="connsiteY3" fmla="*/ 188103 h 3504318"/>
              <a:gd name="connsiteX4" fmla="*/ 278577 w 8878211"/>
              <a:gd name="connsiteY4" fmla="*/ 288728 h 3504318"/>
              <a:gd name="connsiteX5" fmla="*/ 510851 w 8878211"/>
              <a:gd name="connsiteY5" fmla="*/ 194021 h 3504318"/>
              <a:gd name="connsiteX6" fmla="*/ 716727 w 8878211"/>
              <a:gd name="connsiteY6" fmla="*/ 288729 h 3504318"/>
              <a:gd name="connsiteX7" fmla="*/ 971521 w 8878211"/>
              <a:gd name="connsiteY7" fmla="*/ 195859 h 3504318"/>
              <a:gd name="connsiteX8" fmla="*/ 1150115 w 8878211"/>
              <a:gd name="connsiteY8" fmla="*/ 283965 h 3504318"/>
              <a:gd name="connsiteX9" fmla="*/ 1349324 w 8878211"/>
              <a:gd name="connsiteY9" fmla="*/ 201166 h 3504318"/>
              <a:gd name="connsiteX10" fmla="*/ 1683514 w 8878211"/>
              <a:gd name="connsiteY10" fmla="*/ 338734 h 3504318"/>
              <a:gd name="connsiteX11" fmla="*/ 1950215 w 8878211"/>
              <a:gd name="connsiteY11" fmla="*/ 188103 h 3504318"/>
              <a:gd name="connsiteX12" fmla="*/ 2247870 w 8878211"/>
              <a:gd name="connsiteY12" fmla="*/ 319684 h 3504318"/>
              <a:gd name="connsiteX13" fmla="*/ 2498855 w 8878211"/>
              <a:gd name="connsiteY13" fmla="*/ 161978 h 3504318"/>
              <a:gd name="connsiteX14" fmla="*/ 2776508 w 8878211"/>
              <a:gd name="connsiteY14" fmla="*/ 312540 h 3504318"/>
              <a:gd name="connsiteX15" fmla="*/ 3047495 w 8878211"/>
              <a:gd name="connsiteY15" fmla="*/ 148915 h 3504318"/>
              <a:gd name="connsiteX16" fmla="*/ 3343245 w 8878211"/>
              <a:gd name="connsiteY16" fmla="*/ 276821 h 3504318"/>
              <a:gd name="connsiteX17" fmla="*/ 3583072 w 8878211"/>
              <a:gd name="connsiteY17" fmla="*/ 135852 h 3504318"/>
              <a:gd name="connsiteX18" fmla="*/ 3862358 w 8878211"/>
              <a:gd name="connsiteY18" fmla="*/ 269677 h 3504318"/>
              <a:gd name="connsiteX19" fmla="*/ 4118649 w 8878211"/>
              <a:gd name="connsiteY19" fmla="*/ 135852 h 3504318"/>
              <a:gd name="connsiteX20" fmla="*/ 4412427 w 8878211"/>
              <a:gd name="connsiteY20" fmla="*/ 276821 h 3504318"/>
              <a:gd name="connsiteX21" fmla="*/ 4573079 w 8878211"/>
              <a:gd name="connsiteY21" fmla="*/ 206711 h 3504318"/>
              <a:gd name="connsiteX22" fmla="*/ 4706478 w 8878211"/>
              <a:gd name="connsiteY22" fmla="*/ 148915 h 3504318"/>
              <a:gd name="connsiteX23" fmla="*/ 5057745 w 8878211"/>
              <a:gd name="connsiteY23" fmla="*/ 307777 h 3504318"/>
              <a:gd name="connsiteX24" fmla="*/ 5369486 w 8878211"/>
              <a:gd name="connsiteY24" fmla="*/ 146534 h 3504318"/>
              <a:gd name="connsiteX25" fmla="*/ 5664693 w 8878211"/>
              <a:gd name="connsiteY25" fmla="*/ 296552 h 3504318"/>
              <a:gd name="connsiteX26" fmla="*/ 5920144 w 8878211"/>
              <a:gd name="connsiteY26" fmla="*/ 145377 h 3504318"/>
              <a:gd name="connsiteX27" fmla="*/ 6195190 w 8878211"/>
              <a:gd name="connsiteY27" fmla="*/ 258565 h 3504318"/>
              <a:gd name="connsiteX28" fmla="*/ 6451571 w 8878211"/>
              <a:gd name="connsiteY28" fmla="*/ 145852 h 3504318"/>
              <a:gd name="connsiteX29" fmla="*/ 6734940 w 8878211"/>
              <a:gd name="connsiteY29" fmla="*/ 274440 h 3504318"/>
              <a:gd name="connsiteX30" fmla="*/ 7001459 w 8878211"/>
              <a:gd name="connsiteY30" fmla="*/ 134695 h 3504318"/>
              <a:gd name="connsiteX31" fmla="*/ 7243349 w 8878211"/>
              <a:gd name="connsiteY31" fmla="*/ 279951 h 3504318"/>
              <a:gd name="connsiteX32" fmla="*/ 7596272 w 8878211"/>
              <a:gd name="connsiteY32" fmla="*/ 125964 h 3504318"/>
              <a:gd name="connsiteX33" fmla="*/ 7805709 w 8878211"/>
              <a:gd name="connsiteY33" fmla="*/ 259359 h 3504318"/>
              <a:gd name="connsiteX34" fmla="*/ 8119218 w 8878211"/>
              <a:gd name="connsiteY34" fmla="*/ 155696 h 3504318"/>
              <a:gd name="connsiteX35" fmla="*/ 8331965 w 8878211"/>
              <a:gd name="connsiteY35" fmla="*/ 290315 h 3504318"/>
              <a:gd name="connsiteX36" fmla="*/ 8567708 w 8878211"/>
              <a:gd name="connsiteY36" fmla="*/ 129184 h 3504318"/>
              <a:gd name="connsiteX37" fmla="*/ 8830802 w 8878211"/>
              <a:gd name="connsiteY37" fmla="*/ 191776 h 3504318"/>
              <a:gd name="connsiteX0" fmla="*/ 8702128 w 8743483"/>
              <a:gd name="connsiteY0" fmla="*/ 152022 h 3454891"/>
              <a:gd name="connsiteX1" fmla="*/ 8743047 w 8743483"/>
              <a:gd name="connsiteY1" fmla="*/ 3092495 h 3454891"/>
              <a:gd name="connsiteX2" fmla="*/ 869881 w 8743483"/>
              <a:gd name="connsiteY2" fmla="*/ 3093680 h 3454891"/>
              <a:gd name="connsiteX3" fmla="*/ 143849 w 8743483"/>
              <a:gd name="connsiteY3" fmla="*/ 245573 h 3454891"/>
              <a:gd name="connsiteX4" fmla="*/ 376123 w 8743483"/>
              <a:gd name="connsiteY4" fmla="*/ 150866 h 3454891"/>
              <a:gd name="connsiteX5" fmla="*/ 581999 w 8743483"/>
              <a:gd name="connsiteY5" fmla="*/ 245574 h 3454891"/>
              <a:gd name="connsiteX6" fmla="*/ 836793 w 8743483"/>
              <a:gd name="connsiteY6" fmla="*/ 152704 h 3454891"/>
              <a:gd name="connsiteX7" fmla="*/ 1015387 w 8743483"/>
              <a:gd name="connsiteY7" fmla="*/ 240810 h 3454891"/>
              <a:gd name="connsiteX8" fmla="*/ 1214596 w 8743483"/>
              <a:gd name="connsiteY8" fmla="*/ 158011 h 3454891"/>
              <a:gd name="connsiteX9" fmla="*/ 1548786 w 8743483"/>
              <a:gd name="connsiteY9" fmla="*/ 295579 h 3454891"/>
              <a:gd name="connsiteX10" fmla="*/ 1815487 w 8743483"/>
              <a:gd name="connsiteY10" fmla="*/ 144948 h 3454891"/>
              <a:gd name="connsiteX11" fmla="*/ 2113142 w 8743483"/>
              <a:gd name="connsiteY11" fmla="*/ 276529 h 3454891"/>
              <a:gd name="connsiteX12" fmla="*/ 2364127 w 8743483"/>
              <a:gd name="connsiteY12" fmla="*/ 118823 h 3454891"/>
              <a:gd name="connsiteX13" fmla="*/ 2641780 w 8743483"/>
              <a:gd name="connsiteY13" fmla="*/ 269385 h 3454891"/>
              <a:gd name="connsiteX14" fmla="*/ 2912767 w 8743483"/>
              <a:gd name="connsiteY14" fmla="*/ 105760 h 3454891"/>
              <a:gd name="connsiteX15" fmla="*/ 3208517 w 8743483"/>
              <a:gd name="connsiteY15" fmla="*/ 233666 h 3454891"/>
              <a:gd name="connsiteX16" fmla="*/ 3448344 w 8743483"/>
              <a:gd name="connsiteY16" fmla="*/ 92697 h 3454891"/>
              <a:gd name="connsiteX17" fmla="*/ 3727630 w 8743483"/>
              <a:gd name="connsiteY17" fmla="*/ 226522 h 3454891"/>
              <a:gd name="connsiteX18" fmla="*/ 3983921 w 8743483"/>
              <a:gd name="connsiteY18" fmla="*/ 92697 h 3454891"/>
              <a:gd name="connsiteX19" fmla="*/ 4277699 w 8743483"/>
              <a:gd name="connsiteY19" fmla="*/ 233666 h 3454891"/>
              <a:gd name="connsiteX20" fmla="*/ 4438351 w 8743483"/>
              <a:gd name="connsiteY20" fmla="*/ 163556 h 3454891"/>
              <a:gd name="connsiteX21" fmla="*/ 4571750 w 8743483"/>
              <a:gd name="connsiteY21" fmla="*/ 105760 h 3454891"/>
              <a:gd name="connsiteX22" fmla="*/ 4923017 w 8743483"/>
              <a:gd name="connsiteY22" fmla="*/ 264622 h 3454891"/>
              <a:gd name="connsiteX23" fmla="*/ 5234758 w 8743483"/>
              <a:gd name="connsiteY23" fmla="*/ 103379 h 3454891"/>
              <a:gd name="connsiteX24" fmla="*/ 5529965 w 8743483"/>
              <a:gd name="connsiteY24" fmla="*/ 253397 h 3454891"/>
              <a:gd name="connsiteX25" fmla="*/ 5785416 w 8743483"/>
              <a:gd name="connsiteY25" fmla="*/ 102222 h 3454891"/>
              <a:gd name="connsiteX26" fmla="*/ 6060462 w 8743483"/>
              <a:gd name="connsiteY26" fmla="*/ 215410 h 3454891"/>
              <a:gd name="connsiteX27" fmla="*/ 6316843 w 8743483"/>
              <a:gd name="connsiteY27" fmla="*/ 102697 h 3454891"/>
              <a:gd name="connsiteX28" fmla="*/ 6600212 w 8743483"/>
              <a:gd name="connsiteY28" fmla="*/ 231285 h 3454891"/>
              <a:gd name="connsiteX29" fmla="*/ 6866731 w 8743483"/>
              <a:gd name="connsiteY29" fmla="*/ 91540 h 3454891"/>
              <a:gd name="connsiteX30" fmla="*/ 7108621 w 8743483"/>
              <a:gd name="connsiteY30" fmla="*/ 236796 h 3454891"/>
              <a:gd name="connsiteX31" fmla="*/ 7461544 w 8743483"/>
              <a:gd name="connsiteY31" fmla="*/ 82809 h 3454891"/>
              <a:gd name="connsiteX32" fmla="*/ 7670981 w 8743483"/>
              <a:gd name="connsiteY32" fmla="*/ 216204 h 3454891"/>
              <a:gd name="connsiteX33" fmla="*/ 7984490 w 8743483"/>
              <a:gd name="connsiteY33" fmla="*/ 112541 h 3454891"/>
              <a:gd name="connsiteX34" fmla="*/ 8197237 w 8743483"/>
              <a:gd name="connsiteY34" fmla="*/ 247160 h 3454891"/>
              <a:gd name="connsiteX35" fmla="*/ 8432980 w 8743483"/>
              <a:gd name="connsiteY35" fmla="*/ 86029 h 3454891"/>
              <a:gd name="connsiteX36" fmla="*/ 8696074 w 8743483"/>
              <a:gd name="connsiteY36" fmla="*/ 148621 h 3454891"/>
              <a:gd name="connsiteX0" fmla="*/ 8596917 w 8638272"/>
              <a:gd name="connsiteY0" fmla="*/ 191981 h 3500752"/>
              <a:gd name="connsiteX1" fmla="*/ 8637836 w 8638272"/>
              <a:gd name="connsiteY1" fmla="*/ 3132454 h 3500752"/>
              <a:gd name="connsiteX2" fmla="*/ 764670 w 8638272"/>
              <a:gd name="connsiteY2" fmla="*/ 3133639 h 3500752"/>
              <a:gd name="connsiteX3" fmla="*/ 270912 w 8638272"/>
              <a:gd name="connsiteY3" fmla="*/ 190825 h 3500752"/>
              <a:gd name="connsiteX4" fmla="*/ 476788 w 8638272"/>
              <a:gd name="connsiteY4" fmla="*/ 285533 h 3500752"/>
              <a:gd name="connsiteX5" fmla="*/ 731582 w 8638272"/>
              <a:gd name="connsiteY5" fmla="*/ 192663 h 3500752"/>
              <a:gd name="connsiteX6" fmla="*/ 910176 w 8638272"/>
              <a:gd name="connsiteY6" fmla="*/ 280769 h 3500752"/>
              <a:gd name="connsiteX7" fmla="*/ 1109385 w 8638272"/>
              <a:gd name="connsiteY7" fmla="*/ 197970 h 3500752"/>
              <a:gd name="connsiteX8" fmla="*/ 1443575 w 8638272"/>
              <a:gd name="connsiteY8" fmla="*/ 335538 h 3500752"/>
              <a:gd name="connsiteX9" fmla="*/ 1710276 w 8638272"/>
              <a:gd name="connsiteY9" fmla="*/ 184907 h 3500752"/>
              <a:gd name="connsiteX10" fmla="*/ 2007931 w 8638272"/>
              <a:gd name="connsiteY10" fmla="*/ 316488 h 3500752"/>
              <a:gd name="connsiteX11" fmla="*/ 2258916 w 8638272"/>
              <a:gd name="connsiteY11" fmla="*/ 158782 h 3500752"/>
              <a:gd name="connsiteX12" fmla="*/ 2536569 w 8638272"/>
              <a:gd name="connsiteY12" fmla="*/ 309344 h 3500752"/>
              <a:gd name="connsiteX13" fmla="*/ 2807556 w 8638272"/>
              <a:gd name="connsiteY13" fmla="*/ 145719 h 3500752"/>
              <a:gd name="connsiteX14" fmla="*/ 3103306 w 8638272"/>
              <a:gd name="connsiteY14" fmla="*/ 273625 h 3500752"/>
              <a:gd name="connsiteX15" fmla="*/ 3343133 w 8638272"/>
              <a:gd name="connsiteY15" fmla="*/ 132656 h 3500752"/>
              <a:gd name="connsiteX16" fmla="*/ 3622419 w 8638272"/>
              <a:gd name="connsiteY16" fmla="*/ 266481 h 3500752"/>
              <a:gd name="connsiteX17" fmla="*/ 3878710 w 8638272"/>
              <a:gd name="connsiteY17" fmla="*/ 132656 h 3500752"/>
              <a:gd name="connsiteX18" fmla="*/ 4172488 w 8638272"/>
              <a:gd name="connsiteY18" fmla="*/ 273625 h 3500752"/>
              <a:gd name="connsiteX19" fmla="*/ 4333140 w 8638272"/>
              <a:gd name="connsiteY19" fmla="*/ 203515 h 3500752"/>
              <a:gd name="connsiteX20" fmla="*/ 4466539 w 8638272"/>
              <a:gd name="connsiteY20" fmla="*/ 145719 h 3500752"/>
              <a:gd name="connsiteX21" fmla="*/ 4817806 w 8638272"/>
              <a:gd name="connsiteY21" fmla="*/ 304581 h 3500752"/>
              <a:gd name="connsiteX22" fmla="*/ 5129547 w 8638272"/>
              <a:gd name="connsiteY22" fmla="*/ 143338 h 3500752"/>
              <a:gd name="connsiteX23" fmla="*/ 5424754 w 8638272"/>
              <a:gd name="connsiteY23" fmla="*/ 293356 h 3500752"/>
              <a:gd name="connsiteX24" fmla="*/ 5680205 w 8638272"/>
              <a:gd name="connsiteY24" fmla="*/ 142181 h 3500752"/>
              <a:gd name="connsiteX25" fmla="*/ 5955251 w 8638272"/>
              <a:gd name="connsiteY25" fmla="*/ 255369 h 3500752"/>
              <a:gd name="connsiteX26" fmla="*/ 6211632 w 8638272"/>
              <a:gd name="connsiteY26" fmla="*/ 142656 h 3500752"/>
              <a:gd name="connsiteX27" fmla="*/ 6495001 w 8638272"/>
              <a:gd name="connsiteY27" fmla="*/ 271244 h 3500752"/>
              <a:gd name="connsiteX28" fmla="*/ 6761520 w 8638272"/>
              <a:gd name="connsiteY28" fmla="*/ 131499 h 3500752"/>
              <a:gd name="connsiteX29" fmla="*/ 7003410 w 8638272"/>
              <a:gd name="connsiteY29" fmla="*/ 276755 h 3500752"/>
              <a:gd name="connsiteX30" fmla="*/ 7356333 w 8638272"/>
              <a:gd name="connsiteY30" fmla="*/ 122768 h 3500752"/>
              <a:gd name="connsiteX31" fmla="*/ 7565770 w 8638272"/>
              <a:gd name="connsiteY31" fmla="*/ 256163 h 3500752"/>
              <a:gd name="connsiteX32" fmla="*/ 7879279 w 8638272"/>
              <a:gd name="connsiteY32" fmla="*/ 152500 h 3500752"/>
              <a:gd name="connsiteX33" fmla="*/ 8092026 w 8638272"/>
              <a:gd name="connsiteY33" fmla="*/ 287119 h 3500752"/>
              <a:gd name="connsiteX34" fmla="*/ 8327769 w 8638272"/>
              <a:gd name="connsiteY34" fmla="*/ 125988 h 3500752"/>
              <a:gd name="connsiteX35" fmla="*/ 8590863 w 8638272"/>
              <a:gd name="connsiteY35" fmla="*/ 188580 h 3500752"/>
              <a:gd name="connsiteX0" fmla="*/ 8520105 w 8561460"/>
              <a:gd name="connsiteY0" fmla="*/ 146737 h 3449606"/>
              <a:gd name="connsiteX1" fmla="*/ 8561024 w 8561460"/>
              <a:gd name="connsiteY1" fmla="*/ 3087210 h 3449606"/>
              <a:gd name="connsiteX2" fmla="*/ 687858 w 8561460"/>
              <a:gd name="connsiteY2" fmla="*/ 3088395 h 3449606"/>
              <a:gd name="connsiteX3" fmla="*/ 399976 w 8561460"/>
              <a:gd name="connsiteY3" fmla="*/ 240289 h 3449606"/>
              <a:gd name="connsiteX4" fmla="*/ 654770 w 8561460"/>
              <a:gd name="connsiteY4" fmla="*/ 147419 h 3449606"/>
              <a:gd name="connsiteX5" fmla="*/ 833364 w 8561460"/>
              <a:gd name="connsiteY5" fmla="*/ 235525 h 3449606"/>
              <a:gd name="connsiteX6" fmla="*/ 1032573 w 8561460"/>
              <a:gd name="connsiteY6" fmla="*/ 152726 h 3449606"/>
              <a:gd name="connsiteX7" fmla="*/ 1366763 w 8561460"/>
              <a:gd name="connsiteY7" fmla="*/ 290294 h 3449606"/>
              <a:gd name="connsiteX8" fmla="*/ 1633464 w 8561460"/>
              <a:gd name="connsiteY8" fmla="*/ 139663 h 3449606"/>
              <a:gd name="connsiteX9" fmla="*/ 1931119 w 8561460"/>
              <a:gd name="connsiteY9" fmla="*/ 271244 h 3449606"/>
              <a:gd name="connsiteX10" fmla="*/ 2182104 w 8561460"/>
              <a:gd name="connsiteY10" fmla="*/ 113538 h 3449606"/>
              <a:gd name="connsiteX11" fmla="*/ 2459757 w 8561460"/>
              <a:gd name="connsiteY11" fmla="*/ 264100 h 3449606"/>
              <a:gd name="connsiteX12" fmla="*/ 2730744 w 8561460"/>
              <a:gd name="connsiteY12" fmla="*/ 100475 h 3449606"/>
              <a:gd name="connsiteX13" fmla="*/ 3026494 w 8561460"/>
              <a:gd name="connsiteY13" fmla="*/ 228381 h 3449606"/>
              <a:gd name="connsiteX14" fmla="*/ 3266321 w 8561460"/>
              <a:gd name="connsiteY14" fmla="*/ 87412 h 3449606"/>
              <a:gd name="connsiteX15" fmla="*/ 3545607 w 8561460"/>
              <a:gd name="connsiteY15" fmla="*/ 221237 h 3449606"/>
              <a:gd name="connsiteX16" fmla="*/ 3801898 w 8561460"/>
              <a:gd name="connsiteY16" fmla="*/ 87412 h 3449606"/>
              <a:gd name="connsiteX17" fmla="*/ 4095676 w 8561460"/>
              <a:gd name="connsiteY17" fmla="*/ 228381 h 3449606"/>
              <a:gd name="connsiteX18" fmla="*/ 4256328 w 8561460"/>
              <a:gd name="connsiteY18" fmla="*/ 158271 h 3449606"/>
              <a:gd name="connsiteX19" fmla="*/ 4389727 w 8561460"/>
              <a:gd name="connsiteY19" fmla="*/ 100475 h 3449606"/>
              <a:gd name="connsiteX20" fmla="*/ 4740994 w 8561460"/>
              <a:gd name="connsiteY20" fmla="*/ 259337 h 3449606"/>
              <a:gd name="connsiteX21" fmla="*/ 5052735 w 8561460"/>
              <a:gd name="connsiteY21" fmla="*/ 98094 h 3449606"/>
              <a:gd name="connsiteX22" fmla="*/ 5347942 w 8561460"/>
              <a:gd name="connsiteY22" fmla="*/ 248112 h 3449606"/>
              <a:gd name="connsiteX23" fmla="*/ 5603393 w 8561460"/>
              <a:gd name="connsiteY23" fmla="*/ 96937 h 3449606"/>
              <a:gd name="connsiteX24" fmla="*/ 5878439 w 8561460"/>
              <a:gd name="connsiteY24" fmla="*/ 210125 h 3449606"/>
              <a:gd name="connsiteX25" fmla="*/ 6134820 w 8561460"/>
              <a:gd name="connsiteY25" fmla="*/ 97412 h 3449606"/>
              <a:gd name="connsiteX26" fmla="*/ 6418189 w 8561460"/>
              <a:gd name="connsiteY26" fmla="*/ 226000 h 3449606"/>
              <a:gd name="connsiteX27" fmla="*/ 6684708 w 8561460"/>
              <a:gd name="connsiteY27" fmla="*/ 86255 h 3449606"/>
              <a:gd name="connsiteX28" fmla="*/ 6926598 w 8561460"/>
              <a:gd name="connsiteY28" fmla="*/ 231511 h 3449606"/>
              <a:gd name="connsiteX29" fmla="*/ 7279521 w 8561460"/>
              <a:gd name="connsiteY29" fmla="*/ 77524 h 3449606"/>
              <a:gd name="connsiteX30" fmla="*/ 7488958 w 8561460"/>
              <a:gd name="connsiteY30" fmla="*/ 210919 h 3449606"/>
              <a:gd name="connsiteX31" fmla="*/ 7802467 w 8561460"/>
              <a:gd name="connsiteY31" fmla="*/ 107256 h 3449606"/>
              <a:gd name="connsiteX32" fmla="*/ 8015214 w 8561460"/>
              <a:gd name="connsiteY32" fmla="*/ 241875 h 3449606"/>
              <a:gd name="connsiteX33" fmla="*/ 8250957 w 8561460"/>
              <a:gd name="connsiteY33" fmla="*/ 80744 h 3449606"/>
              <a:gd name="connsiteX34" fmla="*/ 8514051 w 8561460"/>
              <a:gd name="connsiteY34" fmla="*/ 143336 h 3449606"/>
              <a:gd name="connsiteX0" fmla="*/ 8432164 w 8473519"/>
              <a:gd name="connsiteY0" fmla="*/ 190155 h 3498811"/>
              <a:gd name="connsiteX1" fmla="*/ 8473083 w 8473519"/>
              <a:gd name="connsiteY1" fmla="*/ 3130628 h 3498811"/>
              <a:gd name="connsiteX2" fmla="*/ 599917 w 8473519"/>
              <a:gd name="connsiteY2" fmla="*/ 3131813 h 3498811"/>
              <a:gd name="connsiteX3" fmla="*/ 566829 w 8473519"/>
              <a:gd name="connsiteY3" fmla="*/ 190837 h 3498811"/>
              <a:gd name="connsiteX4" fmla="*/ 745423 w 8473519"/>
              <a:gd name="connsiteY4" fmla="*/ 278943 h 3498811"/>
              <a:gd name="connsiteX5" fmla="*/ 944632 w 8473519"/>
              <a:gd name="connsiteY5" fmla="*/ 196144 h 3498811"/>
              <a:gd name="connsiteX6" fmla="*/ 1278822 w 8473519"/>
              <a:gd name="connsiteY6" fmla="*/ 333712 h 3498811"/>
              <a:gd name="connsiteX7" fmla="*/ 1545523 w 8473519"/>
              <a:gd name="connsiteY7" fmla="*/ 183081 h 3498811"/>
              <a:gd name="connsiteX8" fmla="*/ 1843178 w 8473519"/>
              <a:gd name="connsiteY8" fmla="*/ 314662 h 3498811"/>
              <a:gd name="connsiteX9" fmla="*/ 2094163 w 8473519"/>
              <a:gd name="connsiteY9" fmla="*/ 156956 h 3498811"/>
              <a:gd name="connsiteX10" fmla="*/ 2371816 w 8473519"/>
              <a:gd name="connsiteY10" fmla="*/ 307518 h 3498811"/>
              <a:gd name="connsiteX11" fmla="*/ 2642803 w 8473519"/>
              <a:gd name="connsiteY11" fmla="*/ 143893 h 3498811"/>
              <a:gd name="connsiteX12" fmla="*/ 2938553 w 8473519"/>
              <a:gd name="connsiteY12" fmla="*/ 271799 h 3498811"/>
              <a:gd name="connsiteX13" fmla="*/ 3178380 w 8473519"/>
              <a:gd name="connsiteY13" fmla="*/ 130830 h 3498811"/>
              <a:gd name="connsiteX14" fmla="*/ 3457666 w 8473519"/>
              <a:gd name="connsiteY14" fmla="*/ 264655 h 3498811"/>
              <a:gd name="connsiteX15" fmla="*/ 3713957 w 8473519"/>
              <a:gd name="connsiteY15" fmla="*/ 130830 h 3498811"/>
              <a:gd name="connsiteX16" fmla="*/ 4007735 w 8473519"/>
              <a:gd name="connsiteY16" fmla="*/ 271799 h 3498811"/>
              <a:gd name="connsiteX17" fmla="*/ 4168387 w 8473519"/>
              <a:gd name="connsiteY17" fmla="*/ 201689 h 3498811"/>
              <a:gd name="connsiteX18" fmla="*/ 4301786 w 8473519"/>
              <a:gd name="connsiteY18" fmla="*/ 143893 h 3498811"/>
              <a:gd name="connsiteX19" fmla="*/ 4653053 w 8473519"/>
              <a:gd name="connsiteY19" fmla="*/ 302755 h 3498811"/>
              <a:gd name="connsiteX20" fmla="*/ 4964794 w 8473519"/>
              <a:gd name="connsiteY20" fmla="*/ 141512 h 3498811"/>
              <a:gd name="connsiteX21" fmla="*/ 5260001 w 8473519"/>
              <a:gd name="connsiteY21" fmla="*/ 291530 h 3498811"/>
              <a:gd name="connsiteX22" fmla="*/ 5515452 w 8473519"/>
              <a:gd name="connsiteY22" fmla="*/ 140355 h 3498811"/>
              <a:gd name="connsiteX23" fmla="*/ 5790498 w 8473519"/>
              <a:gd name="connsiteY23" fmla="*/ 253543 h 3498811"/>
              <a:gd name="connsiteX24" fmla="*/ 6046879 w 8473519"/>
              <a:gd name="connsiteY24" fmla="*/ 140830 h 3498811"/>
              <a:gd name="connsiteX25" fmla="*/ 6330248 w 8473519"/>
              <a:gd name="connsiteY25" fmla="*/ 269418 h 3498811"/>
              <a:gd name="connsiteX26" fmla="*/ 6596767 w 8473519"/>
              <a:gd name="connsiteY26" fmla="*/ 129673 h 3498811"/>
              <a:gd name="connsiteX27" fmla="*/ 6838657 w 8473519"/>
              <a:gd name="connsiteY27" fmla="*/ 274929 h 3498811"/>
              <a:gd name="connsiteX28" fmla="*/ 7191580 w 8473519"/>
              <a:gd name="connsiteY28" fmla="*/ 120942 h 3498811"/>
              <a:gd name="connsiteX29" fmla="*/ 7401017 w 8473519"/>
              <a:gd name="connsiteY29" fmla="*/ 254337 h 3498811"/>
              <a:gd name="connsiteX30" fmla="*/ 7714526 w 8473519"/>
              <a:gd name="connsiteY30" fmla="*/ 150674 h 3498811"/>
              <a:gd name="connsiteX31" fmla="*/ 7927273 w 8473519"/>
              <a:gd name="connsiteY31" fmla="*/ 285293 h 3498811"/>
              <a:gd name="connsiteX32" fmla="*/ 8163016 w 8473519"/>
              <a:gd name="connsiteY32" fmla="*/ 124162 h 3498811"/>
              <a:gd name="connsiteX33" fmla="*/ 8426110 w 8473519"/>
              <a:gd name="connsiteY33" fmla="*/ 186754 h 3498811"/>
              <a:gd name="connsiteX0" fmla="*/ 8428102 w 8469457"/>
              <a:gd name="connsiteY0" fmla="*/ 70996 h 3379652"/>
              <a:gd name="connsiteX1" fmla="*/ 8469021 w 8469457"/>
              <a:gd name="connsiteY1" fmla="*/ 3011469 h 3379652"/>
              <a:gd name="connsiteX2" fmla="*/ 595855 w 8469457"/>
              <a:gd name="connsiteY2" fmla="*/ 3012654 h 3379652"/>
              <a:gd name="connsiteX3" fmla="*/ 562767 w 8469457"/>
              <a:gd name="connsiteY3" fmla="*/ 71678 h 3379652"/>
              <a:gd name="connsiteX4" fmla="*/ 741361 w 8469457"/>
              <a:gd name="connsiteY4" fmla="*/ 159784 h 3379652"/>
              <a:gd name="connsiteX5" fmla="*/ 940570 w 8469457"/>
              <a:gd name="connsiteY5" fmla="*/ 76985 h 3379652"/>
              <a:gd name="connsiteX6" fmla="*/ 1274760 w 8469457"/>
              <a:gd name="connsiteY6" fmla="*/ 214553 h 3379652"/>
              <a:gd name="connsiteX7" fmla="*/ 1541461 w 8469457"/>
              <a:gd name="connsiteY7" fmla="*/ 63922 h 3379652"/>
              <a:gd name="connsiteX8" fmla="*/ 1839116 w 8469457"/>
              <a:gd name="connsiteY8" fmla="*/ 195503 h 3379652"/>
              <a:gd name="connsiteX9" fmla="*/ 2090101 w 8469457"/>
              <a:gd name="connsiteY9" fmla="*/ 37797 h 3379652"/>
              <a:gd name="connsiteX10" fmla="*/ 2367754 w 8469457"/>
              <a:gd name="connsiteY10" fmla="*/ 188359 h 3379652"/>
              <a:gd name="connsiteX11" fmla="*/ 2638741 w 8469457"/>
              <a:gd name="connsiteY11" fmla="*/ 24734 h 3379652"/>
              <a:gd name="connsiteX12" fmla="*/ 2934491 w 8469457"/>
              <a:gd name="connsiteY12" fmla="*/ 152640 h 3379652"/>
              <a:gd name="connsiteX13" fmla="*/ 3174318 w 8469457"/>
              <a:gd name="connsiteY13" fmla="*/ 11671 h 3379652"/>
              <a:gd name="connsiteX14" fmla="*/ 3453604 w 8469457"/>
              <a:gd name="connsiteY14" fmla="*/ 145496 h 3379652"/>
              <a:gd name="connsiteX15" fmla="*/ 3709895 w 8469457"/>
              <a:gd name="connsiteY15" fmla="*/ 11671 h 3379652"/>
              <a:gd name="connsiteX16" fmla="*/ 4003673 w 8469457"/>
              <a:gd name="connsiteY16" fmla="*/ 152640 h 3379652"/>
              <a:gd name="connsiteX17" fmla="*/ 4164325 w 8469457"/>
              <a:gd name="connsiteY17" fmla="*/ 82530 h 3379652"/>
              <a:gd name="connsiteX18" fmla="*/ 4297724 w 8469457"/>
              <a:gd name="connsiteY18" fmla="*/ 24734 h 3379652"/>
              <a:gd name="connsiteX19" fmla="*/ 4648991 w 8469457"/>
              <a:gd name="connsiteY19" fmla="*/ 183596 h 3379652"/>
              <a:gd name="connsiteX20" fmla="*/ 4960732 w 8469457"/>
              <a:gd name="connsiteY20" fmla="*/ 22353 h 3379652"/>
              <a:gd name="connsiteX21" fmla="*/ 5255939 w 8469457"/>
              <a:gd name="connsiteY21" fmla="*/ 172371 h 3379652"/>
              <a:gd name="connsiteX22" fmla="*/ 5511390 w 8469457"/>
              <a:gd name="connsiteY22" fmla="*/ 21196 h 3379652"/>
              <a:gd name="connsiteX23" fmla="*/ 5786436 w 8469457"/>
              <a:gd name="connsiteY23" fmla="*/ 134384 h 3379652"/>
              <a:gd name="connsiteX24" fmla="*/ 6042817 w 8469457"/>
              <a:gd name="connsiteY24" fmla="*/ 21671 h 3379652"/>
              <a:gd name="connsiteX25" fmla="*/ 6326186 w 8469457"/>
              <a:gd name="connsiteY25" fmla="*/ 150259 h 3379652"/>
              <a:gd name="connsiteX26" fmla="*/ 6592705 w 8469457"/>
              <a:gd name="connsiteY26" fmla="*/ 10514 h 3379652"/>
              <a:gd name="connsiteX27" fmla="*/ 6834595 w 8469457"/>
              <a:gd name="connsiteY27" fmla="*/ 155770 h 3379652"/>
              <a:gd name="connsiteX28" fmla="*/ 7187518 w 8469457"/>
              <a:gd name="connsiteY28" fmla="*/ 1783 h 3379652"/>
              <a:gd name="connsiteX29" fmla="*/ 7396955 w 8469457"/>
              <a:gd name="connsiteY29" fmla="*/ 135178 h 3379652"/>
              <a:gd name="connsiteX30" fmla="*/ 7710464 w 8469457"/>
              <a:gd name="connsiteY30" fmla="*/ 31515 h 3379652"/>
              <a:gd name="connsiteX31" fmla="*/ 7923211 w 8469457"/>
              <a:gd name="connsiteY31" fmla="*/ 166134 h 3379652"/>
              <a:gd name="connsiteX32" fmla="*/ 8158954 w 8469457"/>
              <a:gd name="connsiteY32" fmla="*/ 5003 h 3379652"/>
              <a:gd name="connsiteX33" fmla="*/ 8422048 w 8469457"/>
              <a:gd name="connsiteY33" fmla="*/ 67595 h 3379652"/>
              <a:gd name="connsiteX0" fmla="*/ 7866283 w 7907638"/>
              <a:gd name="connsiteY0" fmla="*/ 70996 h 3379652"/>
              <a:gd name="connsiteX1" fmla="*/ 7907202 w 7907638"/>
              <a:gd name="connsiteY1" fmla="*/ 3011469 h 3379652"/>
              <a:gd name="connsiteX2" fmla="*/ 34036 w 7907638"/>
              <a:gd name="connsiteY2" fmla="*/ 3012654 h 3379652"/>
              <a:gd name="connsiteX3" fmla="*/ 948 w 7907638"/>
              <a:gd name="connsiteY3" fmla="*/ 71678 h 3379652"/>
              <a:gd name="connsiteX4" fmla="*/ 179542 w 7907638"/>
              <a:gd name="connsiteY4" fmla="*/ 159784 h 3379652"/>
              <a:gd name="connsiteX5" fmla="*/ 378751 w 7907638"/>
              <a:gd name="connsiteY5" fmla="*/ 76985 h 3379652"/>
              <a:gd name="connsiteX6" fmla="*/ 712941 w 7907638"/>
              <a:gd name="connsiteY6" fmla="*/ 214553 h 3379652"/>
              <a:gd name="connsiteX7" fmla="*/ 979642 w 7907638"/>
              <a:gd name="connsiteY7" fmla="*/ 63922 h 3379652"/>
              <a:gd name="connsiteX8" fmla="*/ 1277297 w 7907638"/>
              <a:gd name="connsiteY8" fmla="*/ 195503 h 3379652"/>
              <a:gd name="connsiteX9" fmla="*/ 1528282 w 7907638"/>
              <a:gd name="connsiteY9" fmla="*/ 37797 h 3379652"/>
              <a:gd name="connsiteX10" fmla="*/ 1805935 w 7907638"/>
              <a:gd name="connsiteY10" fmla="*/ 188359 h 3379652"/>
              <a:gd name="connsiteX11" fmla="*/ 2076922 w 7907638"/>
              <a:gd name="connsiteY11" fmla="*/ 24734 h 3379652"/>
              <a:gd name="connsiteX12" fmla="*/ 2372672 w 7907638"/>
              <a:gd name="connsiteY12" fmla="*/ 152640 h 3379652"/>
              <a:gd name="connsiteX13" fmla="*/ 2612499 w 7907638"/>
              <a:gd name="connsiteY13" fmla="*/ 11671 h 3379652"/>
              <a:gd name="connsiteX14" fmla="*/ 2891785 w 7907638"/>
              <a:gd name="connsiteY14" fmla="*/ 145496 h 3379652"/>
              <a:gd name="connsiteX15" fmla="*/ 3148076 w 7907638"/>
              <a:gd name="connsiteY15" fmla="*/ 11671 h 3379652"/>
              <a:gd name="connsiteX16" fmla="*/ 3441854 w 7907638"/>
              <a:gd name="connsiteY16" fmla="*/ 152640 h 3379652"/>
              <a:gd name="connsiteX17" fmla="*/ 3602506 w 7907638"/>
              <a:gd name="connsiteY17" fmla="*/ 82530 h 3379652"/>
              <a:gd name="connsiteX18" fmla="*/ 3735905 w 7907638"/>
              <a:gd name="connsiteY18" fmla="*/ 24734 h 3379652"/>
              <a:gd name="connsiteX19" fmla="*/ 4087172 w 7907638"/>
              <a:gd name="connsiteY19" fmla="*/ 183596 h 3379652"/>
              <a:gd name="connsiteX20" fmla="*/ 4398913 w 7907638"/>
              <a:gd name="connsiteY20" fmla="*/ 22353 h 3379652"/>
              <a:gd name="connsiteX21" fmla="*/ 4694120 w 7907638"/>
              <a:gd name="connsiteY21" fmla="*/ 172371 h 3379652"/>
              <a:gd name="connsiteX22" fmla="*/ 4949571 w 7907638"/>
              <a:gd name="connsiteY22" fmla="*/ 21196 h 3379652"/>
              <a:gd name="connsiteX23" fmla="*/ 5224617 w 7907638"/>
              <a:gd name="connsiteY23" fmla="*/ 134384 h 3379652"/>
              <a:gd name="connsiteX24" fmla="*/ 5480998 w 7907638"/>
              <a:gd name="connsiteY24" fmla="*/ 21671 h 3379652"/>
              <a:gd name="connsiteX25" fmla="*/ 5764367 w 7907638"/>
              <a:gd name="connsiteY25" fmla="*/ 150259 h 3379652"/>
              <a:gd name="connsiteX26" fmla="*/ 6030886 w 7907638"/>
              <a:gd name="connsiteY26" fmla="*/ 10514 h 3379652"/>
              <a:gd name="connsiteX27" fmla="*/ 6272776 w 7907638"/>
              <a:gd name="connsiteY27" fmla="*/ 155770 h 3379652"/>
              <a:gd name="connsiteX28" fmla="*/ 6625699 w 7907638"/>
              <a:gd name="connsiteY28" fmla="*/ 1783 h 3379652"/>
              <a:gd name="connsiteX29" fmla="*/ 6835136 w 7907638"/>
              <a:gd name="connsiteY29" fmla="*/ 135178 h 3379652"/>
              <a:gd name="connsiteX30" fmla="*/ 7148645 w 7907638"/>
              <a:gd name="connsiteY30" fmla="*/ 31515 h 3379652"/>
              <a:gd name="connsiteX31" fmla="*/ 7361392 w 7907638"/>
              <a:gd name="connsiteY31" fmla="*/ 166134 h 3379652"/>
              <a:gd name="connsiteX32" fmla="*/ 7597135 w 7907638"/>
              <a:gd name="connsiteY32" fmla="*/ 5003 h 3379652"/>
              <a:gd name="connsiteX33" fmla="*/ 7860229 w 7907638"/>
              <a:gd name="connsiteY33" fmla="*/ 67595 h 3379652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33" fmla="*/ 7860229 w 7907638"/>
              <a:gd name="connsiteY33" fmla="*/ 67595 h 3238350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31" fmla="*/ 7597135 w 7907202"/>
              <a:gd name="connsiteY31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0" fmla="*/ 7907202 w 7907202"/>
              <a:gd name="connsiteY0" fmla="*/ 3009686 h 3236567"/>
              <a:gd name="connsiteX1" fmla="*/ 34036 w 7907202"/>
              <a:gd name="connsiteY1" fmla="*/ 3010871 h 3236567"/>
              <a:gd name="connsiteX2" fmla="*/ 948 w 7907202"/>
              <a:gd name="connsiteY2" fmla="*/ 69895 h 3236567"/>
              <a:gd name="connsiteX3" fmla="*/ 179542 w 7907202"/>
              <a:gd name="connsiteY3" fmla="*/ 158001 h 3236567"/>
              <a:gd name="connsiteX4" fmla="*/ 378751 w 7907202"/>
              <a:gd name="connsiteY4" fmla="*/ 75202 h 3236567"/>
              <a:gd name="connsiteX5" fmla="*/ 712941 w 7907202"/>
              <a:gd name="connsiteY5" fmla="*/ 212770 h 3236567"/>
              <a:gd name="connsiteX6" fmla="*/ 979642 w 7907202"/>
              <a:gd name="connsiteY6" fmla="*/ 62139 h 3236567"/>
              <a:gd name="connsiteX7" fmla="*/ 1277297 w 7907202"/>
              <a:gd name="connsiteY7" fmla="*/ 193720 h 3236567"/>
              <a:gd name="connsiteX8" fmla="*/ 1528282 w 7907202"/>
              <a:gd name="connsiteY8" fmla="*/ 36014 h 3236567"/>
              <a:gd name="connsiteX9" fmla="*/ 1805935 w 7907202"/>
              <a:gd name="connsiteY9" fmla="*/ 186576 h 3236567"/>
              <a:gd name="connsiteX10" fmla="*/ 2076922 w 7907202"/>
              <a:gd name="connsiteY10" fmla="*/ 22951 h 3236567"/>
              <a:gd name="connsiteX11" fmla="*/ 2372672 w 7907202"/>
              <a:gd name="connsiteY11" fmla="*/ 150857 h 3236567"/>
              <a:gd name="connsiteX12" fmla="*/ 2612499 w 7907202"/>
              <a:gd name="connsiteY12" fmla="*/ 9888 h 3236567"/>
              <a:gd name="connsiteX13" fmla="*/ 2891785 w 7907202"/>
              <a:gd name="connsiteY13" fmla="*/ 143713 h 3236567"/>
              <a:gd name="connsiteX14" fmla="*/ 3148076 w 7907202"/>
              <a:gd name="connsiteY14" fmla="*/ 9888 h 3236567"/>
              <a:gd name="connsiteX15" fmla="*/ 3441854 w 7907202"/>
              <a:gd name="connsiteY15" fmla="*/ 150857 h 3236567"/>
              <a:gd name="connsiteX16" fmla="*/ 3602506 w 7907202"/>
              <a:gd name="connsiteY16" fmla="*/ 80747 h 3236567"/>
              <a:gd name="connsiteX17" fmla="*/ 3735905 w 7907202"/>
              <a:gd name="connsiteY17" fmla="*/ 22951 h 3236567"/>
              <a:gd name="connsiteX18" fmla="*/ 4087172 w 7907202"/>
              <a:gd name="connsiteY18" fmla="*/ 181813 h 3236567"/>
              <a:gd name="connsiteX19" fmla="*/ 4398913 w 7907202"/>
              <a:gd name="connsiteY19" fmla="*/ 20570 h 3236567"/>
              <a:gd name="connsiteX20" fmla="*/ 4694120 w 7907202"/>
              <a:gd name="connsiteY20" fmla="*/ 170588 h 3236567"/>
              <a:gd name="connsiteX21" fmla="*/ 4949571 w 7907202"/>
              <a:gd name="connsiteY21" fmla="*/ 19413 h 3236567"/>
              <a:gd name="connsiteX22" fmla="*/ 5224617 w 7907202"/>
              <a:gd name="connsiteY22" fmla="*/ 132601 h 3236567"/>
              <a:gd name="connsiteX23" fmla="*/ 5480998 w 7907202"/>
              <a:gd name="connsiteY23" fmla="*/ 19888 h 3236567"/>
              <a:gd name="connsiteX24" fmla="*/ 5764367 w 7907202"/>
              <a:gd name="connsiteY24" fmla="*/ 148476 h 3236567"/>
              <a:gd name="connsiteX25" fmla="*/ 6030886 w 7907202"/>
              <a:gd name="connsiteY25" fmla="*/ 8731 h 3236567"/>
              <a:gd name="connsiteX26" fmla="*/ 6272776 w 7907202"/>
              <a:gd name="connsiteY26" fmla="*/ 153987 h 3236567"/>
              <a:gd name="connsiteX27" fmla="*/ 6625699 w 7907202"/>
              <a:gd name="connsiteY27" fmla="*/ 0 h 3236567"/>
              <a:gd name="connsiteX0" fmla="*/ 6133509 w 6625699"/>
              <a:gd name="connsiteY0" fmla="*/ 2954322 h 3197642"/>
              <a:gd name="connsiteX1" fmla="*/ 34036 w 6625699"/>
              <a:gd name="connsiteY1" fmla="*/ 3010871 h 3197642"/>
              <a:gd name="connsiteX2" fmla="*/ 948 w 6625699"/>
              <a:gd name="connsiteY2" fmla="*/ 69895 h 3197642"/>
              <a:gd name="connsiteX3" fmla="*/ 179542 w 6625699"/>
              <a:gd name="connsiteY3" fmla="*/ 158001 h 3197642"/>
              <a:gd name="connsiteX4" fmla="*/ 378751 w 6625699"/>
              <a:gd name="connsiteY4" fmla="*/ 75202 h 3197642"/>
              <a:gd name="connsiteX5" fmla="*/ 712941 w 6625699"/>
              <a:gd name="connsiteY5" fmla="*/ 212770 h 3197642"/>
              <a:gd name="connsiteX6" fmla="*/ 979642 w 6625699"/>
              <a:gd name="connsiteY6" fmla="*/ 62139 h 3197642"/>
              <a:gd name="connsiteX7" fmla="*/ 1277297 w 6625699"/>
              <a:gd name="connsiteY7" fmla="*/ 193720 h 3197642"/>
              <a:gd name="connsiteX8" fmla="*/ 1528282 w 6625699"/>
              <a:gd name="connsiteY8" fmla="*/ 36014 h 3197642"/>
              <a:gd name="connsiteX9" fmla="*/ 1805935 w 6625699"/>
              <a:gd name="connsiteY9" fmla="*/ 186576 h 3197642"/>
              <a:gd name="connsiteX10" fmla="*/ 2076922 w 6625699"/>
              <a:gd name="connsiteY10" fmla="*/ 22951 h 3197642"/>
              <a:gd name="connsiteX11" fmla="*/ 2372672 w 6625699"/>
              <a:gd name="connsiteY11" fmla="*/ 150857 h 3197642"/>
              <a:gd name="connsiteX12" fmla="*/ 2612499 w 6625699"/>
              <a:gd name="connsiteY12" fmla="*/ 9888 h 3197642"/>
              <a:gd name="connsiteX13" fmla="*/ 2891785 w 6625699"/>
              <a:gd name="connsiteY13" fmla="*/ 143713 h 3197642"/>
              <a:gd name="connsiteX14" fmla="*/ 3148076 w 6625699"/>
              <a:gd name="connsiteY14" fmla="*/ 9888 h 3197642"/>
              <a:gd name="connsiteX15" fmla="*/ 3441854 w 6625699"/>
              <a:gd name="connsiteY15" fmla="*/ 150857 h 3197642"/>
              <a:gd name="connsiteX16" fmla="*/ 3602506 w 6625699"/>
              <a:gd name="connsiteY16" fmla="*/ 80747 h 3197642"/>
              <a:gd name="connsiteX17" fmla="*/ 3735905 w 6625699"/>
              <a:gd name="connsiteY17" fmla="*/ 22951 h 3197642"/>
              <a:gd name="connsiteX18" fmla="*/ 4087172 w 6625699"/>
              <a:gd name="connsiteY18" fmla="*/ 181813 h 3197642"/>
              <a:gd name="connsiteX19" fmla="*/ 4398913 w 6625699"/>
              <a:gd name="connsiteY19" fmla="*/ 20570 h 3197642"/>
              <a:gd name="connsiteX20" fmla="*/ 4694120 w 6625699"/>
              <a:gd name="connsiteY20" fmla="*/ 170588 h 3197642"/>
              <a:gd name="connsiteX21" fmla="*/ 4949571 w 6625699"/>
              <a:gd name="connsiteY21" fmla="*/ 19413 h 3197642"/>
              <a:gd name="connsiteX22" fmla="*/ 5224617 w 6625699"/>
              <a:gd name="connsiteY22" fmla="*/ 132601 h 3197642"/>
              <a:gd name="connsiteX23" fmla="*/ 5480998 w 6625699"/>
              <a:gd name="connsiteY23" fmla="*/ 19888 h 3197642"/>
              <a:gd name="connsiteX24" fmla="*/ 5764367 w 6625699"/>
              <a:gd name="connsiteY24" fmla="*/ 148476 h 3197642"/>
              <a:gd name="connsiteX25" fmla="*/ 6030886 w 6625699"/>
              <a:gd name="connsiteY25" fmla="*/ 8731 h 3197642"/>
              <a:gd name="connsiteX26" fmla="*/ 6272776 w 6625699"/>
              <a:gd name="connsiteY26" fmla="*/ 153987 h 3197642"/>
              <a:gd name="connsiteX27" fmla="*/ 6625699 w 6625699"/>
              <a:gd name="connsiteY27" fmla="*/ 0 h 3197642"/>
              <a:gd name="connsiteX0" fmla="*/ 6133509 w 6272776"/>
              <a:gd name="connsiteY0" fmla="*/ 2949018 h 3192338"/>
              <a:gd name="connsiteX1" fmla="*/ 34036 w 6272776"/>
              <a:gd name="connsiteY1" fmla="*/ 3005567 h 3192338"/>
              <a:gd name="connsiteX2" fmla="*/ 948 w 6272776"/>
              <a:gd name="connsiteY2" fmla="*/ 64591 h 3192338"/>
              <a:gd name="connsiteX3" fmla="*/ 179542 w 6272776"/>
              <a:gd name="connsiteY3" fmla="*/ 152697 h 3192338"/>
              <a:gd name="connsiteX4" fmla="*/ 378751 w 6272776"/>
              <a:gd name="connsiteY4" fmla="*/ 69898 h 3192338"/>
              <a:gd name="connsiteX5" fmla="*/ 712941 w 6272776"/>
              <a:gd name="connsiteY5" fmla="*/ 207466 h 3192338"/>
              <a:gd name="connsiteX6" fmla="*/ 979642 w 6272776"/>
              <a:gd name="connsiteY6" fmla="*/ 56835 h 3192338"/>
              <a:gd name="connsiteX7" fmla="*/ 1277297 w 6272776"/>
              <a:gd name="connsiteY7" fmla="*/ 188416 h 3192338"/>
              <a:gd name="connsiteX8" fmla="*/ 1528282 w 6272776"/>
              <a:gd name="connsiteY8" fmla="*/ 30710 h 3192338"/>
              <a:gd name="connsiteX9" fmla="*/ 1805935 w 6272776"/>
              <a:gd name="connsiteY9" fmla="*/ 181272 h 3192338"/>
              <a:gd name="connsiteX10" fmla="*/ 2076922 w 6272776"/>
              <a:gd name="connsiteY10" fmla="*/ 17647 h 3192338"/>
              <a:gd name="connsiteX11" fmla="*/ 2372672 w 6272776"/>
              <a:gd name="connsiteY11" fmla="*/ 145553 h 3192338"/>
              <a:gd name="connsiteX12" fmla="*/ 2612499 w 6272776"/>
              <a:gd name="connsiteY12" fmla="*/ 4584 h 3192338"/>
              <a:gd name="connsiteX13" fmla="*/ 2891785 w 6272776"/>
              <a:gd name="connsiteY13" fmla="*/ 138409 h 3192338"/>
              <a:gd name="connsiteX14" fmla="*/ 3148076 w 6272776"/>
              <a:gd name="connsiteY14" fmla="*/ 4584 h 3192338"/>
              <a:gd name="connsiteX15" fmla="*/ 3441854 w 6272776"/>
              <a:gd name="connsiteY15" fmla="*/ 145553 h 3192338"/>
              <a:gd name="connsiteX16" fmla="*/ 3602506 w 6272776"/>
              <a:gd name="connsiteY16" fmla="*/ 75443 h 3192338"/>
              <a:gd name="connsiteX17" fmla="*/ 3735905 w 6272776"/>
              <a:gd name="connsiteY17" fmla="*/ 17647 h 3192338"/>
              <a:gd name="connsiteX18" fmla="*/ 4087172 w 6272776"/>
              <a:gd name="connsiteY18" fmla="*/ 176509 h 3192338"/>
              <a:gd name="connsiteX19" fmla="*/ 4398913 w 6272776"/>
              <a:gd name="connsiteY19" fmla="*/ 15266 h 3192338"/>
              <a:gd name="connsiteX20" fmla="*/ 4694120 w 6272776"/>
              <a:gd name="connsiteY20" fmla="*/ 165284 h 3192338"/>
              <a:gd name="connsiteX21" fmla="*/ 4949571 w 6272776"/>
              <a:gd name="connsiteY21" fmla="*/ 14109 h 3192338"/>
              <a:gd name="connsiteX22" fmla="*/ 5224617 w 6272776"/>
              <a:gd name="connsiteY22" fmla="*/ 127297 h 3192338"/>
              <a:gd name="connsiteX23" fmla="*/ 5480998 w 6272776"/>
              <a:gd name="connsiteY23" fmla="*/ 14584 h 3192338"/>
              <a:gd name="connsiteX24" fmla="*/ 5764367 w 6272776"/>
              <a:gd name="connsiteY24" fmla="*/ 143172 h 3192338"/>
              <a:gd name="connsiteX25" fmla="*/ 6030886 w 6272776"/>
              <a:gd name="connsiteY25" fmla="*/ 3427 h 3192338"/>
              <a:gd name="connsiteX26" fmla="*/ 6272776 w 6272776"/>
              <a:gd name="connsiteY26" fmla="*/ 148683 h 3192338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19303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5694 w 6309496"/>
              <a:gd name="connsiteY12" fmla="*/ 189729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9496" h="3380136">
                <a:moveTo>
                  <a:pt x="6170229" y="3085221"/>
                </a:moveTo>
                <a:cubicBezTo>
                  <a:pt x="4864855" y="3575497"/>
                  <a:pt x="34355" y="3315215"/>
                  <a:pt x="4004" y="3277388"/>
                </a:cubicBezTo>
                <a:cubicBezTo>
                  <a:pt x="-6154" y="1915442"/>
                  <a:pt x="2292" y="698875"/>
                  <a:pt x="37668" y="200794"/>
                </a:cubicBezTo>
                <a:cubicBezTo>
                  <a:pt x="73044" y="-297287"/>
                  <a:pt x="153295" y="288016"/>
                  <a:pt x="216262" y="288900"/>
                </a:cubicBezTo>
                <a:cubicBezTo>
                  <a:pt x="279229" y="289784"/>
                  <a:pt x="321809" y="180701"/>
                  <a:pt x="415471" y="206101"/>
                </a:cubicBezTo>
                <a:cubicBezTo>
                  <a:pt x="515755" y="202744"/>
                  <a:pt x="649377" y="347026"/>
                  <a:pt x="749661" y="343669"/>
                </a:cubicBezTo>
                <a:lnTo>
                  <a:pt x="1016362" y="255328"/>
                </a:lnTo>
                <a:cubicBezTo>
                  <a:pt x="1109230" y="249182"/>
                  <a:pt x="1221149" y="330765"/>
                  <a:pt x="1314017" y="324619"/>
                </a:cubicBezTo>
                <a:lnTo>
                  <a:pt x="1543852" y="233652"/>
                </a:lnTo>
                <a:cubicBezTo>
                  <a:pt x="1630847" y="232246"/>
                  <a:pt x="1755660" y="318881"/>
                  <a:pt x="1842655" y="317475"/>
                </a:cubicBezTo>
                <a:cubicBezTo>
                  <a:pt x="1932984" y="262933"/>
                  <a:pt x="2005100" y="261805"/>
                  <a:pt x="2113642" y="229488"/>
                </a:cubicBezTo>
                <a:cubicBezTo>
                  <a:pt x="2205082" y="228467"/>
                  <a:pt x="2317952" y="282777"/>
                  <a:pt x="2409392" y="281756"/>
                </a:cubicBezTo>
                <a:cubicBezTo>
                  <a:pt x="2489334" y="234766"/>
                  <a:pt x="2544503" y="220844"/>
                  <a:pt x="2645694" y="189729"/>
                </a:cubicBezTo>
                <a:cubicBezTo>
                  <a:pt x="2730058" y="189094"/>
                  <a:pt x="2844141" y="275247"/>
                  <a:pt x="2928505" y="274612"/>
                </a:cubicBezTo>
                <a:cubicBezTo>
                  <a:pt x="3013935" y="230004"/>
                  <a:pt x="3087224" y="156820"/>
                  <a:pt x="3184796" y="140787"/>
                </a:cubicBezTo>
                <a:cubicBezTo>
                  <a:pt x="3284309" y="141739"/>
                  <a:pt x="3379061" y="280804"/>
                  <a:pt x="3478574" y="281756"/>
                </a:cubicBezTo>
                <a:cubicBezTo>
                  <a:pt x="3539208" y="256269"/>
                  <a:pt x="3578592" y="237133"/>
                  <a:pt x="3639226" y="211646"/>
                </a:cubicBezTo>
                <a:cubicBezTo>
                  <a:pt x="3683692" y="192381"/>
                  <a:pt x="3703874" y="154065"/>
                  <a:pt x="3772625" y="153850"/>
                </a:cubicBezTo>
                <a:cubicBezTo>
                  <a:pt x="3869870" y="153623"/>
                  <a:pt x="4026647" y="312939"/>
                  <a:pt x="4123892" y="312712"/>
                </a:cubicBezTo>
                <a:cubicBezTo>
                  <a:pt x="4227806" y="258964"/>
                  <a:pt x="4360294" y="173467"/>
                  <a:pt x="4435633" y="151469"/>
                </a:cubicBezTo>
                <a:cubicBezTo>
                  <a:pt x="4553085" y="147500"/>
                  <a:pt x="4587988" y="251481"/>
                  <a:pt x="4730840" y="301487"/>
                </a:cubicBezTo>
                <a:lnTo>
                  <a:pt x="4986291" y="150312"/>
                </a:lnTo>
                <a:cubicBezTo>
                  <a:pt x="5080528" y="135514"/>
                  <a:pt x="5151070" y="241196"/>
                  <a:pt x="5261337" y="263500"/>
                </a:cubicBezTo>
                <a:cubicBezTo>
                  <a:pt x="5371604" y="285804"/>
                  <a:pt x="5430935" y="173012"/>
                  <a:pt x="5517718" y="150787"/>
                </a:cubicBezTo>
                <a:cubicBezTo>
                  <a:pt x="5604501" y="128562"/>
                  <a:pt x="5722536" y="284013"/>
                  <a:pt x="5801087" y="279375"/>
                </a:cubicBezTo>
                <a:cubicBezTo>
                  <a:pt x="5879638" y="274737"/>
                  <a:pt x="5966467" y="110666"/>
                  <a:pt x="6067606" y="139630"/>
                </a:cubicBezTo>
                <a:cubicBezTo>
                  <a:pt x="6222319" y="166617"/>
                  <a:pt x="6195264" y="293617"/>
                  <a:pt x="6309496" y="284886"/>
                </a:cubicBezTo>
              </a:path>
            </a:pathLst>
          </a:custGeom>
          <a:solidFill>
            <a:srgbClr val="00B0F0">
              <a:alpha val="7000"/>
            </a:srgbClr>
          </a:solidFill>
          <a:ln w="9525" cap="flat" cmpd="sng" algn="ctr">
            <a:solidFill>
              <a:schemeClr val="accent1">
                <a:lumMod val="40000"/>
                <a:lumOff val="60000"/>
                <a:alpha val="63000"/>
              </a:schemeClr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ыба4">
            <a:extLst>
              <a:ext uri="{FF2B5EF4-FFF2-40B4-BE49-F238E27FC236}">
                <a16:creationId xmlns:a16="http://schemas.microsoft.com/office/drawing/2014/main" xmlns="" id="{AF2E6B92-13C9-4C07-9C4E-F59C63C83F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0" t="9640" r="3449" b="21815"/>
          <a:stretch/>
        </p:blipFill>
        <p:spPr>
          <a:xfrm flipH="1">
            <a:off x="-1932398" y="5731178"/>
            <a:ext cx="1114636" cy="685335"/>
          </a:xfrm>
          <a:prstGeom prst="rect">
            <a:avLst/>
          </a:prstGeom>
        </p:spPr>
      </p:pic>
      <p:sp>
        <p:nvSpPr>
          <p:cNvPr id="4" name="waves1">
            <a:extLst>
              <a:ext uri="{FF2B5EF4-FFF2-40B4-BE49-F238E27FC236}">
                <a16:creationId xmlns:a16="http://schemas.microsoft.com/office/drawing/2014/main" xmlns="" id="{C816C8DC-F96B-4F00-8391-C2D8FD460F17}"/>
              </a:ext>
            </a:extLst>
          </p:cNvPr>
          <p:cNvSpPr/>
          <p:nvPr/>
        </p:nvSpPr>
        <p:spPr>
          <a:xfrm>
            <a:off x="-312398" y="5016654"/>
            <a:ext cx="9883098" cy="2029232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230031"/>
              <a:gd name="connsiteX1" fmla="*/ 9224963 w 9225399"/>
              <a:gd name="connsiteY1" fmla="*/ 3011469 h 3230031"/>
              <a:gd name="connsiteX2" fmla="*/ 1351797 w 9225399"/>
              <a:gd name="connsiteY2" fmla="*/ 3012654 h 3230031"/>
              <a:gd name="connsiteX3" fmla="*/ 0 w 9225399"/>
              <a:gd name="connsiteY3" fmla="*/ 3001944 h 3230031"/>
              <a:gd name="connsiteX4" fmla="*/ 33337 w 9225399"/>
              <a:gd name="connsiteY4" fmla="*/ 58719 h 3230031"/>
              <a:gd name="connsiteX5" fmla="*/ 175708 w 9225399"/>
              <a:gd name="connsiteY5" fmla="*/ 131211 h 3230031"/>
              <a:gd name="connsiteX6" fmla="*/ 377163 w 9225399"/>
              <a:gd name="connsiteY6" fmla="*/ 63922 h 3230031"/>
              <a:gd name="connsiteX7" fmla="*/ 625765 w 9225399"/>
              <a:gd name="connsiteY7" fmla="*/ 164547 h 3230031"/>
              <a:gd name="connsiteX8" fmla="*/ 858039 w 9225399"/>
              <a:gd name="connsiteY8" fmla="*/ 69840 h 3230031"/>
              <a:gd name="connsiteX9" fmla="*/ 1063915 w 9225399"/>
              <a:gd name="connsiteY9" fmla="*/ 164548 h 3230031"/>
              <a:gd name="connsiteX10" fmla="*/ 1318709 w 9225399"/>
              <a:gd name="connsiteY10" fmla="*/ 71678 h 3230031"/>
              <a:gd name="connsiteX11" fmla="*/ 1497303 w 9225399"/>
              <a:gd name="connsiteY11" fmla="*/ 159784 h 3230031"/>
              <a:gd name="connsiteX12" fmla="*/ 1696512 w 9225399"/>
              <a:gd name="connsiteY12" fmla="*/ 76985 h 3230031"/>
              <a:gd name="connsiteX13" fmla="*/ 2030702 w 9225399"/>
              <a:gd name="connsiteY13" fmla="*/ 214553 h 3230031"/>
              <a:gd name="connsiteX14" fmla="*/ 2297403 w 9225399"/>
              <a:gd name="connsiteY14" fmla="*/ 63922 h 3230031"/>
              <a:gd name="connsiteX15" fmla="*/ 2595058 w 9225399"/>
              <a:gd name="connsiteY15" fmla="*/ 195503 h 3230031"/>
              <a:gd name="connsiteX16" fmla="*/ 2846043 w 9225399"/>
              <a:gd name="connsiteY16" fmla="*/ 37797 h 3230031"/>
              <a:gd name="connsiteX17" fmla="*/ 3123696 w 9225399"/>
              <a:gd name="connsiteY17" fmla="*/ 188359 h 3230031"/>
              <a:gd name="connsiteX18" fmla="*/ 3394683 w 9225399"/>
              <a:gd name="connsiteY18" fmla="*/ 24734 h 3230031"/>
              <a:gd name="connsiteX19" fmla="*/ 3690433 w 9225399"/>
              <a:gd name="connsiteY19" fmla="*/ 152640 h 3230031"/>
              <a:gd name="connsiteX20" fmla="*/ 3930260 w 9225399"/>
              <a:gd name="connsiteY20" fmla="*/ 11671 h 3230031"/>
              <a:gd name="connsiteX21" fmla="*/ 4209546 w 9225399"/>
              <a:gd name="connsiteY21" fmla="*/ 145496 h 3230031"/>
              <a:gd name="connsiteX22" fmla="*/ 4465837 w 9225399"/>
              <a:gd name="connsiteY22" fmla="*/ 11671 h 3230031"/>
              <a:gd name="connsiteX23" fmla="*/ 4759615 w 9225399"/>
              <a:gd name="connsiteY23" fmla="*/ 152640 h 3230031"/>
              <a:gd name="connsiteX24" fmla="*/ 4920267 w 9225399"/>
              <a:gd name="connsiteY24" fmla="*/ 82530 h 3230031"/>
              <a:gd name="connsiteX25" fmla="*/ 5053666 w 9225399"/>
              <a:gd name="connsiteY25" fmla="*/ 24734 h 3230031"/>
              <a:gd name="connsiteX26" fmla="*/ 5404933 w 9225399"/>
              <a:gd name="connsiteY26" fmla="*/ 183596 h 3230031"/>
              <a:gd name="connsiteX27" fmla="*/ 5716674 w 9225399"/>
              <a:gd name="connsiteY27" fmla="*/ 22353 h 3230031"/>
              <a:gd name="connsiteX28" fmla="*/ 6011881 w 9225399"/>
              <a:gd name="connsiteY28" fmla="*/ 172371 h 3230031"/>
              <a:gd name="connsiteX29" fmla="*/ 6267332 w 9225399"/>
              <a:gd name="connsiteY29" fmla="*/ 21196 h 3230031"/>
              <a:gd name="connsiteX30" fmla="*/ 6542378 w 9225399"/>
              <a:gd name="connsiteY30" fmla="*/ 134384 h 3230031"/>
              <a:gd name="connsiteX31" fmla="*/ 6798759 w 9225399"/>
              <a:gd name="connsiteY31" fmla="*/ 21671 h 3230031"/>
              <a:gd name="connsiteX32" fmla="*/ 7082128 w 9225399"/>
              <a:gd name="connsiteY32" fmla="*/ 150259 h 3230031"/>
              <a:gd name="connsiteX33" fmla="*/ 7348647 w 9225399"/>
              <a:gd name="connsiteY33" fmla="*/ 10514 h 3230031"/>
              <a:gd name="connsiteX34" fmla="*/ 7590537 w 9225399"/>
              <a:gd name="connsiteY34" fmla="*/ 155770 h 3230031"/>
              <a:gd name="connsiteX35" fmla="*/ 7943460 w 9225399"/>
              <a:gd name="connsiteY35" fmla="*/ 1783 h 3230031"/>
              <a:gd name="connsiteX36" fmla="*/ 8152897 w 9225399"/>
              <a:gd name="connsiteY36" fmla="*/ 135178 h 3230031"/>
              <a:gd name="connsiteX37" fmla="*/ 8466406 w 9225399"/>
              <a:gd name="connsiteY37" fmla="*/ 31515 h 3230031"/>
              <a:gd name="connsiteX38" fmla="*/ 8679153 w 9225399"/>
              <a:gd name="connsiteY38" fmla="*/ 166134 h 3230031"/>
              <a:gd name="connsiteX39" fmla="*/ 8914896 w 9225399"/>
              <a:gd name="connsiteY39" fmla="*/ 5003 h 3230031"/>
              <a:gd name="connsiteX40" fmla="*/ 9177990 w 9225399"/>
              <a:gd name="connsiteY40" fmla="*/ 67595 h 3230031"/>
              <a:gd name="connsiteX0" fmla="*/ 9219217 w 9260572"/>
              <a:gd name="connsiteY0" fmla="*/ 208585 h 3518052"/>
              <a:gd name="connsiteX1" fmla="*/ 9260136 w 9260572"/>
              <a:gd name="connsiteY1" fmla="*/ 3149058 h 3518052"/>
              <a:gd name="connsiteX2" fmla="*/ 1386970 w 9260572"/>
              <a:gd name="connsiteY2" fmla="*/ 3150243 h 3518052"/>
              <a:gd name="connsiteX3" fmla="*/ 68510 w 9260572"/>
              <a:gd name="connsiteY3" fmla="*/ 196308 h 3518052"/>
              <a:gd name="connsiteX4" fmla="*/ 210881 w 9260572"/>
              <a:gd name="connsiteY4" fmla="*/ 268800 h 3518052"/>
              <a:gd name="connsiteX5" fmla="*/ 412336 w 9260572"/>
              <a:gd name="connsiteY5" fmla="*/ 201511 h 3518052"/>
              <a:gd name="connsiteX6" fmla="*/ 660938 w 9260572"/>
              <a:gd name="connsiteY6" fmla="*/ 302136 h 3518052"/>
              <a:gd name="connsiteX7" fmla="*/ 893212 w 9260572"/>
              <a:gd name="connsiteY7" fmla="*/ 207429 h 3518052"/>
              <a:gd name="connsiteX8" fmla="*/ 1099088 w 9260572"/>
              <a:gd name="connsiteY8" fmla="*/ 302137 h 3518052"/>
              <a:gd name="connsiteX9" fmla="*/ 1353882 w 9260572"/>
              <a:gd name="connsiteY9" fmla="*/ 209267 h 3518052"/>
              <a:gd name="connsiteX10" fmla="*/ 1532476 w 9260572"/>
              <a:gd name="connsiteY10" fmla="*/ 297373 h 3518052"/>
              <a:gd name="connsiteX11" fmla="*/ 1731685 w 9260572"/>
              <a:gd name="connsiteY11" fmla="*/ 214574 h 3518052"/>
              <a:gd name="connsiteX12" fmla="*/ 2065875 w 9260572"/>
              <a:gd name="connsiteY12" fmla="*/ 352142 h 3518052"/>
              <a:gd name="connsiteX13" fmla="*/ 2332576 w 9260572"/>
              <a:gd name="connsiteY13" fmla="*/ 201511 h 3518052"/>
              <a:gd name="connsiteX14" fmla="*/ 2630231 w 9260572"/>
              <a:gd name="connsiteY14" fmla="*/ 333092 h 3518052"/>
              <a:gd name="connsiteX15" fmla="*/ 2881216 w 9260572"/>
              <a:gd name="connsiteY15" fmla="*/ 175386 h 3518052"/>
              <a:gd name="connsiteX16" fmla="*/ 3158869 w 9260572"/>
              <a:gd name="connsiteY16" fmla="*/ 325948 h 3518052"/>
              <a:gd name="connsiteX17" fmla="*/ 3429856 w 9260572"/>
              <a:gd name="connsiteY17" fmla="*/ 162323 h 3518052"/>
              <a:gd name="connsiteX18" fmla="*/ 3725606 w 9260572"/>
              <a:gd name="connsiteY18" fmla="*/ 290229 h 3518052"/>
              <a:gd name="connsiteX19" fmla="*/ 3965433 w 9260572"/>
              <a:gd name="connsiteY19" fmla="*/ 149260 h 3518052"/>
              <a:gd name="connsiteX20" fmla="*/ 4244719 w 9260572"/>
              <a:gd name="connsiteY20" fmla="*/ 283085 h 3518052"/>
              <a:gd name="connsiteX21" fmla="*/ 4501010 w 9260572"/>
              <a:gd name="connsiteY21" fmla="*/ 149260 h 3518052"/>
              <a:gd name="connsiteX22" fmla="*/ 4794788 w 9260572"/>
              <a:gd name="connsiteY22" fmla="*/ 290229 h 3518052"/>
              <a:gd name="connsiteX23" fmla="*/ 4955440 w 9260572"/>
              <a:gd name="connsiteY23" fmla="*/ 220119 h 3518052"/>
              <a:gd name="connsiteX24" fmla="*/ 5088839 w 9260572"/>
              <a:gd name="connsiteY24" fmla="*/ 162323 h 3518052"/>
              <a:gd name="connsiteX25" fmla="*/ 5440106 w 9260572"/>
              <a:gd name="connsiteY25" fmla="*/ 321185 h 3518052"/>
              <a:gd name="connsiteX26" fmla="*/ 5751847 w 9260572"/>
              <a:gd name="connsiteY26" fmla="*/ 159942 h 3518052"/>
              <a:gd name="connsiteX27" fmla="*/ 6047054 w 9260572"/>
              <a:gd name="connsiteY27" fmla="*/ 309960 h 3518052"/>
              <a:gd name="connsiteX28" fmla="*/ 6302505 w 9260572"/>
              <a:gd name="connsiteY28" fmla="*/ 158785 h 3518052"/>
              <a:gd name="connsiteX29" fmla="*/ 6577551 w 9260572"/>
              <a:gd name="connsiteY29" fmla="*/ 271973 h 3518052"/>
              <a:gd name="connsiteX30" fmla="*/ 6833932 w 9260572"/>
              <a:gd name="connsiteY30" fmla="*/ 159260 h 3518052"/>
              <a:gd name="connsiteX31" fmla="*/ 7117301 w 9260572"/>
              <a:gd name="connsiteY31" fmla="*/ 287848 h 3518052"/>
              <a:gd name="connsiteX32" fmla="*/ 7383820 w 9260572"/>
              <a:gd name="connsiteY32" fmla="*/ 148103 h 3518052"/>
              <a:gd name="connsiteX33" fmla="*/ 7625710 w 9260572"/>
              <a:gd name="connsiteY33" fmla="*/ 293359 h 3518052"/>
              <a:gd name="connsiteX34" fmla="*/ 7978633 w 9260572"/>
              <a:gd name="connsiteY34" fmla="*/ 139372 h 3518052"/>
              <a:gd name="connsiteX35" fmla="*/ 8188070 w 9260572"/>
              <a:gd name="connsiteY35" fmla="*/ 272767 h 3518052"/>
              <a:gd name="connsiteX36" fmla="*/ 8501579 w 9260572"/>
              <a:gd name="connsiteY36" fmla="*/ 169104 h 3518052"/>
              <a:gd name="connsiteX37" fmla="*/ 8714326 w 9260572"/>
              <a:gd name="connsiteY37" fmla="*/ 303723 h 3518052"/>
              <a:gd name="connsiteX38" fmla="*/ 8950069 w 9260572"/>
              <a:gd name="connsiteY38" fmla="*/ 142592 h 3518052"/>
              <a:gd name="connsiteX39" fmla="*/ 9213163 w 9260572"/>
              <a:gd name="connsiteY39" fmla="*/ 205184 h 3518052"/>
              <a:gd name="connsiteX0" fmla="*/ 9057350 w 9098705"/>
              <a:gd name="connsiteY0" fmla="*/ 174415 h 3479356"/>
              <a:gd name="connsiteX1" fmla="*/ 9098269 w 9098705"/>
              <a:gd name="connsiteY1" fmla="*/ 3114888 h 3479356"/>
              <a:gd name="connsiteX2" fmla="*/ 1225103 w 9098705"/>
              <a:gd name="connsiteY2" fmla="*/ 3116073 h 3479356"/>
              <a:gd name="connsiteX3" fmla="*/ 49014 w 9098705"/>
              <a:gd name="connsiteY3" fmla="*/ 234630 h 3479356"/>
              <a:gd name="connsiteX4" fmla="*/ 250469 w 9098705"/>
              <a:gd name="connsiteY4" fmla="*/ 167341 h 3479356"/>
              <a:gd name="connsiteX5" fmla="*/ 499071 w 9098705"/>
              <a:gd name="connsiteY5" fmla="*/ 267966 h 3479356"/>
              <a:gd name="connsiteX6" fmla="*/ 731345 w 9098705"/>
              <a:gd name="connsiteY6" fmla="*/ 173259 h 3479356"/>
              <a:gd name="connsiteX7" fmla="*/ 937221 w 9098705"/>
              <a:gd name="connsiteY7" fmla="*/ 267967 h 3479356"/>
              <a:gd name="connsiteX8" fmla="*/ 1192015 w 9098705"/>
              <a:gd name="connsiteY8" fmla="*/ 175097 h 3479356"/>
              <a:gd name="connsiteX9" fmla="*/ 1370609 w 9098705"/>
              <a:gd name="connsiteY9" fmla="*/ 263203 h 3479356"/>
              <a:gd name="connsiteX10" fmla="*/ 1569818 w 9098705"/>
              <a:gd name="connsiteY10" fmla="*/ 180404 h 3479356"/>
              <a:gd name="connsiteX11" fmla="*/ 1904008 w 9098705"/>
              <a:gd name="connsiteY11" fmla="*/ 317972 h 3479356"/>
              <a:gd name="connsiteX12" fmla="*/ 2170709 w 9098705"/>
              <a:gd name="connsiteY12" fmla="*/ 167341 h 3479356"/>
              <a:gd name="connsiteX13" fmla="*/ 2468364 w 9098705"/>
              <a:gd name="connsiteY13" fmla="*/ 298922 h 3479356"/>
              <a:gd name="connsiteX14" fmla="*/ 2719349 w 9098705"/>
              <a:gd name="connsiteY14" fmla="*/ 141216 h 3479356"/>
              <a:gd name="connsiteX15" fmla="*/ 2997002 w 9098705"/>
              <a:gd name="connsiteY15" fmla="*/ 291778 h 3479356"/>
              <a:gd name="connsiteX16" fmla="*/ 3267989 w 9098705"/>
              <a:gd name="connsiteY16" fmla="*/ 128153 h 3479356"/>
              <a:gd name="connsiteX17" fmla="*/ 3563739 w 9098705"/>
              <a:gd name="connsiteY17" fmla="*/ 256059 h 3479356"/>
              <a:gd name="connsiteX18" fmla="*/ 3803566 w 9098705"/>
              <a:gd name="connsiteY18" fmla="*/ 115090 h 3479356"/>
              <a:gd name="connsiteX19" fmla="*/ 4082852 w 9098705"/>
              <a:gd name="connsiteY19" fmla="*/ 248915 h 3479356"/>
              <a:gd name="connsiteX20" fmla="*/ 4339143 w 9098705"/>
              <a:gd name="connsiteY20" fmla="*/ 115090 h 3479356"/>
              <a:gd name="connsiteX21" fmla="*/ 4632921 w 9098705"/>
              <a:gd name="connsiteY21" fmla="*/ 256059 h 3479356"/>
              <a:gd name="connsiteX22" fmla="*/ 4793573 w 9098705"/>
              <a:gd name="connsiteY22" fmla="*/ 185949 h 3479356"/>
              <a:gd name="connsiteX23" fmla="*/ 4926972 w 9098705"/>
              <a:gd name="connsiteY23" fmla="*/ 128153 h 3479356"/>
              <a:gd name="connsiteX24" fmla="*/ 5278239 w 9098705"/>
              <a:gd name="connsiteY24" fmla="*/ 287015 h 3479356"/>
              <a:gd name="connsiteX25" fmla="*/ 5589980 w 9098705"/>
              <a:gd name="connsiteY25" fmla="*/ 125772 h 3479356"/>
              <a:gd name="connsiteX26" fmla="*/ 5885187 w 9098705"/>
              <a:gd name="connsiteY26" fmla="*/ 275790 h 3479356"/>
              <a:gd name="connsiteX27" fmla="*/ 6140638 w 9098705"/>
              <a:gd name="connsiteY27" fmla="*/ 124615 h 3479356"/>
              <a:gd name="connsiteX28" fmla="*/ 6415684 w 9098705"/>
              <a:gd name="connsiteY28" fmla="*/ 237803 h 3479356"/>
              <a:gd name="connsiteX29" fmla="*/ 6672065 w 9098705"/>
              <a:gd name="connsiteY29" fmla="*/ 125090 h 3479356"/>
              <a:gd name="connsiteX30" fmla="*/ 6955434 w 9098705"/>
              <a:gd name="connsiteY30" fmla="*/ 253678 h 3479356"/>
              <a:gd name="connsiteX31" fmla="*/ 7221953 w 9098705"/>
              <a:gd name="connsiteY31" fmla="*/ 113933 h 3479356"/>
              <a:gd name="connsiteX32" fmla="*/ 7463843 w 9098705"/>
              <a:gd name="connsiteY32" fmla="*/ 259189 h 3479356"/>
              <a:gd name="connsiteX33" fmla="*/ 7816766 w 9098705"/>
              <a:gd name="connsiteY33" fmla="*/ 105202 h 3479356"/>
              <a:gd name="connsiteX34" fmla="*/ 8026203 w 9098705"/>
              <a:gd name="connsiteY34" fmla="*/ 238597 h 3479356"/>
              <a:gd name="connsiteX35" fmla="*/ 8339712 w 9098705"/>
              <a:gd name="connsiteY35" fmla="*/ 134934 h 3479356"/>
              <a:gd name="connsiteX36" fmla="*/ 8552459 w 9098705"/>
              <a:gd name="connsiteY36" fmla="*/ 269553 h 3479356"/>
              <a:gd name="connsiteX37" fmla="*/ 8788202 w 9098705"/>
              <a:gd name="connsiteY37" fmla="*/ 108422 h 3479356"/>
              <a:gd name="connsiteX38" fmla="*/ 9051296 w 9098705"/>
              <a:gd name="connsiteY38" fmla="*/ 171014 h 3479356"/>
              <a:gd name="connsiteX0" fmla="*/ 8836856 w 8878211"/>
              <a:gd name="connsiteY0" fmla="*/ 195177 h 3504318"/>
              <a:gd name="connsiteX1" fmla="*/ 8877775 w 8878211"/>
              <a:gd name="connsiteY1" fmla="*/ 3135650 h 3504318"/>
              <a:gd name="connsiteX2" fmla="*/ 1004609 w 8878211"/>
              <a:gd name="connsiteY2" fmla="*/ 3136835 h 3504318"/>
              <a:gd name="connsiteX3" fmla="*/ 29975 w 8878211"/>
              <a:gd name="connsiteY3" fmla="*/ 188103 h 3504318"/>
              <a:gd name="connsiteX4" fmla="*/ 278577 w 8878211"/>
              <a:gd name="connsiteY4" fmla="*/ 288728 h 3504318"/>
              <a:gd name="connsiteX5" fmla="*/ 510851 w 8878211"/>
              <a:gd name="connsiteY5" fmla="*/ 194021 h 3504318"/>
              <a:gd name="connsiteX6" fmla="*/ 716727 w 8878211"/>
              <a:gd name="connsiteY6" fmla="*/ 288729 h 3504318"/>
              <a:gd name="connsiteX7" fmla="*/ 971521 w 8878211"/>
              <a:gd name="connsiteY7" fmla="*/ 195859 h 3504318"/>
              <a:gd name="connsiteX8" fmla="*/ 1150115 w 8878211"/>
              <a:gd name="connsiteY8" fmla="*/ 283965 h 3504318"/>
              <a:gd name="connsiteX9" fmla="*/ 1349324 w 8878211"/>
              <a:gd name="connsiteY9" fmla="*/ 201166 h 3504318"/>
              <a:gd name="connsiteX10" fmla="*/ 1683514 w 8878211"/>
              <a:gd name="connsiteY10" fmla="*/ 338734 h 3504318"/>
              <a:gd name="connsiteX11" fmla="*/ 1950215 w 8878211"/>
              <a:gd name="connsiteY11" fmla="*/ 188103 h 3504318"/>
              <a:gd name="connsiteX12" fmla="*/ 2247870 w 8878211"/>
              <a:gd name="connsiteY12" fmla="*/ 319684 h 3504318"/>
              <a:gd name="connsiteX13" fmla="*/ 2498855 w 8878211"/>
              <a:gd name="connsiteY13" fmla="*/ 161978 h 3504318"/>
              <a:gd name="connsiteX14" fmla="*/ 2776508 w 8878211"/>
              <a:gd name="connsiteY14" fmla="*/ 312540 h 3504318"/>
              <a:gd name="connsiteX15" fmla="*/ 3047495 w 8878211"/>
              <a:gd name="connsiteY15" fmla="*/ 148915 h 3504318"/>
              <a:gd name="connsiteX16" fmla="*/ 3343245 w 8878211"/>
              <a:gd name="connsiteY16" fmla="*/ 276821 h 3504318"/>
              <a:gd name="connsiteX17" fmla="*/ 3583072 w 8878211"/>
              <a:gd name="connsiteY17" fmla="*/ 135852 h 3504318"/>
              <a:gd name="connsiteX18" fmla="*/ 3862358 w 8878211"/>
              <a:gd name="connsiteY18" fmla="*/ 269677 h 3504318"/>
              <a:gd name="connsiteX19" fmla="*/ 4118649 w 8878211"/>
              <a:gd name="connsiteY19" fmla="*/ 135852 h 3504318"/>
              <a:gd name="connsiteX20" fmla="*/ 4412427 w 8878211"/>
              <a:gd name="connsiteY20" fmla="*/ 276821 h 3504318"/>
              <a:gd name="connsiteX21" fmla="*/ 4573079 w 8878211"/>
              <a:gd name="connsiteY21" fmla="*/ 206711 h 3504318"/>
              <a:gd name="connsiteX22" fmla="*/ 4706478 w 8878211"/>
              <a:gd name="connsiteY22" fmla="*/ 148915 h 3504318"/>
              <a:gd name="connsiteX23" fmla="*/ 5057745 w 8878211"/>
              <a:gd name="connsiteY23" fmla="*/ 307777 h 3504318"/>
              <a:gd name="connsiteX24" fmla="*/ 5369486 w 8878211"/>
              <a:gd name="connsiteY24" fmla="*/ 146534 h 3504318"/>
              <a:gd name="connsiteX25" fmla="*/ 5664693 w 8878211"/>
              <a:gd name="connsiteY25" fmla="*/ 296552 h 3504318"/>
              <a:gd name="connsiteX26" fmla="*/ 5920144 w 8878211"/>
              <a:gd name="connsiteY26" fmla="*/ 145377 h 3504318"/>
              <a:gd name="connsiteX27" fmla="*/ 6195190 w 8878211"/>
              <a:gd name="connsiteY27" fmla="*/ 258565 h 3504318"/>
              <a:gd name="connsiteX28" fmla="*/ 6451571 w 8878211"/>
              <a:gd name="connsiteY28" fmla="*/ 145852 h 3504318"/>
              <a:gd name="connsiteX29" fmla="*/ 6734940 w 8878211"/>
              <a:gd name="connsiteY29" fmla="*/ 274440 h 3504318"/>
              <a:gd name="connsiteX30" fmla="*/ 7001459 w 8878211"/>
              <a:gd name="connsiteY30" fmla="*/ 134695 h 3504318"/>
              <a:gd name="connsiteX31" fmla="*/ 7243349 w 8878211"/>
              <a:gd name="connsiteY31" fmla="*/ 279951 h 3504318"/>
              <a:gd name="connsiteX32" fmla="*/ 7596272 w 8878211"/>
              <a:gd name="connsiteY32" fmla="*/ 125964 h 3504318"/>
              <a:gd name="connsiteX33" fmla="*/ 7805709 w 8878211"/>
              <a:gd name="connsiteY33" fmla="*/ 259359 h 3504318"/>
              <a:gd name="connsiteX34" fmla="*/ 8119218 w 8878211"/>
              <a:gd name="connsiteY34" fmla="*/ 155696 h 3504318"/>
              <a:gd name="connsiteX35" fmla="*/ 8331965 w 8878211"/>
              <a:gd name="connsiteY35" fmla="*/ 290315 h 3504318"/>
              <a:gd name="connsiteX36" fmla="*/ 8567708 w 8878211"/>
              <a:gd name="connsiteY36" fmla="*/ 129184 h 3504318"/>
              <a:gd name="connsiteX37" fmla="*/ 8830802 w 8878211"/>
              <a:gd name="connsiteY37" fmla="*/ 191776 h 3504318"/>
              <a:gd name="connsiteX0" fmla="*/ 8702128 w 8743483"/>
              <a:gd name="connsiteY0" fmla="*/ 152022 h 3454891"/>
              <a:gd name="connsiteX1" fmla="*/ 8743047 w 8743483"/>
              <a:gd name="connsiteY1" fmla="*/ 3092495 h 3454891"/>
              <a:gd name="connsiteX2" fmla="*/ 869881 w 8743483"/>
              <a:gd name="connsiteY2" fmla="*/ 3093680 h 3454891"/>
              <a:gd name="connsiteX3" fmla="*/ 143849 w 8743483"/>
              <a:gd name="connsiteY3" fmla="*/ 245573 h 3454891"/>
              <a:gd name="connsiteX4" fmla="*/ 376123 w 8743483"/>
              <a:gd name="connsiteY4" fmla="*/ 150866 h 3454891"/>
              <a:gd name="connsiteX5" fmla="*/ 581999 w 8743483"/>
              <a:gd name="connsiteY5" fmla="*/ 245574 h 3454891"/>
              <a:gd name="connsiteX6" fmla="*/ 836793 w 8743483"/>
              <a:gd name="connsiteY6" fmla="*/ 152704 h 3454891"/>
              <a:gd name="connsiteX7" fmla="*/ 1015387 w 8743483"/>
              <a:gd name="connsiteY7" fmla="*/ 240810 h 3454891"/>
              <a:gd name="connsiteX8" fmla="*/ 1214596 w 8743483"/>
              <a:gd name="connsiteY8" fmla="*/ 158011 h 3454891"/>
              <a:gd name="connsiteX9" fmla="*/ 1548786 w 8743483"/>
              <a:gd name="connsiteY9" fmla="*/ 295579 h 3454891"/>
              <a:gd name="connsiteX10" fmla="*/ 1815487 w 8743483"/>
              <a:gd name="connsiteY10" fmla="*/ 144948 h 3454891"/>
              <a:gd name="connsiteX11" fmla="*/ 2113142 w 8743483"/>
              <a:gd name="connsiteY11" fmla="*/ 276529 h 3454891"/>
              <a:gd name="connsiteX12" fmla="*/ 2364127 w 8743483"/>
              <a:gd name="connsiteY12" fmla="*/ 118823 h 3454891"/>
              <a:gd name="connsiteX13" fmla="*/ 2641780 w 8743483"/>
              <a:gd name="connsiteY13" fmla="*/ 269385 h 3454891"/>
              <a:gd name="connsiteX14" fmla="*/ 2912767 w 8743483"/>
              <a:gd name="connsiteY14" fmla="*/ 105760 h 3454891"/>
              <a:gd name="connsiteX15" fmla="*/ 3208517 w 8743483"/>
              <a:gd name="connsiteY15" fmla="*/ 233666 h 3454891"/>
              <a:gd name="connsiteX16" fmla="*/ 3448344 w 8743483"/>
              <a:gd name="connsiteY16" fmla="*/ 92697 h 3454891"/>
              <a:gd name="connsiteX17" fmla="*/ 3727630 w 8743483"/>
              <a:gd name="connsiteY17" fmla="*/ 226522 h 3454891"/>
              <a:gd name="connsiteX18" fmla="*/ 3983921 w 8743483"/>
              <a:gd name="connsiteY18" fmla="*/ 92697 h 3454891"/>
              <a:gd name="connsiteX19" fmla="*/ 4277699 w 8743483"/>
              <a:gd name="connsiteY19" fmla="*/ 233666 h 3454891"/>
              <a:gd name="connsiteX20" fmla="*/ 4438351 w 8743483"/>
              <a:gd name="connsiteY20" fmla="*/ 163556 h 3454891"/>
              <a:gd name="connsiteX21" fmla="*/ 4571750 w 8743483"/>
              <a:gd name="connsiteY21" fmla="*/ 105760 h 3454891"/>
              <a:gd name="connsiteX22" fmla="*/ 4923017 w 8743483"/>
              <a:gd name="connsiteY22" fmla="*/ 264622 h 3454891"/>
              <a:gd name="connsiteX23" fmla="*/ 5234758 w 8743483"/>
              <a:gd name="connsiteY23" fmla="*/ 103379 h 3454891"/>
              <a:gd name="connsiteX24" fmla="*/ 5529965 w 8743483"/>
              <a:gd name="connsiteY24" fmla="*/ 253397 h 3454891"/>
              <a:gd name="connsiteX25" fmla="*/ 5785416 w 8743483"/>
              <a:gd name="connsiteY25" fmla="*/ 102222 h 3454891"/>
              <a:gd name="connsiteX26" fmla="*/ 6060462 w 8743483"/>
              <a:gd name="connsiteY26" fmla="*/ 215410 h 3454891"/>
              <a:gd name="connsiteX27" fmla="*/ 6316843 w 8743483"/>
              <a:gd name="connsiteY27" fmla="*/ 102697 h 3454891"/>
              <a:gd name="connsiteX28" fmla="*/ 6600212 w 8743483"/>
              <a:gd name="connsiteY28" fmla="*/ 231285 h 3454891"/>
              <a:gd name="connsiteX29" fmla="*/ 6866731 w 8743483"/>
              <a:gd name="connsiteY29" fmla="*/ 91540 h 3454891"/>
              <a:gd name="connsiteX30" fmla="*/ 7108621 w 8743483"/>
              <a:gd name="connsiteY30" fmla="*/ 236796 h 3454891"/>
              <a:gd name="connsiteX31" fmla="*/ 7461544 w 8743483"/>
              <a:gd name="connsiteY31" fmla="*/ 82809 h 3454891"/>
              <a:gd name="connsiteX32" fmla="*/ 7670981 w 8743483"/>
              <a:gd name="connsiteY32" fmla="*/ 216204 h 3454891"/>
              <a:gd name="connsiteX33" fmla="*/ 7984490 w 8743483"/>
              <a:gd name="connsiteY33" fmla="*/ 112541 h 3454891"/>
              <a:gd name="connsiteX34" fmla="*/ 8197237 w 8743483"/>
              <a:gd name="connsiteY34" fmla="*/ 247160 h 3454891"/>
              <a:gd name="connsiteX35" fmla="*/ 8432980 w 8743483"/>
              <a:gd name="connsiteY35" fmla="*/ 86029 h 3454891"/>
              <a:gd name="connsiteX36" fmla="*/ 8696074 w 8743483"/>
              <a:gd name="connsiteY36" fmla="*/ 148621 h 3454891"/>
              <a:gd name="connsiteX0" fmla="*/ 8596917 w 8638272"/>
              <a:gd name="connsiteY0" fmla="*/ 191981 h 3500752"/>
              <a:gd name="connsiteX1" fmla="*/ 8637836 w 8638272"/>
              <a:gd name="connsiteY1" fmla="*/ 3132454 h 3500752"/>
              <a:gd name="connsiteX2" fmla="*/ 764670 w 8638272"/>
              <a:gd name="connsiteY2" fmla="*/ 3133639 h 3500752"/>
              <a:gd name="connsiteX3" fmla="*/ 270912 w 8638272"/>
              <a:gd name="connsiteY3" fmla="*/ 190825 h 3500752"/>
              <a:gd name="connsiteX4" fmla="*/ 476788 w 8638272"/>
              <a:gd name="connsiteY4" fmla="*/ 285533 h 3500752"/>
              <a:gd name="connsiteX5" fmla="*/ 731582 w 8638272"/>
              <a:gd name="connsiteY5" fmla="*/ 192663 h 3500752"/>
              <a:gd name="connsiteX6" fmla="*/ 910176 w 8638272"/>
              <a:gd name="connsiteY6" fmla="*/ 280769 h 3500752"/>
              <a:gd name="connsiteX7" fmla="*/ 1109385 w 8638272"/>
              <a:gd name="connsiteY7" fmla="*/ 197970 h 3500752"/>
              <a:gd name="connsiteX8" fmla="*/ 1443575 w 8638272"/>
              <a:gd name="connsiteY8" fmla="*/ 335538 h 3500752"/>
              <a:gd name="connsiteX9" fmla="*/ 1710276 w 8638272"/>
              <a:gd name="connsiteY9" fmla="*/ 184907 h 3500752"/>
              <a:gd name="connsiteX10" fmla="*/ 2007931 w 8638272"/>
              <a:gd name="connsiteY10" fmla="*/ 316488 h 3500752"/>
              <a:gd name="connsiteX11" fmla="*/ 2258916 w 8638272"/>
              <a:gd name="connsiteY11" fmla="*/ 158782 h 3500752"/>
              <a:gd name="connsiteX12" fmla="*/ 2536569 w 8638272"/>
              <a:gd name="connsiteY12" fmla="*/ 309344 h 3500752"/>
              <a:gd name="connsiteX13" fmla="*/ 2807556 w 8638272"/>
              <a:gd name="connsiteY13" fmla="*/ 145719 h 3500752"/>
              <a:gd name="connsiteX14" fmla="*/ 3103306 w 8638272"/>
              <a:gd name="connsiteY14" fmla="*/ 273625 h 3500752"/>
              <a:gd name="connsiteX15" fmla="*/ 3343133 w 8638272"/>
              <a:gd name="connsiteY15" fmla="*/ 132656 h 3500752"/>
              <a:gd name="connsiteX16" fmla="*/ 3622419 w 8638272"/>
              <a:gd name="connsiteY16" fmla="*/ 266481 h 3500752"/>
              <a:gd name="connsiteX17" fmla="*/ 3878710 w 8638272"/>
              <a:gd name="connsiteY17" fmla="*/ 132656 h 3500752"/>
              <a:gd name="connsiteX18" fmla="*/ 4172488 w 8638272"/>
              <a:gd name="connsiteY18" fmla="*/ 273625 h 3500752"/>
              <a:gd name="connsiteX19" fmla="*/ 4333140 w 8638272"/>
              <a:gd name="connsiteY19" fmla="*/ 203515 h 3500752"/>
              <a:gd name="connsiteX20" fmla="*/ 4466539 w 8638272"/>
              <a:gd name="connsiteY20" fmla="*/ 145719 h 3500752"/>
              <a:gd name="connsiteX21" fmla="*/ 4817806 w 8638272"/>
              <a:gd name="connsiteY21" fmla="*/ 304581 h 3500752"/>
              <a:gd name="connsiteX22" fmla="*/ 5129547 w 8638272"/>
              <a:gd name="connsiteY22" fmla="*/ 143338 h 3500752"/>
              <a:gd name="connsiteX23" fmla="*/ 5424754 w 8638272"/>
              <a:gd name="connsiteY23" fmla="*/ 293356 h 3500752"/>
              <a:gd name="connsiteX24" fmla="*/ 5680205 w 8638272"/>
              <a:gd name="connsiteY24" fmla="*/ 142181 h 3500752"/>
              <a:gd name="connsiteX25" fmla="*/ 5955251 w 8638272"/>
              <a:gd name="connsiteY25" fmla="*/ 255369 h 3500752"/>
              <a:gd name="connsiteX26" fmla="*/ 6211632 w 8638272"/>
              <a:gd name="connsiteY26" fmla="*/ 142656 h 3500752"/>
              <a:gd name="connsiteX27" fmla="*/ 6495001 w 8638272"/>
              <a:gd name="connsiteY27" fmla="*/ 271244 h 3500752"/>
              <a:gd name="connsiteX28" fmla="*/ 6761520 w 8638272"/>
              <a:gd name="connsiteY28" fmla="*/ 131499 h 3500752"/>
              <a:gd name="connsiteX29" fmla="*/ 7003410 w 8638272"/>
              <a:gd name="connsiteY29" fmla="*/ 276755 h 3500752"/>
              <a:gd name="connsiteX30" fmla="*/ 7356333 w 8638272"/>
              <a:gd name="connsiteY30" fmla="*/ 122768 h 3500752"/>
              <a:gd name="connsiteX31" fmla="*/ 7565770 w 8638272"/>
              <a:gd name="connsiteY31" fmla="*/ 256163 h 3500752"/>
              <a:gd name="connsiteX32" fmla="*/ 7879279 w 8638272"/>
              <a:gd name="connsiteY32" fmla="*/ 152500 h 3500752"/>
              <a:gd name="connsiteX33" fmla="*/ 8092026 w 8638272"/>
              <a:gd name="connsiteY33" fmla="*/ 287119 h 3500752"/>
              <a:gd name="connsiteX34" fmla="*/ 8327769 w 8638272"/>
              <a:gd name="connsiteY34" fmla="*/ 125988 h 3500752"/>
              <a:gd name="connsiteX35" fmla="*/ 8590863 w 8638272"/>
              <a:gd name="connsiteY35" fmla="*/ 188580 h 3500752"/>
              <a:gd name="connsiteX0" fmla="*/ 8520105 w 8561460"/>
              <a:gd name="connsiteY0" fmla="*/ 146737 h 3449606"/>
              <a:gd name="connsiteX1" fmla="*/ 8561024 w 8561460"/>
              <a:gd name="connsiteY1" fmla="*/ 3087210 h 3449606"/>
              <a:gd name="connsiteX2" fmla="*/ 687858 w 8561460"/>
              <a:gd name="connsiteY2" fmla="*/ 3088395 h 3449606"/>
              <a:gd name="connsiteX3" fmla="*/ 399976 w 8561460"/>
              <a:gd name="connsiteY3" fmla="*/ 240289 h 3449606"/>
              <a:gd name="connsiteX4" fmla="*/ 654770 w 8561460"/>
              <a:gd name="connsiteY4" fmla="*/ 147419 h 3449606"/>
              <a:gd name="connsiteX5" fmla="*/ 833364 w 8561460"/>
              <a:gd name="connsiteY5" fmla="*/ 235525 h 3449606"/>
              <a:gd name="connsiteX6" fmla="*/ 1032573 w 8561460"/>
              <a:gd name="connsiteY6" fmla="*/ 152726 h 3449606"/>
              <a:gd name="connsiteX7" fmla="*/ 1366763 w 8561460"/>
              <a:gd name="connsiteY7" fmla="*/ 290294 h 3449606"/>
              <a:gd name="connsiteX8" fmla="*/ 1633464 w 8561460"/>
              <a:gd name="connsiteY8" fmla="*/ 139663 h 3449606"/>
              <a:gd name="connsiteX9" fmla="*/ 1931119 w 8561460"/>
              <a:gd name="connsiteY9" fmla="*/ 271244 h 3449606"/>
              <a:gd name="connsiteX10" fmla="*/ 2182104 w 8561460"/>
              <a:gd name="connsiteY10" fmla="*/ 113538 h 3449606"/>
              <a:gd name="connsiteX11" fmla="*/ 2459757 w 8561460"/>
              <a:gd name="connsiteY11" fmla="*/ 264100 h 3449606"/>
              <a:gd name="connsiteX12" fmla="*/ 2730744 w 8561460"/>
              <a:gd name="connsiteY12" fmla="*/ 100475 h 3449606"/>
              <a:gd name="connsiteX13" fmla="*/ 3026494 w 8561460"/>
              <a:gd name="connsiteY13" fmla="*/ 228381 h 3449606"/>
              <a:gd name="connsiteX14" fmla="*/ 3266321 w 8561460"/>
              <a:gd name="connsiteY14" fmla="*/ 87412 h 3449606"/>
              <a:gd name="connsiteX15" fmla="*/ 3545607 w 8561460"/>
              <a:gd name="connsiteY15" fmla="*/ 221237 h 3449606"/>
              <a:gd name="connsiteX16" fmla="*/ 3801898 w 8561460"/>
              <a:gd name="connsiteY16" fmla="*/ 87412 h 3449606"/>
              <a:gd name="connsiteX17" fmla="*/ 4095676 w 8561460"/>
              <a:gd name="connsiteY17" fmla="*/ 228381 h 3449606"/>
              <a:gd name="connsiteX18" fmla="*/ 4256328 w 8561460"/>
              <a:gd name="connsiteY18" fmla="*/ 158271 h 3449606"/>
              <a:gd name="connsiteX19" fmla="*/ 4389727 w 8561460"/>
              <a:gd name="connsiteY19" fmla="*/ 100475 h 3449606"/>
              <a:gd name="connsiteX20" fmla="*/ 4740994 w 8561460"/>
              <a:gd name="connsiteY20" fmla="*/ 259337 h 3449606"/>
              <a:gd name="connsiteX21" fmla="*/ 5052735 w 8561460"/>
              <a:gd name="connsiteY21" fmla="*/ 98094 h 3449606"/>
              <a:gd name="connsiteX22" fmla="*/ 5347942 w 8561460"/>
              <a:gd name="connsiteY22" fmla="*/ 248112 h 3449606"/>
              <a:gd name="connsiteX23" fmla="*/ 5603393 w 8561460"/>
              <a:gd name="connsiteY23" fmla="*/ 96937 h 3449606"/>
              <a:gd name="connsiteX24" fmla="*/ 5878439 w 8561460"/>
              <a:gd name="connsiteY24" fmla="*/ 210125 h 3449606"/>
              <a:gd name="connsiteX25" fmla="*/ 6134820 w 8561460"/>
              <a:gd name="connsiteY25" fmla="*/ 97412 h 3449606"/>
              <a:gd name="connsiteX26" fmla="*/ 6418189 w 8561460"/>
              <a:gd name="connsiteY26" fmla="*/ 226000 h 3449606"/>
              <a:gd name="connsiteX27" fmla="*/ 6684708 w 8561460"/>
              <a:gd name="connsiteY27" fmla="*/ 86255 h 3449606"/>
              <a:gd name="connsiteX28" fmla="*/ 6926598 w 8561460"/>
              <a:gd name="connsiteY28" fmla="*/ 231511 h 3449606"/>
              <a:gd name="connsiteX29" fmla="*/ 7279521 w 8561460"/>
              <a:gd name="connsiteY29" fmla="*/ 77524 h 3449606"/>
              <a:gd name="connsiteX30" fmla="*/ 7488958 w 8561460"/>
              <a:gd name="connsiteY30" fmla="*/ 210919 h 3449606"/>
              <a:gd name="connsiteX31" fmla="*/ 7802467 w 8561460"/>
              <a:gd name="connsiteY31" fmla="*/ 107256 h 3449606"/>
              <a:gd name="connsiteX32" fmla="*/ 8015214 w 8561460"/>
              <a:gd name="connsiteY32" fmla="*/ 241875 h 3449606"/>
              <a:gd name="connsiteX33" fmla="*/ 8250957 w 8561460"/>
              <a:gd name="connsiteY33" fmla="*/ 80744 h 3449606"/>
              <a:gd name="connsiteX34" fmla="*/ 8514051 w 8561460"/>
              <a:gd name="connsiteY34" fmla="*/ 143336 h 3449606"/>
              <a:gd name="connsiteX0" fmla="*/ 8432164 w 8473519"/>
              <a:gd name="connsiteY0" fmla="*/ 190155 h 3498811"/>
              <a:gd name="connsiteX1" fmla="*/ 8473083 w 8473519"/>
              <a:gd name="connsiteY1" fmla="*/ 3130628 h 3498811"/>
              <a:gd name="connsiteX2" fmla="*/ 599917 w 8473519"/>
              <a:gd name="connsiteY2" fmla="*/ 3131813 h 3498811"/>
              <a:gd name="connsiteX3" fmla="*/ 566829 w 8473519"/>
              <a:gd name="connsiteY3" fmla="*/ 190837 h 3498811"/>
              <a:gd name="connsiteX4" fmla="*/ 745423 w 8473519"/>
              <a:gd name="connsiteY4" fmla="*/ 278943 h 3498811"/>
              <a:gd name="connsiteX5" fmla="*/ 944632 w 8473519"/>
              <a:gd name="connsiteY5" fmla="*/ 196144 h 3498811"/>
              <a:gd name="connsiteX6" fmla="*/ 1278822 w 8473519"/>
              <a:gd name="connsiteY6" fmla="*/ 333712 h 3498811"/>
              <a:gd name="connsiteX7" fmla="*/ 1545523 w 8473519"/>
              <a:gd name="connsiteY7" fmla="*/ 183081 h 3498811"/>
              <a:gd name="connsiteX8" fmla="*/ 1843178 w 8473519"/>
              <a:gd name="connsiteY8" fmla="*/ 314662 h 3498811"/>
              <a:gd name="connsiteX9" fmla="*/ 2094163 w 8473519"/>
              <a:gd name="connsiteY9" fmla="*/ 156956 h 3498811"/>
              <a:gd name="connsiteX10" fmla="*/ 2371816 w 8473519"/>
              <a:gd name="connsiteY10" fmla="*/ 307518 h 3498811"/>
              <a:gd name="connsiteX11" fmla="*/ 2642803 w 8473519"/>
              <a:gd name="connsiteY11" fmla="*/ 143893 h 3498811"/>
              <a:gd name="connsiteX12" fmla="*/ 2938553 w 8473519"/>
              <a:gd name="connsiteY12" fmla="*/ 271799 h 3498811"/>
              <a:gd name="connsiteX13" fmla="*/ 3178380 w 8473519"/>
              <a:gd name="connsiteY13" fmla="*/ 130830 h 3498811"/>
              <a:gd name="connsiteX14" fmla="*/ 3457666 w 8473519"/>
              <a:gd name="connsiteY14" fmla="*/ 264655 h 3498811"/>
              <a:gd name="connsiteX15" fmla="*/ 3713957 w 8473519"/>
              <a:gd name="connsiteY15" fmla="*/ 130830 h 3498811"/>
              <a:gd name="connsiteX16" fmla="*/ 4007735 w 8473519"/>
              <a:gd name="connsiteY16" fmla="*/ 271799 h 3498811"/>
              <a:gd name="connsiteX17" fmla="*/ 4168387 w 8473519"/>
              <a:gd name="connsiteY17" fmla="*/ 201689 h 3498811"/>
              <a:gd name="connsiteX18" fmla="*/ 4301786 w 8473519"/>
              <a:gd name="connsiteY18" fmla="*/ 143893 h 3498811"/>
              <a:gd name="connsiteX19" fmla="*/ 4653053 w 8473519"/>
              <a:gd name="connsiteY19" fmla="*/ 302755 h 3498811"/>
              <a:gd name="connsiteX20" fmla="*/ 4964794 w 8473519"/>
              <a:gd name="connsiteY20" fmla="*/ 141512 h 3498811"/>
              <a:gd name="connsiteX21" fmla="*/ 5260001 w 8473519"/>
              <a:gd name="connsiteY21" fmla="*/ 291530 h 3498811"/>
              <a:gd name="connsiteX22" fmla="*/ 5515452 w 8473519"/>
              <a:gd name="connsiteY22" fmla="*/ 140355 h 3498811"/>
              <a:gd name="connsiteX23" fmla="*/ 5790498 w 8473519"/>
              <a:gd name="connsiteY23" fmla="*/ 253543 h 3498811"/>
              <a:gd name="connsiteX24" fmla="*/ 6046879 w 8473519"/>
              <a:gd name="connsiteY24" fmla="*/ 140830 h 3498811"/>
              <a:gd name="connsiteX25" fmla="*/ 6330248 w 8473519"/>
              <a:gd name="connsiteY25" fmla="*/ 269418 h 3498811"/>
              <a:gd name="connsiteX26" fmla="*/ 6596767 w 8473519"/>
              <a:gd name="connsiteY26" fmla="*/ 129673 h 3498811"/>
              <a:gd name="connsiteX27" fmla="*/ 6838657 w 8473519"/>
              <a:gd name="connsiteY27" fmla="*/ 274929 h 3498811"/>
              <a:gd name="connsiteX28" fmla="*/ 7191580 w 8473519"/>
              <a:gd name="connsiteY28" fmla="*/ 120942 h 3498811"/>
              <a:gd name="connsiteX29" fmla="*/ 7401017 w 8473519"/>
              <a:gd name="connsiteY29" fmla="*/ 254337 h 3498811"/>
              <a:gd name="connsiteX30" fmla="*/ 7714526 w 8473519"/>
              <a:gd name="connsiteY30" fmla="*/ 150674 h 3498811"/>
              <a:gd name="connsiteX31" fmla="*/ 7927273 w 8473519"/>
              <a:gd name="connsiteY31" fmla="*/ 285293 h 3498811"/>
              <a:gd name="connsiteX32" fmla="*/ 8163016 w 8473519"/>
              <a:gd name="connsiteY32" fmla="*/ 124162 h 3498811"/>
              <a:gd name="connsiteX33" fmla="*/ 8426110 w 8473519"/>
              <a:gd name="connsiteY33" fmla="*/ 186754 h 3498811"/>
              <a:gd name="connsiteX0" fmla="*/ 8428102 w 8469457"/>
              <a:gd name="connsiteY0" fmla="*/ 70996 h 3379652"/>
              <a:gd name="connsiteX1" fmla="*/ 8469021 w 8469457"/>
              <a:gd name="connsiteY1" fmla="*/ 3011469 h 3379652"/>
              <a:gd name="connsiteX2" fmla="*/ 595855 w 8469457"/>
              <a:gd name="connsiteY2" fmla="*/ 3012654 h 3379652"/>
              <a:gd name="connsiteX3" fmla="*/ 562767 w 8469457"/>
              <a:gd name="connsiteY3" fmla="*/ 71678 h 3379652"/>
              <a:gd name="connsiteX4" fmla="*/ 741361 w 8469457"/>
              <a:gd name="connsiteY4" fmla="*/ 159784 h 3379652"/>
              <a:gd name="connsiteX5" fmla="*/ 940570 w 8469457"/>
              <a:gd name="connsiteY5" fmla="*/ 76985 h 3379652"/>
              <a:gd name="connsiteX6" fmla="*/ 1274760 w 8469457"/>
              <a:gd name="connsiteY6" fmla="*/ 214553 h 3379652"/>
              <a:gd name="connsiteX7" fmla="*/ 1541461 w 8469457"/>
              <a:gd name="connsiteY7" fmla="*/ 63922 h 3379652"/>
              <a:gd name="connsiteX8" fmla="*/ 1839116 w 8469457"/>
              <a:gd name="connsiteY8" fmla="*/ 195503 h 3379652"/>
              <a:gd name="connsiteX9" fmla="*/ 2090101 w 8469457"/>
              <a:gd name="connsiteY9" fmla="*/ 37797 h 3379652"/>
              <a:gd name="connsiteX10" fmla="*/ 2367754 w 8469457"/>
              <a:gd name="connsiteY10" fmla="*/ 188359 h 3379652"/>
              <a:gd name="connsiteX11" fmla="*/ 2638741 w 8469457"/>
              <a:gd name="connsiteY11" fmla="*/ 24734 h 3379652"/>
              <a:gd name="connsiteX12" fmla="*/ 2934491 w 8469457"/>
              <a:gd name="connsiteY12" fmla="*/ 152640 h 3379652"/>
              <a:gd name="connsiteX13" fmla="*/ 3174318 w 8469457"/>
              <a:gd name="connsiteY13" fmla="*/ 11671 h 3379652"/>
              <a:gd name="connsiteX14" fmla="*/ 3453604 w 8469457"/>
              <a:gd name="connsiteY14" fmla="*/ 145496 h 3379652"/>
              <a:gd name="connsiteX15" fmla="*/ 3709895 w 8469457"/>
              <a:gd name="connsiteY15" fmla="*/ 11671 h 3379652"/>
              <a:gd name="connsiteX16" fmla="*/ 4003673 w 8469457"/>
              <a:gd name="connsiteY16" fmla="*/ 152640 h 3379652"/>
              <a:gd name="connsiteX17" fmla="*/ 4164325 w 8469457"/>
              <a:gd name="connsiteY17" fmla="*/ 82530 h 3379652"/>
              <a:gd name="connsiteX18" fmla="*/ 4297724 w 8469457"/>
              <a:gd name="connsiteY18" fmla="*/ 24734 h 3379652"/>
              <a:gd name="connsiteX19" fmla="*/ 4648991 w 8469457"/>
              <a:gd name="connsiteY19" fmla="*/ 183596 h 3379652"/>
              <a:gd name="connsiteX20" fmla="*/ 4960732 w 8469457"/>
              <a:gd name="connsiteY20" fmla="*/ 22353 h 3379652"/>
              <a:gd name="connsiteX21" fmla="*/ 5255939 w 8469457"/>
              <a:gd name="connsiteY21" fmla="*/ 172371 h 3379652"/>
              <a:gd name="connsiteX22" fmla="*/ 5511390 w 8469457"/>
              <a:gd name="connsiteY22" fmla="*/ 21196 h 3379652"/>
              <a:gd name="connsiteX23" fmla="*/ 5786436 w 8469457"/>
              <a:gd name="connsiteY23" fmla="*/ 134384 h 3379652"/>
              <a:gd name="connsiteX24" fmla="*/ 6042817 w 8469457"/>
              <a:gd name="connsiteY24" fmla="*/ 21671 h 3379652"/>
              <a:gd name="connsiteX25" fmla="*/ 6326186 w 8469457"/>
              <a:gd name="connsiteY25" fmla="*/ 150259 h 3379652"/>
              <a:gd name="connsiteX26" fmla="*/ 6592705 w 8469457"/>
              <a:gd name="connsiteY26" fmla="*/ 10514 h 3379652"/>
              <a:gd name="connsiteX27" fmla="*/ 6834595 w 8469457"/>
              <a:gd name="connsiteY27" fmla="*/ 155770 h 3379652"/>
              <a:gd name="connsiteX28" fmla="*/ 7187518 w 8469457"/>
              <a:gd name="connsiteY28" fmla="*/ 1783 h 3379652"/>
              <a:gd name="connsiteX29" fmla="*/ 7396955 w 8469457"/>
              <a:gd name="connsiteY29" fmla="*/ 135178 h 3379652"/>
              <a:gd name="connsiteX30" fmla="*/ 7710464 w 8469457"/>
              <a:gd name="connsiteY30" fmla="*/ 31515 h 3379652"/>
              <a:gd name="connsiteX31" fmla="*/ 7923211 w 8469457"/>
              <a:gd name="connsiteY31" fmla="*/ 166134 h 3379652"/>
              <a:gd name="connsiteX32" fmla="*/ 8158954 w 8469457"/>
              <a:gd name="connsiteY32" fmla="*/ 5003 h 3379652"/>
              <a:gd name="connsiteX33" fmla="*/ 8422048 w 8469457"/>
              <a:gd name="connsiteY33" fmla="*/ 67595 h 3379652"/>
              <a:gd name="connsiteX0" fmla="*/ 7866283 w 7907638"/>
              <a:gd name="connsiteY0" fmla="*/ 70996 h 3379652"/>
              <a:gd name="connsiteX1" fmla="*/ 7907202 w 7907638"/>
              <a:gd name="connsiteY1" fmla="*/ 3011469 h 3379652"/>
              <a:gd name="connsiteX2" fmla="*/ 34036 w 7907638"/>
              <a:gd name="connsiteY2" fmla="*/ 3012654 h 3379652"/>
              <a:gd name="connsiteX3" fmla="*/ 948 w 7907638"/>
              <a:gd name="connsiteY3" fmla="*/ 71678 h 3379652"/>
              <a:gd name="connsiteX4" fmla="*/ 179542 w 7907638"/>
              <a:gd name="connsiteY4" fmla="*/ 159784 h 3379652"/>
              <a:gd name="connsiteX5" fmla="*/ 378751 w 7907638"/>
              <a:gd name="connsiteY5" fmla="*/ 76985 h 3379652"/>
              <a:gd name="connsiteX6" fmla="*/ 712941 w 7907638"/>
              <a:gd name="connsiteY6" fmla="*/ 214553 h 3379652"/>
              <a:gd name="connsiteX7" fmla="*/ 979642 w 7907638"/>
              <a:gd name="connsiteY7" fmla="*/ 63922 h 3379652"/>
              <a:gd name="connsiteX8" fmla="*/ 1277297 w 7907638"/>
              <a:gd name="connsiteY8" fmla="*/ 195503 h 3379652"/>
              <a:gd name="connsiteX9" fmla="*/ 1528282 w 7907638"/>
              <a:gd name="connsiteY9" fmla="*/ 37797 h 3379652"/>
              <a:gd name="connsiteX10" fmla="*/ 1805935 w 7907638"/>
              <a:gd name="connsiteY10" fmla="*/ 188359 h 3379652"/>
              <a:gd name="connsiteX11" fmla="*/ 2076922 w 7907638"/>
              <a:gd name="connsiteY11" fmla="*/ 24734 h 3379652"/>
              <a:gd name="connsiteX12" fmla="*/ 2372672 w 7907638"/>
              <a:gd name="connsiteY12" fmla="*/ 152640 h 3379652"/>
              <a:gd name="connsiteX13" fmla="*/ 2612499 w 7907638"/>
              <a:gd name="connsiteY13" fmla="*/ 11671 h 3379652"/>
              <a:gd name="connsiteX14" fmla="*/ 2891785 w 7907638"/>
              <a:gd name="connsiteY14" fmla="*/ 145496 h 3379652"/>
              <a:gd name="connsiteX15" fmla="*/ 3148076 w 7907638"/>
              <a:gd name="connsiteY15" fmla="*/ 11671 h 3379652"/>
              <a:gd name="connsiteX16" fmla="*/ 3441854 w 7907638"/>
              <a:gd name="connsiteY16" fmla="*/ 152640 h 3379652"/>
              <a:gd name="connsiteX17" fmla="*/ 3602506 w 7907638"/>
              <a:gd name="connsiteY17" fmla="*/ 82530 h 3379652"/>
              <a:gd name="connsiteX18" fmla="*/ 3735905 w 7907638"/>
              <a:gd name="connsiteY18" fmla="*/ 24734 h 3379652"/>
              <a:gd name="connsiteX19" fmla="*/ 4087172 w 7907638"/>
              <a:gd name="connsiteY19" fmla="*/ 183596 h 3379652"/>
              <a:gd name="connsiteX20" fmla="*/ 4398913 w 7907638"/>
              <a:gd name="connsiteY20" fmla="*/ 22353 h 3379652"/>
              <a:gd name="connsiteX21" fmla="*/ 4694120 w 7907638"/>
              <a:gd name="connsiteY21" fmla="*/ 172371 h 3379652"/>
              <a:gd name="connsiteX22" fmla="*/ 4949571 w 7907638"/>
              <a:gd name="connsiteY22" fmla="*/ 21196 h 3379652"/>
              <a:gd name="connsiteX23" fmla="*/ 5224617 w 7907638"/>
              <a:gd name="connsiteY23" fmla="*/ 134384 h 3379652"/>
              <a:gd name="connsiteX24" fmla="*/ 5480998 w 7907638"/>
              <a:gd name="connsiteY24" fmla="*/ 21671 h 3379652"/>
              <a:gd name="connsiteX25" fmla="*/ 5764367 w 7907638"/>
              <a:gd name="connsiteY25" fmla="*/ 150259 h 3379652"/>
              <a:gd name="connsiteX26" fmla="*/ 6030886 w 7907638"/>
              <a:gd name="connsiteY26" fmla="*/ 10514 h 3379652"/>
              <a:gd name="connsiteX27" fmla="*/ 6272776 w 7907638"/>
              <a:gd name="connsiteY27" fmla="*/ 155770 h 3379652"/>
              <a:gd name="connsiteX28" fmla="*/ 6625699 w 7907638"/>
              <a:gd name="connsiteY28" fmla="*/ 1783 h 3379652"/>
              <a:gd name="connsiteX29" fmla="*/ 6835136 w 7907638"/>
              <a:gd name="connsiteY29" fmla="*/ 135178 h 3379652"/>
              <a:gd name="connsiteX30" fmla="*/ 7148645 w 7907638"/>
              <a:gd name="connsiteY30" fmla="*/ 31515 h 3379652"/>
              <a:gd name="connsiteX31" fmla="*/ 7361392 w 7907638"/>
              <a:gd name="connsiteY31" fmla="*/ 166134 h 3379652"/>
              <a:gd name="connsiteX32" fmla="*/ 7597135 w 7907638"/>
              <a:gd name="connsiteY32" fmla="*/ 5003 h 3379652"/>
              <a:gd name="connsiteX33" fmla="*/ 7860229 w 7907638"/>
              <a:gd name="connsiteY33" fmla="*/ 67595 h 3379652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33" fmla="*/ 7860229 w 7907638"/>
              <a:gd name="connsiteY33" fmla="*/ 67595 h 3238350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31" fmla="*/ 7597135 w 7907202"/>
              <a:gd name="connsiteY31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0" fmla="*/ 7907202 w 7907202"/>
              <a:gd name="connsiteY0" fmla="*/ 3009686 h 3236567"/>
              <a:gd name="connsiteX1" fmla="*/ 34036 w 7907202"/>
              <a:gd name="connsiteY1" fmla="*/ 3010871 h 3236567"/>
              <a:gd name="connsiteX2" fmla="*/ 948 w 7907202"/>
              <a:gd name="connsiteY2" fmla="*/ 69895 h 3236567"/>
              <a:gd name="connsiteX3" fmla="*/ 179542 w 7907202"/>
              <a:gd name="connsiteY3" fmla="*/ 158001 h 3236567"/>
              <a:gd name="connsiteX4" fmla="*/ 378751 w 7907202"/>
              <a:gd name="connsiteY4" fmla="*/ 75202 h 3236567"/>
              <a:gd name="connsiteX5" fmla="*/ 712941 w 7907202"/>
              <a:gd name="connsiteY5" fmla="*/ 212770 h 3236567"/>
              <a:gd name="connsiteX6" fmla="*/ 979642 w 7907202"/>
              <a:gd name="connsiteY6" fmla="*/ 62139 h 3236567"/>
              <a:gd name="connsiteX7" fmla="*/ 1277297 w 7907202"/>
              <a:gd name="connsiteY7" fmla="*/ 193720 h 3236567"/>
              <a:gd name="connsiteX8" fmla="*/ 1528282 w 7907202"/>
              <a:gd name="connsiteY8" fmla="*/ 36014 h 3236567"/>
              <a:gd name="connsiteX9" fmla="*/ 1805935 w 7907202"/>
              <a:gd name="connsiteY9" fmla="*/ 186576 h 3236567"/>
              <a:gd name="connsiteX10" fmla="*/ 2076922 w 7907202"/>
              <a:gd name="connsiteY10" fmla="*/ 22951 h 3236567"/>
              <a:gd name="connsiteX11" fmla="*/ 2372672 w 7907202"/>
              <a:gd name="connsiteY11" fmla="*/ 150857 h 3236567"/>
              <a:gd name="connsiteX12" fmla="*/ 2612499 w 7907202"/>
              <a:gd name="connsiteY12" fmla="*/ 9888 h 3236567"/>
              <a:gd name="connsiteX13" fmla="*/ 2891785 w 7907202"/>
              <a:gd name="connsiteY13" fmla="*/ 143713 h 3236567"/>
              <a:gd name="connsiteX14" fmla="*/ 3148076 w 7907202"/>
              <a:gd name="connsiteY14" fmla="*/ 9888 h 3236567"/>
              <a:gd name="connsiteX15" fmla="*/ 3441854 w 7907202"/>
              <a:gd name="connsiteY15" fmla="*/ 150857 h 3236567"/>
              <a:gd name="connsiteX16" fmla="*/ 3602506 w 7907202"/>
              <a:gd name="connsiteY16" fmla="*/ 80747 h 3236567"/>
              <a:gd name="connsiteX17" fmla="*/ 3735905 w 7907202"/>
              <a:gd name="connsiteY17" fmla="*/ 22951 h 3236567"/>
              <a:gd name="connsiteX18" fmla="*/ 4087172 w 7907202"/>
              <a:gd name="connsiteY18" fmla="*/ 181813 h 3236567"/>
              <a:gd name="connsiteX19" fmla="*/ 4398913 w 7907202"/>
              <a:gd name="connsiteY19" fmla="*/ 20570 h 3236567"/>
              <a:gd name="connsiteX20" fmla="*/ 4694120 w 7907202"/>
              <a:gd name="connsiteY20" fmla="*/ 170588 h 3236567"/>
              <a:gd name="connsiteX21" fmla="*/ 4949571 w 7907202"/>
              <a:gd name="connsiteY21" fmla="*/ 19413 h 3236567"/>
              <a:gd name="connsiteX22" fmla="*/ 5224617 w 7907202"/>
              <a:gd name="connsiteY22" fmla="*/ 132601 h 3236567"/>
              <a:gd name="connsiteX23" fmla="*/ 5480998 w 7907202"/>
              <a:gd name="connsiteY23" fmla="*/ 19888 h 3236567"/>
              <a:gd name="connsiteX24" fmla="*/ 5764367 w 7907202"/>
              <a:gd name="connsiteY24" fmla="*/ 148476 h 3236567"/>
              <a:gd name="connsiteX25" fmla="*/ 6030886 w 7907202"/>
              <a:gd name="connsiteY25" fmla="*/ 8731 h 3236567"/>
              <a:gd name="connsiteX26" fmla="*/ 6272776 w 7907202"/>
              <a:gd name="connsiteY26" fmla="*/ 153987 h 3236567"/>
              <a:gd name="connsiteX27" fmla="*/ 6625699 w 7907202"/>
              <a:gd name="connsiteY27" fmla="*/ 0 h 3236567"/>
              <a:gd name="connsiteX0" fmla="*/ 6133509 w 6625699"/>
              <a:gd name="connsiteY0" fmla="*/ 2954322 h 3197642"/>
              <a:gd name="connsiteX1" fmla="*/ 34036 w 6625699"/>
              <a:gd name="connsiteY1" fmla="*/ 3010871 h 3197642"/>
              <a:gd name="connsiteX2" fmla="*/ 948 w 6625699"/>
              <a:gd name="connsiteY2" fmla="*/ 69895 h 3197642"/>
              <a:gd name="connsiteX3" fmla="*/ 179542 w 6625699"/>
              <a:gd name="connsiteY3" fmla="*/ 158001 h 3197642"/>
              <a:gd name="connsiteX4" fmla="*/ 378751 w 6625699"/>
              <a:gd name="connsiteY4" fmla="*/ 75202 h 3197642"/>
              <a:gd name="connsiteX5" fmla="*/ 712941 w 6625699"/>
              <a:gd name="connsiteY5" fmla="*/ 212770 h 3197642"/>
              <a:gd name="connsiteX6" fmla="*/ 979642 w 6625699"/>
              <a:gd name="connsiteY6" fmla="*/ 62139 h 3197642"/>
              <a:gd name="connsiteX7" fmla="*/ 1277297 w 6625699"/>
              <a:gd name="connsiteY7" fmla="*/ 193720 h 3197642"/>
              <a:gd name="connsiteX8" fmla="*/ 1528282 w 6625699"/>
              <a:gd name="connsiteY8" fmla="*/ 36014 h 3197642"/>
              <a:gd name="connsiteX9" fmla="*/ 1805935 w 6625699"/>
              <a:gd name="connsiteY9" fmla="*/ 186576 h 3197642"/>
              <a:gd name="connsiteX10" fmla="*/ 2076922 w 6625699"/>
              <a:gd name="connsiteY10" fmla="*/ 22951 h 3197642"/>
              <a:gd name="connsiteX11" fmla="*/ 2372672 w 6625699"/>
              <a:gd name="connsiteY11" fmla="*/ 150857 h 3197642"/>
              <a:gd name="connsiteX12" fmla="*/ 2612499 w 6625699"/>
              <a:gd name="connsiteY12" fmla="*/ 9888 h 3197642"/>
              <a:gd name="connsiteX13" fmla="*/ 2891785 w 6625699"/>
              <a:gd name="connsiteY13" fmla="*/ 143713 h 3197642"/>
              <a:gd name="connsiteX14" fmla="*/ 3148076 w 6625699"/>
              <a:gd name="connsiteY14" fmla="*/ 9888 h 3197642"/>
              <a:gd name="connsiteX15" fmla="*/ 3441854 w 6625699"/>
              <a:gd name="connsiteY15" fmla="*/ 150857 h 3197642"/>
              <a:gd name="connsiteX16" fmla="*/ 3602506 w 6625699"/>
              <a:gd name="connsiteY16" fmla="*/ 80747 h 3197642"/>
              <a:gd name="connsiteX17" fmla="*/ 3735905 w 6625699"/>
              <a:gd name="connsiteY17" fmla="*/ 22951 h 3197642"/>
              <a:gd name="connsiteX18" fmla="*/ 4087172 w 6625699"/>
              <a:gd name="connsiteY18" fmla="*/ 181813 h 3197642"/>
              <a:gd name="connsiteX19" fmla="*/ 4398913 w 6625699"/>
              <a:gd name="connsiteY19" fmla="*/ 20570 h 3197642"/>
              <a:gd name="connsiteX20" fmla="*/ 4694120 w 6625699"/>
              <a:gd name="connsiteY20" fmla="*/ 170588 h 3197642"/>
              <a:gd name="connsiteX21" fmla="*/ 4949571 w 6625699"/>
              <a:gd name="connsiteY21" fmla="*/ 19413 h 3197642"/>
              <a:gd name="connsiteX22" fmla="*/ 5224617 w 6625699"/>
              <a:gd name="connsiteY22" fmla="*/ 132601 h 3197642"/>
              <a:gd name="connsiteX23" fmla="*/ 5480998 w 6625699"/>
              <a:gd name="connsiteY23" fmla="*/ 19888 h 3197642"/>
              <a:gd name="connsiteX24" fmla="*/ 5764367 w 6625699"/>
              <a:gd name="connsiteY24" fmla="*/ 148476 h 3197642"/>
              <a:gd name="connsiteX25" fmla="*/ 6030886 w 6625699"/>
              <a:gd name="connsiteY25" fmla="*/ 8731 h 3197642"/>
              <a:gd name="connsiteX26" fmla="*/ 6272776 w 6625699"/>
              <a:gd name="connsiteY26" fmla="*/ 153987 h 3197642"/>
              <a:gd name="connsiteX27" fmla="*/ 6625699 w 6625699"/>
              <a:gd name="connsiteY27" fmla="*/ 0 h 3197642"/>
              <a:gd name="connsiteX0" fmla="*/ 6133509 w 6272776"/>
              <a:gd name="connsiteY0" fmla="*/ 2949018 h 3192338"/>
              <a:gd name="connsiteX1" fmla="*/ 34036 w 6272776"/>
              <a:gd name="connsiteY1" fmla="*/ 3005567 h 3192338"/>
              <a:gd name="connsiteX2" fmla="*/ 948 w 6272776"/>
              <a:gd name="connsiteY2" fmla="*/ 64591 h 3192338"/>
              <a:gd name="connsiteX3" fmla="*/ 179542 w 6272776"/>
              <a:gd name="connsiteY3" fmla="*/ 152697 h 3192338"/>
              <a:gd name="connsiteX4" fmla="*/ 378751 w 6272776"/>
              <a:gd name="connsiteY4" fmla="*/ 69898 h 3192338"/>
              <a:gd name="connsiteX5" fmla="*/ 712941 w 6272776"/>
              <a:gd name="connsiteY5" fmla="*/ 207466 h 3192338"/>
              <a:gd name="connsiteX6" fmla="*/ 979642 w 6272776"/>
              <a:gd name="connsiteY6" fmla="*/ 56835 h 3192338"/>
              <a:gd name="connsiteX7" fmla="*/ 1277297 w 6272776"/>
              <a:gd name="connsiteY7" fmla="*/ 188416 h 3192338"/>
              <a:gd name="connsiteX8" fmla="*/ 1528282 w 6272776"/>
              <a:gd name="connsiteY8" fmla="*/ 30710 h 3192338"/>
              <a:gd name="connsiteX9" fmla="*/ 1805935 w 6272776"/>
              <a:gd name="connsiteY9" fmla="*/ 181272 h 3192338"/>
              <a:gd name="connsiteX10" fmla="*/ 2076922 w 6272776"/>
              <a:gd name="connsiteY10" fmla="*/ 17647 h 3192338"/>
              <a:gd name="connsiteX11" fmla="*/ 2372672 w 6272776"/>
              <a:gd name="connsiteY11" fmla="*/ 145553 h 3192338"/>
              <a:gd name="connsiteX12" fmla="*/ 2612499 w 6272776"/>
              <a:gd name="connsiteY12" fmla="*/ 4584 h 3192338"/>
              <a:gd name="connsiteX13" fmla="*/ 2891785 w 6272776"/>
              <a:gd name="connsiteY13" fmla="*/ 138409 h 3192338"/>
              <a:gd name="connsiteX14" fmla="*/ 3148076 w 6272776"/>
              <a:gd name="connsiteY14" fmla="*/ 4584 h 3192338"/>
              <a:gd name="connsiteX15" fmla="*/ 3441854 w 6272776"/>
              <a:gd name="connsiteY15" fmla="*/ 145553 h 3192338"/>
              <a:gd name="connsiteX16" fmla="*/ 3602506 w 6272776"/>
              <a:gd name="connsiteY16" fmla="*/ 75443 h 3192338"/>
              <a:gd name="connsiteX17" fmla="*/ 3735905 w 6272776"/>
              <a:gd name="connsiteY17" fmla="*/ 17647 h 3192338"/>
              <a:gd name="connsiteX18" fmla="*/ 4087172 w 6272776"/>
              <a:gd name="connsiteY18" fmla="*/ 176509 h 3192338"/>
              <a:gd name="connsiteX19" fmla="*/ 4398913 w 6272776"/>
              <a:gd name="connsiteY19" fmla="*/ 15266 h 3192338"/>
              <a:gd name="connsiteX20" fmla="*/ 4694120 w 6272776"/>
              <a:gd name="connsiteY20" fmla="*/ 165284 h 3192338"/>
              <a:gd name="connsiteX21" fmla="*/ 4949571 w 6272776"/>
              <a:gd name="connsiteY21" fmla="*/ 14109 h 3192338"/>
              <a:gd name="connsiteX22" fmla="*/ 5224617 w 6272776"/>
              <a:gd name="connsiteY22" fmla="*/ 127297 h 3192338"/>
              <a:gd name="connsiteX23" fmla="*/ 5480998 w 6272776"/>
              <a:gd name="connsiteY23" fmla="*/ 14584 h 3192338"/>
              <a:gd name="connsiteX24" fmla="*/ 5764367 w 6272776"/>
              <a:gd name="connsiteY24" fmla="*/ 143172 h 3192338"/>
              <a:gd name="connsiteX25" fmla="*/ 6030886 w 6272776"/>
              <a:gd name="connsiteY25" fmla="*/ 3427 h 3192338"/>
              <a:gd name="connsiteX26" fmla="*/ 6272776 w 6272776"/>
              <a:gd name="connsiteY26" fmla="*/ 148683 h 3192338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19303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5694 w 6309496"/>
              <a:gd name="connsiteY12" fmla="*/ 189729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9496" h="3380136">
                <a:moveTo>
                  <a:pt x="6170229" y="3085221"/>
                </a:moveTo>
                <a:cubicBezTo>
                  <a:pt x="4864855" y="3575497"/>
                  <a:pt x="34355" y="3315215"/>
                  <a:pt x="4004" y="3277388"/>
                </a:cubicBezTo>
                <a:cubicBezTo>
                  <a:pt x="-6154" y="1915442"/>
                  <a:pt x="2292" y="698875"/>
                  <a:pt x="37668" y="200794"/>
                </a:cubicBezTo>
                <a:cubicBezTo>
                  <a:pt x="73044" y="-297287"/>
                  <a:pt x="153295" y="288016"/>
                  <a:pt x="216262" y="288900"/>
                </a:cubicBezTo>
                <a:cubicBezTo>
                  <a:pt x="279229" y="289784"/>
                  <a:pt x="321809" y="180701"/>
                  <a:pt x="415471" y="206101"/>
                </a:cubicBezTo>
                <a:cubicBezTo>
                  <a:pt x="515755" y="202744"/>
                  <a:pt x="649377" y="347026"/>
                  <a:pt x="749661" y="343669"/>
                </a:cubicBezTo>
                <a:lnTo>
                  <a:pt x="1016362" y="255328"/>
                </a:lnTo>
                <a:cubicBezTo>
                  <a:pt x="1109230" y="249182"/>
                  <a:pt x="1221149" y="330765"/>
                  <a:pt x="1314017" y="324619"/>
                </a:cubicBezTo>
                <a:lnTo>
                  <a:pt x="1543852" y="233652"/>
                </a:lnTo>
                <a:cubicBezTo>
                  <a:pt x="1630847" y="232246"/>
                  <a:pt x="1755660" y="318881"/>
                  <a:pt x="1842655" y="317475"/>
                </a:cubicBezTo>
                <a:cubicBezTo>
                  <a:pt x="1932984" y="262933"/>
                  <a:pt x="2005100" y="261805"/>
                  <a:pt x="2113642" y="229488"/>
                </a:cubicBezTo>
                <a:cubicBezTo>
                  <a:pt x="2205082" y="228467"/>
                  <a:pt x="2317952" y="282777"/>
                  <a:pt x="2409392" y="281756"/>
                </a:cubicBezTo>
                <a:cubicBezTo>
                  <a:pt x="2489334" y="234766"/>
                  <a:pt x="2544503" y="220844"/>
                  <a:pt x="2645694" y="189729"/>
                </a:cubicBezTo>
                <a:cubicBezTo>
                  <a:pt x="2730058" y="189094"/>
                  <a:pt x="2844141" y="275247"/>
                  <a:pt x="2928505" y="274612"/>
                </a:cubicBezTo>
                <a:cubicBezTo>
                  <a:pt x="3013935" y="230004"/>
                  <a:pt x="3087224" y="156820"/>
                  <a:pt x="3184796" y="140787"/>
                </a:cubicBezTo>
                <a:cubicBezTo>
                  <a:pt x="3284309" y="141739"/>
                  <a:pt x="3379061" y="280804"/>
                  <a:pt x="3478574" y="281756"/>
                </a:cubicBezTo>
                <a:cubicBezTo>
                  <a:pt x="3539208" y="256269"/>
                  <a:pt x="3578592" y="237133"/>
                  <a:pt x="3639226" y="211646"/>
                </a:cubicBezTo>
                <a:cubicBezTo>
                  <a:pt x="3683692" y="192381"/>
                  <a:pt x="3703874" y="154065"/>
                  <a:pt x="3772625" y="153850"/>
                </a:cubicBezTo>
                <a:cubicBezTo>
                  <a:pt x="3869870" y="153623"/>
                  <a:pt x="4026647" y="312939"/>
                  <a:pt x="4123892" y="312712"/>
                </a:cubicBezTo>
                <a:cubicBezTo>
                  <a:pt x="4227806" y="258964"/>
                  <a:pt x="4360294" y="173467"/>
                  <a:pt x="4435633" y="151469"/>
                </a:cubicBezTo>
                <a:cubicBezTo>
                  <a:pt x="4553085" y="147500"/>
                  <a:pt x="4587988" y="251481"/>
                  <a:pt x="4730840" y="301487"/>
                </a:cubicBezTo>
                <a:lnTo>
                  <a:pt x="4986291" y="150312"/>
                </a:lnTo>
                <a:cubicBezTo>
                  <a:pt x="5080528" y="135514"/>
                  <a:pt x="5151070" y="241196"/>
                  <a:pt x="5261337" y="263500"/>
                </a:cubicBezTo>
                <a:cubicBezTo>
                  <a:pt x="5371604" y="285804"/>
                  <a:pt x="5430935" y="173012"/>
                  <a:pt x="5517718" y="150787"/>
                </a:cubicBezTo>
                <a:cubicBezTo>
                  <a:pt x="5604501" y="128562"/>
                  <a:pt x="5722536" y="284013"/>
                  <a:pt x="5801087" y="279375"/>
                </a:cubicBezTo>
                <a:cubicBezTo>
                  <a:pt x="5879638" y="274737"/>
                  <a:pt x="5966467" y="110666"/>
                  <a:pt x="6067606" y="139630"/>
                </a:cubicBezTo>
                <a:cubicBezTo>
                  <a:pt x="6222319" y="166617"/>
                  <a:pt x="6195264" y="293617"/>
                  <a:pt x="6309496" y="284886"/>
                </a:cubicBezTo>
              </a:path>
            </a:pathLst>
          </a:custGeom>
          <a:solidFill>
            <a:srgbClr val="0070C0">
              <a:alpha val="20000"/>
            </a:srgbClr>
          </a:solidFill>
          <a:ln w="9525" cap="flat" cmpd="sng" algn="ctr">
            <a:solidFill>
              <a:schemeClr val="bg2">
                <a:alpha val="63000"/>
              </a:schemeClr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рыба 6">
            <a:extLst>
              <a:ext uri="{FF2B5EF4-FFF2-40B4-BE49-F238E27FC236}">
                <a16:creationId xmlns:a16="http://schemas.microsoft.com/office/drawing/2014/main" xmlns="" id="{847A88A7-6D72-4996-A4C5-EE45236309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0" t="9640" r="3449" b="21815"/>
          <a:stretch/>
        </p:blipFill>
        <p:spPr>
          <a:xfrm>
            <a:off x="7718278" y="6392373"/>
            <a:ext cx="809909" cy="586802"/>
          </a:xfrm>
          <a:prstGeom prst="rect">
            <a:avLst/>
          </a:prstGeom>
        </p:spPr>
      </p:pic>
      <p:pic>
        <p:nvPicPr>
          <p:cNvPr id="12" name="рыба3">
            <a:extLst>
              <a:ext uri="{FF2B5EF4-FFF2-40B4-BE49-F238E27FC236}">
                <a16:creationId xmlns:a16="http://schemas.microsoft.com/office/drawing/2014/main" xmlns="" id="{68AFDA03-C6AF-4CBC-94B0-7DD2F7398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0" t="9640" r="3449" b="21815"/>
          <a:stretch/>
        </p:blipFill>
        <p:spPr>
          <a:xfrm flipH="1">
            <a:off x="-1369884" y="5908187"/>
            <a:ext cx="1114636" cy="685335"/>
          </a:xfrm>
          <a:prstGeom prst="rect">
            <a:avLst/>
          </a:prstGeom>
        </p:spPr>
      </p:pic>
      <p:pic>
        <p:nvPicPr>
          <p:cNvPr id="18" name="рыба9">
            <a:extLst>
              <a:ext uri="{FF2B5EF4-FFF2-40B4-BE49-F238E27FC236}">
                <a16:creationId xmlns:a16="http://schemas.microsoft.com/office/drawing/2014/main" xmlns="" id="{3A279E2C-EA62-463C-97C0-A6C58742B3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0" t="9640" r="3449" b="21815"/>
          <a:stretch/>
        </p:blipFill>
        <p:spPr>
          <a:xfrm flipH="1">
            <a:off x="-2517068" y="5217583"/>
            <a:ext cx="649674" cy="399453"/>
          </a:xfrm>
          <a:prstGeom prst="rect">
            <a:avLst/>
          </a:prstGeom>
        </p:spPr>
      </p:pic>
      <p:sp>
        <p:nvSpPr>
          <p:cNvPr id="5" name="wawes2">
            <a:extLst>
              <a:ext uri="{FF2B5EF4-FFF2-40B4-BE49-F238E27FC236}">
                <a16:creationId xmlns:a16="http://schemas.microsoft.com/office/drawing/2014/main" xmlns="" id="{D43F0F91-1529-46EC-A3E6-5EFDD37C7B67}"/>
              </a:ext>
            </a:extLst>
          </p:cNvPr>
          <p:cNvSpPr/>
          <p:nvPr/>
        </p:nvSpPr>
        <p:spPr>
          <a:xfrm>
            <a:off x="-452104" y="6176271"/>
            <a:ext cx="9883097" cy="2048687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824309 w 9865664"/>
              <a:gd name="connsiteY0" fmla="*/ 173625 h 3118211"/>
              <a:gd name="connsiteX1" fmla="*/ 9865228 w 9865664"/>
              <a:gd name="connsiteY1" fmla="*/ 3114098 h 3118211"/>
              <a:gd name="connsiteX2" fmla="*/ 640265 w 9865664"/>
              <a:gd name="connsiteY2" fmla="*/ 3104573 h 3118211"/>
              <a:gd name="connsiteX3" fmla="*/ 815973 w 9865664"/>
              <a:gd name="connsiteY3" fmla="*/ 233840 h 3118211"/>
              <a:gd name="connsiteX4" fmla="*/ 1017428 w 9865664"/>
              <a:gd name="connsiteY4" fmla="*/ 166551 h 3118211"/>
              <a:gd name="connsiteX5" fmla="*/ 1266030 w 9865664"/>
              <a:gd name="connsiteY5" fmla="*/ 267176 h 3118211"/>
              <a:gd name="connsiteX6" fmla="*/ 1498304 w 9865664"/>
              <a:gd name="connsiteY6" fmla="*/ 172469 h 3118211"/>
              <a:gd name="connsiteX7" fmla="*/ 1704180 w 9865664"/>
              <a:gd name="connsiteY7" fmla="*/ 267177 h 3118211"/>
              <a:gd name="connsiteX8" fmla="*/ 1958974 w 9865664"/>
              <a:gd name="connsiteY8" fmla="*/ 174307 h 3118211"/>
              <a:gd name="connsiteX9" fmla="*/ 2137568 w 9865664"/>
              <a:gd name="connsiteY9" fmla="*/ 262413 h 3118211"/>
              <a:gd name="connsiteX10" fmla="*/ 2336777 w 9865664"/>
              <a:gd name="connsiteY10" fmla="*/ 179614 h 3118211"/>
              <a:gd name="connsiteX11" fmla="*/ 2670967 w 9865664"/>
              <a:gd name="connsiteY11" fmla="*/ 317182 h 3118211"/>
              <a:gd name="connsiteX12" fmla="*/ 2937668 w 9865664"/>
              <a:gd name="connsiteY12" fmla="*/ 166551 h 3118211"/>
              <a:gd name="connsiteX13" fmla="*/ 3235323 w 9865664"/>
              <a:gd name="connsiteY13" fmla="*/ 298132 h 3118211"/>
              <a:gd name="connsiteX14" fmla="*/ 3486308 w 9865664"/>
              <a:gd name="connsiteY14" fmla="*/ 140426 h 3118211"/>
              <a:gd name="connsiteX15" fmla="*/ 3763961 w 9865664"/>
              <a:gd name="connsiteY15" fmla="*/ 290988 h 3118211"/>
              <a:gd name="connsiteX16" fmla="*/ 4034948 w 9865664"/>
              <a:gd name="connsiteY16" fmla="*/ 127363 h 3118211"/>
              <a:gd name="connsiteX17" fmla="*/ 4330698 w 9865664"/>
              <a:gd name="connsiteY17" fmla="*/ 255269 h 3118211"/>
              <a:gd name="connsiteX18" fmla="*/ 4570525 w 9865664"/>
              <a:gd name="connsiteY18" fmla="*/ 114300 h 3118211"/>
              <a:gd name="connsiteX19" fmla="*/ 4849811 w 9865664"/>
              <a:gd name="connsiteY19" fmla="*/ 248125 h 3118211"/>
              <a:gd name="connsiteX20" fmla="*/ 5106102 w 9865664"/>
              <a:gd name="connsiteY20" fmla="*/ 114300 h 3118211"/>
              <a:gd name="connsiteX21" fmla="*/ 5399880 w 9865664"/>
              <a:gd name="connsiteY21" fmla="*/ 255269 h 3118211"/>
              <a:gd name="connsiteX22" fmla="*/ 5560532 w 9865664"/>
              <a:gd name="connsiteY22" fmla="*/ 185159 h 3118211"/>
              <a:gd name="connsiteX23" fmla="*/ 5693931 w 9865664"/>
              <a:gd name="connsiteY23" fmla="*/ 127363 h 3118211"/>
              <a:gd name="connsiteX24" fmla="*/ 6045198 w 9865664"/>
              <a:gd name="connsiteY24" fmla="*/ 286225 h 3118211"/>
              <a:gd name="connsiteX25" fmla="*/ 6356939 w 9865664"/>
              <a:gd name="connsiteY25" fmla="*/ 124982 h 3118211"/>
              <a:gd name="connsiteX26" fmla="*/ 6652146 w 9865664"/>
              <a:gd name="connsiteY26" fmla="*/ 275000 h 3118211"/>
              <a:gd name="connsiteX27" fmla="*/ 6907597 w 9865664"/>
              <a:gd name="connsiteY27" fmla="*/ 123825 h 3118211"/>
              <a:gd name="connsiteX28" fmla="*/ 7182643 w 9865664"/>
              <a:gd name="connsiteY28" fmla="*/ 237013 h 3118211"/>
              <a:gd name="connsiteX29" fmla="*/ 7439024 w 9865664"/>
              <a:gd name="connsiteY29" fmla="*/ 124300 h 3118211"/>
              <a:gd name="connsiteX30" fmla="*/ 7722393 w 9865664"/>
              <a:gd name="connsiteY30" fmla="*/ 252888 h 3118211"/>
              <a:gd name="connsiteX31" fmla="*/ 7988912 w 9865664"/>
              <a:gd name="connsiteY31" fmla="*/ 113143 h 3118211"/>
              <a:gd name="connsiteX32" fmla="*/ 8230802 w 9865664"/>
              <a:gd name="connsiteY32" fmla="*/ 258399 h 3118211"/>
              <a:gd name="connsiteX33" fmla="*/ 8583725 w 9865664"/>
              <a:gd name="connsiteY33" fmla="*/ 104412 h 3118211"/>
              <a:gd name="connsiteX34" fmla="*/ 8793162 w 9865664"/>
              <a:gd name="connsiteY34" fmla="*/ 237807 h 3118211"/>
              <a:gd name="connsiteX35" fmla="*/ 9106671 w 9865664"/>
              <a:gd name="connsiteY35" fmla="*/ 134144 h 3118211"/>
              <a:gd name="connsiteX36" fmla="*/ 9319418 w 9865664"/>
              <a:gd name="connsiteY36" fmla="*/ 268763 h 3118211"/>
              <a:gd name="connsiteX37" fmla="*/ 9555161 w 9865664"/>
              <a:gd name="connsiteY37" fmla="*/ 107632 h 3118211"/>
              <a:gd name="connsiteX38" fmla="*/ 9818255 w 9865664"/>
              <a:gd name="connsiteY38" fmla="*/ 170224 h 3118211"/>
              <a:gd name="connsiteX0" fmla="*/ 9772785 w 9814140"/>
              <a:gd name="connsiteY0" fmla="*/ 194393 h 3138979"/>
              <a:gd name="connsiteX1" fmla="*/ 9813704 w 9814140"/>
              <a:gd name="connsiteY1" fmla="*/ 3134866 h 3138979"/>
              <a:gd name="connsiteX2" fmla="*/ 588741 w 9814140"/>
              <a:gd name="connsiteY2" fmla="*/ 3125341 h 3138979"/>
              <a:gd name="connsiteX3" fmla="*/ 965904 w 9814140"/>
              <a:gd name="connsiteY3" fmla="*/ 187319 h 3138979"/>
              <a:gd name="connsiteX4" fmla="*/ 1214506 w 9814140"/>
              <a:gd name="connsiteY4" fmla="*/ 287944 h 3138979"/>
              <a:gd name="connsiteX5" fmla="*/ 1446780 w 9814140"/>
              <a:gd name="connsiteY5" fmla="*/ 193237 h 3138979"/>
              <a:gd name="connsiteX6" fmla="*/ 1652656 w 9814140"/>
              <a:gd name="connsiteY6" fmla="*/ 287945 h 3138979"/>
              <a:gd name="connsiteX7" fmla="*/ 1907450 w 9814140"/>
              <a:gd name="connsiteY7" fmla="*/ 195075 h 3138979"/>
              <a:gd name="connsiteX8" fmla="*/ 2086044 w 9814140"/>
              <a:gd name="connsiteY8" fmla="*/ 283181 h 3138979"/>
              <a:gd name="connsiteX9" fmla="*/ 2285253 w 9814140"/>
              <a:gd name="connsiteY9" fmla="*/ 200382 h 3138979"/>
              <a:gd name="connsiteX10" fmla="*/ 2619443 w 9814140"/>
              <a:gd name="connsiteY10" fmla="*/ 337950 h 3138979"/>
              <a:gd name="connsiteX11" fmla="*/ 2886144 w 9814140"/>
              <a:gd name="connsiteY11" fmla="*/ 187319 h 3138979"/>
              <a:gd name="connsiteX12" fmla="*/ 3183799 w 9814140"/>
              <a:gd name="connsiteY12" fmla="*/ 318900 h 3138979"/>
              <a:gd name="connsiteX13" fmla="*/ 3434784 w 9814140"/>
              <a:gd name="connsiteY13" fmla="*/ 161194 h 3138979"/>
              <a:gd name="connsiteX14" fmla="*/ 3712437 w 9814140"/>
              <a:gd name="connsiteY14" fmla="*/ 311756 h 3138979"/>
              <a:gd name="connsiteX15" fmla="*/ 3983424 w 9814140"/>
              <a:gd name="connsiteY15" fmla="*/ 148131 h 3138979"/>
              <a:gd name="connsiteX16" fmla="*/ 4279174 w 9814140"/>
              <a:gd name="connsiteY16" fmla="*/ 276037 h 3138979"/>
              <a:gd name="connsiteX17" fmla="*/ 4519001 w 9814140"/>
              <a:gd name="connsiteY17" fmla="*/ 135068 h 3138979"/>
              <a:gd name="connsiteX18" fmla="*/ 4798287 w 9814140"/>
              <a:gd name="connsiteY18" fmla="*/ 268893 h 3138979"/>
              <a:gd name="connsiteX19" fmla="*/ 5054578 w 9814140"/>
              <a:gd name="connsiteY19" fmla="*/ 135068 h 3138979"/>
              <a:gd name="connsiteX20" fmla="*/ 5348356 w 9814140"/>
              <a:gd name="connsiteY20" fmla="*/ 276037 h 3138979"/>
              <a:gd name="connsiteX21" fmla="*/ 5509008 w 9814140"/>
              <a:gd name="connsiteY21" fmla="*/ 205927 h 3138979"/>
              <a:gd name="connsiteX22" fmla="*/ 5642407 w 9814140"/>
              <a:gd name="connsiteY22" fmla="*/ 148131 h 3138979"/>
              <a:gd name="connsiteX23" fmla="*/ 5993674 w 9814140"/>
              <a:gd name="connsiteY23" fmla="*/ 306993 h 3138979"/>
              <a:gd name="connsiteX24" fmla="*/ 6305415 w 9814140"/>
              <a:gd name="connsiteY24" fmla="*/ 145750 h 3138979"/>
              <a:gd name="connsiteX25" fmla="*/ 6600622 w 9814140"/>
              <a:gd name="connsiteY25" fmla="*/ 295768 h 3138979"/>
              <a:gd name="connsiteX26" fmla="*/ 6856073 w 9814140"/>
              <a:gd name="connsiteY26" fmla="*/ 144593 h 3138979"/>
              <a:gd name="connsiteX27" fmla="*/ 7131119 w 9814140"/>
              <a:gd name="connsiteY27" fmla="*/ 257781 h 3138979"/>
              <a:gd name="connsiteX28" fmla="*/ 7387500 w 9814140"/>
              <a:gd name="connsiteY28" fmla="*/ 145068 h 3138979"/>
              <a:gd name="connsiteX29" fmla="*/ 7670869 w 9814140"/>
              <a:gd name="connsiteY29" fmla="*/ 273656 h 3138979"/>
              <a:gd name="connsiteX30" fmla="*/ 7937388 w 9814140"/>
              <a:gd name="connsiteY30" fmla="*/ 133911 h 3138979"/>
              <a:gd name="connsiteX31" fmla="*/ 8179278 w 9814140"/>
              <a:gd name="connsiteY31" fmla="*/ 279167 h 3138979"/>
              <a:gd name="connsiteX32" fmla="*/ 8532201 w 9814140"/>
              <a:gd name="connsiteY32" fmla="*/ 125180 h 3138979"/>
              <a:gd name="connsiteX33" fmla="*/ 8741638 w 9814140"/>
              <a:gd name="connsiteY33" fmla="*/ 258575 h 3138979"/>
              <a:gd name="connsiteX34" fmla="*/ 9055147 w 9814140"/>
              <a:gd name="connsiteY34" fmla="*/ 154912 h 3138979"/>
              <a:gd name="connsiteX35" fmla="*/ 9267894 w 9814140"/>
              <a:gd name="connsiteY35" fmla="*/ 289531 h 3138979"/>
              <a:gd name="connsiteX36" fmla="*/ 9503637 w 9814140"/>
              <a:gd name="connsiteY36" fmla="*/ 128400 h 3138979"/>
              <a:gd name="connsiteX37" fmla="*/ 9766731 w 9814140"/>
              <a:gd name="connsiteY37" fmla="*/ 190992 h 3138979"/>
              <a:gd name="connsiteX0" fmla="*/ 9713295 w 9754650"/>
              <a:gd name="connsiteY0" fmla="*/ 151241 h 3095827"/>
              <a:gd name="connsiteX1" fmla="*/ 9754214 w 9754650"/>
              <a:gd name="connsiteY1" fmla="*/ 3091714 h 3095827"/>
              <a:gd name="connsiteX2" fmla="*/ 529251 w 9754650"/>
              <a:gd name="connsiteY2" fmla="*/ 3082189 h 3095827"/>
              <a:gd name="connsiteX3" fmla="*/ 1155016 w 9754650"/>
              <a:gd name="connsiteY3" fmla="*/ 244792 h 3095827"/>
              <a:gd name="connsiteX4" fmla="*/ 1387290 w 9754650"/>
              <a:gd name="connsiteY4" fmla="*/ 150085 h 3095827"/>
              <a:gd name="connsiteX5" fmla="*/ 1593166 w 9754650"/>
              <a:gd name="connsiteY5" fmla="*/ 244793 h 3095827"/>
              <a:gd name="connsiteX6" fmla="*/ 1847960 w 9754650"/>
              <a:gd name="connsiteY6" fmla="*/ 151923 h 3095827"/>
              <a:gd name="connsiteX7" fmla="*/ 2026554 w 9754650"/>
              <a:gd name="connsiteY7" fmla="*/ 240029 h 3095827"/>
              <a:gd name="connsiteX8" fmla="*/ 2225763 w 9754650"/>
              <a:gd name="connsiteY8" fmla="*/ 157230 h 3095827"/>
              <a:gd name="connsiteX9" fmla="*/ 2559953 w 9754650"/>
              <a:gd name="connsiteY9" fmla="*/ 294798 h 3095827"/>
              <a:gd name="connsiteX10" fmla="*/ 2826654 w 9754650"/>
              <a:gd name="connsiteY10" fmla="*/ 144167 h 3095827"/>
              <a:gd name="connsiteX11" fmla="*/ 3124309 w 9754650"/>
              <a:gd name="connsiteY11" fmla="*/ 275748 h 3095827"/>
              <a:gd name="connsiteX12" fmla="*/ 3375294 w 9754650"/>
              <a:gd name="connsiteY12" fmla="*/ 118042 h 3095827"/>
              <a:gd name="connsiteX13" fmla="*/ 3652947 w 9754650"/>
              <a:gd name="connsiteY13" fmla="*/ 268604 h 3095827"/>
              <a:gd name="connsiteX14" fmla="*/ 3923934 w 9754650"/>
              <a:gd name="connsiteY14" fmla="*/ 104979 h 3095827"/>
              <a:gd name="connsiteX15" fmla="*/ 4219684 w 9754650"/>
              <a:gd name="connsiteY15" fmla="*/ 232885 h 3095827"/>
              <a:gd name="connsiteX16" fmla="*/ 4459511 w 9754650"/>
              <a:gd name="connsiteY16" fmla="*/ 91916 h 3095827"/>
              <a:gd name="connsiteX17" fmla="*/ 4738797 w 9754650"/>
              <a:gd name="connsiteY17" fmla="*/ 225741 h 3095827"/>
              <a:gd name="connsiteX18" fmla="*/ 4995088 w 9754650"/>
              <a:gd name="connsiteY18" fmla="*/ 91916 h 3095827"/>
              <a:gd name="connsiteX19" fmla="*/ 5288866 w 9754650"/>
              <a:gd name="connsiteY19" fmla="*/ 232885 h 3095827"/>
              <a:gd name="connsiteX20" fmla="*/ 5449518 w 9754650"/>
              <a:gd name="connsiteY20" fmla="*/ 162775 h 3095827"/>
              <a:gd name="connsiteX21" fmla="*/ 5582917 w 9754650"/>
              <a:gd name="connsiteY21" fmla="*/ 104979 h 3095827"/>
              <a:gd name="connsiteX22" fmla="*/ 5934184 w 9754650"/>
              <a:gd name="connsiteY22" fmla="*/ 263841 h 3095827"/>
              <a:gd name="connsiteX23" fmla="*/ 6245925 w 9754650"/>
              <a:gd name="connsiteY23" fmla="*/ 102598 h 3095827"/>
              <a:gd name="connsiteX24" fmla="*/ 6541132 w 9754650"/>
              <a:gd name="connsiteY24" fmla="*/ 252616 h 3095827"/>
              <a:gd name="connsiteX25" fmla="*/ 6796583 w 9754650"/>
              <a:gd name="connsiteY25" fmla="*/ 101441 h 3095827"/>
              <a:gd name="connsiteX26" fmla="*/ 7071629 w 9754650"/>
              <a:gd name="connsiteY26" fmla="*/ 214629 h 3095827"/>
              <a:gd name="connsiteX27" fmla="*/ 7328010 w 9754650"/>
              <a:gd name="connsiteY27" fmla="*/ 101916 h 3095827"/>
              <a:gd name="connsiteX28" fmla="*/ 7611379 w 9754650"/>
              <a:gd name="connsiteY28" fmla="*/ 230504 h 3095827"/>
              <a:gd name="connsiteX29" fmla="*/ 7877898 w 9754650"/>
              <a:gd name="connsiteY29" fmla="*/ 90759 h 3095827"/>
              <a:gd name="connsiteX30" fmla="*/ 8119788 w 9754650"/>
              <a:gd name="connsiteY30" fmla="*/ 236015 h 3095827"/>
              <a:gd name="connsiteX31" fmla="*/ 8472711 w 9754650"/>
              <a:gd name="connsiteY31" fmla="*/ 82028 h 3095827"/>
              <a:gd name="connsiteX32" fmla="*/ 8682148 w 9754650"/>
              <a:gd name="connsiteY32" fmla="*/ 215423 h 3095827"/>
              <a:gd name="connsiteX33" fmla="*/ 8995657 w 9754650"/>
              <a:gd name="connsiteY33" fmla="*/ 111760 h 3095827"/>
              <a:gd name="connsiteX34" fmla="*/ 9208404 w 9754650"/>
              <a:gd name="connsiteY34" fmla="*/ 246379 h 3095827"/>
              <a:gd name="connsiteX35" fmla="*/ 9444147 w 9754650"/>
              <a:gd name="connsiteY35" fmla="*/ 85248 h 3095827"/>
              <a:gd name="connsiteX36" fmla="*/ 9707241 w 9754650"/>
              <a:gd name="connsiteY36" fmla="*/ 147840 h 3095827"/>
              <a:gd name="connsiteX0" fmla="*/ 9663219 w 9704574"/>
              <a:gd name="connsiteY0" fmla="*/ 191195 h 3135781"/>
              <a:gd name="connsiteX1" fmla="*/ 9704138 w 9704574"/>
              <a:gd name="connsiteY1" fmla="*/ 3131668 h 3135781"/>
              <a:gd name="connsiteX2" fmla="*/ 479175 w 9704574"/>
              <a:gd name="connsiteY2" fmla="*/ 3122143 h 3135781"/>
              <a:gd name="connsiteX3" fmla="*/ 1337214 w 9704574"/>
              <a:gd name="connsiteY3" fmla="*/ 190039 h 3135781"/>
              <a:gd name="connsiteX4" fmla="*/ 1543090 w 9704574"/>
              <a:gd name="connsiteY4" fmla="*/ 284747 h 3135781"/>
              <a:gd name="connsiteX5" fmla="*/ 1797884 w 9704574"/>
              <a:gd name="connsiteY5" fmla="*/ 191877 h 3135781"/>
              <a:gd name="connsiteX6" fmla="*/ 1976478 w 9704574"/>
              <a:gd name="connsiteY6" fmla="*/ 279983 h 3135781"/>
              <a:gd name="connsiteX7" fmla="*/ 2175687 w 9704574"/>
              <a:gd name="connsiteY7" fmla="*/ 197184 h 3135781"/>
              <a:gd name="connsiteX8" fmla="*/ 2509877 w 9704574"/>
              <a:gd name="connsiteY8" fmla="*/ 334752 h 3135781"/>
              <a:gd name="connsiteX9" fmla="*/ 2776578 w 9704574"/>
              <a:gd name="connsiteY9" fmla="*/ 184121 h 3135781"/>
              <a:gd name="connsiteX10" fmla="*/ 3074233 w 9704574"/>
              <a:gd name="connsiteY10" fmla="*/ 315702 h 3135781"/>
              <a:gd name="connsiteX11" fmla="*/ 3325218 w 9704574"/>
              <a:gd name="connsiteY11" fmla="*/ 157996 h 3135781"/>
              <a:gd name="connsiteX12" fmla="*/ 3602871 w 9704574"/>
              <a:gd name="connsiteY12" fmla="*/ 308558 h 3135781"/>
              <a:gd name="connsiteX13" fmla="*/ 3873858 w 9704574"/>
              <a:gd name="connsiteY13" fmla="*/ 144933 h 3135781"/>
              <a:gd name="connsiteX14" fmla="*/ 4169608 w 9704574"/>
              <a:gd name="connsiteY14" fmla="*/ 272839 h 3135781"/>
              <a:gd name="connsiteX15" fmla="*/ 4409435 w 9704574"/>
              <a:gd name="connsiteY15" fmla="*/ 131870 h 3135781"/>
              <a:gd name="connsiteX16" fmla="*/ 4688721 w 9704574"/>
              <a:gd name="connsiteY16" fmla="*/ 265695 h 3135781"/>
              <a:gd name="connsiteX17" fmla="*/ 4945012 w 9704574"/>
              <a:gd name="connsiteY17" fmla="*/ 131870 h 3135781"/>
              <a:gd name="connsiteX18" fmla="*/ 5238790 w 9704574"/>
              <a:gd name="connsiteY18" fmla="*/ 272839 h 3135781"/>
              <a:gd name="connsiteX19" fmla="*/ 5399442 w 9704574"/>
              <a:gd name="connsiteY19" fmla="*/ 202729 h 3135781"/>
              <a:gd name="connsiteX20" fmla="*/ 5532841 w 9704574"/>
              <a:gd name="connsiteY20" fmla="*/ 144933 h 3135781"/>
              <a:gd name="connsiteX21" fmla="*/ 5884108 w 9704574"/>
              <a:gd name="connsiteY21" fmla="*/ 303795 h 3135781"/>
              <a:gd name="connsiteX22" fmla="*/ 6195849 w 9704574"/>
              <a:gd name="connsiteY22" fmla="*/ 142552 h 3135781"/>
              <a:gd name="connsiteX23" fmla="*/ 6491056 w 9704574"/>
              <a:gd name="connsiteY23" fmla="*/ 292570 h 3135781"/>
              <a:gd name="connsiteX24" fmla="*/ 6746507 w 9704574"/>
              <a:gd name="connsiteY24" fmla="*/ 141395 h 3135781"/>
              <a:gd name="connsiteX25" fmla="*/ 7021553 w 9704574"/>
              <a:gd name="connsiteY25" fmla="*/ 254583 h 3135781"/>
              <a:gd name="connsiteX26" fmla="*/ 7277934 w 9704574"/>
              <a:gd name="connsiteY26" fmla="*/ 141870 h 3135781"/>
              <a:gd name="connsiteX27" fmla="*/ 7561303 w 9704574"/>
              <a:gd name="connsiteY27" fmla="*/ 270458 h 3135781"/>
              <a:gd name="connsiteX28" fmla="*/ 7827822 w 9704574"/>
              <a:gd name="connsiteY28" fmla="*/ 130713 h 3135781"/>
              <a:gd name="connsiteX29" fmla="*/ 8069712 w 9704574"/>
              <a:gd name="connsiteY29" fmla="*/ 275969 h 3135781"/>
              <a:gd name="connsiteX30" fmla="*/ 8422635 w 9704574"/>
              <a:gd name="connsiteY30" fmla="*/ 121982 h 3135781"/>
              <a:gd name="connsiteX31" fmla="*/ 8632072 w 9704574"/>
              <a:gd name="connsiteY31" fmla="*/ 255377 h 3135781"/>
              <a:gd name="connsiteX32" fmla="*/ 8945581 w 9704574"/>
              <a:gd name="connsiteY32" fmla="*/ 151714 h 3135781"/>
              <a:gd name="connsiteX33" fmla="*/ 9158328 w 9704574"/>
              <a:gd name="connsiteY33" fmla="*/ 286333 h 3135781"/>
              <a:gd name="connsiteX34" fmla="*/ 9394071 w 9704574"/>
              <a:gd name="connsiteY34" fmla="*/ 125202 h 3135781"/>
              <a:gd name="connsiteX35" fmla="*/ 9657165 w 9704574"/>
              <a:gd name="connsiteY35" fmla="*/ 187794 h 3135781"/>
              <a:gd name="connsiteX0" fmla="*/ 9624462 w 9665817"/>
              <a:gd name="connsiteY0" fmla="*/ 145953 h 3090539"/>
              <a:gd name="connsiteX1" fmla="*/ 9665381 w 9665817"/>
              <a:gd name="connsiteY1" fmla="*/ 3086426 h 3090539"/>
              <a:gd name="connsiteX2" fmla="*/ 440418 w 9665817"/>
              <a:gd name="connsiteY2" fmla="*/ 3076901 h 3090539"/>
              <a:gd name="connsiteX3" fmla="*/ 1504333 w 9665817"/>
              <a:gd name="connsiteY3" fmla="*/ 239505 h 3090539"/>
              <a:gd name="connsiteX4" fmla="*/ 1759127 w 9665817"/>
              <a:gd name="connsiteY4" fmla="*/ 146635 h 3090539"/>
              <a:gd name="connsiteX5" fmla="*/ 1937721 w 9665817"/>
              <a:gd name="connsiteY5" fmla="*/ 234741 h 3090539"/>
              <a:gd name="connsiteX6" fmla="*/ 2136930 w 9665817"/>
              <a:gd name="connsiteY6" fmla="*/ 151942 h 3090539"/>
              <a:gd name="connsiteX7" fmla="*/ 2471120 w 9665817"/>
              <a:gd name="connsiteY7" fmla="*/ 289510 h 3090539"/>
              <a:gd name="connsiteX8" fmla="*/ 2737821 w 9665817"/>
              <a:gd name="connsiteY8" fmla="*/ 138879 h 3090539"/>
              <a:gd name="connsiteX9" fmla="*/ 3035476 w 9665817"/>
              <a:gd name="connsiteY9" fmla="*/ 270460 h 3090539"/>
              <a:gd name="connsiteX10" fmla="*/ 3286461 w 9665817"/>
              <a:gd name="connsiteY10" fmla="*/ 112754 h 3090539"/>
              <a:gd name="connsiteX11" fmla="*/ 3564114 w 9665817"/>
              <a:gd name="connsiteY11" fmla="*/ 263316 h 3090539"/>
              <a:gd name="connsiteX12" fmla="*/ 3835101 w 9665817"/>
              <a:gd name="connsiteY12" fmla="*/ 99691 h 3090539"/>
              <a:gd name="connsiteX13" fmla="*/ 4130851 w 9665817"/>
              <a:gd name="connsiteY13" fmla="*/ 227597 h 3090539"/>
              <a:gd name="connsiteX14" fmla="*/ 4370678 w 9665817"/>
              <a:gd name="connsiteY14" fmla="*/ 86628 h 3090539"/>
              <a:gd name="connsiteX15" fmla="*/ 4649964 w 9665817"/>
              <a:gd name="connsiteY15" fmla="*/ 220453 h 3090539"/>
              <a:gd name="connsiteX16" fmla="*/ 4906255 w 9665817"/>
              <a:gd name="connsiteY16" fmla="*/ 86628 h 3090539"/>
              <a:gd name="connsiteX17" fmla="*/ 5200033 w 9665817"/>
              <a:gd name="connsiteY17" fmla="*/ 227597 h 3090539"/>
              <a:gd name="connsiteX18" fmla="*/ 5360685 w 9665817"/>
              <a:gd name="connsiteY18" fmla="*/ 157487 h 3090539"/>
              <a:gd name="connsiteX19" fmla="*/ 5494084 w 9665817"/>
              <a:gd name="connsiteY19" fmla="*/ 99691 h 3090539"/>
              <a:gd name="connsiteX20" fmla="*/ 5845351 w 9665817"/>
              <a:gd name="connsiteY20" fmla="*/ 258553 h 3090539"/>
              <a:gd name="connsiteX21" fmla="*/ 6157092 w 9665817"/>
              <a:gd name="connsiteY21" fmla="*/ 97310 h 3090539"/>
              <a:gd name="connsiteX22" fmla="*/ 6452299 w 9665817"/>
              <a:gd name="connsiteY22" fmla="*/ 247328 h 3090539"/>
              <a:gd name="connsiteX23" fmla="*/ 6707750 w 9665817"/>
              <a:gd name="connsiteY23" fmla="*/ 96153 h 3090539"/>
              <a:gd name="connsiteX24" fmla="*/ 6982796 w 9665817"/>
              <a:gd name="connsiteY24" fmla="*/ 209341 h 3090539"/>
              <a:gd name="connsiteX25" fmla="*/ 7239177 w 9665817"/>
              <a:gd name="connsiteY25" fmla="*/ 96628 h 3090539"/>
              <a:gd name="connsiteX26" fmla="*/ 7522546 w 9665817"/>
              <a:gd name="connsiteY26" fmla="*/ 225216 h 3090539"/>
              <a:gd name="connsiteX27" fmla="*/ 7789065 w 9665817"/>
              <a:gd name="connsiteY27" fmla="*/ 85471 h 3090539"/>
              <a:gd name="connsiteX28" fmla="*/ 8030955 w 9665817"/>
              <a:gd name="connsiteY28" fmla="*/ 230727 h 3090539"/>
              <a:gd name="connsiteX29" fmla="*/ 8383878 w 9665817"/>
              <a:gd name="connsiteY29" fmla="*/ 76740 h 3090539"/>
              <a:gd name="connsiteX30" fmla="*/ 8593315 w 9665817"/>
              <a:gd name="connsiteY30" fmla="*/ 210135 h 3090539"/>
              <a:gd name="connsiteX31" fmla="*/ 8906824 w 9665817"/>
              <a:gd name="connsiteY31" fmla="*/ 106472 h 3090539"/>
              <a:gd name="connsiteX32" fmla="*/ 9119571 w 9665817"/>
              <a:gd name="connsiteY32" fmla="*/ 241091 h 3090539"/>
              <a:gd name="connsiteX33" fmla="*/ 9355314 w 9665817"/>
              <a:gd name="connsiteY33" fmla="*/ 79960 h 3090539"/>
              <a:gd name="connsiteX34" fmla="*/ 9618408 w 9665817"/>
              <a:gd name="connsiteY34" fmla="*/ 142552 h 3090539"/>
              <a:gd name="connsiteX0" fmla="*/ 9578302 w 9619657"/>
              <a:gd name="connsiteY0" fmla="*/ 189369 h 3133955"/>
              <a:gd name="connsiteX1" fmla="*/ 9619221 w 9619657"/>
              <a:gd name="connsiteY1" fmla="*/ 3129842 h 3133955"/>
              <a:gd name="connsiteX2" fmla="*/ 394258 w 9619657"/>
              <a:gd name="connsiteY2" fmla="*/ 3120317 h 3133955"/>
              <a:gd name="connsiteX3" fmla="*/ 1712967 w 9619657"/>
              <a:gd name="connsiteY3" fmla="*/ 190051 h 3133955"/>
              <a:gd name="connsiteX4" fmla="*/ 1891561 w 9619657"/>
              <a:gd name="connsiteY4" fmla="*/ 278157 h 3133955"/>
              <a:gd name="connsiteX5" fmla="*/ 2090770 w 9619657"/>
              <a:gd name="connsiteY5" fmla="*/ 195358 h 3133955"/>
              <a:gd name="connsiteX6" fmla="*/ 2424960 w 9619657"/>
              <a:gd name="connsiteY6" fmla="*/ 332926 h 3133955"/>
              <a:gd name="connsiteX7" fmla="*/ 2691661 w 9619657"/>
              <a:gd name="connsiteY7" fmla="*/ 182295 h 3133955"/>
              <a:gd name="connsiteX8" fmla="*/ 2989316 w 9619657"/>
              <a:gd name="connsiteY8" fmla="*/ 313876 h 3133955"/>
              <a:gd name="connsiteX9" fmla="*/ 3240301 w 9619657"/>
              <a:gd name="connsiteY9" fmla="*/ 156170 h 3133955"/>
              <a:gd name="connsiteX10" fmla="*/ 3517954 w 9619657"/>
              <a:gd name="connsiteY10" fmla="*/ 306732 h 3133955"/>
              <a:gd name="connsiteX11" fmla="*/ 3788941 w 9619657"/>
              <a:gd name="connsiteY11" fmla="*/ 143107 h 3133955"/>
              <a:gd name="connsiteX12" fmla="*/ 4084691 w 9619657"/>
              <a:gd name="connsiteY12" fmla="*/ 271013 h 3133955"/>
              <a:gd name="connsiteX13" fmla="*/ 4324518 w 9619657"/>
              <a:gd name="connsiteY13" fmla="*/ 130044 h 3133955"/>
              <a:gd name="connsiteX14" fmla="*/ 4603804 w 9619657"/>
              <a:gd name="connsiteY14" fmla="*/ 263869 h 3133955"/>
              <a:gd name="connsiteX15" fmla="*/ 4860095 w 9619657"/>
              <a:gd name="connsiteY15" fmla="*/ 130044 h 3133955"/>
              <a:gd name="connsiteX16" fmla="*/ 5153873 w 9619657"/>
              <a:gd name="connsiteY16" fmla="*/ 271013 h 3133955"/>
              <a:gd name="connsiteX17" fmla="*/ 5314525 w 9619657"/>
              <a:gd name="connsiteY17" fmla="*/ 200903 h 3133955"/>
              <a:gd name="connsiteX18" fmla="*/ 5447924 w 9619657"/>
              <a:gd name="connsiteY18" fmla="*/ 143107 h 3133955"/>
              <a:gd name="connsiteX19" fmla="*/ 5799191 w 9619657"/>
              <a:gd name="connsiteY19" fmla="*/ 301969 h 3133955"/>
              <a:gd name="connsiteX20" fmla="*/ 6110932 w 9619657"/>
              <a:gd name="connsiteY20" fmla="*/ 140726 h 3133955"/>
              <a:gd name="connsiteX21" fmla="*/ 6406139 w 9619657"/>
              <a:gd name="connsiteY21" fmla="*/ 290744 h 3133955"/>
              <a:gd name="connsiteX22" fmla="*/ 6661590 w 9619657"/>
              <a:gd name="connsiteY22" fmla="*/ 139569 h 3133955"/>
              <a:gd name="connsiteX23" fmla="*/ 6936636 w 9619657"/>
              <a:gd name="connsiteY23" fmla="*/ 252757 h 3133955"/>
              <a:gd name="connsiteX24" fmla="*/ 7193017 w 9619657"/>
              <a:gd name="connsiteY24" fmla="*/ 140044 h 3133955"/>
              <a:gd name="connsiteX25" fmla="*/ 7476386 w 9619657"/>
              <a:gd name="connsiteY25" fmla="*/ 268632 h 3133955"/>
              <a:gd name="connsiteX26" fmla="*/ 7742905 w 9619657"/>
              <a:gd name="connsiteY26" fmla="*/ 128887 h 3133955"/>
              <a:gd name="connsiteX27" fmla="*/ 7984795 w 9619657"/>
              <a:gd name="connsiteY27" fmla="*/ 274143 h 3133955"/>
              <a:gd name="connsiteX28" fmla="*/ 8337718 w 9619657"/>
              <a:gd name="connsiteY28" fmla="*/ 120156 h 3133955"/>
              <a:gd name="connsiteX29" fmla="*/ 8547155 w 9619657"/>
              <a:gd name="connsiteY29" fmla="*/ 253551 h 3133955"/>
              <a:gd name="connsiteX30" fmla="*/ 8860664 w 9619657"/>
              <a:gd name="connsiteY30" fmla="*/ 149888 h 3133955"/>
              <a:gd name="connsiteX31" fmla="*/ 9073411 w 9619657"/>
              <a:gd name="connsiteY31" fmla="*/ 284507 h 3133955"/>
              <a:gd name="connsiteX32" fmla="*/ 9309154 w 9619657"/>
              <a:gd name="connsiteY32" fmla="*/ 123376 h 3133955"/>
              <a:gd name="connsiteX33" fmla="*/ 9572248 w 9619657"/>
              <a:gd name="connsiteY33" fmla="*/ 185968 h 3133955"/>
              <a:gd name="connsiteX0" fmla="*/ 8394035 w 8435390"/>
              <a:gd name="connsiteY0" fmla="*/ 192078 h 3163891"/>
              <a:gd name="connsiteX1" fmla="*/ 8434954 w 8435390"/>
              <a:gd name="connsiteY1" fmla="*/ 3132551 h 3163891"/>
              <a:gd name="connsiteX2" fmla="*/ 611780 w 8435390"/>
              <a:gd name="connsiteY2" fmla="*/ 3159935 h 3163891"/>
              <a:gd name="connsiteX3" fmla="*/ 528700 w 8435390"/>
              <a:gd name="connsiteY3" fmla="*/ 192760 h 3163891"/>
              <a:gd name="connsiteX4" fmla="*/ 707294 w 8435390"/>
              <a:gd name="connsiteY4" fmla="*/ 280866 h 3163891"/>
              <a:gd name="connsiteX5" fmla="*/ 906503 w 8435390"/>
              <a:gd name="connsiteY5" fmla="*/ 198067 h 3163891"/>
              <a:gd name="connsiteX6" fmla="*/ 1240693 w 8435390"/>
              <a:gd name="connsiteY6" fmla="*/ 335635 h 3163891"/>
              <a:gd name="connsiteX7" fmla="*/ 1507394 w 8435390"/>
              <a:gd name="connsiteY7" fmla="*/ 185004 h 3163891"/>
              <a:gd name="connsiteX8" fmla="*/ 1805049 w 8435390"/>
              <a:gd name="connsiteY8" fmla="*/ 316585 h 3163891"/>
              <a:gd name="connsiteX9" fmla="*/ 2056034 w 8435390"/>
              <a:gd name="connsiteY9" fmla="*/ 158879 h 3163891"/>
              <a:gd name="connsiteX10" fmla="*/ 2333687 w 8435390"/>
              <a:gd name="connsiteY10" fmla="*/ 309441 h 3163891"/>
              <a:gd name="connsiteX11" fmla="*/ 2604674 w 8435390"/>
              <a:gd name="connsiteY11" fmla="*/ 145816 h 3163891"/>
              <a:gd name="connsiteX12" fmla="*/ 2900424 w 8435390"/>
              <a:gd name="connsiteY12" fmla="*/ 273722 h 3163891"/>
              <a:gd name="connsiteX13" fmla="*/ 3140251 w 8435390"/>
              <a:gd name="connsiteY13" fmla="*/ 132753 h 3163891"/>
              <a:gd name="connsiteX14" fmla="*/ 3419537 w 8435390"/>
              <a:gd name="connsiteY14" fmla="*/ 266578 h 3163891"/>
              <a:gd name="connsiteX15" fmla="*/ 3675828 w 8435390"/>
              <a:gd name="connsiteY15" fmla="*/ 132753 h 3163891"/>
              <a:gd name="connsiteX16" fmla="*/ 3969606 w 8435390"/>
              <a:gd name="connsiteY16" fmla="*/ 273722 h 3163891"/>
              <a:gd name="connsiteX17" fmla="*/ 4130258 w 8435390"/>
              <a:gd name="connsiteY17" fmla="*/ 203612 h 3163891"/>
              <a:gd name="connsiteX18" fmla="*/ 4263657 w 8435390"/>
              <a:gd name="connsiteY18" fmla="*/ 145816 h 3163891"/>
              <a:gd name="connsiteX19" fmla="*/ 4614924 w 8435390"/>
              <a:gd name="connsiteY19" fmla="*/ 304678 h 3163891"/>
              <a:gd name="connsiteX20" fmla="*/ 4926665 w 8435390"/>
              <a:gd name="connsiteY20" fmla="*/ 143435 h 3163891"/>
              <a:gd name="connsiteX21" fmla="*/ 5221872 w 8435390"/>
              <a:gd name="connsiteY21" fmla="*/ 293453 h 3163891"/>
              <a:gd name="connsiteX22" fmla="*/ 5477323 w 8435390"/>
              <a:gd name="connsiteY22" fmla="*/ 142278 h 3163891"/>
              <a:gd name="connsiteX23" fmla="*/ 5752369 w 8435390"/>
              <a:gd name="connsiteY23" fmla="*/ 255466 h 3163891"/>
              <a:gd name="connsiteX24" fmla="*/ 6008750 w 8435390"/>
              <a:gd name="connsiteY24" fmla="*/ 142753 h 3163891"/>
              <a:gd name="connsiteX25" fmla="*/ 6292119 w 8435390"/>
              <a:gd name="connsiteY25" fmla="*/ 271341 h 3163891"/>
              <a:gd name="connsiteX26" fmla="*/ 6558638 w 8435390"/>
              <a:gd name="connsiteY26" fmla="*/ 131596 h 3163891"/>
              <a:gd name="connsiteX27" fmla="*/ 6800528 w 8435390"/>
              <a:gd name="connsiteY27" fmla="*/ 276852 h 3163891"/>
              <a:gd name="connsiteX28" fmla="*/ 7153451 w 8435390"/>
              <a:gd name="connsiteY28" fmla="*/ 122865 h 3163891"/>
              <a:gd name="connsiteX29" fmla="*/ 7362888 w 8435390"/>
              <a:gd name="connsiteY29" fmla="*/ 256260 h 3163891"/>
              <a:gd name="connsiteX30" fmla="*/ 7676397 w 8435390"/>
              <a:gd name="connsiteY30" fmla="*/ 152597 h 3163891"/>
              <a:gd name="connsiteX31" fmla="*/ 7889144 w 8435390"/>
              <a:gd name="connsiteY31" fmla="*/ 287216 h 3163891"/>
              <a:gd name="connsiteX32" fmla="*/ 8124887 w 8435390"/>
              <a:gd name="connsiteY32" fmla="*/ 126085 h 3163891"/>
              <a:gd name="connsiteX33" fmla="*/ 8387981 w 8435390"/>
              <a:gd name="connsiteY33" fmla="*/ 188677 h 3163891"/>
              <a:gd name="connsiteX0" fmla="*/ 7876743 w 7918098"/>
              <a:gd name="connsiteY0" fmla="*/ 192078 h 3163891"/>
              <a:gd name="connsiteX1" fmla="*/ 7917662 w 7918098"/>
              <a:gd name="connsiteY1" fmla="*/ 3132551 h 3163891"/>
              <a:gd name="connsiteX2" fmla="*/ 94488 w 7918098"/>
              <a:gd name="connsiteY2" fmla="*/ 3159935 h 3163891"/>
              <a:gd name="connsiteX3" fmla="*/ 11408 w 7918098"/>
              <a:gd name="connsiteY3" fmla="*/ 192760 h 3163891"/>
              <a:gd name="connsiteX4" fmla="*/ 190002 w 7918098"/>
              <a:gd name="connsiteY4" fmla="*/ 280866 h 3163891"/>
              <a:gd name="connsiteX5" fmla="*/ 389211 w 7918098"/>
              <a:gd name="connsiteY5" fmla="*/ 198067 h 3163891"/>
              <a:gd name="connsiteX6" fmla="*/ 723401 w 7918098"/>
              <a:gd name="connsiteY6" fmla="*/ 335635 h 3163891"/>
              <a:gd name="connsiteX7" fmla="*/ 990102 w 7918098"/>
              <a:gd name="connsiteY7" fmla="*/ 185004 h 3163891"/>
              <a:gd name="connsiteX8" fmla="*/ 1287757 w 7918098"/>
              <a:gd name="connsiteY8" fmla="*/ 316585 h 3163891"/>
              <a:gd name="connsiteX9" fmla="*/ 1538742 w 7918098"/>
              <a:gd name="connsiteY9" fmla="*/ 158879 h 3163891"/>
              <a:gd name="connsiteX10" fmla="*/ 1816395 w 7918098"/>
              <a:gd name="connsiteY10" fmla="*/ 309441 h 3163891"/>
              <a:gd name="connsiteX11" fmla="*/ 2087382 w 7918098"/>
              <a:gd name="connsiteY11" fmla="*/ 145816 h 3163891"/>
              <a:gd name="connsiteX12" fmla="*/ 2383132 w 7918098"/>
              <a:gd name="connsiteY12" fmla="*/ 273722 h 3163891"/>
              <a:gd name="connsiteX13" fmla="*/ 2622959 w 7918098"/>
              <a:gd name="connsiteY13" fmla="*/ 132753 h 3163891"/>
              <a:gd name="connsiteX14" fmla="*/ 2902245 w 7918098"/>
              <a:gd name="connsiteY14" fmla="*/ 266578 h 3163891"/>
              <a:gd name="connsiteX15" fmla="*/ 3158536 w 7918098"/>
              <a:gd name="connsiteY15" fmla="*/ 132753 h 3163891"/>
              <a:gd name="connsiteX16" fmla="*/ 3452314 w 7918098"/>
              <a:gd name="connsiteY16" fmla="*/ 273722 h 3163891"/>
              <a:gd name="connsiteX17" fmla="*/ 3612966 w 7918098"/>
              <a:gd name="connsiteY17" fmla="*/ 203612 h 3163891"/>
              <a:gd name="connsiteX18" fmla="*/ 3746365 w 7918098"/>
              <a:gd name="connsiteY18" fmla="*/ 145816 h 3163891"/>
              <a:gd name="connsiteX19" fmla="*/ 4097632 w 7918098"/>
              <a:gd name="connsiteY19" fmla="*/ 304678 h 3163891"/>
              <a:gd name="connsiteX20" fmla="*/ 4409373 w 7918098"/>
              <a:gd name="connsiteY20" fmla="*/ 143435 h 3163891"/>
              <a:gd name="connsiteX21" fmla="*/ 4704580 w 7918098"/>
              <a:gd name="connsiteY21" fmla="*/ 293453 h 3163891"/>
              <a:gd name="connsiteX22" fmla="*/ 4960031 w 7918098"/>
              <a:gd name="connsiteY22" fmla="*/ 142278 h 3163891"/>
              <a:gd name="connsiteX23" fmla="*/ 5235077 w 7918098"/>
              <a:gd name="connsiteY23" fmla="*/ 255466 h 3163891"/>
              <a:gd name="connsiteX24" fmla="*/ 5491458 w 7918098"/>
              <a:gd name="connsiteY24" fmla="*/ 142753 h 3163891"/>
              <a:gd name="connsiteX25" fmla="*/ 5774827 w 7918098"/>
              <a:gd name="connsiteY25" fmla="*/ 271341 h 3163891"/>
              <a:gd name="connsiteX26" fmla="*/ 6041346 w 7918098"/>
              <a:gd name="connsiteY26" fmla="*/ 131596 h 3163891"/>
              <a:gd name="connsiteX27" fmla="*/ 6283236 w 7918098"/>
              <a:gd name="connsiteY27" fmla="*/ 276852 h 3163891"/>
              <a:gd name="connsiteX28" fmla="*/ 6636159 w 7918098"/>
              <a:gd name="connsiteY28" fmla="*/ 122865 h 3163891"/>
              <a:gd name="connsiteX29" fmla="*/ 6845596 w 7918098"/>
              <a:gd name="connsiteY29" fmla="*/ 256260 h 3163891"/>
              <a:gd name="connsiteX30" fmla="*/ 7159105 w 7918098"/>
              <a:gd name="connsiteY30" fmla="*/ 152597 h 3163891"/>
              <a:gd name="connsiteX31" fmla="*/ 7371852 w 7918098"/>
              <a:gd name="connsiteY31" fmla="*/ 287216 h 3163891"/>
              <a:gd name="connsiteX32" fmla="*/ 7607595 w 7918098"/>
              <a:gd name="connsiteY32" fmla="*/ 126085 h 3163891"/>
              <a:gd name="connsiteX33" fmla="*/ 7870689 w 7918098"/>
              <a:gd name="connsiteY33" fmla="*/ 188677 h 3163891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33" fmla="*/ 7866464 w 7913873"/>
              <a:gd name="connsiteY33" fmla="*/ 67595 h 3042809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31" fmla="*/ 7603370 w 7913452"/>
              <a:gd name="connsiteY31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0" fmla="*/ 7913437 w 7913452"/>
              <a:gd name="connsiteY0" fmla="*/ 3009686 h 3041026"/>
              <a:gd name="connsiteX1" fmla="*/ 90263 w 7913452"/>
              <a:gd name="connsiteY1" fmla="*/ 3037070 h 3041026"/>
              <a:gd name="connsiteX2" fmla="*/ 7183 w 7913452"/>
              <a:gd name="connsiteY2" fmla="*/ 69895 h 3041026"/>
              <a:gd name="connsiteX3" fmla="*/ 185777 w 7913452"/>
              <a:gd name="connsiteY3" fmla="*/ 158001 h 3041026"/>
              <a:gd name="connsiteX4" fmla="*/ 384986 w 7913452"/>
              <a:gd name="connsiteY4" fmla="*/ 75202 h 3041026"/>
              <a:gd name="connsiteX5" fmla="*/ 719176 w 7913452"/>
              <a:gd name="connsiteY5" fmla="*/ 212770 h 3041026"/>
              <a:gd name="connsiteX6" fmla="*/ 985877 w 7913452"/>
              <a:gd name="connsiteY6" fmla="*/ 62139 h 3041026"/>
              <a:gd name="connsiteX7" fmla="*/ 1283532 w 7913452"/>
              <a:gd name="connsiteY7" fmla="*/ 193720 h 3041026"/>
              <a:gd name="connsiteX8" fmla="*/ 1534517 w 7913452"/>
              <a:gd name="connsiteY8" fmla="*/ 36014 h 3041026"/>
              <a:gd name="connsiteX9" fmla="*/ 1812170 w 7913452"/>
              <a:gd name="connsiteY9" fmla="*/ 186576 h 3041026"/>
              <a:gd name="connsiteX10" fmla="*/ 2083157 w 7913452"/>
              <a:gd name="connsiteY10" fmla="*/ 22951 h 3041026"/>
              <a:gd name="connsiteX11" fmla="*/ 2378907 w 7913452"/>
              <a:gd name="connsiteY11" fmla="*/ 150857 h 3041026"/>
              <a:gd name="connsiteX12" fmla="*/ 2618734 w 7913452"/>
              <a:gd name="connsiteY12" fmla="*/ 9888 h 3041026"/>
              <a:gd name="connsiteX13" fmla="*/ 2898020 w 7913452"/>
              <a:gd name="connsiteY13" fmla="*/ 143713 h 3041026"/>
              <a:gd name="connsiteX14" fmla="*/ 3154311 w 7913452"/>
              <a:gd name="connsiteY14" fmla="*/ 9888 h 3041026"/>
              <a:gd name="connsiteX15" fmla="*/ 3448089 w 7913452"/>
              <a:gd name="connsiteY15" fmla="*/ 150857 h 3041026"/>
              <a:gd name="connsiteX16" fmla="*/ 3608741 w 7913452"/>
              <a:gd name="connsiteY16" fmla="*/ 80747 h 3041026"/>
              <a:gd name="connsiteX17" fmla="*/ 3742140 w 7913452"/>
              <a:gd name="connsiteY17" fmla="*/ 22951 h 3041026"/>
              <a:gd name="connsiteX18" fmla="*/ 4093407 w 7913452"/>
              <a:gd name="connsiteY18" fmla="*/ 181813 h 3041026"/>
              <a:gd name="connsiteX19" fmla="*/ 4405148 w 7913452"/>
              <a:gd name="connsiteY19" fmla="*/ 20570 h 3041026"/>
              <a:gd name="connsiteX20" fmla="*/ 4700355 w 7913452"/>
              <a:gd name="connsiteY20" fmla="*/ 170588 h 3041026"/>
              <a:gd name="connsiteX21" fmla="*/ 4955806 w 7913452"/>
              <a:gd name="connsiteY21" fmla="*/ 19413 h 3041026"/>
              <a:gd name="connsiteX22" fmla="*/ 5230852 w 7913452"/>
              <a:gd name="connsiteY22" fmla="*/ 132601 h 3041026"/>
              <a:gd name="connsiteX23" fmla="*/ 5487233 w 7913452"/>
              <a:gd name="connsiteY23" fmla="*/ 19888 h 3041026"/>
              <a:gd name="connsiteX24" fmla="*/ 5770602 w 7913452"/>
              <a:gd name="connsiteY24" fmla="*/ 148476 h 3041026"/>
              <a:gd name="connsiteX25" fmla="*/ 6037121 w 7913452"/>
              <a:gd name="connsiteY25" fmla="*/ 8731 h 3041026"/>
              <a:gd name="connsiteX26" fmla="*/ 6279011 w 7913452"/>
              <a:gd name="connsiteY26" fmla="*/ 153987 h 3041026"/>
              <a:gd name="connsiteX27" fmla="*/ 6631934 w 7913452"/>
              <a:gd name="connsiteY27" fmla="*/ 0 h 3041026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26" fmla="*/ 6279011 w 7913452"/>
              <a:gd name="connsiteY26" fmla="*/ 148683 h 3035722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0" fmla="*/ 6149280 w 6149300"/>
              <a:gd name="connsiteY0" fmla="*/ 2985927 h 3034628"/>
              <a:gd name="connsiteX1" fmla="*/ 90263 w 6149300"/>
              <a:gd name="connsiteY1" fmla="*/ 3031766 h 3034628"/>
              <a:gd name="connsiteX2" fmla="*/ 7183 w 6149300"/>
              <a:gd name="connsiteY2" fmla="*/ 64591 h 3034628"/>
              <a:gd name="connsiteX3" fmla="*/ 185777 w 6149300"/>
              <a:gd name="connsiteY3" fmla="*/ 152697 h 3034628"/>
              <a:gd name="connsiteX4" fmla="*/ 384986 w 6149300"/>
              <a:gd name="connsiteY4" fmla="*/ 69898 h 3034628"/>
              <a:gd name="connsiteX5" fmla="*/ 719176 w 6149300"/>
              <a:gd name="connsiteY5" fmla="*/ 207466 h 3034628"/>
              <a:gd name="connsiteX6" fmla="*/ 985877 w 6149300"/>
              <a:gd name="connsiteY6" fmla="*/ 56835 h 3034628"/>
              <a:gd name="connsiteX7" fmla="*/ 1283532 w 6149300"/>
              <a:gd name="connsiteY7" fmla="*/ 188416 h 3034628"/>
              <a:gd name="connsiteX8" fmla="*/ 1534517 w 6149300"/>
              <a:gd name="connsiteY8" fmla="*/ 30710 h 3034628"/>
              <a:gd name="connsiteX9" fmla="*/ 1812170 w 6149300"/>
              <a:gd name="connsiteY9" fmla="*/ 181272 h 3034628"/>
              <a:gd name="connsiteX10" fmla="*/ 2083157 w 6149300"/>
              <a:gd name="connsiteY10" fmla="*/ 17647 h 3034628"/>
              <a:gd name="connsiteX11" fmla="*/ 2378907 w 6149300"/>
              <a:gd name="connsiteY11" fmla="*/ 145553 h 3034628"/>
              <a:gd name="connsiteX12" fmla="*/ 2618734 w 6149300"/>
              <a:gd name="connsiteY12" fmla="*/ 4584 h 3034628"/>
              <a:gd name="connsiteX13" fmla="*/ 2898020 w 6149300"/>
              <a:gd name="connsiteY13" fmla="*/ 138409 h 3034628"/>
              <a:gd name="connsiteX14" fmla="*/ 3154311 w 6149300"/>
              <a:gd name="connsiteY14" fmla="*/ 4584 h 3034628"/>
              <a:gd name="connsiteX15" fmla="*/ 3448089 w 6149300"/>
              <a:gd name="connsiteY15" fmla="*/ 145553 h 3034628"/>
              <a:gd name="connsiteX16" fmla="*/ 3608741 w 6149300"/>
              <a:gd name="connsiteY16" fmla="*/ 75443 h 3034628"/>
              <a:gd name="connsiteX17" fmla="*/ 3742140 w 6149300"/>
              <a:gd name="connsiteY17" fmla="*/ 17647 h 3034628"/>
              <a:gd name="connsiteX18" fmla="*/ 4093407 w 6149300"/>
              <a:gd name="connsiteY18" fmla="*/ 176509 h 3034628"/>
              <a:gd name="connsiteX19" fmla="*/ 4405148 w 6149300"/>
              <a:gd name="connsiteY19" fmla="*/ 15266 h 3034628"/>
              <a:gd name="connsiteX20" fmla="*/ 4700355 w 6149300"/>
              <a:gd name="connsiteY20" fmla="*/ 165284 h 3034628"/>
              <a:gd name="connsiteX21" fmla="*/ 4955806 w 6149300"/>
              <a:gd name="connsiteY21" fmla="*/ 14109 h 3034628"/>
              <a:gd name="connsiteX22" fmla="*/ 5230852 w 6149300"/>
              <a:gd name="connsiteY22" fmla="*/ 127297 h 3034628"/>
              <a:gd name="connsiteX23" fmla="*/ 5487233 w 6149300"/>
              <a:gd name="connsiteY23" fmla="*/ 14584 h 3034628"/>
              <a:gd name="connsiteX24" fmla="*/ 5770602 w 6149300"/>
              <a:gd name="connsiteY24" fmla="*/ 143172 h 3034628"/>
              <a:gd name="connsiteX25" fmla="*/ 6037121 w 6149300"/>
              <a:gd name="connsiteY25" fmla="*/ 3427 h 3034628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34517 w 6149300"/>
              <a:gd name="connsiteY8" fmla="*/ 48856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08159 w 6149300"/>
              <a:gd name="connsiteY12" fmla="*/ 52397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49300" h="3052774">
                <a:moveTo>
                  <a:pt x="6149280" y="3004073"/>
                </a:moveTo>
                <a:cubicBezTo>
                  <a:pt x="6162053" y="3010758"/>
                  <a:pt x="93438" y="3065787"/>
                  <a:pt x="90263" y="3049912"/>
                </a:cubicBezTo>
                <a:cubicBezTo>
                  <a:pt x="-25912" y="3039767"/>
                  <a:pt x="801" y="73534"/>
                  <a:pt x="7183" y="82737"/>
                </a:cubicBezTo>
                <a:cubicBezTo>
                  <a:pt x="13565" y="91940"/>
                  <a:pt x="122810" y="169959"/>
                  <a:pt x="185777" y="170843"/>
                </a:cubicBezTo>
                <a:cubicBezTo>
                  <a:pt x="248744" y="171727"/>
                  <a:pt x="291324" y="62644"/>
                  <a:pt x="384986" y="88044"/>
                </a:cubicBezTo>
                <a:cubicBezTo>
                  <a:pt x="485270" y="84687"/>
                  <a:pt x="618892" y="228969"/>
                  <a:pt x="719176" y="225612"/>
                </a:cubicBezTo>
                <a:lnTo>
                  <a:pt x="985877" y="121600"/>
                </a:lnTo>
                <a:cubicBezTo>
                  <a:pt x="1078745" y="115454"/>
                  <a:pt x="1190664" y="212708"/>
                  <a:pt x="1283532" y="206562"/>
                </a:cubicBezTo>
                <a:lnTo>
                  <a:pt x="1506316" y="103951"/>
                </a:lnTo>
                <a:cubicBezTo>
                  <a:pt x="1593311" y="102545"/>
                  <a:pt x="1725175" y="200824"/>
                  <a:pt x="1812170" y="199418"/>
                </a:cubicBezTo>
                <a:cubicBezTo>
                  <a:pt x="1902499" y="144876"/>
                  <a:pt x="1978140" y="123206"/>
                  <a:pt x="2086682" y="90889"/>
                </a:cubicBezTo>
                <a:cubicBezTo>
                  <a:pt x="2178122" y="89868"/>
                  <a:pt x="2287467" y="164720"/>
                  <a:pt x="2378907" y="163699"/>
                </a:cubicBezTo>
                <a:cubicBezTo>
                  <a:pt x="2458849" y="116709"/>
                  <a:pt x="2506968" y="83512"/>
                  <a:pt x="2608159" y="52397"/>
                </a:cubicBezTo>
                <a:cubicBezTo>
                  <a:pt x="2692523" y="51762"/>
                  <a:pt x="2813656" y="157190"/>
                  <a:pt x="2898020" y="156555"/>
                </a:cubicBezTo>
                <a:cubicBezTo>
                  <a:pt x="2983450" y="111947"/>
                  <a:pt x="3056739" y="38763"/>
                  <a:pt x="3154311" y="22730"/>
                </a:cubicBezTo>
                <a:cubicBezTo>
                  <a:pt x="3253824" y="23682"/>
                  <a:pt x="3348576" y="162747"/>
                  <a:pt x="3448089" y="163699"/>
                </a:cubicBezTo>
                <a:cubicBezTo>
                  <a:pt x="3508723" y="138212"/>
                  <a:pt x="3548107" y="119076"/>
                  <a:pt x="3608741" y="93589"/>
                </a:cubicBezTo>
                <a:cubicBezTo>
                  <a:pt x="3653207" y="74324"/>
                  <a:pt x="3673389" y="36008"/>
                  <a:pt x="3742140" y="35793"/>
                </a:cubicBezTo>
                <a:cubicBezTo>
                  <a:pt x="3839385" y="35566"/>
                  <a:pt x="3996162" y="194882"/>
                  <a:pt x="4093407" y="194655"/>
                </a:cubicBezTo>
                <a:cubicBezTo>
                  <a:pt x="4197321" y="140907"/>
                  <a:pt x="4329809" y="55410"/>
                  <a:pt x="4405148" y="33412"/>
                </a:cubicBezTo>
                <a:cubicBezTo>
                  <a:pt x="4522600" y="29443"/>
                  <a:pt x="4557503" y="133424"/>
                  <a:pt x="4700355" y="183430"/>
                </a:cubicBezTo>
                <a:lnTo>
                  <a:pt x="4955806" y="32255"/>
                </a:lnTo>
                <a:cubicBezTo>
                  <a:pt x="5050043" y="17457"/>
                  <a:pt x="5120585" y="123139"/>
                  <a:pt x="5230852" y="145443"/>
                </a:cubicBezTo>
                <a:cubicBezTo>
                  <a:pt x="5341119" y="167747"/>
                  <a:pt x="5400450" y="54955"/>
                  <a:pt x="5487233" y="32730"/>
                </a:cubicBezTo>
                <a:cubicBezTo>
                  <a:pt x="5574016" y="10505"/>
                  <a:pt x="5666239" y="166253"/>
                  <a:pt x="5770602" y="161318"/>
                </a:cubicBezTo>
                <a:cubicBezTo>
                  <a:pt x="5874965" y="156383"/>
                  <a:pt x="6012270" y="-25846"/>
                  <a:pt x="6113409" y="3118"/>
                </a:cubicBezTo>
              </a:path>
            </a:pathLst>
          </a:custGeom>
          <a:solidFill>
            <a:srgbClr val="0070C0">
              <a:alpha val="20000"/>
            </a:srgbClr>
          </a:solidFill>
          <a:ln>
            <a:solidFill>
              <a:schemeClr val="accent1">
                <a:lumMod val="20000"/>
                <a:lumOff val="80000"/>
                <a:alpha val="63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wawes3">
            <a:extLst>
              <a:ext uri="{FF2B5EF4-FFF2-40B4-BE49-F238E27FC236}">
                <a16:creationId xmlns:a16="http://schemas.microsoft.com/office/drawing/2014/main" xmlns="" id="{D6AFB985-16BE-482A-9F73-C2223D0127D3}"/>
              </a:ext>
            </a:extLst>
          </p:cNvPr>
          <p:cNvSpPr/>
          <p:nvPr/>
        </p:nvSpPr>
        <p:spPr>
          <a:xfrm>
            <a:off x="-339684" y="5428339"/>
            <a:ext cx="9997398" cy="1271669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824309 w 9865664"/>
              <a:gd name="connsiteY0" fmla="*/ 173625 h 3118211"/>
              <a:gd name="connsiteX1" fmla="*/ 9865228 w 9865664"/>
              <a:gd name="connsiteY1" fmla="*/ 3114098 h 3118211"/>
              <a:gd name="connsiteX2" fmla="*/ 640265 w 9865664"/>
              <a:gd name="connsiteY2" fmla="*/ 3104573 h 3118211"/>
              <a:gd name="connsiteX3" fmla="*/ 815973 w 9865664"/>
              <a:gd name="connsiteY3" fmla="*/ 233840 h 3118211"/>
              <a:gd name="connsiteX4" fmla="*/ 1017428 w 9865664"/>
              <a:gd name="connsiteY4" fmla="*/ 166551 h 3118211"/>
              <a:gd name="connsiteX5" fmla="*/ 1266030 w 9865664"/>
              <a:gd name="connsiteY5" fmla="*/ 267176 h 3118211"/>
              <a:gd name="connsiteX6" fmla="*/ 1498304 w 9865664"/>
              <a:gd name="connsiteY6" fmla="*/ 172469 h 3118211"/>
              <a:gd name="connsiteX7" fmla="*/ 1704180 w 9865664"/>
              <a:gd name="connsiteY7" fmla="*/ 267177 h 3118211"/>
              <a:gd name="connsiteX8" fmla="*/ 1958974 w 9865664"/>
              <a:gd name="connsiteY8" fmla="*/ 174307 h 3118211"/>
              <a:gd name="connsiteX9" fmla="*/ 2137568 w 9865664"/>
              <a:gd name="connsiteY9" fmla="*/ 262413 h 3118211"/>
              <a:gd name="connsiteX10" fmla="*/ 2336777 w 9865664"/>
              <a:gd name="connsiteY10" fmla="*/ 179614 h 3118211"/>
              <a:gd name="connsiteX11" fmla="*/ 2670967 w 9865664"/>
              <a:gd name="connsiteY11" fmla="*/ 317182 h 3118211"/>
              <a:gd name="connsiteX12" fmla="*/ 2937668 w 9865664"/>
              <a:gd name="connsiteY12" fmla="*/ 166551 h 3118211"/>
              <a:gd name="connsiteX13" fmla="*/ 3235323 w 9865664"/>
              <a:gd name="connsiteY13" fmla="*/ 298132 h 3118211"/>
              <a:gd name="connsiteX14" fmla="*/ 3486308 w 9865664"/>
              <a:gd name="connsiteY14" fmla="*/ 140426 h 3118211"/>
              <a:gd name="connsiteX15" fmla="*/ 3763961 w 9865664"/>
              <a:gd name="connsiteY15" fmla="*/ 290988 h 3118211"/>
              <a:gd name="connsiteX16" fmla="*/ 4034948 w 9865664"/>
              <a:gd name="connsiteY16" fmla="*/ 127363 h 3118211"/>
              <a:gd name="connsiteX17" fmla="*/ 4330698 w 9865664"/>
              <a:gd name="connsiteY17" fmla="*/ 255269 h 3118211"/>
              <a:gd name="connsiteX18" fmla="*/ 4570525 w 9865664"/>
              <a:gd name="connsiteY18" fmla="*/ 114300 h 3118211"/>
              <a:gd name="connsiteX19" fmla="*/ 4849811 w 9865664"/>
              <a:gd name="connsiteY19" fmla="*/ 248125 h 3118211"/>
              <a:gd name="connsiteX20" fmla="*/ 5106102 w 9865664"/>
              <a:gd name="connsiteY20" fmla="*/ 114300 h 3118211"/>
              <a:gd name="connsiteX21" fmla="*/ 5399880 w 9865664"/>
              <a:gd name="connsiteY21" fmla="*/ 255269 h 3118211"/>
              <a:gd name="connsiteX22" fmla="*/ 5560532 w 9865664"/>
              <a:gd name="connsiteY22" fmla="*/ 185159 h 3118211"/>
              <a:gd name="connsiteX23" fmla="*/ 5693931 w 9865664"/>
              <a:gd name="connsiteY23" fmla="*/ 127363 h 3118211"/>
              <a:gd name="connsiteX24" fmla="*/ 6045198 w 9865664"/>
              <a:gd name="connsiteY24" fmla="*/ 286225 h 3118211"/>
              <a:gd name="connsiteX25" fmla="*/ 6356939 w 9865664"/>
              <a:gd name="connsiteY25" fmla="*/ 124982 h 3118211"/>
              <a:gd name="connsiteX26" fmla="*/ 6652146 w 9865664"/>
              <a:gd name="connsiteY26" fmla="*/ 275000 h 3118211"/>
              <a:gd name="connsiteX27" fmla="*/ 6907597 w 9865664"/>
              <a:gd name="connsiteY27" fmla="*/ 123825 h 3118211"/>
              <a:gd name="connsiteX28" fmla="*/ 7182643 w 9865664"/>
              <a:gd name="connsiteY28" fmla="*/ 237013 h 3118211"/>
              <a:gd name="connsiteX29" fmla="*/ 7439024 w 9865664"/>
              <a:gd name="connsiteY29" fmla="*/ 124300 h 3118211"/>
              <a:gd name="connsiteX30" fmla="*/ 7722393 w 9865664"/>
              <a:gd name="connsiteY30" fmla="*/ 252888 h 3118211"/>
              <a:gd name="connsiteX31" fmla="*/ 7988912 w 9865664"/>
              <a:gd name="connsiteY31" fmla="*/ 113143 h 3118211"/>
              <a:gd name="connsiteX32" fmla="*/ 8230802 w 9865664"/>
              <a:gd name="connsiteY32" fmla="*/ 258399 h 3118211"/>
              <a:gd name="connsiteX33" fmla="*/ 8583725 w 9865664"/>
              <a:gd name="connsiteY33" fmla="*/ 104412 h 3118211"/>
              <a:gd name="connsiteX34" fmla="*/ 8793162 w 9865664"/>
              <a:gd name="connsiteY34" fmla="*/ 237807 h 3118211"/>
              <a:gd name="connsiteX35" fmla="*/ 9106671 w 9865664"/>
              <a:gd name="connsiteY35" fmla="*/ 134144 h 3118211"/>
              <a:gd name="connsiteX36" fmla="*/ 9319418 w 9865664"/>
              <a:gd name="connsiteY36" fmla="*/ 268763 h 3118211"/>
              <a:gd name="connsiteX37" fmla="*/ 9555161 w 9865664"/>
              <a:gd name="connsiteY37" fmla="*/ 107632 h 3118211"/>
              <a:gd name="connsiteX38" fmla="*/ 9818255 w 9865664"/>
              <a:gd name="connsiteY38" fmla="*/ 170224 h 3118211"/>
              <a:gd name="connsiteX0" fmla="*/ 9772785 w 9814140"/>
              <a:gd name="connsiteY0" fmla="*/ 194393 h 3138979"/>
              <a:gd name="connsiteX1" fmla="*/ 9813704 w 9814140"/>
              <a:gd name="connsiteY1" fmla="*/ 3134866 h 3138979"/>
              <a:gd name="connsiteX2" fmla="*/ 588741 w 9814140"/>
              <a:gd name="connsiteY2" fmla="*/ 3125341 h 3138979"/>
              <a:gd name="connsiteX3" fmla="*/ 965904 w 9814140"/>
              <a:gd name="connsiteY3" fmla="*/ 187319 h 3138979"/>
              <a:gd name="connsiteX4" fmla="*/ 1214506 w 9814140"/>
              <a:gd name="connsiteY4" fmla="*/ 287944 h 3138979"/>
              <a:gd name="connsiteX5" fmla="*/ 1446780 w 9814140"/>
              <a:gd name="connsiteY5" fmla="*/ 193237 h 3138979"/>
              <a:gd name="connsiteX6" fmla="*/ 1652656 w 9814140"/>
              <a:gd name="connsiteY6" fmla="*/ 287945 h 3138979"/>
              <a:gd name="connsiteX7" fmla="*/ 1907450 w 9814140"/>
              <a:gd name="connsiteY7" fmla="*/ 195075 h 3138979"/>
              <a:gd name="connsiteX8" fmla="*/ 2086044 w 9814140"/>
              <a:gd name="connsiteY8" fmla="*/ 283181 h 3138979"/>
              <a:gd name="connsiteX9" fmla="*/ 2285253 w 9814140"/>
              <a:gd name="connsiteY9" fmla="*/ 200382 h 3138979"/>
              <a:gd name="connsiteX10" fmla="*/ 2619443 w 9814140"/>
              <a:gd name="connsiteY10" fmla="*/ 337950 h 3138979"/>
              <a:gd name="connsiteX11" fmla="*/ 2886144 w 9814140"/>
              <a:gd name="connsiteY11" fmla="*/ 187319 h 3138979"/>
              <a:gd name="connsiteX12" fmla="*/ 3183799 w 9814140"/>
              <a:gd name="connsiteY12" fmla="*/ 318900 h 3138979"/>
              <a:gd name="connsiteX13" fmla="*/ 3434784 w 9814140"/>
              <a:gd name="connsiteY13" fmla="*/ 161194 h 3138979"/>
              <a:gd name="connsiteX14" fmla="*/ 3712437 w 9814140"/>
              <a:gd name="connsiteY14" fmla="*/ 311756 h 3138979"/>
              <a:gd name="connsiteX15" fmla="*/ 3983424 w 9814140"/>
              <a:gd name="connsiteY15" fmla="*/ 148131 h 3138979"/>
              <a:gd name="connsiteX16" fmla="*/ 4279174 w 9814140"/>
              <a:gd name="connsiteY16" fmla="*/ 276037 h 3138979"/>
              <a:gd name="connsiteX17" fmla="*/ 4519001 w 9814140"/>
              <a:gd name="connsiteY17" fmla="*/ 135068 h 3138979"/>
              <a:gd name="connsiteX18" fmla="*/ 4798287 w 9814140"/>
              <a:gd name="connsiteY18" fmla="*/ 268893 h 3138979"/>
              <a:gd name="connsiteX19" fmla="*/ 5054578 w 9814140"/>
              <a:gd name="connsiteY19" fmla="*/ 135068 h 3138979"/>
              <a:gd name="connsiteX20" fmla="*/ 5348356 w 9814140"/>
              <a:gd name="connsiteY20" fmla="*/ 276037 h 3138979"/>
              <a:gd name="connsiteX21" fmla="*/ 5509008 w 9814140"/>
              <a:gd name="connsiteY21" fmla="*/ 205927 h 3138979"/>
              <a:gd name="connsiteX22" fmla="*/ 5642407 w 9814140"/>
              <a:gd name="connsiteY22" fmla="*/ 148131 h 3138979"/>
              <a:gd name="connsiteX23" fmla="*/ 5993674 w 9814140"/>
              <a:gd name="connsiteY23" fmla="*/ 306993 h 3138979"/>
              <a:gd name="connsiteX24" fmla="*/ 6305415 w 9814140"/>
              <a:gd name="connsiteY24" fmla="*/ 145750 h 3138979"/>
              <a:gd name="connsiteX25" fmla="*/ 6600622 w 9814140"/>
              <a:gd name="connsiteY25" fmla="*/ 295768 h 3138979"/>
              <a:gd name="connsiteX26" fmla="*/ 6856073 w 9814140"/>
              <a:gd name="connsiteY26" fmla="*/ 144593 h 3138979"/>
              <a:gd name="connsiteX27" fmla="*/ 7131119 w 9814140"/>
              <a:gd name="connsiteY27" fmla="*/ 257781 h 3138979"/>
              <a:gd name="connsiteX28" fmla="*/ 7387500 w 9814140"/>
              <a:gd name="connsiteY28" fmla="*/ 145068 h 3138979"/>
              <a:gd name="connsiteX29" fmla="*/ 7670869 w 9814140"/>
              <a:gd name="connsiteY29" fmla="*/ 273656 h 3138979"/>
              <a:gd name="connsiteX30" fmla="*/ 7937388 w 9814140"/>
              <a:gd name="connsiteY30" fmla="*/ 133911 h 3138979"/>
              <a:gd name="connsiteX31" fmla="*/ 8179278 w 9814140"/>
              <a:gd name="connsiteY31" fmla="*/ 279167 h 3138979"/>
              <a:gd name="connsiteX32" fmla="*/ 8532201 w 9814140"/>
              <a:gd name="connsiteY32" fmla="*/ 125180 h 3138979"/>
              <a:gd name="connsiteX33" fmla="*/ 8741638 w 9814140"/>
              <a:gd name="connsiteY33" fmla="*/ 258575 h 3138979"/>
              <a:gd name="connsiteX34" fmla="*/ 9055147 w 9814140"/>
              <a:gd name="connsiteY34" fmla="*/ 154912 h 3138979"/>
              <a:gd name="connsiteX35" fmla="*/ 9267894 w 9814140"/>
              <a:gd name="connsiteY35" fmla="*/ 289531 h 3138979"/>
              <a:gd name="connsiteX36" fmla="*/ 9503637 w 9814140"/>
              <a:gd name="connsiteY36" fmla="*/ 128400 h 3138979"/>
              <a:gd name="connsiteX37" fmla="*/ 9766731 w 9814140"/>
              <a:gd name="connsiteY37" fmla="*/ 190992 h 3138979"/>
              <a:gd name="connsiteX0" fmla="*/ 9713295 w 9754650"/>
              <a:gd name="connsiteY0" fmla="*/ 151241 h 3095827"/>
              <a:gd name="connsiteX1" fmla="*/ 9754214 w 9754650"/>
              <a:gd name="connsiteY1" fmla="*/ 3091714 h 3095827"/>
              <a:gd name="connsiteX2" fmla="*/ 529251 w 9754650"/>
              <a:gd name="connsiteY2" fmla="*/ 3082189 h 3095827"/>
              <a:gd name="connsiteX3" fmla="*/ 1155016 w 9754650"/>
              <a:gd name="connsiteY3" fmla="*/ 244792 h 3095827"/>
              <a:gd name="connsiteX4" fmla="*/ 1387290 w 9754650"/>
              <a:gd name="connsiteY4" fmla="*/ 150085 h 3095827"/>
              <a:gd name="connsiteX5" fmla="*/ 1593166 w 9754650"/>
              <a:gd name="connsiteY5" fmla="*/ 244793 h 3095827"/>
              <a:gd name="connsiteX6" fmla="*/ 1847960 w 9754650"/>
              <a:gd name="connsiteY6" fmla="*/ 151923 h 3095827"/>
              <a:gd name="connsiteX7" fmla="*/ 2026554 w 9754650"/>
              <a:gd name="connsiteY7" fmla="*/ 240029 h 3095827"/>
              <a:gd name="connsiteX8" fmla="*/ 2225763 w 9754650"/>
              <a:gd name="connsiteY8" fmla="*/ 157230 h 3095827"/>
              <a:gd name="connsiteX9" fmla="*/ 2559953 w 9754650"/>
              <a:gd name="connsiteY9" fmla="*/ 294798 h 3095827"/>
              <a:gd name="connsiteX10" fmla="*/ 2826654 w 9754650"/>
              <a:gd name="connsiteY10" fmla="*/ 144167 h 3095827"/>
              <a:gd name="connsiteX11" fmla="*/ 3124309 w 9754650"/>
              <a:gd name="connsiteY11" fmla="*/ 275748 h 3095827"/>
              <a:gd name="connsiteX12" fmla="*/ 3375294 w 9754650"/>
              <a:gd name="connsiteY12" fmla="*/ 118042 h 3095827"/>
              <a:gd name="connsiteX13" fmla="*/ 3652947 w 9754650"/>
              <a:gd name="connsiteY13" fmla="*/ 268604 h 3095827"/>
              <a:gd name="connsiteX14" fmla="*/ 3923934 w 9754650"/>
              <a:gd name="connsiteY14" fmla="*/ 104979 h 3095827"/>
              <a:gd name="connsiteX15" fmla="*/ 4219684 w 9754650"/>
              <a:gd name="connsiteY15" fmla="*/ 232885 h 3095827"/>
              <a:gd name="connsiteX16" fmla="*/ 4459511 w 9754650"/>
              <a:gd name="connsiteY16" fmla="*/ 91916 h 3095827"/>
              <a:gd name="connsiteX17" fmla="*/ 4738797 w 9754650"/>
              <a:gd name="connsiteY17" fmla="*/ 225741 h 3095827"/>
              <a:gd name="connsiteX18" fmla="*/ 4995088 w 9754650"/>
              <a:gd name="connsiteY18" fmla="*/ 91916 h 3095827"/>
              <a:gd name="connsiteX19" fmla="*/ 5288866 w 9754650"/>
              <a:gd name="connsiteY19" fmla="*/ 232885 h 3095827"/>
              <a:gd name="connsiteX20" fmla="*/ 5449518 w 9754650"/>
              <a:gd name="connsiteY20" fmla="*/ 162775 h 3095827"/>
              <a:gd name="connsiteX21" fmla="*/ 5582917 w 9754650"/>
              <a:gd name="connsiteY21" fmla="*/ 104979 h 3095827"/>
              <a:gd name="connsiteX22" fmla="*/ 5934184 w 9754650"/>
              <a:gd name="connsiteY22" fmla="*/ 263841 h 3095827"/>
              <a:gd name="connsiteX23" fmla="*/ 6245925 w 9754650"/>
              <a:gd name="connsiteY23" fmla="*/ 102598 h 3095827"/>
              <a:gd name="connsiteX24" fmla="*/ 6541132 w 9754650"/>
              <a:gd name="connsiteY24" fmla="*/ 252616 h 3095827"/>
              <a:gd name="connsiteX25" fmla="*/ 6796583 w 9754650"/>
              <a:gd name="connsiteY25" fmla="*/ 101441 h 3095827"/>
              <a:gd name="connsiteX26" fmla="*/ 7071629 w 9754650"/>
              <a:gd name="connsiteY26" fmla="*/ 214629 h 3095827"/>
              <a:gd name="connsiteX27" fmla="*/ 7328010 w 9754650"/>
              <a:gd name="connsiteY27" fmla="*/ 101916 h 3095827"/>
              <a:gd name="connsiteX28" fmla="*/ 7611379 w 9754650"/>
              <a:gd name="connsiteY28" fmla="*/ 230504 h 3095827"/>
              <a:gd name="connsiteX29" fmla="*/ 7877898 w 9754650"/>
              <a:gd name="connsiteY29" fmla="*/ 90759 h 3095827"/>
              <a:gd name="connsiteX30" fmla="*/ 8119788 w 9754650"/>
              <a:gd name="connsiteY30" fmla="*/ 236015 h 3095827"/>
              <a:gd name="connsiteX31" fmla="*/ 8472711 w 9754650"/>
              <a:gd name="connsiteY31" fmla="*/ 82028 h 3095827"/>
              <a:gd name="connsiteX32" fmla="*/ 8682148 w 9754650"/>
              <a:gd name="connsiteY32" fmla="*/ 215423 h 3095827"/>
              <a:gd name="connsiteX33" fmla="*/ 8995657 w 9754650"/>
              <a:gd name="connsiteY33" fmla="*/ 111760 h 3095827"/>
              <a:gd name="connsiteX34" fmla="*/ 9208404 w 9754650"/>
              <a:gd name="connsiteY34" fmla="*/ 246379 h 3095827"/>
              <a:gd name="connsiteX35" fmla="*/ 9444147 w 9754650"/>
              <a:gd name="connsiteY35" fmla="*/ 85248 h 3095827"/>
              <a:gd name="connsiteX36" fmla="*/ 9707241 w 9754650"/>
              <a:gd name="connsiteY36" fmla="*/ 147840 h 3095827"/>
              <a:gd name="connsiteX0" fmla="*/ 9663219 w 9704574"/>
              <a:gd name="connsiteY0" fmla="*/ 191195 h 3135781"/>
              <a:gd name="connsiteX1" fmla="*/ 9704138 w 9704574"/>
              <a:gd name="connsiteY1" fmla="*/ 3131668 h 3135781"/>
              <a:gd name="connsiteX2" fmla="*/ 479175 w 9704574"/>
              <a:gd name="connsiteY2" fmla="*/ 3122143 h 3135781"/>
              <a:gd name="connsiteX3" fmla="*/ 1337214 w 9704574"/>
              <a:gd name="connsiteY3" fmla="*/ 190039 h 3135781"/>
              <a:gd name="connsiteX4" fmla="*/ 1543090 w 9704574"/>
              <a:gd name="connsiteY4" fmla="*/ 284747 h 3135781"/>
              <a:gd name="connsiteX5" fmla="*/ 1797884 w 9704574"/>
              <a:gd name="connsiteY5" fmla="*/ 191877 h 3135781"/>
              <a:gd name="connsiteX6" fmla="*/ 1976478 w 9704574"/>
              <a:gd name="connsiteY6" fmla="*/ 279983 h 3135781"/>
              <a:gd name="connsiteX7" fmla="*/ 2175687 w 9704574"/>
              <a:gd name="connsiteY7" fmla="*/ 197184 h 3135781"/>
              <a:gd name="connsiteX8" fmla="*/ 2509877 w 9704574"/>
              <a:gd name="connsiteY8" fmla="*/ 334752 h 3135781"/>
              <a:gd name="connsiteX9" fmla="*/ 2776578 w 9704574"/>
              <a:gd name="connsiteY9" fmla="*/ 184121 h 3135781"/>
              <a:gd name="connsiteX10" fmla="*/ 3074233 w 9704574"/>
              <a:gd name="connsiteY10" fmla="*/ 315702 h 3135781"/>
              <a:gd name="connsiteX11" fmla="*/ 3325218 w 9704574"/>
              <a:gd name="connsiteY11" fmla="*/ 157996 h 3135781"/>
              <a:gd name="connsiteX12" fmla="*/ 3602871 w 9704574"/>
              <a:gd name="connsiteY12" fmla="*/ 308558 h 3135781"/>
              <a:gd name="connsiteX13" fmla="*/ 3873858 w 9704574"/>
              <a:gd name="connsiteY13" fmla="*/ 144933 h 3135781"/>
              <a:gd name="connsiteX14" fmla="*/ 4169608 w 9704574"/>
              <a:gd name="connsiteY14" fmla="*/ 272839 h 3135781"/>
              <a:gd name="connsiteX15" fmla="*/ 4409435 w 9704574"/>
              <a:gd name="connsiteY15" fmla="*/ 131870 h 3135781"/>
              <a:gd name="connsiteX16" fmla="*/ 4688721 w 9704574"/>
              <a:gd name="connsiteY16" fmla="*/ 265695 h 3135781"/>
              <a:gd name="connsiteX17" fmla="*/ 4945012 w 9704574"/>
              <a:gd name="connsiteY17" fmla="*/ 131870 h 3135781"/>
              <a:gd name="connsiteX18" fmla="*/ 5238790 w 9704574"/>
              <a:gd name="connsiteY18" fmla="*/ 272839 h 3135781"/>
              <a:gd name="connsiteX19" fmla="*/ 5399442 w 9704574"/>
              <a:gd name="connsiteY19" fmla="*/ 202729 h 3135781"/>
              <a:gd name="connsiteX20" fmla="*/ 5532841 w 9704574"/>
              <a:gd name="connsiteY20" fmla="*/ 144933 h 3135781"/>
              <a:gd name="connsiteX21" fmla="*/ 5884108 w 9704574"/>
              <a:gd name="connsiteY21" fmla="*/ 303795 h 3135781"/>
              <a:gd name="connsiteX22" fmla="*/ 6195849 w 9704574"/>
              <a:gd name="connsiteY22" fmla="*/ 142552 h 3135781"/>
              <a:gd name="connsiteX23" fmla="*/ 6491056 w 9704574"/>
              <a:gd name="connsiteY23" fmla="*/ 292570 h 3135781"/>
              <a:gd name="connsiteX24" fmla="*/ 6746507 w 9704574"/>
              <a:gd name="connsiteY24" fmla="*/ 141395 h 3135781"/>
              <a:gd name="connsiteX25" fmla="*/ 7021553 w 9704574"/>
              <a:gd name="connsiteY25" fmla="*/ 254583 h 3135781"/>
              <a:gd name="connsiteX26" fmla="*/ 7277934 w 9704574"/>
              <a:gd name="connsiteY26" fmla="*/ 141870 h 3135781"/>
              <a:gd name="connsiteX27" fmla="*/ 7561303 w 9704574"/>
              <a:gd name="connsiteY27" fmla="*/ 270458 h 3135781"/>
              <a:gd name="connsiteX28" fmla="*/ 7827822 w 9704574"/>
              <a:gd name="connsiteY28" fmla="*/ 130713 h 3135781"/>
              <a:gd name="connsiteX29" fmla="*/ 8069712 w 9704574"/>
              <a:gd name="connsiteY29" fmla="*/ 275969 h 3135781"/>
              <a:gd name="connsiteX30" fmla="*/ 8422635 w 9704574"/>
              <a:gd name="connsiteY30" fmla="*/ 121982 h 3135781"/>
              <a:gd name="connsiteX31" fmla="*/ 8632072 w 9704574"/>
              <a:gd name="connsiteY31" fmla="*/ 255377 h 3135781"/>
              <a:gd name="connsiteX32" fmla="*/ 8945581 w 9704574"/>
              <a:gd name="connsiteY32" fmla="*/ 151714 h 3135781"/>
              <a:gd name="connsiteX33" fmla="*/ 9158328 w 9704574"/>
              <a:gd name="connsiteY33" fmla="*/ 286333 h 3135781"/>
              <a:gd name="connsiteX34" fmla="*/ 9394071 w 9704574"/>
              <a:gd name="connsiteY34" fmla="*/ 125202 h 3135781"/>
              <a:gd name="connsiteX35" fmla="*/ 9657165 w 9704574"/>
              <a:gd name="connsiteY35" fmla="*/ 187794 h 3135781"/>
              <a:gd name="connsiteX0" fmla="*/ 9624462 w 9665817"/>
              <a:gd name="connsiteY0" fmla="*/ 145953 h 3090539"/>
              <a:gd name="connsiteX1" fmla="*/ 9665381 w 9665817"/>
              <a:gd name="connsiteY1" fmla="*/ 3086426 h 3090539"/>
              <a:gd name="connsiteX2" fmla="*/ 440418 w 9665817"/>
              <a:gd name="connsiteY2" fmla="*/ 3076901 h 3090539"/>
              <a:gd name="connsiteX3" fmla="*/ 1504333 w 9665817"/>
              <a:gd name="connsiteY3" fmla="*/ 239505 h 3090539"/>
              <a:gd name="connsiteX4" fmla="*/ 1759127 w 9665817"/>
              <a:gd name="connsiteY4" fmla="*/ 146635 h 3090539"/>
              <a:gd name="connsiteX5" fmla="*/ 1937721 w 9665817"/>
              <a:gd name="connsiteY5" fmla="*/ 234741 h 3090539"/>
              <a:gd name="connsiteX6" fmla="*/ 2136930 w 9665817"/>
              <a:gd name="connsiteY6" fmla="*/ 151942 h 3090539"/>
              <a:gd name="connsiteX7" fmla="*/ 2471120 w 9665817"/>
              <a:gd name="connsiteY7" fmla="*/ 289510 h 3090539"/>
              <a:gd name="connsiteX8" fmla="*/ 2737821 w 9665817"/>
              <a:gd name="connsiteY8" fmla="*/ 138879 h 3090539"/>
              <a:gd name="connsiteX9" fmla="*/ 3035476 w 9665817"/>
              <a:gd name="connsiteY9" fmla="*/ 270460 h 3090539"/>
              <a:gd name="connsiteX10" fmla="*/ 3286461 w 9665817"/>
              <a:gd name="connsiteY10" fmla="*/ 112754 h 3090539"/>
              <a:gd name="connsiteX11" fmla="*/ 3564114 w 9665817"/>
              <a:gd name="connsiteY11" fmla="*/ 263316 h 3090539"/>
              <a:gd name="connsiteX12" fmla="*/ 3835101 w 9665817"/>
              <a:gd name="connsiteY12" fmla="*/ 99691 h 3090539"/>
              <a:gd name="connsiteX13" fmla="*/ 4130851 w 9665817"/>
              <a:gd name="connsiteY13" fmla="*/ 227597 h 3090539"/>
              <a:gd name="connsiteX14" fmla="*/ 4370678 w 9665817"/>
              <a:gd name="connsiteY14" fmla="*/ 86628 h 3090539"/>
              <a:gd name="connsiteX15" fmla="*/ 4649964 w 9665817"/>
              <a:gd name="connsiteY15" fmla="*/ 220453 h 3090539"/>
              <a:gd name="connsiteX16" fmla="*/ 4906255 w 9665817"/>
              <a:gd name="connsiteY16" fmla="*/ 86628 h 3090539"/>
              <a:gd name="connsiteX17" fmla="*/ 5200033 w 9665817"/>
              <a:gd name="connsiteY17" fmla="*/ 227597 h 3090539"/>
              <a:gd name="connsiteX18" fmla="*/ 5360685 w 9665817"/>
              <a:gd name="connsiteY18" fmla="*/ 157487 h 3090539"/>
              <a:gd name="connsiteX19" fmla="*/ 5494084 w 9665817"/>
              <a:gd name="connsiteY19" fmla="*/ 99691 h 3090539"/>
              <a:gd name="connsiteX20" fmla="*/ 5845351 w 9665817"/>
              <a:gd name="connsiteY20" fmla="*/ 258553 h 3090539"/>
              <a:gd name="connsiteX21" fmla="*/ 6157092 w 9665817"/>
              <a:gd name="connsiteY21" fmla="*/ 97310 h 3090539"/>
              <a:gd name="connsiteX22" fmla="*/ 6452299 w 9665817"/>
              <a:gd name="connsiteY22" fmla="*/ 247328 h 3090539"/>
              <a:gd name="connsiteX23" fmla="*/ 6707750 w 9665817"/>
              <a:gd name="connsiteY23" fmla="*/ 96153 h 3090539"/>
              <a:gd name="connsiteX24" fmla="*/ 6982796 w 9665817"/>
              <a:gd name="connsiteY24" fmla="*/ 209341 h 3090539"/>
              <a:gd name="connsiteX25" fmla="*/ 7239177 w 9665817"/>
              <a:gd name="connsiteY25" fmla="*/ 96628 h 3090539"/>
              <a:gd name="connsiteX26" fmla="*/ 7522546 w 9665817"/>
              <a:gd name="connsiteY26" fmla="*/ 225216 h 3090539"/>
              <a:gd name="connsiteX27" fmla="*/ 7789065 w 9665817"/>
              <a:gd name="connsiteY27" fmla="*/ 85471 h 3090539"/>
              <a:gd name="connsiteX28" fmla="*/ 8030955 w 9665817"/>
              <a:gd name="connsiteY28" fmla="*/ 230727 h 3090539"/>
              <a:gd name="connsiteX29" fmla="*/ 8383878 w 9665817"/>
              <a:gd name="connsiteY29" fmla="*/ 76740 h 3090539"/>
              <a:gd name="connsiteX30" fmla="*/ 8593315 w 9665817"/>
              <a:gd name="connsiteY30" fmla="*/ 210135 h 3090539"/>
              <a:gd name="connsiteX31" fmla="*/ 8906824 w 9665817"/>
              <a:gd name="connsiteY31" fmla="*/ 106472 h 3090539"/>
              <a:gd name="connsiteX32" fmla="*/ 9119571 w 9665817"/>
              <a:gd name="connsiteY32" fmla="*/ 241091 h 3090539"/>
              <a:gd name="connsiteX33" fmla="*/ 9355314 w 9665817"/>
              <a:gd name="connsiteY33" fmla="*/ 79960 h 3090539"/>
              <a:gd name="connsiteX34" fmla="*/ 9618408 w 9665817"/>
              <a:gd name="connsiteY34" fmla="*/ 142552 h 3090539"/>
              <a:gd name="connsiteX0" fmla="*/ 9578302 w 9619657"/>
              <a:gd name="connsiteY0" fmla="*/ 189369 h 3133955"/>
              <a:gd name="connsiteX1" fmla="*/ 9619221 w 9619657"/>
              <a:gd name="connsiteY1" fmla="*/ 3129842 h 3133955"/>
              <a:gd name="connsiteX2" fmla="*/ 394258 w 9619657"/>
              <a:gd name="connsiteY2" fmla="*/ 3120317 h 3133955"/>
              <a:gd name="connsiteX3" fmla="*/ 1712967 w 9619657"/>
              <a:gd name="connsiteY3" fmla="*/ 190051 h 3133955"/>
              <a:gd name="connsiteX4" fmla="*/ 1891561 w 9619657"/>
              <a:gd name="connsiteY4" fmla="*/ 278157 h 3133955"/>
              <a:gd name="connsiteX5" fmla="*/ 2090770 w 9619657"/>
              <a:gd name="connsiteY5" fmla="*/ 195358 h 3133955"/>
              <a:gd name="connsiteX6" fmla="*/ 2424960 w 9619657"/>
              <a:gd name="connsiteY6" fmla="*/ 332926 h 3133955"/>
              <a:gd name="connsiteX7" fmla="*/ 2691661 w 9619657"/>
              <a:gd name="connsiteY7" fmla="*/ 182295 h 3133955"/>
              <a:gd name="connsiteX8" fmla="*/ 2989316 w 9619657"/>
              <a:gd name="connsiteY8" fmla="*/ 313876 h 3133955"/>
              <a:gd name="connsiteX9" fmla="*/ 3240301 w 9619657"/>
              <a:gd name="connsiteY9" fmla="*/ 156170 h 3133955"/>
              <a:gd name="connsiteX10" fmla="*/ 3517954 w 9619657"/>
              <a:gd name="connsiteY10" fmla="*/ 306732 h 3133955"/>
              <a:gd name="connsiteX11" fmla="*/ 3788941 w 9619657"/>
              <a:gd name="connsiteY11" fmla="*/ 143107 h 3133955"/>
              <a:gd name="connsiteX12" fmla="*/ 4084691 w 9619657"/>
              <a:gd name="connsiteY12" fmla="*/ 271013 h 3133955"/>
              <a:gd name="connsiteX13" fmla="*/ 4324518 w 9619657"/>
              <a:gd name="connsiteY13" fmla="*/ 130044 h 3133955"/>
              <a:gd name="connsiteX14" fmla="*/ 4603804 w 9619657"/>
              <a:gd name="connsiteY14" fmla="*/ 263869 h 3133955"/>
              <a:gd name="connsiteX15" fmla="*/ 4860095 w 9619657"/>
              <a:gd name="connsiteY15" fmla="*/ 130044 h 3133955"/>
              <a:gd name="connsiteX16" fmla="*/ 5153873 w 9619657"/>
              <a:gd name="connsiteY16" fmla="*/ 271013 h 3133955"/>
              <a:gd name="connsiteX17" fmla="*/ 5314525 w 9619657"/>
              <a:gd name="connsiteY17" fmla="*/ 200903 h 3133955"/>
              <a:gd name="connsiteX18" fmla="*/ 5447924 w 9619657"/>
              <a:gd name="connsiteY18" fmla="*/ 143107 h 3133955"/>
              <a:gd name="connsiteX19" fmla="*/ 5799191 w 9619657"/>
              <a:gd name="connsiteY19" fmla="*/ 301969 h 3133955"/>
              <a:gd name="connsiteX20" fmla="*/ 6110932 w 9619657"/>
              <a:gd name="connsiteY20" fmla="*/ 140726 h 3133955"/>
              <a:gd name="connsiteX21" fmla="*/ 6406139 w 9619657"/>
              <a:gd name="connsiteY21" fmla="*/ 290744 h 3133955"/>
              <a:gd name="connsiteX22" fmla="*/ 6661590 w 9619657"/>
              <a:gd name="connsiteY22" fmla="*/ 139569 h 3133955"/>
              <a:gd name="connsiteX23" fmla="*/ 6936636 w 9619657"/>
              <a:gd name="connsiteY23" fmla="*/ 252757 h 3133955"/>
              <a:gd name="connsiteX24" fmla="*/ 7193017 w 9619657"/>
              <a:gd name="connsiteY24" fmla="*/ 140044 h 3133955"/>
              <a:gd name="connsiteX25" fmla="*/ 7476386 w 9619657"/>
              <a:gd name="connsiteY25" fmla="*/ 268632 h 3133955"/>
              <a:gd name="connsiteX26" fmla="*/ 7742905 w 9619657"/>
              <a:gd name="connsiteY26" fmla="*/ 128887 h 3133955"/>
              <a:gd name="connsiteX27" fmla="*/ 7984795 w 9619657"/>
              <a:gd name="connsiteY27" fmla="*/ 274143 h 3133955"/>
              <a:gd name="connsiteX28" fmla="*/ 8337718 w 9619657"/>
              <a:gd name="connsiteY28" fmla="*/ 120156 h 3133955"/>
              <a:gd name="connsiteX29" fmla="*/ 8547155 w 9619657"/>
              <a:gd name="connsiteY29" fmla="*/ 253551 h 3133955"/>
              <a:gd name="connsiteX30" fmla="*/ 8860664 w 9619657"/>
              <a:gd name="connsiteY30" fmla="*/ 149888 h 3133955"/>
              <a:gd name="connsiteX31" fmla="*/ 9073411 w 9619657"/>
              <a:gd name="connsiteY31" fmla="*/ 284507 h 3133955"/>
              <a:gd name="connsiteX32" fmla="*/ 9309154 w 9619657"/>
              <a:gd name="connsiteY32" fmla="*/ 123376 h 3133955"/>
              <a:gd name="connsiteX33" fmla="*/ 9572248 w 9619657"/>
              <a:gd name="connsiteY33" fmla="*/ 185968 h 3133955"/>
              <a:gd name="connsiteX0" fmla="*/ 8394035 w 8435390"/>
              <a:gd name="connsiteY0" fmla="*/ 192078 h 3163891"/>
              <a:gd name="connsiteX1" fmla="*/ 8434954 w 8435390"/>
              <a:gd name="connsiteY1" fmla="*/ 3132551 h 3163891"/>
              <a:gd name="connsiteX2" fmla="*/ 611780 w 8435390"/>
              <a:gd name="connsiteY2" fmla="*/ 3159935 h 3163891"/>
              <a:gd name="connsiteX3" fmla="*/ 528700 w 8435390"/>
              <a:gd name="connsiteY3" fmla="*/ 192760 h 3163891"/>
              <a:gd name="connsiteX4" fmla="*/ 707294 w 8435390"/>
              <a:gd name="connsiteY4" fmla="*/ 280866 h 3163891"/>
              <a:gd name="connsiteX5" fmla="*/ 906503 w 8435390"/>
              <a:gd name="connsiteY5" fmla="*/ 198067 h 3163891"/>
              <a:gd name="connsiteX6" fmla="*/ 1240693 w 8435390"/>
              <a:gd name="connsiteY6" fmla="*/ 335635 h 3163891"/>
              <a:gd name="connsiteX7" fmla="*/ 1507394 w 8435390"/>
              <a:gd name="connsiteY7" fmla="*/ 185004 h 3163891"/>
              <a:gd name="connsiteX8" fmla="*/ 1805049 w 8435390"/>
              <a:gd name="connsiteY8" fmla="*/ 316585 h 3163891"/>
              <a:gd name="connsiteX9" fmla="*/ 2056034 w 8435390"/>
              <a:gd name="connsiteY9" fmla="*/ 158879 h 3163891"/>
              <a:gd name="connsiteX10" fmla="*/ 2333687 w 8435390"/>
              <a:gd name="connsiteY10" fmla="*/ 309441 h 3163891"/>
              <a:gd name="connsiteX11" fmla="*/ 2604674 w 8435390"/>
              <a:gd name="connsiteY11" fmla="*/ 145816 h 3163891"/>
              <a:gd name="connsiteX12" fmla="*/ 2900424 w 8435390"/>
              <a:gd name="connsiteY12" fmla="*/ 273722 h 3163891"/>
              <a:gd name="connsiteX13" fmla="*/ 3140251 w 8435390"/>
              <a:gd name="connsiteY13" fmla="*/ 132753 h 3163891"/>
              <a:gd name="connsiteX14" fmla="*/ 3419537 w 8435390"/>
              <a:gd name="connsiteY14" fmla="*/ 266578 h 3163891"/>
              <a:gd name="connsiteX15" fmla="*/ 3675828 w 8435390"/>
              <a:gd name="connsiteY15" fmla="*/ 132753 h 3163891"/>
              <a:gd name="connsiteX16" fmla="*/ 3969606 w 8435390"/>
              <a:gd name="connsiteY16" fmla="*/ 273722 h 3163891"/>
              <a:gd name="connsiteX17" fmla="*/ 4130258 w 8435390"/>
              <a:gd name="connsiteY17" fmla="*/ 203612 h 3163891"/>
              <a:gd name="connsiteX18" fmla="*/ 4263657 w 8435390"/>
              <a:gd name="connsiteY18" fmla="*/ 145816 h 3163891"/>
              <a:gd name="connsiteX19" fmla="*/ 4614924 w 8435390"/>
              <a:gd name="connsiteY19" fmla="*/ 304678 h 3163891"/>
              <a:gd name="connsiteX20" fmla="*/ 4926665 w 8435390"/>
              <a:gd name="connsiteY20" fmla="*/ 143435 h 3163891"/>
              <a:gd name="connsiteX21" fmla="*/ 5221872 w 8435390"/>
              <a:gd name="connsiteY21" fmla="*/ 293453 h 3163891"/>
              <a:gd name="connsiteX22" fmla="*/ 5477323 w 8435390"/>
              <a:gd name="connsiteY22" fmla="*/ 142278 h 3163891"/>
              <a:gd name="connsiteX23" fmla="*/ 5752369 w 8435390"/>
              <a:gd name="connsiteY23" fmla="*/ 255466 h 3163891"/>
              <a:gd name="connsiteX24" fmla="*/ 6008750 w 8435390"/>
              <a:gd name="connsiteY24" fmla="*/ 142753 h 3163891"/>
              <a:gd name="connsiteX25" fmla="*/ 6292119 w 8435390"/>
              <a:gd name="connsiteY25" fmla="*/ 271341 h 3163891"/>
              <a:gd name="connsiteX26" fmla="*/ 6558638 w 8435390"/>
              <a:gd name="connsiteY26" fmla="*/ 131596 h 3163891"/>
              <a:gd name="connsiteX27" fmla="*/ 6800528 w 8435390"/>
              <a:gd name="connsiteY27" fmla="*/ 276852 h 3163891"/>
              <a:gd name="connsiteX28" fmla="*/ 7153451 w 8435390"/>
              <a:gd name="connsiteY28" fmla="*/ 122865 h 3163891"/>
              <a:gd name="connsiteX29" fmla="*/ 7362888 w 8435390"/>
              <a:gd name="connsiteY29" fmla="*/ 256260 h 3163891"/>
              <a:gd name="connsiteX30" fmla="*/ 7676397 w 8435390"/>
              <a:gd name="connsiteY30" fmla="*/ 152597 h 3163891"/>
              <a:gd name="connsiteX31" fmla="*/ 7889144 w 8435390"/>
              <a:gd name="connsiteY31" fmla="*/ 287216 h 3163891"/>
              <a:gd name="connsiteX32" fmla="*/ 8124887 w 8435390"/>
              <a:gd name="connsiteY32" fmla="*/ 126085 h 3163891"/>
              <a:gd name="connsiteX33" fmla="*/ 8387981 w 8435390"/>
              <a:gd name="connsiteY33" fmla="*/ 188677 h 3163891"/>
              <a:gd name="connsiteX0" fmla="*/ 7876743 w 7918098"/>
              <a:gd name="connsiteY0" fmla="*/ 192078 h 3163891"/>
              <a:gd name="connsiteX1" fmla="*/ 7917662 w 7918098"/>
              <a:gd name="connsiteY1" fmla="*/ 3132551 h 3163891"/>
              <a:gd name="connsiteX2" fmla="*/ 94488 w 7918098"/>
              <a:gd name="connsiteY2" fmla="*/ 3159935 h 3163891"/>
              <a:gd name="connsiteX3" fmla="*/ 11408 w 7918098"/>
              <a:gd name="connsiteY3" fmla="*/ 192760 h 3163891"/>
              <a:gd name="connsiteX4" fmla="*/ 190002 w 7918098"/>
              <a:gd name="connsiteY4" fmla="*/ 280866 h 3163891"/>
              <a:gd name="connsiteX5" fmla="*/ 389211 w 7918098"/>
              <a:gd name="connsiteY5" fmla="*/ 198067 h 3163891"/>
              <a:gd name="connsiteX6" fmla="*/ 723401 w 7918098"/>
              <a:gd name="connsiteY6" fmla="*/ 335635 h 3163891"/>
              <a:gd name="connsiteX7" fmla="*/ 990102 w 7918098"/>
              <a:gd name="connsiteY7" fmla="*/ 185004 h 3163891"/>
              <a:gd name="connsiteX8" fmla="*/ 1287757 w 7918098"/>
              <a:gd name="connsiteY8" fmla="*/ 316585 h 3163891"/>
              <a:gd name="connsiteX9" fmla="*/ 1538742 w 7918098"/>
              <a:gd name="connsiteY9" fmla="*/ 158879 h 3163891"/>
              <a:gd name="connsiteX10" fmla="*/ 1816395 w 7918098"/>
              <a:gd name="connsiteY10" fmla="*/ 309441 h 3163891"/>
              <a:gd name="connsiteX11" fmla="*/ 2087382 w 7918098"/>
              <a:gd name="connsiteY11" fmla="*/ 145816 h 3163891"/>
              <a:gd name="connsiteX12" fmla="*/ 2383132 w 7918098"/>
              <a:gd name="connsiteY12" fmla="*/ 273722 h 3163891"/>
              <a:gd name="connsiteX13" fmla="*/ 2622959 w 7918098"/>
              <a:gd name="connsiteY13" fmla="*/ 132753 h 3163891"/>
              <a:gd name="connsiteX14" fmla="*/ 2902245 w 7918098"/>
              <a:gd name="connsiteY14" fmla="*/ 266578 h 3163891"/>
              <a:gd name="connsiteX15" fmla="*/ 3158536 w 7918098"/>
              <a:gd name="connsiteY15" fmla="*/ 132753 h 3163891"/>
              <a:gd name="connsiteX16" fmla="*/ 3452314 w 7918098"/>
              <a:gd name="connsiteY16" fmla="*/ 273722 h 3163891"/>
              <a:gd name="connsiteX17" fmla="*/ 3612966 w 7918098"/>
              <a:gd name="connsiteY17" fmla="*/ 203612 h 3163891"/>
              <a:gd name="connsiteX18" fmla="*/ 3746365 w 7918098"/>
              <a:gd name="connsiteY18" fmla="*/ 145816 h 3163891"/>
              <a:gd name="connsiteX19" fmla="*/ 4097632 w 7918098"/>
              <a:gd name="connsiteY19" fmla="*/ 304678 h 3163891"/>
              <a:gd name="connsiteX20" fmla="*/ 4409373 w 7918098"/>
              <a:gd name="connsiteY20" fmla="*/ 143435 h 3163891"/>
              <a:gd name="connsiteX21" fmla="*/ 4704580 w 7918098"/>
              <a:gd name="connsiteY21" fmla="*/ 293453 h 3163891"/>
              <a:gd name="connsiteX22" fmla="*/ 4960031 w 7918098"/>
              <a:gd name="connsiteY22" fmla="*/ 142278 h 3163891"/>
              <a:gd name="connsiteX23" fmla="*/ 5235077 w 7918098"/>
              <a:gd name="connsiteY23" fmla="*/ 255466 h 3163891"/>
              <a:gd name="connsiteX24" fmla="*/ 5491458 w 7918098"/>
              <a:gd name="connsiteY24" fmla="*/ 142753 h 3163891"/>
              <a:gd name="connsiteX25" fmla="*/ 5774827 w 7918098"/>
              <a:gd name="connsiteY25" fmla="*/ 271341 h 3163891"/>
              <a:gd name="connsiteX26" fmla="*/ 6041346 w 7918098"/>
              <a:gd name="connsiteY26" fmla="*/ 131596 h 3163891"/>
              <a:gd name="connsiteX27" fmla="*/ 6283236 w 7918098"/>
              <a:gd name="connsiteY27" fmla="*/ 276852 h 3163891"/>
              <a:gd name="connsiteX28" fmla="*/ 6636159 w 7918098"/>
              <a:gd name="connsiteY28" fmla="*/ 122865 h 3163891"/>
              <a:gd name="connsiteX29" fmla="*/ 6845596 w 7918098"/>
              <a:gd name="connsiteY29" fmla="*/ 256260 h 3163891"/>
              <a:gd name="connsiteX30" fmla="*/ 7159105 w 7918098"/>
              <a:gd name="connsiteY30" fmla="*/ 152597 h 3163891"/>
              <a:gd name="connsiteX31" fmla="*/ 7371852 w 7918098"/>
              <a:gd name="connsiteY31" fmla="*/ 287216 h 3163891"/>
              <a:gd name="connsiteX32" fmla="*/ 7607595 w 7918098"/>
              <a:gd name="connsiteY32" fmla="*/ 126085 h 3163891"/>
              <a:gd name="connsiteX33" fmla="*/ 7870689 w 7918098"/>
              <a:gd name="connsiteY33" fmla="*/ 188677 h 3163891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33" fmla="*/ 7866464 w 7913873"/>
              <a:gd name="connsiteY33" fmla="*/ 67595 h 3042809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31" fmla="*/ 7603370 w 7913452"/>
              <a:gd name="connsiteY31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0" fmla="*/ 7913437 w 7913452"/>
              <a:gd name="connsiteY0" fmla="*/ 3009686 h 3041026"/>
              <a:gd name="connsiteX1" fmla="*/ 90263 w 7913452"/>
              <a:gd name="connsiteY1" fmla="*/ 3037070 h 3041026"/>
              <a:gd name="connsiteX2" fmla="*/ 7183 w 7913452"/>
              <a:gd name="connsiteY2" fmla="*/ 69895 h 3041026"/>
              <a:gd name="connsiteX3" fmla="*/ 185777 w 7913452"/>
              <a:gd name="connsiteY3" fmla="*/ 158001 h 3041026"/>
              <a:gd name="connsiteX4" fmla="*/ 384986 w 7913452"/>
              <a:gd name="connsiteY4" fmla="*/ 75202 h 3041026"/>
              <a:gd name="connsiteX5" fmla="*/ 719176 w 7913452"/>
              <a:gd name="connsiteY5" fmla="*/ 212770 h 3041026"/>
              <a:gd name="connsiteX6" fmla="*/ 985877 w 7913452"/>
              <a:gd name="connsiteY6" fmla="*/ 62139 h 3041026"/>
              <a:gd name="connsiteX7" fmla="*/ 1283532 w 7913452"/>
              <a:gd name="connsiteY7" fmla="*/ 193720 h 3041026"/>
              <a:gd name="connsiteX8" fmla="*/ 1534517 w 7913452"/>
              <a:gd name="connsiteY8" fmla="*/ 36014 h 3041026"/>
              <a:gd name="connsiteX9" fmla="*/ 1812170 w 7913452"/>
              <a:gd name="connsiteY9" fmla="*/ 186576 h 3041026"/>
              <a:gd name="connsiteX10" fmla="*/ 2083157 w 7913452"/>
              <a:gd name="connsiteY10" fmla="*/ 22951 h 3041026"/>
              <a:gd name="connsiteX11" fmla="*/ 2378907 w 7913452"/>
              <a:gd name="connsiteY11" fmla="*/ 150857 h 3041026"/>
              <a:gd name="connsiteX12" fmla="*/ 2618734 w 7913452"/>
              <a:gd name="connsiteY12" fmla="*/ 9888 h 3041026"/>
              <a:gd name="connsiteX13" fmla="*/ 2898020 w 7913452"/>
              <a:gd name="connsiteY13" fmla="*/ 143713 h 3041026"/>
              <a:gd name="connsiteX14" fmla="*/ 3154311 w 7913452"/>
              <a:gd name="connsiteY14" fmla="*/ 9888 h 3041026"/>
              <a:gd name="connsiteX15" fmla="*/ 3448089 w 7913452"/>
              <a:gd name="connsiteY15" fmla="*/ 150857 h 3041026"/>
              <a:gd name="connsiteX16" fmla="*/ 3608741 w 7913452"/>
              <a:gd name="connsiteY16" fmla="*/ 80747 h 3041026"/>
              <a:gd name="connsiteX17" fmla="*/ 3742140 w 7913452"/>
              <a:gd name="connsiteY17" fmla="*/ 22951 h 3041026"/>
              <a:gd name="connsiteX18" fmla="*/ 4093407 w 7913452"/>
              <a:gd name="connsiteY18" fmla="*/ 181813 h 3041026"/>
              <a:gd name="connsiteX19" fmla="*/ 4405148 w 7913452"/>
              <a:gd name="connsiteY19" fmla="*/ 20570 h 3041026"/>
              <a:gd name="connsiteX20" fmla="*/ 4700355 w 7913452"/>
              <a:gd name="connsiteY20" fmla="*/ 170588 h 3041026"/>
              <a:gd name="connsiteX21" fmla="*/ 4955806 w 7913452"/>
              <a:gd name="connsiteY21" fmla="*/ 19413 h 3041026"/>
              <a:gd name="connsiteX22" fmla="*/ 5230852 w 7913452"/>
              <a:gd name="connsiteY22" fmla="*/ 132601 h 3041026"/>
              <a:gd name="connsiteX23" fmla="*/ 5487233 w 7913452"/>
              <a:gd name="connsiteY23" fmla="*/ 19888 h 3041026"/>
              <a:gd name="connsiteX24" fmla="*/ 5770602 w 7913452"/>
              <a:gd name="connsiteY24" fmla="*/ 148476 h 3041026"/>
              <a:gd name="connsiteX25" fmla="*/ 6037121 w 7913452"/>
              <a:gd name="connsiteY25" fmla="*/ 8731 h 3041026"/>
              <a:gd name="connsiteX26" fmla="*/ 6279011 w 7913452"/>
              <a:gd name="connsiteY26" fmla="*/ 153987 h 3041026"/>
              <a:gd name="connsiteX27" fmla="*/ 6631934 w 7913452"/>
              <a:gd name="connsiteY27" fmla="*/ 0 h 3041026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26" fmla="*/ 6279011 w 7913452"/>
              <a:gd name="connsiteY26" fmla="*/ 148683 h 3035722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0" fmla="*/ 6149280 w 6149300"/>
              <a:gd name="connsiteY0" fmla="*/ 2985927 h 3034628"/>
              <a:gd name="connsiteX1" fmla="*/ 90263 w 6149300"/>
              <a:gd name="connsiteY1" fmla="*/ 3031766 h 3034628"/>
              <a:gd name="connsiteX2" fmla="*/ 7183 w 6149300"/>
              <a:gd name="connsiteY2" fmla="*/ 64591 h 3034628"/>
              <a:gd name="connsiteX3" fmla="*/ 185777 w 6149300"/>
              <a:gd name="connsiteY3" fmla="*/ 152697 h 3034628"/>
              <a:gd name="connsiteX4" fmla="*/ 384986 w 6149300"/>
              <a:gd name="connsiteY4" fmla="*/ 69898 h 3034628"/>
              <a:gd name="connsiteX5" fmla="*/ 719176 w 6149300"/>
              <a:gd name="connsiteY5" fmla="*/ 207466 h 3034628"/>
              <a:gd name="connsiteX6" fmla="*/ 985877 w 6149300"/>
              <a:gd name="connsiteY6" fmla="*/ 56835 h 3034628"/>
              <a:gd name="connsiteX7" fmla="*/ 1283532 w 6149300"/>
              <a:gd name="connsiteY7" fmla="*/ 188416 h 3034628"/>
              <a:gd name="connsiteX8" fmla="*/ 1534517 w 6149300"/>
              <a:gd name="connsiteY8" fmla="*/ 30710 h 3034628"/>
              <a:gd name="connsiteX9" fmla="*/ 1812170 w 6149300"/>
              <a:gd name="connsiteY9" fmla="*/ 181272 h 3034628"/>
              <a:gd name="connsiteX10" fmla="*/ 2083157 w 6149300"/>
              <a:gd name="connsiteY10" fmla="*/ 17647 h 3034628"/>
              <a:gd name="connsiteX11" fmla="*/ 2378907 w 6149300"/>
              <a:gd name="connsiteY11" fmla="*/ 145553 h 3034628"/>
              <a:gd name="connsiteX12" fmla="*/ 2618734 w 6149300"/>
              <a:gd name="connsiteY12" fmla="*/ 4584 h 3034628"/>
              <a:gd name="connsiteX13" fmla="*/ 2898020 w 6149300"/>
              <a:gd name="connsiteY13" fmla="*/ 138409 h 3034628"/>
              <a:gd name="connsiteX14" fmla="*/ 3154311 w 6149300"/>
              <a:gd name="connsiteY14" fmla="*/ 4584 h 3034628"/>
              <a:gd name="connsiteX15" fmla="*/ 3448089 w 6149300"/>
              <a:gd name="connsiteY15" fmla="*/ 145553 h 3034628"/>
              <a:gd name="connsiteX16" fmla="*/ 3608741 w 6149300"/>
              <a:gd name="connsiteY16" fmla="*/ 75443 h 3034628"/>
              <a:gd name="connsiteX17" fmla="*/ 3742140 w 6149300"/>
              <a:gd name="connsiteY17" fmla="*/ 17647 h 3034628"/>
              <a:gd name="connsiteX18" fmla="*/ 4093407 w 6149300"/>
              <a:gd name="connsiteY18" fmla="*/ 176509 h 3034628"/>
              <a:gd name="connsiteX19" fmla="*/ 4405148 w 6149300"/>
              <a:gd name="connsiteY19" fmla="*/ 15266 h 3034628"/>
              <a:gd name="connsiteX20" fmla="*/ 4700355 w 6149300"/>
              <a:gd name="connsiteY20" fmla="*/ 165284 h 3034628"/>
              <a:gd name="connsiteX21" fmla="*/ 4955806 w 6149300"/>
              <a:gd name="connsiteY21" fmla="*/ 14109 h 3034628"/>
              <a:gd name="connsiteX22" fmla="*/ 5230852 w 6149300"/>
              <a:gd name="connsiteY22" fmla="*/ 127297 h 3034628"/>
              <a:gd name="connsiteX23" fmla="*/ 5487233 w 6149300"/>
              <a:gd name="connsiteY23" fmla="*/ 14584 h 3034628"/>
              <a:gd name="connsiteX24" fmla="*/ 5770602 w 6149300"/>
              <a:gd name="connsiteY24" fmla="*/ 143172 h 3034628"/>
              <a:gd name="connsiteX25" fmla="*/ 6037121 w 6149300"/>
              <a:gd name="connsiteY25" fmla="*/ 3427 h 3034628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34517 w 6149300"/>
              <a:gd name="connsiteY8" fmla="*/ 48856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08159 w 6149300"/>
              <a:gd name="connsiteY12" fmla="*/ 52397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49300" h="3052774">
                <a:moveTo>
                  <a:pt x="6149280" y="3004073"/>
                </a:moveTo>
                <a:cubicBezTo>
                  <a:pt x="6162053" y="3010758"/>
                  <a:pt x="93438" y="3065787"/>
                  <a:pt x="90263" y="3049912"/>
                </a:cubicBezTo>
                <a:cubicBezTo>
                  <a:pt x="-25912" y="3039767"/>
                  <a:pt x="801" y="73534"/>
                  <a:pt x="7183" y="82737"/>
                </a:cubicBezTo>
                <a:cubicBezTo>
                  <a:pt x="13565" y="91940"/>
                  <a:pt x="122810" y="169959"/>
                  <a:pt x="185777" y="170843"/>
                </a:cubicBezTo>
                <a:cubicBezTo>
                  <a:pt x="248744" y="171727"/>
                  <a:pt x="291324" y="62644"/>
                  <a:pt x="384986" y="88044"/>
                </a:cubicBezTo>
                <a:cubicBezTo>
                  <a:pt x="485270" y="84687"/>
                  <a:pt x="618892" y="228969"/>
                  <a:pt x="719176" y="225612"/>
                </a:cubicBezTo>
                <a:lnTo>
                  <a:pt x="985877" y="121600"/>
                </a:lnTo>
                <a:cubicBezTo>
                  <a:pt x="1078745" y="115454"/>
                  <a:pt x="1190664" y="212708"/>
                  <a:pt x="1283532" y="206562"/>
                </a:cubicBezTo>
                <a:lnTo>
                  <a:pt x="1506316" y="103951"/>
                </a:lnTo>
                <a:cubicBezTo>
                  <a:pt x="1593311" y="102545"/>
                  <a:pt x="1725175" y="200824"/>
                  <a:pt x="1812170" y="199418"/>
                </a:cubicBezTo>
                <a:cubicBezTo>
                  <a:pt x="1902499" y="144876"/>
                  <a:pt x="1978140" y="123206"/>
                  <a:pt x="2086682" y="90889"/>
                </a:cubicBezTo>
                <a:cubicBezTo>
                  <a:pt x="2178122" y="89868"/>
                  <a:pt x="2287467" y="164720"/>
                  <a:pt x="2378907" y="163699"/>
                </a:cubicBezTo>
                <a:cubicBezTo>
                  <a:pt x="2458849" y="116709"/>
                  <a:pt x="2506968" y="83512"/>
                  <a:pt x="2608159" y="52397"/>
                </a:cubicBezTo>
                <a:cubicBezTo>
                  <a:pt x="2692523" y="51762"/>
                  <a:pt x="2813656" y="157190"/>
                  <a:pt x="2898020" y="156555"/>
                </a:cubicBezTo>
                <a:cubicBezTo>
                  <a:pt x="2983450" y="111947"/>
                  <a:pt x="3056739" y="38763"/>
                  <a:pt x="3154311" y="22730"/>
                </a:cubicBezTo>
                <a:cubicBezTo>
                  <a:pt x="3253824" y="23682"/>
                  <a:pt x="3348576" y="162747"/>
                  <a:pt x="3448089" y="163699"/>
                </a:cubicBezTo>
                <a:cubicBezTo>
                  <a:pt x="3508723" y="138212"/>
                  <a:pt x="3548107" y="119076"/>
                  <a:pt x="3608741" y="93589"/>
                </a:cubicBezTo>
                <a:cubicBezTo>
                  <a:pt x="3653207" y="74324"/>
                  <a:pt x="3673389" y="36008"/>
                  <a:pt x="3742140" y="35793"/>
                </a:cubicBezTo>
                <a:cubicBezTo>
                  <a:pt x="3839385" y="35566"/>
                  <a:pt x="3996162" y="194882"/>
                  <a:pt x="4093407" y="194655"/>
                </a:cubicBezTo>
                <a:cubicBezTo>
                  <a:pt x="4197321" y="140907"/>
                  <a:pt x="4329809" y="55410"/>
                  <a:pt x="4405148" y="33412"/>
                </a:cubicBezTo>
                <a:cubicBezTo>
                  <a:pt x="4522600" y="29443"/>
                  <a:pt x="4557503" y="133424"/>
                  <a:pt x="4700355" y="183430"/>
                </a:cubicBezTo>
                <a:lnTo>
                  <a:pt x="4955806" y="32255"/>
                </a:lnTo>
                <a:cubicBezTo>
                  <a:pt x="5050043" y="17457"/>
                  <a:pt x="5120585" y="123139"/>
                  <a:pt x="5230852" y="145443"/>
                </a:cubicBezTo>
                <a:cubicBezTo>
                  <a:pt x="5341119" y="167747"/>
                  <a:pt x="5400450" y="54955"/>
                  <a:pt x="5487233" y="32730"/>
                </a:cubicBezTo>
                <a:cubicBezTo>
                  <a:pt x="5574016" y="10505"/>
                  <a:pt x="5666239" y="166253"/>
                  <a:pt x="5770602" y="161318"/>
                </a:cubicBezTo>
                <a:cubicBezTo>
                  <a:pt x="5874965" y="156383"/>
                  <a:pt x="6012270" y="-25846"/>
                  <a:pt x="6113409" y="3118"/>
                </a:cubicBezTo>
              </a:path>
            </a:pathLst>
          </a:custGeom>
          <a:solidFill>
            <a:schemeClr val="accent4">
              <a:lumMod val="40000"/>
              <a:lumOff val="60000"/>
              <a:alpha val="8000"/>
            </a:schemeClr>
          </a:solidFill>
          <a:ln>
            <a:solidFill>
              <a:schemeClr val="accent1">
                <a:lumMod val="40000"/>
                <a:lumOff val="60000"/>
                <a:alpha val="63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поле">
            <a:extLst>
              <a:ext uri="{FF2B5EF4-FFF2-40B4-BE49-F238E27FC236}">
                <a16:creationId xmlns:a16="http://schemas.microsoft.com/office/drawing/2014/main" xmlns="" id="{8ACBA6A4-6206-40C1-951B-045DADF06BF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9232155" cy="5962640"/>
          </a:xfrm>
          <a:prstGeom prst="rect">
            <a:avLst/>
          </a:prstGeom>
        </p:spPr>
      </p:pic>
      <p:grpSp>
        <p:nvGrpSpPr>
          <p:cNvPr id="2" name="Группа 2">
            <a:extLst>
              <a:ext uri="{FF2B5EF4-FFF2-40B4-BE49-F238E27FC236}">
                <a16:creationId xmlns:a16="http://schemas.microsoft.com/office/drawing/2014/main" xmlns="" id="{A70AC149-4B45-4592-965D-62F1F2948E2C}"/>
              </a:ext>
            </a:extLst>
          </p:cNvPr>
          <p:cNvGrpSpPr/>
          <p:nvPr/>
        </p:nvGrpSpPr>
        <p:grpSpPr>
          <a:xfrm rot="223199">
            <a:off x="5156491" y="4485343"/>
            <a:ext cx="1568897" cy="2530321"/>
            <a:chOff x="6878897" y="824320"/>
            <a:chExt cx="2091862" cy="2530321"/>
          </a:xfrm>
        </p:grpSpPr>
        <p:pic>
          <p:nvPicPr>
            <p:cNvPr id="40" name="ответ">
              <a:extLst>
                <a:ext uri="{FF2B5EF4-FFF2-40B4-BE49-F238E27FC236}">
                  <a16:creationId xmlns:a16="http://schemas.microsoft.com/office/drawing/2014/main" xmlns="" id="{BAC76213-DC67-484F-AA1A-F58BB17CC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112513">
              <a:off x="6878897" y="824320"/>
              <a:ext cx="1633750" cy="253032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0534C79D-5FD1-438F-A8FA-7A4335B7A9B1}"/>
                </a:ext>
              </a:extLst>
            </p:cNvPr>
            <p:cNvSpPr txBox="1"/>
            <p:nvPr/>
          </p:nvSpPr>
          <p:spPr>
            <a:xfrm rot="20123444">
              <a:off x="7046140" y="1696027"/>
              <a:ext cx="19246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smtClean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chicken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endParaRPr>
            </a:p>
          </p:txBody>
        </p:sp>
      </p:grpSp>
      <p:grpSp>
        <p:nvGrpSpPr>
          <p:cNvPr id="3" name="Группа 1">
            <a:extLst>
              <a:ext uri="{FF2B5EF4-FFF2-40B4-BE49-F238E27FC236}">
                <a16:creationId xmlns:a16="http://schemas.microsoft.com/office/drawing/2014/main" xmlns="" id="{3413E094-7FD2-4818-BB4B-4283F6B04EC8}"/>
              </a:ext>
            </a:extLst>
          </p:cNvPr>
          <p:cNvGrpSpPr/>
          <p:nvPr/>
        </p:nvGrpSpPr>
        <p:grpSpPr>
          <a:xfrm rot="2270527">
            <a:off x="5048256" y="2547316"/>
            <a:ext cx="1550341" cy="2530321"/>
            <a:chOff x="6982981" y="906910"/>
            <a:chExt cx="2067121" cy="2530321"/>
          </a:xfrm>
        </p:grpSpPr>
        <p:pic>
          <p:nvPicPr>
            <p:cNvPr id="36" name="ответ">
              <a:extLst>
                <a:ext uri="{FF2B5EF4-FFF2-40B4-BE49-F238E27FC236}">
                  <a16:creationId xmlns:a16="http://schemas.microsoft.com/office/drawing/2014/main" xmlns="" id="{8C071277-C4BB-42C6-983C-BE1E1C230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112513">
              <a:off x="6982981" y="906910"/>
              <a:ext cx="1633750" cy="253032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0B20813-72AE-4DCD-8CDB-A782D23D9F72}"/>
                </a:ext>
              </a:extLst>
            </p:cNvPr>
            <p:cNvSpPr txBox="1"/>
            <p:nvPr/>
          </p:nvSpPr>
          <p:spPr>
            <a:xfrm rot="20423018">
              <a:off x="7229177" y="1797306"/>
              <a:ext cx="1820925" cy="523220"/>
            </a:xfrm>
            <a:prstGeom prst="rect">
              <a:avLst/>
            </a:prstGeom>
            <a:noFill/>
            <a:scene3d>
              <a:camera prst="orthographicFront">
                <a:rot lat="0" lon="0" rev="6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noProof="0" dirty="0" smtClean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cheese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endParaRPr>
            </a:p>
          </p:txBody>
        </p:sp>
      </p:grpSp>
      <p:pic>
        <p:nvPicPr>
          <p:cNvPr id="19" name="стэн">
            <a:extLst>
              <a:ext uri="{FF2B5EF4-FFF2-40B4-BE49-F238E27FC236}">
                <a16:creationId xmlns:a16="http://schemas.microsoft.com/office/drawing/2014/main" xmlns="" id="{140D269D-5428-4B1B-8DF5-60060C29B7F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601371"/>
            <a:ext cx="2974979" cy="4256629"/>
          </a:xfrm>
          <a:prstGeom prst="rect">
            <a:avLst/>
          </a:prstGeom>
        </p:spPr>
      </p:pic>
      <p:grpSp>
        <p:nvGrpSpPr>
          <p:cNvPr id="9" name="Группа удочка">
            <a:extLst>
              <a:ext uri="{FF2B5EF4-FFF2-40B4-BE49-F238E27FC236}">
                <a16:creationId xmlns:a16="http://schemas.microsoft.com/office/drawing/2014/main" xmlns="" id="{439AFB07-D9B3-4375-94F6-F55EA90A3A36}"/>
              </a:ext>
            </a:extLst>
          </p:cNvPr>
          <p:cNvGrpSpPr/>
          <p:nvPr/>
        </p:nvGrpSpPr>
        <p:grpSpPr>
          <a:xfrm>
            <a:off x="-296502" y="3510116"/>
            <a:ext cx="3518333" cy="2865657"/>
            <a:chOff x="-395335" y="3510115"/>
            <a:chExt cx="4691110" cy="2865657"/>
          </a:xfrm>
        </p:grpSpPr>
        <p:pic>
          <p:nvPicPr>
            <p:cNvPr id="25" name="удочка">
              <a:extLst>
                <a:ext uri="{FF2B5EF4-FFF2-40B4-BE49-F238E27FC236}">
                  <a16:creationId xmlns:a16="http://schemas.microsoft.com/office/drawing/2014/main" xmlns="" id="{D9251C8E-9EDA-492C-94AD-217E590DE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95335" y="3510115"/>
              <a:ext cx="4691110" cy="2865657"/>
            </a:xfrm>
            <a:prstGeom prst="rect">
              <a:avLst/>
            </a:prstGeom>
            <a:effectLst>
              <a:glow rad="38100">
                <a:schemeClr val="accent4">
                  <a:satMod val="175000"/>
                  <a:alpha val="23000"/>
                </a:schemeClr>
              </a:glow>
            </a:effectLst>
          </p:spPr>
        </p:pic>
        <p:pic>
          <p:nvPicPr>
            <p:cNvPr id="27" name="крючок">
              <a:extLst>
                <a:ext uri="{FF2B5EF4-FFF2-40B4-BE49-F238E27FC236}">
                  <a16:creationId xmlns:a16="http://schemas.microsoft.com/office/drawing/2014/main" xmlns="" id="{36B50C34-30EA-4C71-AD41-A7E833B33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667" r="25185"/>
            <a:stretch/>
          </p:blipFill>
          <p:spPr>
            <a:xfrm rot="20259969" flipH="1">
              <a:off x="3971798" y="5644970"/>
              <a:ext cx="231328" cy="427068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31" name="леска">
              <a:extLst>
                <a:ext uri="{FF2B5EF4-FFF2-40B4-BE49-F238E27FC236}">
                  <a16:creationId xmlns:a16="http://schemas.microsoft.com/office/drawing/2014/main" xmlns="" id="{5A56D60D-53DF-49C8-B267-9BF443054AF2}"/>
                </a:ext>
              </a:extLst>
            </p:cNvPr>
            <p:cNvSpPr/>
            <p:nvPr/>
          </p:nvSpPr>
          <p:spPr>
            <a:xfrm>
              <a:off x="3943350" y="4676775"/>
              <a:ext cx="135490" cy="1009650"/>
            </a:xfrm>
            <a:custGeom>
              <a:avLst/>
              <a:gdLst>
                <a:gd name="connsiteX0" fmla="*/ 0 w 135490"/>
                <a:gd name="connsiteY0" fmla="*/ 0 h 1009650"/>
                <a:gd name="connsiteX1" fmla="*/ 133350 w 135490"/>
                <a:gd name="connsiteY1" fmla="*/ 428625 h 1009650"/>
                <a:gd name="connsiteX2" fmla="*/ 85725 w 135490"/>
                <a:gd name="connsiteY2" fmla="*/ 1009650 h 1009650"/>
                <a:gd name="connsiteX3" fmla="*/ 85725 w 135490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90" h="1009650">
                  <a:moveTo>
                    <a:pt x="0" y="0"/>
                  </a:moveTo>
                  <a:cubicBezTo>
                    <a:pt x="59531" y="130175"/>
                    <a:pt x="119063" y="260350"/>
                    <a:pt x="133350" y="428625"/>
                  </a:cubicBezTo>
                  <a:cubicBezTo>
                    <a:pt x="147637" y="596900"/>
                    <a:pt x="85725" y="1009650"/>
                    <a:pt x="85725" y="1009650"/>
                  </a:cubicBezTo>
                  <a:lnTo>
                    <a:pt x="85725" y="1009650"/>
                  </a:ln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3" name="кнопка переход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2652" y="5871598"/>
            <a:ext cx="952154" cy="84265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45" name="рыба линейка">
            <a:extLst>
              <a:ext uri="{FF2B5EF4-FFF2-40B4-BE49-F238E27FC236}">
                <a16:creationId xmlns:a16="http://schemas.microsoft.com/office/drawing/2014/main" xmlns="" id="{90FEEE25-3728-4F0F-80C5-659E0570D0F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0" t="9640" r="3449" b="21815"/>
          <a:stretch/>
        </p:blipFill>
        <p:spPr>
          <a:xfrm rot="16200000" flipH="1">
            <a:off x="-245629" y="669645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7" name="удочка">
            <a:extLst>
              <a:ext uri="{FF2B5EF4-FFF2-40B4-BE49-F238E27FC236}">
                <a16:creationId xmlns:a16="http://schemas.microsoft.com/office/drawing/2014/main" xmlns="" id="{75D47ECA-A31F-404D-BD09-1139D49C065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528" y="3356992"/>
            <a:ext cx="3518333" cy="2865657"/>
          </a:xfrm>
          <a:prstGeom prst="rect">
            <a:avLst/>
          </a:prstGeom>
          <a:effectLst>
            <a:glow rad="38100">
              <a:schemeClr val="accent4">
                <a:satMod val="175000"/>
                <a:alpha val="23000"/>
              </a:schemeClr>
            </a:glow>
          </a:effectLst>
        </p:spPr>
      </p:pic>
      <p:grpSp>
        <p:nvGrpSpPr>
          <p:cNvPr id="23" name="Группа леска">
            <a:extLst>
              <a:ext uri="{FF2B5EF4-FFF2-40B4-BE49-F238E27FC236}">
                <a16:creationId xmlns:a16="http://schemas.microsoft.com/office/drawing/2014/main" xmlns="" id="{23FEFF22-5706-4BE5-8D2A-D8AF2F4F5607}"/>
              </a:ext>
            </a:extLst>
          </p:cNvPr>
          <p:cNvGrpSpPr/>
          <p:nvPr/>
        </p:nvGrpSpPr>
        <p:grpSpPr>
          <a:xfrm>
            <a:off x="2967713" y="4732913"/>
            <a:ext cx="194832" cy="1395263"/>
            <a:chOff x="4341558" y="1533135"/>
            <a:chExt cx="259776" cy="1395263"/>
          </a:xfrm>
        </p:grpSpPr>
        <p:pic>
          <p:nvPicPr>
            <p:cNvPr id="48" name="крючок">
              <a:extLst>
                <a:ext uri="{FF2B5EF4-FFF2-40B4-BE49-F238E27FC236}">
                  <a16:creationId xmlns:a16="http://schemas.microsoft.com/office/drawing/2014/main" xmlns="" id="{68040706-4BCF-4FBF-AAC2-E9ED9BF6A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667" r="25185"/>
            <a:stretch/>
          </p:blipFill>
          <p:spPr>
            <a:xfrm rot="20259969" flipH="1">
              <a:off x="4370006" y="2501330"/>
              <a:ext cx="231328" cy="427068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49" name="леска">
              <a:extLst>
                <a:ext uri="{FF2B5EF4-FFF2-40B4-BE49-F238E27FC236}">
                  <a16:creationId xmlns:a16="http://schemas.microsoft.com/office/drawing/2014/main" xmlns="" id="{C5BD5696-AEBF-48A1-BC07-77566B52F221}"/>
                </a:ext>
              </a:extLst>
            </p:cNvPr>
            <p:cNvSpPr/>
            <p:nvPr/>
          </p:nvSpPr>
          <p:spPr>
            <a:xfrm>
              <a:off x="4341558" y="1533135"/>
              <a:ext cx="135490" cy="1009650"/>
            </a:xfrm>
            <a:custGeom>
              <a:avLst/>
              <a:gdLst>
                <a:gd name="connsiteX0" fmla="*/ 0 w 135490"/>
                <a:gd name="connsiteY0" fmla="*/ 0 h 1009650"/>
                <a:gd name="connsiteX1" fmla="*/ 133350 w 135490"/>
                <a:gd name="connsiteY1" fmla="*/ 428625 h 1009650"/>
                <a:gd name="connsiteX2" fmla="*/ 85725 w 135490"/>
                <a:gd name="connsiteY2" fmla="*/ 1009650 h 1009650"/>
                <a:gd name="connsiteX3" fmla="*/ 85725 w 135490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90" h="1009650">
                  <a:moveTo>
                    <a:pt x="0" y="0"/>
                  </a:moveTo>
                  <a:cubicBezTo>
                    <a:pt x="59531" y="130175"/>
                    <a:pt x="119063" y="260350"/>
                    <a:pt x="133350" y="428625"/>
                  </a:cubicBezTo>
                  <a:cubicBezTo>
                    <a:pt x="147637" y="596900"/>
                    <a:pt x="85725" y="1009650"/>
                    <a:pt x="85725" y="1009650"/>
                  </a:cubicBezTo>
                  <a:lnTo>
                    <a:pt x="85725" y="1009650"/>
                  </a:ln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2" name="рыба пойманная">
            <a:extLst>
              <a:ext uri="{FF2B5EF4-FFF2-40B4-BE49-F238E27FC236}">
                <a16:creationId xmlns:a16="http://schemas.microsoft.com/office/drawing/2014/main" xmlns="" id="{34929721-1505-4AD7-B097-DEF00D396EA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0" t="9640" r="3449" b="21815"/>
          <a:stretch/>
        </p:blipFill>
        <p:spPr>
          <a:xfrm rot="15492805" flipH="1">
            <a:off x="2500580" y="6255839"/>
            <a:ext cx="1247641" cy="431501"/>
          </a:xfrm>
          <a:prstGeom prst="rect">
            <a:avLst/>
          </a:prstGeom>
          <a:effectLst>
            <a:glow rad="381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20" name="рыбалка звук">
            <a:hlinkClick r:id="" action="ppaction://media"/>
            <a:extLst>
              <a:ext uri="{FF2B5EF4-FFF2-40B4-BE49-F238E27FC236}">
                <a16:creationId xmlns:a16="http://schemas.microsoft.com/office/drawing/2014/main" xmlns="" id="{FCE49463-CD01-4928-B25D-03FBEC748B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4256485" y="-935038"/>
            <a:ext cx="457200" cy="609600"/>
          </a:xfrm>
          <a:prstGeom prst="rect">
            <a:avLst/>
          </a:prstGeom>
        </p:spPr>
      </p:pic>
      <p:pic>
        <p:nvPicPr>
          <p:cNvPr id="21" name="леска">
            <a:hlinkClick r:id="" action="ppaction://media"/>
            <a:extLst>
              <a:ext uri="{FF2B5EF4-FFF2-40B4-BE49-F238E27FC236}">
                <a16:creationId xmlns:a16="http://schemas.microsoft.com/office/drawing/2014/main" xmlns="" id="{52828194-E0FB-4C46-B324-AD7BB1A7B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5134204" y="-827035"/>
            <a:ext cx="457200" cy="609600"/>
          </a:xfrm>
          <a:prstGeom prst="rect">
            <a:avLst/>
          </a:prstGeom>
        </p:spPr>
      </p:pic>
      <p:pic>
        <p:nvPicPr>
          <p:cNvPr id="22" name="рыба">
            <a:hlinkClick r:id="" action="ppaction://media"/>
            <a:extLst>
              <a:ext uri="{FF2B5EF4-FFF2-40B4-BE49-F238E27FC236}">
                <a16:creationId xmlns:a16="http://schemas.microsoft.com/office/drawing/2014/main" xmlns="" id="{DCE9E1EC-4743-42C1-9561-DD4E9F4EF7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5900203" y="-861838"/>
            <a:ext cx="457200" cy="609600"/>
          </a:xfrm>
          <a:prstGeom prst="rect">
            <a:avLst/>
          </a:prstGeom>
        </p:spPr>
      </p:pic>
      <p:grpSp>
        <p:nvGrpSpPr>
          <p:cNvPr id="44" name="Группа 43"/>
          <p:cNvGrpSpPr/>
          <p:nvPr/>
        </p:nvGrpSpPr>
        <p:grpSpPr>
          <a:xfrm>
            <a:off x="6804248" y="3429000"/>
            <a:ext cx="2339752" cy="2520280"/>
            <a:chOff x="6804248" y="3429000"/>
            <a:chExt cx="2339752" cy="2520280"/>
          </a:xfrm>
        </p:grpSpPr>
        <p:sp>
          <p:nvSpPr>
            <p:cNvPr id="38" name="Блок-схема: узел 37"/>
            <p:cNvSpPr/>
            <p:nvPr/>
          </p:nvSpPr>
          <p:spPr>
            <a:xfrm>
              <a:off x="6804248" y="3429000"/>
              <a:ext cx="2339752" cy="2520280"/>
            </a:xfrm>
            <a:prstGeom prst="flowChartConnector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1614578327_16-p-sir-na-belom-fone-26.jpg"/>
            <p:cNvPicPr>
              <a:picLocks noChangeAspect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92280" y="3861047"/>
              <a:ext cx="1728192" cy="16825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498428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C 0 0.00579 0.00299 0.01088 0.00703 0.01088 C 0.01198 0.01088 0.0138 0.00532 0.01432 0.00185 L 0.0151 -0.00255 C 0.01576 -0.00579 0.01784 -0.01065 0.02305 -0.01065 C 0.02643 -0.01065 0.03047 -0.00625 0.03047 1.85185E-6 C 0.03047 0.00579 0.02643 0.01088 0.02305 0.01088 C 0.01784 0.01088 0.01576 0.00532 0.0151 0.00185 L 0.01432 -0.00255 C 0.0138 -0.00579 0.01198 -0.01065 0.00703 -0.01065 C 0.00299 -0.01065 0 -0.00625 0 1.85185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0 C 4.58333E-6 0.00718 0.00299 0.01343 0.00703 0.01343 C 0.01197 0.01343 0.0138 0.00671 0.01432 0.00231 L 0.0151 -0.00324 C 0.01575 -0.00741 0.01783 -0.01343 0.02304 -0.01343 C 0.02643 -0.01343 0.03046 -0.0081 0.03046 0 C 0.03046 0.00718 0.02643 0.01343 0.02304 0.01343 C 0.01783 0.01343 0.01575 0.00671 0.0151 0.00231 L 0.01432 -0.00324 C 0.0138 -0.00741 0.01197 -0.01343 0.00703 -0.01343 C 0.00299 -0.01343 4.58333E-6 -0.0081 4.58333E-6 0 Z " pathEditMode="relative" rAng="0" ptsTypes="AAAAAAAAA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2.22222E-6 C 4.79167E-6 0.00717 0.00299 0.01342 0.00703 0.01342 C 0.01197 0.01342 0.0138 0.00671 0.01432 0.00231 L 0.0151 -0.00324 C 0.01575 -0.00741 0.01783 -0.01343 0.02304 -0.01343 C 0.02643 -0.01343 0.03046 -0.0081 0.03046 2.22222E-6 C 0.03046 0.00717 0.02643 0.01342 0.02304 0.01342 C 0.01783 0.01342 0.01575 0.00671 0.0151 0.00231 L 0.01432 -0.00324 C 0.0138 -0.00741 0.01197 -0.01343 0.00703 -0.01343 C 0.00299 -0.01343 4.79167E-6 -0.0081 4.79167E-6 2.22222E-6 Z " pathEditMode="relative" rAng="0" ptsTypes="AAAAAAAAA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4.81481E-6 L -1.20781 -0.01667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56" y="-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3 -0.01065 L -0.33463 0.02453 C -0.4039 0.03287 -0.50846 0.0375 -0.61797 0.0375 C -0.74231 0.0375 -0.84231 0.03287 -0.91159 0.02453 L -1.24557 -0.01065 " pathEditMode="relative" rAng="0" ptsTypes="AAAAA">
                                      <p:cBhvr>
                                        <p:cTn id="14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66" y="24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C 2.08333E-7 0.00578 0.00299 0.01088 0.00703 0.01088 C 0.01198 0.01088 0.0138 0.00532 0.01432 0.00185 L 0.0151 -0.00255 C 0.01576 -0.00579 0.01784 -0.01065 0.02305 -0.01065 C 0.02643 -0.01065 0.03047 -0.00625 0.03047 2.96296E-6 C 0.03047 0.00578 0.02643 0.01088 0.02305 0.01088 C 0.01784 0.01088 0.01576 0.00532 0.0151 0.00185 L 0.01432 -0.00255 C 0.0138 -0.00579 0.01198 -0.01065 0.00703 -0.01065 C 0.00299 -0.01065 2.08333E-7 -0.00625 2.08333E-7 2.96296E-6 Z " pathEditMode="relative" rAng="0" ptsTypes="AAAAAAAAAAA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2.59259E-6 L 1.18541 0.01528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6" y="76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7552 -0.01065 L 0.07552 -0.01042 C 0.08398 -0.01736 0.09245 -0.02315 0.10065 -0.03079 C 0.10391 -0.03403 0.10586 -0.04352 0.10963 -0.04283 C 0.13333 -0.03935 0.15651 -0.02685 0.17982 -0.01875 C 0.19219 0.00023 0.20703 0.01458 0.21641 0.03796 C 0.22526 0.06018 0.22773 0.06481 0.2345 0.08634 C 0.2362 0.09166 0.23698 0.09791 0.23906 0.10254 C 0.24388 0.11296 0.25 0.12106 0.25495 0.13079 C 0.25755 0.13588 0.25872 0.14305 0.26185 0.14699 C 0.26654 0.15301 0.2724 0.15509 0.2776 0.15926 C 0.29896 0.15231 0.32122 0.15231 0.34141 0.13889 C 0.35677 0.12893 0.36758 0.10347 0.38229 0.09051 L 0.39141 0.08241 C 0.40417 0.05972 0.38398 0.09259 0.40729 0.07014 C 0.41393 0.06389 0.41914 0.05347 0.42552 0.04606 C 0.4306 0.04004 0.4362 0.03588 0.44141 0.02986 C 0.44544 0.025 0.44831 0.01713 0.45273 0.01366 C 0.46823 0.00139 0.48177 0.00069 0.49805 -0.00255 C 0.50508 -0.00116 0.5125 -0.00371 0.51849 0.00162 C 0.52591 0.00764 0.53034 0.02129 0.53672 0.02986 C 0.56237 0.06389 0.52227 -0.0081 0.56185 0.06227 C 0.58125 0.09653 0.56536 0.08102 0.59141 0.11875 C 0.59687 0.12685 0.60338 0.13264 0.6095 0.13889 C 0.6125 0.1419 0.61536 0.14606 0.61862 0.14699 C 0.63594 0.15162 0.65352 0.15231 0.67096 0.15509 C 0.69219 0.15116 0.7138 0.15162 0.7345 0.14305 C 0.76094 0.13194 0.74948 0.12268 0.76393 0.11065 C 0.77604 0.10069 0.79648 0.0875 0.8095 0.08241 C 0.81549 0.08009 0.82174 0.07963 0.82773 0.07824 C 0.84674 0.07963 0.86588 0.07708 0.88463 0.08241 C 0.89141 0.08426 0.90352 0.10926 0.90963 0.11458 C 0.92409 0.12754 0.93281 0.12754 0.94818 0.13079 C 0.96263 0.12824 0.97786 0.13194 0.99141 0.12268 C 0.99896 0.11759 1.00143 0.10046 1.00729 0.09051 C 1.01224 0.08171 1.01797 0.07454 1.02318 0.0662 C 1.0306 0.05416 1.03711 0.03889 1.04596 0.02986 C 1.05091 0.02477 1.05651 0.02199 1.06185 0.01759 C 1.07096 0.00995 1.07917 -0.00301 1.08906 -0.00648 C 1.12135 -0.01806 1.09661 -0.00996 1.16406 -0.02269 C 1.18867 -0.03727 1.17656 -0.03171 1.23008 -0.02269 C 1.23477 -0.02199 1.23906 -0.01736 1.24362 -0.01459 C 1.25807 0.01088 1.24128 -0.01482 1.26862 0.00555 C 1.27213 0.0081 1.27448 0.01435 1.27773 0.01759 C 1.28255 0.02268 1.28437 0.02176 1.28919 0.02176 " pathEditMode="relative" rAng="0" ptsTypes="AAAAAAAAAAAAAAAAAAAAAAAAAAAAAAAAAAAAAAAAAAAAA">
                                      <p:cBhvr>
                                        <p:cTn id="20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77" y="687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87 0.01388 L -0.0487 0.01388 C -0.05312 0.01041 -0.05755 0.0074 -0.06172 0.00347 C -0.06523 0.00046 -0.06836 -0.00394 -0.07187 -0.00672 C -0.07891 -0.0125 -0.08646 -0.01621 -0.09349 -0.02199 C -0.09661 -0.02477 -0.09909 -0.02917 -0.10208 -0.03241 C -0.10495 -0.03519 -0.10807 -0.03704 -0.11081 -0.04005 C -0.11367 -0.04306 -0.12396 -0.05834 -0.12526 -0.06065 C -0.12721 -0.06366 -0.12864 -0.06852 -0.13099 -0.07084 C -0.13307 -0.07292 -0.13581 -0.07246 -0.13815 -0.07338 C -0.14687 -0.07084 -0.15612 -0.07199 -0.16419 -0.06574 C -0.16979 -0.06135 -0.17226 -0.04005 -0.17565 -0.03241 C -0.1776 -0.02801 -0.1806 -0.0257 -0.18294 -0.02199 C -0.20325 0.01018 -0.17331 -0.03334 -0.19583 -0.00417 C -0.19896 -0.00024 -0.20091 0.0074 -0.20456 0.00879 C -0.21588 0.01273 -0.2276 0.01041 -0.23919 0.01134 C -0.25312 0.01041 -0.26771 0.01643 -0.28099 0.00879 C -0.28607 0.00578 -0.28594 -0.00834 -0.28815 -0.0169 C -0.2918 -0.03056 -0.29687 -0.05186 -0.29974 -0.06574 C -0.3013 -0.07338 -0.30234 -0.08125 -0.30404 -0.08866 C -0.30755 -0.10348 -0.31315 -0.11968 -0.31849 -0.13241 C -0.32161 -0.13959 -0.32539 -0.14584 -0.32864 -0.15278 C -0.32969 -0.15533 -0.32995 -0.15903 -0.33151 -0.16065 C -0.33359 -0.16274 -0.33633 -0.16204 -0.33867 -0.1632 C -0.34349 -0.16551 -0.34831 -0.16829 -0.35312 -0.17084 C -0.38242 -0.16899 -0.41185 -0.17107 -0.44114 -0.16574 C -0.4444 -0.16505 -0.45417 -0.14815 -0.4569 -0.1426 C -0.46185 -0.13264 -0.46667 -0.12223 -0.47135 -0.11181 C -0.47331 -0.10764 -0.47487 -0.10255 -0.47721 -0.09908 C -0.48932 -0.08033 -0.48346 -0.08774 -0.4944 -0.07593 C -0.5194 -0.08218 -0.49154 -0.07223 -0.53346 -0.1169 C -0.53815 -0.12199 -0.54323 -0.12662 -0.54779 -0.13241 C -0.55872 -0.1463 -0.56784 -0.16459 -0.57956 -0.17593 C -0.60924 -0.20463 -0.58125 -0.1794 -0.62279 -0.20926 C -0.64075 -0.22223 -0.66354 -0.24399 -0.68346 -0.25024 C -0.69818 -0.2551 -0.71328 -0.25533 -0.72812 -0.25787 C -0.75364 -0.23797 -0.76237 -0.24051 -0.77721 -0.20672 C -0.78021 -0.19977 -0.78203 -0.19121 -0.78437 -0.18357 C -0.78385 -0.16899 -0.78359 -0.15463 -0.78294 -0.14005 C -0.78151 -0.11019 -0.77812 -0.11922 -0.78294 -0.07593 C -0.78372 -0.06922 -0.78646 -0.06366 -0.78867 -0.05787 C -0.79375 -0.04491 -0.79635 -0.04144 -0.80312 -0.03241 C -0.81042 -0.02269 -0.81888 -0.01135 -0.8276 -0.00672 C -0.83516 -0.00255 -0.84297 -0.00139 -0.85078 0.00092 C -0.87083 0.0074 -0.8651 0.00578 -0.88529 0.00879 C -0.92812 0.00069 -0.92877 0.00763 -0.95742 -0.01181 C -0.9862 -0.03125 -0.95612 -0.01181 -0.9806 -0.03496 C -0.98411 -0.03843 -0.98828 -0.03982 -0.99206 -0.0426 C -0.99648 -0.04584 -1.00065 -0.04954 -1.00508 -0.05278 C -1.01133 -0.05741 -1.01823 -0.05903 -1.02383 -0.06574 C -1.02422 -0.06621 -1.03802 -0.08287 -1.03971 -0.08357 C -1.04531 -0.08612 -1.04831 -0.08704 -1.05417 -0.09121 C -1.06198 -0.09699 -1.05781 -0.09746 -1.06706 -0.09908 C -1.07422 -0.10024 -1.08138 -0.1007 -1.08854 -0.10162 C -1.11549 -0.1007 -1.14258 -0.10463 -1.1694 -0.09908 C -1.19726 -0.09306 -1.21042 -0.07084 -1.23424 -0.05278 C -1.24128 -0.04746 -1.2487 -0.04422 -1.25586 -0.04005 C -1.25885 -0.02894 -1.26237 -0.01829 -1.26458 -0.00672 C -1.27187 0.0324 -1.27031 0.04213 -1.27174 0.0831 C -1.27213 0.09421 -1.27239 0.10532 -1.27318 0.11643 C -1.27383 0.12338 -1.27617 0.13703 -1.27617 0.13703 " pathEditMode="relative" ptsTypes="AAAAAAAAAAAAAAAAAAAAAAAAAAAAAAAAAAAAAAAAAAAAAAAAAAAAAAAAAAAAA">
                                      <p:cBhvr>
                                        <p:cTn id="22" dur="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0.00065 -0.01065 L 0.00065 -0.01042 C -0.00221 -0.02014 -0.00482 -0.02986 -0.00807 -0.03889 C -0.00963 -0.04329 -0.02083 -0.05926 -0.02109 -0.05949 C -0.02278 -0.06134 -0.02487 -0.06111 -0.02682 -0.06204 C -0.0401 -0.07801 -0.01875 -0.05185 -0.04844 -0.09792 C -0.05234 -0.10394 -0.05625 -0.10972 -0.06002 -0.11597 C -0.06497 -0.12408 -0.06901 -0.13426 -0.07448 -0.14144 C -0.0763 -0.14398 -0.07799 -0.14746 -0.08021 -0.14931 C -0.08476 -0.15278 -0.08984 -0.1544 -0.09453 -0.15695 C -0.09739 -0.15625 -0.10937 -0.15417 -0.11341 -0.15185 C -0.11523 -0.15046 -0.11719 -0.14815 -0.11914 -0.14676 C -0.122 -0.14468 -0.12474 -0.14329 -0.12773 -0.14144 C -0.13021 -0.14005 -0.13242 -0.1382 -0.13489 -0.13634 C -0.13867 -0.12662 -0.13841 -0.12662 -0.14362 -0.11597 C -0.1444 -0.11412 -0.1457 -0.1125 -0.14648 -0.11065 C -0.15 -0.10347 -0.1556 -0.09097 -0.15807 -0.08264 C -0.15976 -0.07685 -0.16055 -0.07037 -0.16237 -0.06458 C -0.17357 -0.02685 -0.16719 -0.0507 -0.17969 -0.02107 C -0.1918 0.00787 -0.17461 -0.02477 -0.19127 0.00463 C -0.19388 0.0037 -0.19987 0.00208 -0.20273 -0.00046 C -0.20534 -0.00278 -0.20742 -0.00602 -0.21002 -0.0081 C -0.21211 -0.00996 -0.22109 -0.01482 -0.22448 -0.01597 C -0.22825 -0.0169 -0.23216 -0.01759 -0.23594 -0.01852 C -0.23737 -0.02361 -0.23815 -0.0294 -0.24023 -0.0338 C -0.24271 -0.03889 -0.24726 -0.04051 -0.24896 -0.04653 C -0.2539 -0.0669 -0.25885 -0.11065 -0.25885 -0.11042 C -0.25989 -0.13125 -0.2595 -0.15208 -0.26198 -0.17222 C -0.26263 -0.17894 -0.27005 -0.20417 -0.27487 -0.21065 C -0.27747 -0.21435 -0.2806 -0.21551 -0.28359 -0.21852 C -0.31667 -0.25278 -0.26094 -0.19977 -0.30521 -0.23889 C -0.30963 -0.24283 -0.31354 -0.24815 -0.3181 -0.25185 C -0.32135 -0.25417 -0.32487 -0.25509 -0.32825 -0.25695 C -0.33359 -0.25996 -0.34271 -0.26505 -0.34831 -0.26968 C -0.35143 -0.27222 -0.35417 -0.27477 -0.35716 -0.27732 C -0.36653 -0.2757 -0.37643 -0.275 -0.38594 -0.27222 C -0.39349 -0.27014 -0.39883 -0.26296 -0.40456 -0.2544 C -0.40768 -0.24977 -0.41081 -0.24468 -0.41328 -0.23889 C -0.41471 -0.23588 -0.4151 -0.23218 -0.41614 -0.22871 C -0.41667 -0.22454 -0.41719 -0.22014 -0.41758 -0.21597 C -0.4181 -0.2125 -0.41888 -0.20926 -0.41914 -0.20556 C -0.41992 -0.18426 -0.41953 -0.16273 -0.42057 -0.14144 C -0.42096 -0.13357 -0.42265 -0.12616 -0.42344 -0.11852 C -0.42409 -0.1125 -0.42383 -0.10625 -0.42487 -0.10046 C -0.42526 -0.09815 -0.42695 -0.09722 -0.4276 -0.09537 C -0.43073 -0.08889 -0.43255 -0.08403 -0.43502 -0.07732 C -0.43542 -0.07477 -0.43581 -0.07222 -0.43646 -0.06968 C -0.43724 -0.06551 -0.43854 -0.06134 -0.43919 -0.05695 C -0.4418 -0.0419 -0.44206 -0.03287 -0.44492 -0.01852 C -0.44583 -0.01482 -0.44661 -0.01111 -0.44792 -0.0081 C -0.44948 -0.00463 -0.46068 0.00463 -0.46094 0.00463 C -0.46797 0.00833 -0.47539 0.00972 -0.48242 0.01227 C -0.48385 0.01412 -0.48515 0.01759 -0.48698 0.01736 C -0.51601 0.01366 -0.52461 0.01204 -0.54466 -0.02361 C -0.56992 -0.06852 -0.53021 0.00393 -0.55898 -0.05695 C -0.57734 -0.0956 -0.56901 -0.07408 -0.58216 -0.09537 C -0.58515 -0.10023 -0.5875 -0.10625 -0.59075 -0.11065 C -0.59284 -0.11366 -0.60364 -0.1257 -0.60794 -0.12871 C -0.61237 -0.13171 -0.6168 -0.13357 -0.62109 -0.13634 C -0.6289 -0.14144 -0.63216 -0.1456 -0.64114 -0.14931 C -0.64531 -0.15093 -0.64974 -0.15046 -0.65417 -0.15185 C -0.66133 -0.15394 -0.66875 -0.15579 -0.67591 -0.15949 C -0.67903 -0.16111 -0.68255 -0.16366 -0.68594 -0.16458 C -0.6931 -0.16644 -0.70026 -0.16621 -0.70755 -0.16713 C -0.72239 -0.17315 -0.7375 -0.17847 -0.75221 -0.18519 C -0.7582 -0.18773 -0.76367 -0.19283 -0.76966 -0.19537 C -0.78008 -0.19977 -0.79075 -0.20139 -0.8013 -0.20556 C -0.81015 -0.20903 -0.81849 -0.21482 -0.82708 -0.21852 C -0.83594 -0.22222 -0.85885 -0.22315 -0.86315 -0.22361 C -0.86979 -0.22523 -0.87656 -0.22755 -0.88333 -0.22871 C -0.93125 -0.23704 -0.88359 -0.22454 -0.93515 -0.23634 C -0.99414 -0.25 -0.95404 -0.24421 -0.99583 -0.24931 C -1.0039 -0.24838 -1.01211 -0.24792 -1.02031 -0.24676 C -1.02318 -0.2463 -1.02904 -0.24398 -1.02904 -0.24375 " pathEditMode="relative" rAng="0" ptsTypes="AAAAAAAAAAAAAAAAAAAAAAAAAAAAAAAAAAAAAAAAAAAAAAAAAAAAAAAAAAAAAAAAAAAAAAAAAA">
                                      <p:cBhvr>
                                        <p:cTn id="24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84" y="-1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7" presetClass="path" presetSubtype="0" repeatCount="indefinite" accel="50000" decel="50000" fill="hold" nodeType="withEffect">
                                  <p:stCondLst>
                                    <p:cond delay="4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4.44444E-6 L 0.34609 -0.12129 C 0.41797 -0.14838 0.52565 -0.16296 0.63997 -0.16296 C 0.76901 -0.16296 0.87239 -0.14838 0.9444 -0.12129 L 1.29075 -4.44444E-6 " pathEditMode="relative" rAng="0" ptsTypes="AAAAA">
                                      <p:cBhvr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31" y="-814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3.33333E-6 L -1.42604 0.00139 " pathEditMode="relative" rAng="0" ptsTypes="AA">
                                      <p:cBhvr>
                                        <p:cTn id="28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67" y="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4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627 0.01852 L 0.06627 0.01852 C 0.06992 0.00278 0.0733 -0.01319 0.07721 -0.0287 C 0.07799 -0.03194 0.07864 -0.03611 0.08033 -0.03703 C 0.08802 -0.0412 0.09596 -0.04074 0.10377 -0.04259 C 0.10586 -0.04166 0.1082 -0.04166 0.11002 -0.03981 C 0.12981 -0.02245 0.1302 -0.00856 0.14908 0.02686 C 0.15091 0.0301 0.15351 0.03172 0.15533 0.03519 C 0.15989 0.04306 0.16393 0.05163 0.16783 0.06019 C 0.17174 0.06829 0.17435 0.07825 0.17877 0.08519 C 0.1944 0.10903 0.19505 0.10857 0.2069 0.11575 C 0.21054 0.12315 0.21354 0.13172 0.21783 0.13797 C 0.2388 0.16806 0.24609 0.14561 0.27721 0.13241 C 0.28463 0.12477 0.29166 0.11899 0.29752 0.10741 C 0.29882 0.10463 0.30039 0.08542 0.30065 0.08519 C 0.30924 0.05926 0.3194 0.03519 0.32877 0.01019 C 0.33294 -0.00115 0.33567 -0.00902 0.34127 -0.02037 C 0.34635 -0.03125 0.35833 -0.04861 0.36315 -0.05648 C 0.38034 -0.08541 0.36875 -0.07615 0.38971 -0.08425 C 0.40429 -0.07685 0.42018 -0.07523 0.43346 -0.06203 C 0.43906 -0.05648 0.43906 -0.0412 0.44284 -0.03148 C 0.47578 0.05417 0.43984 -0.05046 0.45846 0.00463 C 0.46002 0.01852 0.4608 0.03264 0.46315 0.0463 C 0.47161 0.09723 0.46718 0.06551 0.47409 0.08797 C 0.4763 0.09514 0.47825 0.10255 0.48034 0.11019 C 0.48698 0.13519 0.48776 0.14445 0.49752 0.16575 C 0.49869 0.16829 0.50065 0.16945 0.50221 0.1713 C 0.52565 0.15834 0.54948 0.14746 0.57252 0.13241 C 0.57526 0.13056 0.5763 0.12431 0.57877 0.1213 C 0.58515 0.11297 0.59231 0.10649 0.59909 0.09908 L 0.61471 0.0463 C 0.61575 0.0426 0.61784 0.03519 0.61784 0.03519 C 0.61888 0.02223 0.61797 0.00834 0.62096 -0.0037 C 0.63372 -0.05717 0.62955 -0.03356 0.6444 -0.04814 C 0.65026 -0.05416 0.65586 -0.06111 0.66159 -0.06759 C 0.67409 -0.06574 0.68711 -0.06921 0.69909 -0.06203 C 0.70534 -0.05833 0.70911 -0.04652 0.71315 -0.03703 C 0.72382 -0.01134 0.73463 0.01482 0.74284 0.04352 C 0.75143 0.07408 0.74739 0.0625 0.75377 0.07963 C 0.75481 0.08612 0.75547 0.0926 0.7569 0.09908 C 0.75755 0.10209 0.75872 0.10463 0.76002 0.10741 C 0.76393 0.11598 0.76692 0.12686 0.77252 0.13241 C 0.77903 0.13866 0.78711 0.13797 0.7944 0.14075 C 0.79961 0.13982 0.80599 0.14399 0.81002 0.13797 C 0.81601 0.12825 0.81744 0.11204 0.82096 0.09908 C 0.82161 0.0963 0.822 0.09352 0.82252 0.09075 C 0.82409 0.08056 0.825 0.06991 0.82708 0.06019 C 0.83073 0.04399 0.83554 0.02871 0.83971 0.01297 C 0.84075 -0.00092 0.83945 -0.01597 0.84284 -0.0287 C 0.8483 -0.05 0.86731 -0.06388 0.87708 -0.07314 C 0.89843 0.00278 0.87513 -0.0905 0.89127 0.04908 C 0.89205 0.05672 0.897 0.06135 0.89909 0.06852 C 0.90169 0.07801 0.90286 0.08889 0.90534 0.09908 C 0.90833 0.11181 0.91289 0.12663 0.91784 0.13797 C 0.91914 0.14098 0.92083 0.14352 0.92239 0.1463 C 0.92291 0.15 0.92213 0.15556 0.92395 0.15741 C 0.93867 0.1713 0.94036 0.16713 0.95221 0.16019 C 0.95911 0.15116 0.98138 0.125 0.98815 0.11019 C 0.99062 0.10463 0.99088 0.09676 0.99284 0.09075 C 1.01914 0.00764 0.99961 0.08079 1.01614 0.01575 C 1.01718 0.00649 1.01679 -0.00393 1.01927 -0.01203 C 1.02083 -0.01689 1.02539 -0.0162 1.02721 -0.02037 C 1.02877 -0.0243 1.02721 -0.03055 1.02877 -0.03425 C 1.03242 -0.04351 1.04349 -0.05555 1.04909 -0.06203 C 1.05273 -0.05925 1.05703 -0.05856 1.05989 -0.0537 C 1.06562 -0.04421 1.07031 -0.03263 1.07409 -0.02037 C 1.07604 -0.01388 1.07604 -0.00555 1.07721 0.00186 C 1.0806 0.025 1.07916 0.01713 1.08502 0.03797 C 1.08659 0.05 1.08724 0.06227 1.08971 0.07408 C 1.09088 0.08033 1.09388 0.08519 1.09596 0.09075 C 1.09804 0.0963 1.10091 0.10093 1.10221 0.10741 C 1.10325 0.11297 1.10286 0.11991 1.10534 0.12408 C 1.10781 0.12801 1.13463 0.15417 1.13971 0.15741 C 1.1431 0.1595 1.147 0.15926 1.15065 0.16019 C 1.15638 0.15556 1.16393 0.1551 1.16784 0.1463 C 1.17161 0.13727 1.16901 0.12362 1.17096 0.11297 C 1.17422 0.09375 1.17838 0.07524 1.18346 0.05741 C 1.18502 0.05186 1.18606 0.04561 1.18815 0.04075 C 1.19023 0.03542 1.19362 0.03172 1.19596 0.02686 C 1.21458 -0.01388 1.18932 0.03288 1.21002 -0.0037 C 1.2181 -0.04004 1.20781 0.0007 1.21784 -0.02592 C 1.21875 -0.02847 1.21823 -0.03217 1.2194 -0.03425 C 1.22513 -0.04467 1.23294 -0.05092 1.23815 -0.06203 C 1.24023 -0.06666 1.24205 -0.07152 1.2444 -0.07592 C 1.24726 -0.08194 1.25377 -0.09259 1.25377 -0.09259 C 1.25846 -0.11805 1.25273 -0.09652 1.28346 -0.08981 C 1.3 -0.08634 1.31679 -0.08611 1.33346 -0.08425 C 1.34075 -0.08055 1.34778 -0.07592 1.35534 -0.07314 C 1.36614 -0.06944 1.37721 -0.06805 1.38815 -0.06481 C 1.38971 -0.06435 1.39114 -0.06296 1.39284 -0.06203 C 1.39635 -0.06018 1.40013 -0.05833 1.40377 -0.05648 C 1.4207 -0.03842 1.40299 -0.05439 1.43659 -0.04537 C 1.4414 -0.04421 1.44961 -0.02962 1.45221 -0.02592 C 1.45364 -0.02407 1.4556 -0.02291 1.4569 -0.02037 C 1.46028 -0.01365 1.46172 -0.003 1.46627 0.00186 C 1.47474 0.01065 1.48502 0.01297 1.4944 0.01852 C 1.49596 0.01945 1.49765 0.01968 1.49909 0.0213 C 1.52278 0.04653 1.5082 0.03033 1.53502 0.06297 C 1.53645 0.06482 1.53815 0.06644 1.53971 0.06852 C 1.54427 0.07454 1.547 0.07732 1.55065 0.08519 C 1.55182 0.08774 1.55377 0.09352 1.55377 0.09352 " pathEditMode="relative" ptsTypes="AAAAAAAAAAAAAAAAAAAAAAAAAAAAAAAAAAAAAAAAAAAAAAAAAAAAAAAAAAAAAAAAAAAAAAAAAAAAAAAAAAAAAAAAAAAAAAAAAAAAA">
                                      <p:cBhvr>
                                        <p:cTn id="30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5400000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33333E-6 1.48148E-6 L -0.13099 -0.60903 " pathEditMode="relative" rAng="0" ptsTypes="AA">
                                      <p:cBhvr>
                                        <p:cTn id="68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3046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9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8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8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9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9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 animBg="1"/>
      <p:bldP spid="4" grpId="0" animBg="1"/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What time is it?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323528" y="2780928"/>
            <a:ext cx="2304256" cy="2160240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UnhealthyInfiniteChanticleer-max-1mb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40568" y="2204864"/>
            <a:ext cx="4242048" cy="3181536"/>
          </a:xfrm>
          <a:prstGeom prst="rect">
            <a:avLst/>
          </a:prstGeom>
        </p:spPr>
      </p:pic>
      <p:pic>
        <p:nvPicPr>
          <p:cNvPr id="7" name="кнопка переход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368" y="5949280"/>
            <a:ext cx="782708" cy="69269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6" name="тиканье-часов-—-Без-названия-_www.lightaudio.ru_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755576" y="112474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часы"/>
          <p:cNvSpPr/>
          <p:nvPr/>
        </p:nvSpPr>
        <p:spPr>
          <a:xfrm>
            <a:off x="1475656" y="548680"/>
            <a:ext cx="6264696" cy="5760640"/>
          </a:xfrm>
          <a:prstGeom prst="flowChartConnector">
            <a:avLst/>
          </a:prstGeom>
          <a:blipFill>
            <a:blip r:embed="rId4" cstate="print"/>
            <a:tile tx="0" ty="0" sx="100000" sy="100000" flip="none" algn="tl"/>
          </a:blipFill>
          <a:ln w="889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1"/>
          <p:cNvSpPr/>
          <p:nvPr/>
        </p:nvSpPr>
        <p:spPr>
          <a:xfrm>
            <a:off x="5508104" y="1052736"/>
            <a:ext cx="74534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2">
            <a:hlinkClick r:id="" action="ppaction://hlinkshowjump?jump=nextslide"/>
          </p:cNvPr>
          <p:cNvSpPr/>
          <p:nvPr/>
        </p:nvSpPr>
        <p:spPr>
          <a:xfrm>
            <a:off x="6372200" y="1772816"/>
            <a:ext cx="766828" cy="642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_tradn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3"/>
          <p:cNvSpPr/>
          <p:nvPr/>
        </p:nvSpPr>
        <p:spPr>
          <a:xfrm>
            <a:off x="6804248" y="3068960"/>
            <a:ext cx="843523" cy="675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4"/>
          <p:cNvSpPr/>
          <p:nvPr/>
        </p:nvSpPr>
        <p:spPr>
          <a:xfrm>
            <a:off x="6516216" y="4365104"/>
            <a:ext cx="818563" cy="603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5"/>
          <p:cNvSpPr/>
          <p:nvPr/>
        </p:nvSpPr>
        <p:spPr>
          <a:xfrm>
            <a:off x="5580112" y="5157192"/>
            <a:ext cx="961364" cy="633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6"/>
          <p:cNvSpPr/>
          <p:nvPr/>
        </p:nvSpPr>
        <p:spPr>
          <a:xfrm>
            <a:off x="4139952" y="5229200"/>
            <a:ext cx="929867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>
                <a:gd name="adj" fmla="val 49424"/>
              </a:avLst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7"/>
          <p:cNvSpPr/>
          <p:nvPr/>
        </p:nvSpPr>
        <p:spPr>
          <a:xfrm>
            <a:off x="2627784" y="5157192"/>
            <a:ext cx="845615" cy="48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8"/>
          <p:cNvSpPr/>
          <p:nvPr/>
        </p:nvSpPr>
        <p:spPr>
          <a:xfrm>
            <a:off x="1907704" y="4365104"/>
            <a:ext cx="882152" cy="541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9"/>
          <p:cNvSpPr/>
          <p:nvPr/>
        </p:nvSpPr>
        <p:spPr>
          <a:xfrm>
            <a:off x="1547664" y="2996952"/>
            <a:ext cx="895177" cy="766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10"/>
          <p:cNvSpPr/>
          <p:nvPr/>
        </p:nvSpPr>
        <p:spPr>
          <a:xfrm>
            <a:off x="1907704" y="1916832"/>
            <a:ext cx="1063688" cy="643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11"/>
          <p:cNvSpPr/>
          <p:nvPr/>
        </p:nvSpPr>
        <p:spPr>
          <a:xfrm>
            <a:off x="2699792" y="1124744"/>
            <a:ext cx="961364" cy="556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12"/>
          <p:cNvSpPr/>
          <p:nvPr/>
        </p:nvSpPr>
        <p:spPr>
          <a:xfrm>
            <a:off x="4067944" y="764704"/>
            <a:ext cx="961364" cy="628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старт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Блок-схема: узел 40"/>
          <p:cNvSpPr/>
          <p:nvPr/>
        </p:nvSpPr>
        <p:spPr>
          <a:xfrm>
            <a:off x="2987824" y="1700808"/>
            <a:ext cx="3384376" cy="3312368"/>
          </a:xfrm>
          <a:prstGeom prst="flowChartConnector">
            <a:avLst/>
          </a:prstGeom>
          <a:blipFill>
            <a:blip r:embed="rId1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минутная" descr="hour hand red.png"/>
          <p:cNvPicPr>
            <a:picLocks noChangeAspect="1"/>
          </p:cNvPicPr>
          <p:nvPr/>
        </p:nvPicPr>
        <p:blipFill rotWithShape="1">
          <a:blip r:embed="rId11" cstate="print"/>
          <a:srcRect b="6381"/>
          <a:stretch/>
        </p:blipFill>
        <p:spPr bwMode="auto">
          <a:xfrm rot="10800000">
            <a:off x="2771800" y="1052736"/>
            <a:ext cx="3590683" cy="39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часовая" descr="hour hand red.png"/>
          <p:cNvPicPr>
            <a:picLocks noChangeAspect="1"/>
          </p:cNvPicPr>
          <p:nvPr/>
        </p:nvPicPr>
        <p:blipFill rotWithShape="1">
          <a:blip r:embed="rId11" cstate="print"/>
          <a:srcRect b="6381"/>
          <a:stretch/>
        </p:blipFill>
        <p:spPr bwMode="auto">
          <a:xfrm rot="14333037">
            <a:off x="2884877" y="1744248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Блок-схема: узел 41"/>
          <p:cNvSpPr/>
          <p:nvPr/>
        </p:nvSpPr>
        <p:spPr>
          <a:xfrm>
            <a:off x="4283968" y="3140968"/>
            <a:ext cx="648072" cy="648072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Управляющая кнопка: далее 42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576064" cy="43204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3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часы"/>
          <p:cNvSpPr/>
          <p:nvPr/>
        </p:nvSpPr>
        <p:spPr>
          <a:xfrm>
            <a:off x="1475656" y="548680"/>
            <a:ext cx="6264696" cy="5760640"/>
          </a:xfrm>
          <a:prstGeom prst="flowChartConnector">
            <a:avLst/>
          </a:prstGeom>
          <a:blipFill>
            <a:blip r:embed="rId4" cstate="print"/>
            <a:tile tx="0" ty="0" sx="100000" sy="100000" flip="none" algn="tl"/>
          </a:blipFill>
          <a:ln w="889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1"/>
          <p:cNvSpPr/>
          <p:nvPr/>
        </p:nvSpPr>
        <p:spPr>
          <a:xfrm>
            <a:off x="5508104" y="1052736"/>
            <a:ext cx="74534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2">
            <a:hlinkClick r:id="" action="ppaction://hlinkshowjump?jump=nextslide"/>
          </p:cNvPr>
          <p:cNvSpPr/>
          <p:nvPr/>
        </p:nvSpPr>
        <p:spPr>
          <a:xfrm>
            <a:off x="6372200" y="1772816"/>
            <a:ext cx="766828" cy="642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_tradn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3"/>
          <p:cNvSpPr/>
          <p:nvPr/>
        </p:nvSpPr>
        <p:spPr>
          <a:xfrm>
            <a:off x="6804248" y="3068960"/>
            <a:ext cx="843523" cy="675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4"/>
          <p:cNvSpPr/>
          <p:nvPr/>
        </p:nvSpPr>
        <p:spPr>
          <a:xfrm>
            <a:off x="6516216" y="4365104"/>
            <a:ext cx="818563" cy="603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5"/>
          <p:cNvSpPr/>
          <p:nvPr/>
        </p:nvSpPr>
        <p:spPr>
          <a:xfrm>
            <a:off x="5580112" y="5157192"/>
            <a:ext cx="961364" cy="633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6"/>
          <p:cNvSpPr/>
          <p:nvPr/>
        </p:nvSpPr>
        <p:spPr>
          <a:xfrm>
            <a:off x="4139952" y="5229200"/>
            <a:ext cx="929867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>
                <a:gd name="adj" fmla="val 49424"/>
              </a:avLst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7"/>
          <p:cNvSpPr/>
          <p:nvPr/>
        </p:nvSpPr>
        <p:spPr>
          <a:xfrm>
            <a:off x="2627784" y="5157192"/>
            <a:ext cx="845615" cy="48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8"/>
          <p:cNvSpPr/>
          <p:nvPr/>
        </p:nvSpPr>
        <p:spPr>
          <a:xfrm>
            <a:off x="1907704" y="4365104"/>
            <a:ext cx="882152" cy="541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9"/>
          <p:cNvSpPr/>
          <p:nvPr/>
        </p:nvSpPr>
        <p:spPr>
          <a:xfrm>
            <a:off x="1547664" y="2996952"/>
            <a:ext cx="895177" cy="766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10"/>
          <p:cNvSpPr/>
          <p:nvPr/>
        </p:nvSpPr>
        <p:spPr>
          <a:xfrm>
            <a:off x="1907704" y="1916832"/>
            <a:ext cx="1063688" cy="643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11"/>
          <p:cNvSpPr/>
          <p:nvPr/>
        </p:nvSpPr>
        <p:spPr>
          <a:xfrm>
            <a:off x="2699792" y="1124744"/>
            <a:ext cx="961364" cy="556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12"/>
          <p:cNvSpPr/>
          <p:nvPr/>
        </p:nvSpPr>
        <p:spPr>
          <a:xfrm>
            <a:off x="4067944" y="764704"/>
            <a:ext cx="961364" cy="628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старт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Блок-схема: узел 40"/>
          <p:cNvSpPr/>
          <p:nvPr/>
        </p:nvSpPr>
        <p:spPr>
          <a:xfrm>
            <a:off x="2987824" y="1700808"/>
            <a:ext cx="3384376" cy="3312368"/>
          </a:xfrm>
          <a:prstGeom prst="flowChartConnector">
            <a:avLst/>
          </a:prstGeom>
          <a:blipFill>
            <a:blip r:embed="rId1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минутная" descr="hour hand red.png"/>
          <p:cNvPicPr>
            <a:picLocks noChangeAspect="1"/>
          </p:cNvPicPr>
          <p:nvPr/>
        </p:nvPicPr>
        <p:blipFill rotWithShape="1">
          <a:blip r:embed="rId11" cstate="print"/>
          <a:srcRect b="6381"/>
          <a:stretch/>
        </p:blipFill>
        <p:spPr bwMode="auto">
          <a:xfrm rot="10800000">
            <a:off x="2483768" y="1124744"/>
            <a:ext cx="4229921" cy="39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часовая" descr="hour hand red.png"/>
          <p:cNvPicPr>
            <a:picLocks noChangeAspect="1"/>
          </p:cNvPicPr>
          <p:nvPr/>
        </p:nvPicPr>
        <p:blipFill rotWithShape="1">
          <a:blip r:embed="rId11" cstate="print"/>
          <a:srcRect b="6381"/>
          <a:stretch/>
        </p:blipFill>
        <p:spPr bwMode="auto">
          <a:xfrm rot="14333037">
            <a:off x="2956886" y="1744247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Блок-схема: узел 41"/>
          <p:cNvSpPr/>
          <p:nvPr/>
        </p:nvSpPr>
        <p:spPr>
          <a:xfrm>
            <a:off x="4283968" y="3140968"/>
            <a:ext cx="648072" cy="648072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576064" cy="43204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300000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3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часы"/>
          <p:cNvSpPr/>
          <p:nvPr/>
        </p:nvSpPr>
        <p:spPr>
          <a:xfrm>
            <a:off x="1475656" y="548680"/>
            <a:ext cx="6264696" cy="5760640"/>
          </a:xfrm>
          <a:prstGeom prst="flowChartConnector">
            <a:avLst/>
          </a:prstGeom>
          <a:blipFill>
            <a:blip r:embed="rId4" cstate="print"/>
            <a:tile tx="0" ty="0" sx="100000" sy="100000" flip="none" algn="tl"/>
          </a:blipFill>
          <a:ln w="889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1"/>
          <p:cNvSpPr/>
          <p:nvPr/>
        </p:nvSpPr>
        <p:spPr>
          <a:xfrm>
            <a:off x="5508104" y="1052736"/>
            <a:ext cx="74534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2">
            <a:hlinkClick r:id="" action="ppaction://hlinkshowjump?jump=nextslide"/>
          </p:cNvPr>
          <p:cNvSpPr/>
          <p:nvPr/>
        </p:nvSpPr>
        <p:spPr>
          <a:xfrm>
            <a:off x="6372200" y="1772816"/>
            <a:ext cx="766828" cy="642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_tradn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3"/>
          <p:cNvSpPr/>
          <p:nvPr/>
        </p:nvSpPr>
        <p:spPr>
          <a:xfrm>
            <a:off x="6804248" y="3068960"/>
            <a:ext cx="843523" cy="675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4"/>
          <p:cNvSpPr/>
          <p:nvPr/>
        </p:nvSpPr>
        <p:spPr>
          <a:xfrm>
            <a:off x="6516216" y="4365104"/>
            <a:ext cx="818563" cy="603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5"/>
          <p:cNvSpPr/>
          <p:nvPr/>
        </p:nvSpPr>
        <p:spPr>
          <a:xfrm>
            <a:off x="5580112" y="5157192"/>
            <a:ext cx="961364" cy="633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6"/>
          <p:cNvSpPr/>
          <p:nvPr/>
        </p:nvSpPr>
        <p:spPr>
          <a:xfrm>
            <a:off x="4139952" y="5229200"/>
            <a:ext cx="929867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>
                <a:gd name="adj" fmla="val 49424"/>
              </a:avLst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7"/>
          <p:cNvSpPr/>
          <p:nvPr/>
        </p:nvSpPr>
        <p:spPr>
          <a:xfrm>
            <a:off x="2627784" y="5157192"/>
            <a:ext cx="845615" cy="48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8"/>
          <p:cNvSpPr/>
          <p:nvPr/>
        </p:nvSpPr>
        <p:spPr>
          <a:xfrm>
            <a:off x="1907704" y="4365104"/>
            <a:ext cx="882152" cy="541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9"/>
          <p:cNvSpPr/>
          <p:nvPr/>
        </p:nvSpPr>
        <p:spPr>
          <a:xfrm>
            <a:off x="1547664" y="2996952"/>
            <a:ext cx="895177" cy="766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10"/>
          <p:cNvSpPr/>
          <p:nvPr/>
        </p:nvSpPr>
        <p:spPr>
          <a:xfrm>
            <a:off x="1907704" y="1916832"/>
            <a:ext cx="1063688" cy="643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11"/>
          <p:cNvSpPr/>
          <p:nvPr/>
        </p:nvSpPr>
        <p:spPr>
          <a:xfrm>
            <a:off x="2699792" y="1124744"/>
            <a:ext cx="961364" cy="556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12"/>
          <p:cNvSpPr/>
          <p:nvPr/>
        </p:nvSpPr>
        <p:spPr>
          <a:xfrm>
            <a:off x="4067944" y="764704"/>
            <a:ext cx="961364" cy="628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старт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Блок-схема: узел 40"/>
          <p:cNvSpPr/>
          <p:nvPr/>
        </p:nvSpPr>
        <p:spPr>
          <a:xfrm>
            <a:off x="2987824" y="1700808"/>
            <a:ext cx="3384376" cy="3312368"/>
          </a:xfrm>
          <a:prstGeom prst="flowChartConnector">
            <a:avLst/>
          </a:prstGeom>
          <a:blipFill>
            <a:blip r:embed="rId1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минутная" descr="hour hand red.png"/>
          <p:cNvPicPr>
            <a:picLocks noChangeAspect="1"/>
          </p:cNvPicPr>
          <p:nvPr/>
        </p:nvPicPr>
        <p:blipFill rotWithShape="1">
          <a:blip r:embed="rId11" cstate="print"/>
          <a:srcRect b="6381"/>
          <a:stretch/>
        </p:blipFill>
        <p:spPr bwMode="auto">
          <a:xfrm rot="10800000">
            <a:off x="2483768" y="1124744"/>
            <a:ext cx="4229921" cy="39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часовая" descr="hour hand red.png"/>
          <p:cNvPicPr>
            <a:picLocks noChangeAspect="1"/>
          </p:cNvPicPr>
          <p:nvPr/>
        </p:nvPicPr>
        <p:blipFill rotWithShape="1">
          <a:blip r:embed="rId11" cstate="print"/>
          <a:srcRect b="6381"/>
          <a:stretch/>
        </p:blipFill>
        <p:spPr bwMode="auto">
          <a:xfrm rot="14333037">
            <a:off x="3028894" y="1744248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Блок-схема: узел 41"/>
          <p:cNvSpPr/>
          <p:nvPr/>
        </p:nvSpPr>
        <p:spPr>
          <a:xfrm>
            <a:off x="4283968" y="3140968"/>
            <a:ext cx="648072" cy="648072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576064" cy="43204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580000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3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часы"/>
          <p:cNvSpPr/>
          <p:nvPr/>
        </p:nvSpPr>
        <p:spPr>
          <a:xfrm>
            <a:off x="1475656" y="548680"/>
            <a:ext cx="6264696" cy="5760640"/>
          </a:xfrm>
          <a:prstGeom prst="flowChartConnector">
            <a:avLst/>
          </a:prstGeom>
          <a:blipFill>
            <a:blip r:embed="rId4" cstate="print"/>
            <a:tile tx="0" ty="0" sx="100000" sy="100000" flip="none" algn="tl"/>
          </a:blipFill>
          <a:ln w="889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1"/>
          <p:cNvSpPr/>
          <p:nvPr/>
        </p:nvSpPr>
        <p:spPr>
          <a:xfrm>
            <a:off x="5508104" y="1052736"/>
            <a:ext cx="74534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2">
            <a:hlinkClick r:id="" action="ppaction://hlinkshowjump?jump=nextslide"/>
          </p:cNvPr>
          <p:cNvSpPr/>
          <p:nvPr/>
        </p:nvSpPr>
        <p:spPr>
          <a:xfrm>
            <a:off x="6372200" y="1772816"/>
            <a:ext cx="766828" cy="642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_tradn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3"/>
          <p:cNvSpPr/>
          <p:nvPr/>
        </p:nvSpPr>
        <p:spPr>
          <a:xfrm>
            <a:off x="6804248" y="3068960"/>
            <a:ext cx="843523" cy="675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4"/>
          <p:cNvSpPr/>
          <p:nvPr/>
        </p:nvSpPr>
        <p:spPr>
          <a:xfrm>
            <a:off x="6516216" y="4365104"/>
            <a:ext cx="818563" cy="603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5"/>
          <p:cNvSpPr/>
          <p:nvPr/>
        </p:nvSpPr>
        <p:spPr>
          <a:xfrm>
            <a:off x="5580112" y="5157192"/>
            <a:ext cx="961364" cy="633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6"/>
          <p:cNvSpPr/>
          <p:nvPr/>
        </p:nvSpPr>
        <p:spPr>
          <a:xfrm>
            <a:off x="4139952" y="5229200"/>
            <a:ext cx="929867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>
                <a:gd name="adj" fmla="val 49424"/>
              </a:avLst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7"/>
          <p:cNvSpPr/>
          <p:nvPr/>
        </p:nvSpPr>
        <p:spPr>
          <a:xfrm>
            <a:off x="2627784" y="5157192"/>
            <a:ext cx="845615" cy="48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8"/>
          <p:cNvSpPr/>
          <p:nvPr/>
        </p:nvSpPr>
        <p:spPr>
          <a:xfrm>
            <a:off x="1907704" y="4365104"/>
            <a:ext cx="882152" cy="541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9"/>
          <p:cNvSpPr/>
          <p:nvPr/>
        </p:nvSpPr>
        <p:spPr>
          <a:xfrm>
            <a:off x="1547664" y="2996952"/>
            <a:ext cx="895177" cy="766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10"/>
          <p:cNvSpPr/>
          <p:nvPr/>
        </p:nvSpPr>
        <p:spPr>
          <a:xfrm>
            <a:off x="1907704" y="1916832"/>
            <a:ext cx="1063688" cy="643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11"/>
          <p:cNvSpPr/>
          <p:nvPr/>
        </p:nvSpPr>
        <p:spPr>
          <a:xfrm>
            <a:off x="2699792" y="1124744"/>
            <a:ext cx="961364" cy="556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12"/>
          <p:cNvSpPr/>
          <p:nvPr/>
        </p:nvSpPr>
        <p:spPr>
          <a:xfrm>
            <a:off x="4067944" y="764704"/>
            <a:ext cx="961364" cy="628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старт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Блок-схема: узел 40"/>
          <p:cNvSpPr/>
          <p:nvPr/>
        </p:nvSpPr>
        <p:spPr>
          <a:xfrm>
            <a:off x="2987824" y="1700808"/>
            <a:ext cx="3384376" cy="3312368"/>
          </a:xfrm>
          <a:prstGeom prst="flowChartConnector">
            <a:avLst/>
          </a:prstGeom>
          <a:blipFill>
            <a:blip r:embed="rId1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минутная" descr="hour hand red.png"/>
          <p:cNvPicPr>
            <a:picLocks noChangeAspect="1"/>
          </p:cNvPicPr>
          <p:nvPr/>
        </p:nvPicPr>
        <p:blipFill rotWithShape="1">
          <a:blip r:embed="rId11" cstate="print"/>
          <a:srcRect b="6381"/>
          <a:stretch/>
        </p:blipFill>
        <p:spPr bwMode="auto">
          <a:xfrm rot="10800000">
            <a:off x="2483768" y="1124744"/>
            <a:ext cx="4229921" cy="39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часовая" descr="hour hand red.png"/>
          <p:cNvPicPr>
            <a:picLocks noChangeAspect="1"/>
          </p:cNvPicPr>
          <p:nvPr/>
        </p:nvPicPr>
        <p:blipFill rotWithShape="1">
          <a:blip r:embed="rId11" cstate="print"/>
          <a:srcRect b="6381"/>
          <a:stretch/>
        </p:blipFill>
        <p:spPr bwMode="auto">
          <a:xfrm rot="14333037">
            <a:off x="2956886" y="167223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Блок-схема: узел 41"/>
          <p:cNvSpPr/>
          <p:nvPr/>
        </p:nvSpPr>
        <p:spPr>
          <a:xfrm>
            <a:off x="4283968" y="3140968"/>
            <a:ext cx="648072" cy="648072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576064" cy="43204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0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3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часы"/>
          <p:cNvSpPr/>
          <p:nvPr/>
        </p:nvSpPr>
        <p:spPr>
          <a:xfrm>
            <a:off x="1475656" y="548680"/>
            <a:ext cx="6264696" cy="5760640"/>
          </a:xfrm>
          <a:prstGeom prst="flowChartConnector">
            <a:avLst/>
          </a:prstGeom>
          <a:blipFill>
            <a:blip r:embed="rId4" cstate="print"/>
            <a:tile tx="0" ty="0" sx="100000" sy="100000" flip="none" algn="tl"/>
          </a:blipFill>
          <a:ln w="889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1"/>
          <p:cNvSpPr/>
          <p:nvPr/>
        </p:nvSpPr>
        <p:spPr>
          <a:xfrm>
            <a:off x="5508104" y="1052736"/>
            <a:ext cx="74534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2">
            <a:hlinkClick r:id="" action="ppaction://hlinkshowjump?jump=nextslide"/>
          </p:cNvPr>
          <p:cNvSpPr/>
          <p:nvPr/>
        </p:nvSpPr>
        <p:spPr>
          <a:xfrm>
            <a:off x="6372200" y="1772816"/>
            <a:ext cx="766828" cy="642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_tradn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3"/>
          <p:cNvSpPr/>
          <p:nvPr/>
        </p:nvSpPr>
        <p:spPr>
          <a:xfrm>
            <a:off x="6804248" y="3068960"/>
            <a:ext cx="843523" cy="675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4"/>
          <p:cNvSpPr/>
          <p:nvPr/>
        </p:nvSpPr>
        <p:spPr>
          <a:xfrm>
            <a:off x="6516216" y="4365104"/>
            <a:ext cx="818563" cy="603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5"/>
          <p:cNvSpPr/>
          <p:nvPr/>
        </p:nvSpPr>
        <p:spPr>
          <a:xfrm>
            <a:off x="5580112" y="5157192"/>
            <a:ext cx="961364" cy="633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6"/>
          <p:cNvSpPr/>
          <p:nvPr/>
        </p:nvSpPr>
        <p:spPr>
          <a:xfrm>
            <a:off x="4139952" y="5229200"/>
            <a:ext cx="929867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>
                <a:gd name="adj" fmla="val 49424"/>
              </a:avLst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7"/>
          <p:cNvSpPr/>
          <p:nvPr/>
        </p:nvSpPr>
        <p:spPr>
          <a:xfrm>
            <a:off x="2627784" y="5157192"/>
            <a:ext cx="845615" cy="48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8"/>
          <p:cNvSpPr/>
          <p:nvPr/>
        </p:nvSpPr>
        <p:spPr>
          <a:xfrm>
            <a:off x="1907704" y="4365104"/>
            <a:ext cx="882152" cy="541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9"/>
          <p:cNvSpPr/>
          <p:nvPr/>
        </p:nvSpPr>
        <p:spPr>
          <a:xfrm>
            <a:off x="1547664" y="2996952"/>
            <a:ext cx="895177" cy="766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10"/>
          <p:cNvSpPr/>
          <p:nvPr/>
        </p:nvSpPr>
        <p:spPr>
          <a:xfrm>
            <a:off x="1907704" y="1916832"/>
            <a:ext cx="1063688" cy="643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11"/>
          <p:cNvSpPr/>
          <p:nvPr/>
        </p:nvSpPr>
        <p:spPr>
          <a:xfrm>
            <a:off x="2699792" y="1124744"/>
            <a:ext cx="961364" cy="556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12"/>
          <p:cNvSpPr/>
          <p:nvPr/>
        </p:nvSpPr>
        <p:spPr>
          <a:xfrm>
            <a:off x="4067944" y="764704"/>
            <a:ext cx="961364" cy="628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старт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Блок-схема: узел 40"/>
          <p:cNvSpPr/>
          <p:nvPr/>
        </p:nvSpPr>
        <p:spPr>
          <a:xfrm>
            <a:off x="2987824" y="1700808"/>
            <a:ext cx="3384376" cy="3312368"/>
          </a:xfrm>
          <a:prstGeom prst="flowChartConnector">
            <a:avLst/>
          </a:prstGeom>
          <a:blipFill>
            <a:blip r:embed="rId1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минутная" descr="hour hand red.png"/>
          <p:cNvPicPr>
            <a:picLocks noChangeAspect="1"/>
          </p:cNvPicPr>
          <p:nvPr/>
        </p:nvPicPr>
        <p:blipFill rotWithShape="1">
          <a:blip r:embed="rId11" cstate="print"/>
          <a:srcRect b="6381"/>
          <a:stretch/>
        </p:blipFill>
        <p:spPr bwMode="auto">
          <a:xfrm rot="10800000">
            <a:off x="2411760" y="1196752"/>
            <a:ext cx="4229921" cy="39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часовая" descr="hour hand red.png"/>
          <p:cNvPicPr>
            <a:picLocks noChangeAspect="1"/>
          </p:cNvPicPr>
          <p:nvPr/>
        </p:nvPicPr>
        <p:blipFill rotWithShape="1">
          <a:blip r:embed="rId11" cstate="print"/>
          <a:srcRect b="6381"/>
          <a:stretch/>
        </p:blipFill>
        <p:spPr bwMode="auto">
          <a:xfrm rot="14333037">
            <a:off x="2884879" y="1816257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Блок-схема: узел 41"/>
          <p:cNvSpPr/>
          <p:nvPr/>
        </p:nvSpPr>
        <p:spPr>
          <a:xfrm>
            <a:off x="4283968" y="3140968"/>
            <a:ext cx="648072" cy="648072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576064" cy="43204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4400000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3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часы"/>
          <p:cNvSpPr/>
          <p:nvPr/>
        </p:nvSpPr>
        <p:spPr>
          <a:xfrm>
            <a:off x="1475656" y="548680"/>
            <a:ext cx="6264696" cy="5760640"/>
          </a:xfrm>
          <a:prstGeom prst="flowChartConnector">
            <a:avLst/>
          </a:prstGeom>
          <a:blipFill>
            <a:blip r:embed="rId4" cstate="print"/>
            <a:tile tx="0" ty="0" sx="100000" sy="100000" flip="none" algn="tl"/>
          </a:blipFill>
          <a:ln w="889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1"/>
          <p:cNvSpPr/>
          <p:nvPr/>
        </p:nvSpPr>
        <p:spPr>
          <a:xfrm>
            <a:off x="5508104" y="1052736"/>
            <a:ext cx="74534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2">
            <a:hlinkClick r:id="" action="ppaction://hlinkshowjump?jump=nextslide"/>
          </p:cNvPr>
          <p:cNvSpPr/>
          <p:nvPr/>
        </p:nvSpPr>
        <p:spPr>
          <a:xfrm>
            <a:off x="6372200" y="1772816"/>
            <a:ext cx="766828" cy="642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_tradn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3"/>
          <p:cNvSpPr/>
          <p:nvPr/>
        </p:nvSpPr>
        <p:spPr>
          <a:xfrm>
            <a:off x="6804248" y="3068960"/>
            <a:ext cx="843523" cy="675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4"/>
          <p:cNvSpPr/>
          <p:nvPr/>
        </p:nvSpPr>
        <p:spPr>
          <a:xfrm>
            <a:off x="6516216" y="4365104"/>
            <a:ext cx="818563" cy="603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5"/>
          <p:cNvSpPr/>
          <p:nvPr/>
        </p:nvSpPr>
        <p:spPr>
          <a:xfrm>
            <a:off x="5580112" y="5157192"/>
            <a:ext cx="961364" cy="633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6"/>
          <p:cNvSpPr/>
          <p:nvPr/>
        </p:nvSpPr>
        <p:spPr>
          <a:xfrm>
            <a:off x="4139952" y="5229200"/>
            <a:ext cx="929867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>
                <a:gd name="adj" fmla="val 49424"/>
              </a:avLst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7"/>
          <p:cNvSpPr/>
          <p:nvPr/>
        </p:nvSpPr>
        <p:spPr>
          <a:xfrm>
            <a:off x="2627784" y="5157192"/>
            <a:ext cx="845615" cy="48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8"/>
          <p:cNvSpPr/>
          <p:nvPr/>
        </p:nvSpPr>
        <p:spPr>
          <a:xfrm>
            <a:off x="1907704" y="4365104"/>
            <a:ext cx="882152" cy="541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9"/>
          <p:cNvSpPr/>
          <p:nvPr/>
        </p:nvSpPr>
        <p:spPr>
          <a:xfrm>
            <a:off x="1547664" y="2996952"/>
            <a:ext cx="895177" cy="766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10"/>
          <p:cNvSpPr/>
          <p:nvPr/>
        </p:nvSpPr>
        <p:spPr>
          <a:xfrm>
            <a:off x="1907704" y="1916832"/>
            <a:ext cx="1063688" cy="643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11"/>
          <p:cNvSpPr/>
          <p:nvPr/>
        </p:nvSpPr>
        <p:spPr>
          <a:xfrm>
            <a:off x="2699792" y="1124744"/>
            <a:ext cx="961364" cy="556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12"/>
          <p:cNvSpPr/>
          <p:nvPr/>
        </p:nvSpPr>
        <p:spPr>
          <a:xfrm>
            <a:off x="4067944" y="764704"/>
            <a:ext cx="961364" cy="628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старт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Блок-схема: узел 40"/>
          <p:cNvSpPr/>
          <p:nvPr/>
        </p:nvSpPr>
        <p:spPr>
          <a:xfrm>
            <a:off x="2987824" y="1700808"/>
            <a:ext cx="3384376" cy="3312368"/>
          </a:xfrm>
          <a:prstGeom prst="flowChartConnector">
            <a:avLst/>
          </a:prstGeom>
          <a:blipFill>
            <a:blip r:embed="rId1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минутная" descr="hour hand red.png"/>
          <p:cNvPicPr>
            <a:picLocks noChangeAspect="1"/>
          </p:cNvPicPr>
          <p:nvPr/>
        </p:nvPicPr>
        <p:blipFill rotWithShape="1">
          <a:blip r:embed="rId11" cstate="print"/>
          <a:srcRect b="6381"/>
          <a:stretch/>
        </p:blipFill>
        <p:spPr bwMode="auto">
          <a:xfrm rot="10800000">
            <a:off x="2483768" y="1196752"/>
            <a:ext cx="4229921" cy="39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часовая" descr="hour hand red.png"/>
          <p:cNvPicPr>
            <a:picLocks noChangeAspect="1"/>
          </p:cNvPicPr>
          <p:nvPr/>
        </p:nvPicPr>
        <p:blipFill rotWithShape="1">
          <a:blip r:embed="rId11" cstate="print"/>
          <a:srcRect b="6381"/>
          <a:stretch/>
        </p:blipFill>
        <p:spPr bwMode="auto">
          <a:xfrm rot="14333037">
            <a:off x="2956886" y="1816256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Блок-схема: узел 41"/>
          <p:cNvSpPr/>
          <p:nvPr/>
        </p:nvSpPr>
        <p:spPr>
          <a:xfrm>
            <a:off x="4283968" y="3140968"/>
            <a:ext cx="648072" cy="648072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576064" cy="43204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3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часы"/>
          <p:cNvSpPr/>
          <p:nvPr/>
        </p:nvSpPr>
        <p:spPr>
          <a:xfrm>
            <a:off x="1475656" y="548680"/>
            <a:ext cx="6264696" cy="5760640"/>
          </a:xfrm>
          <a:prstGeom prst="flowChartConnector">
            <a:avLst/>
          </a:prstGeom>
          <a:blipFill>
            <a:blip r:embed="rId4" cstate="print"/>
            <a:tile tx="0" ty="0" sx="100000" sy="100000" flip="none" algn="tl"/>
          </a:blipFill>
          <a:ln w="88900" cap="rnd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1"/>
          <p:cNvSpPr/>
          <p:nvPr/>
        </p:nvSpPr>
        <p:spPr>
          <a:xfrm>
            <a:off x="5508104" y="1052736"/>
            <a:ext cx="74534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2">
            <a:hlinkClick r:id="" action="ppaction://hlinkshowjump?jump=nextslide"/>
          </p:cNvPr>
          <p:cNvSpPr/>
          <p:nvPr/>
        </p:nvSpPr>
        <p:spPr>
          <a:xfrm>
            <a:off x="6372200" y="1772816"/>
            <a:ext cx="766828" cy="642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ES_tradn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3"/>
          <p:cNvSpPr/>
          <p:nvPr/>
        </p:nvSpPr>
        <p:spPr>
          <a:xfrm>
            <a:off x="6804248" y="3068960"/>
            <a:ext cx="843523" cy="675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4"/>
          <p:cNvSpPr/>
          <p:nvPr/>
        </p:nvSpPr>
        <p:spPr>
          <a:xfrm>
            <a:off x="6516216" y="4365104"/>
            <a:ext cx="818563" cy="603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5"/>
          <p:cNvSpPr/>
          <p:nvPr/>
        </p:nvSpPr>
        <p:spPr>
          <a:xfrm>
            <a:off x="5580112" y="5157192"/>
            <a:ext cx="961364" cy="633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6"/>
          <p:cNvSpPr/>
          <p:nvPr/>
        </p:nvSpPr>
        <p:spPr>
          <a:xfrm>
            <a:off x="4139952" y="5229200"/>
            <a:ext cx="929867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>
                <a:gd name="adj" fmla="val 49424"/>
              </a:avLst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7"/>
          <p:cNvSpPr/>
          <p:nvPr/>
        </p:nvSpPr>
        <p:spPr>
          <a:xfrm>
            <a:off x="2627784" y="5157192"/>
            <a:ext cx="845615" cy="482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8"/>
          <p:cNvSpPr/>
          <p:nvPr/>
        </p:nvSpPr>
        <p:spPr>
          <a:xfrm>
            <a:off x="1907704" y="4365104"/>
            <a:ext cx="882152" cy="541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9"/>
          <p:cNvSpPr/>
          <p:nvPr/>
        </p:nvSpPr>
        <p:spPr>
          <a:xfrm>
            <a:off x="1547664" y="2996952"/>
            <a:ext cx="895177" cy="766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10"/>
          <p:cNvSpPr/>
          <p:nvPr/>
        </p:nvSpPr>
        <p:spPr>
          <a:xfrm>
            <a:off x="1907704" y="1916832"/>
            <a:ext cx="1063688" cy="643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11"/>
          <p:cNvSpPr/>
          <p:nvPr/>
        </p:nvSpPr>
        <p:spPr>
          <a:xfrm>
            <a:off x="2699792" y="1124744"/>
            <a:ext cx="961364" cy="556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12"/>
          <p:cNvSpPr/>
          <p:nvPr/>
        </p:nvSpPr>
        <p:spPr>
          <a:xfrm>
            <a:off x="4067944" y="764704"/>
            <a:ext cx="961364" cy="628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старт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Блок-схема: узел 40"/>
          <p:cNvSpPr/>
          <p:nvPr/>
        </p:nvSpPr>
        <p:spPr>
          <a:xfrm>
            <a:off x="2987824" y="1700808"/>
            <a:ext cx="3384376" cy="3312368"/>
          </a:xfrm>
          <a:prstGeom prst="flowChartConnector">
            <a:avLst/>
          </a:prstGeom>
          <a:blipFill>
            <a:blip r:embed="rId1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минутная" descr="hour hand red.png"/>
          <p:cNvPicPr>
            <a:picLocks noChangeAspect="1"/>
          </p:cNvPicPr>
          <p:nvPr/>
        </p:nvPicPr>
        <p:blipFill rotWithShape="1">
          <a:blip r:embed="rId11" cstate="print"/>
          <a:srcRect b="6381"/>
          <a:stretch/>
        </p:blipFill>
        <p:spPr bwMode="auto">
          <a:xfrm rot="10800000">
            <a:off x="2411760" y="1124744"/>
            <a:ext cx="4229921" cy="39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часовая" descr="hour hand red.png"/>
          <p:cNvPicPr>
            <a:picLocks noChangeAspect="1"/>
          </p:cNvPicPr>
          <p:nvPr/>
        </p:nvPicPr>
        <p:blipFill rotWithShape="1">
          <a:blip r:embed="rId11" cstate="print"/>
          <a:srcRect b="6381"/>
          <a:stretch/>
        </p:blipFill>
        <p:spPr bwMode="auto">
          <a:xfrm rot="14333037">
            <a:off x="2884878" y="1744247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Блок-схема: узел 41"/>
          <p:cNvSpPr/>
          <p:nvPr/>
        </p:nvSpPr>
        <p:spPr>
          <a:xfrm>
            <a:off x="4283968" y="3140968"/>
            <a:ext cx="648072" cy="648072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домой 21">
            <a:hlinkClick r:id="rId12" action="ppaction://hlinksldjump" highlightClick="1"/>
          </p:cNvPr>
          <p:cNvSpPr/>
          <p:nvPr/>
        </p:nvSpPr>
        <p:spPr>
          <a:xfrm>
            <a:off x="8460432" y="5949280"/>
            <a:ext cx="467544" cy="504056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3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Keep your eyes open!</a:t>
            </a:r>
            <a:endParaRPr lang="ru-RU" sz="4800" b="1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4" name="Содержимое 3" descr="1647050189_24-kartinkin-net-p-kartinki-dipper-25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59831" y="2276872"/>
            <a:ext cx="6061001" cy="4581128"/>
          </a:xfrm>
        </p:spPr>
      </p:pic>
      <p:sp>
        <p:nvSpPr>
          <p:cNvPr id="5" name="TextBox 4"/>
          <p:cNvSpPr txBox="1"/>
          <p:nvPr/>
        </p:nvSpPr>
        <p:spPr>
          <a:xfrm>
            <a:off x="3059832" y="1412776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Numbers!</a:t>
            </a:r>
            <a:endParaRPr lang="ru-RU" sz="4400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6" name="кнопка переход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6165304"/>
            <a:ext cx="782708" cy="69269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8" name="Необъяснимо_-но-факт-—-Мистический-звук-_www.lightaudio.ru_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83568" y="184482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3568" y="2204864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Comic Sans MS" pitchFamily="66" charset="0"/>
              </a:rPr>
              <a:t>thirty</a:t>
            </a:r>
            <a:endParaRPr lang="ru-RU" sz="6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0" y="476672"/>
            <a:ext cx="4860032" cy="4680000"/>
          </a:xfrm>
          <a:prstGeom prst="flowChartConnector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50800" dir="5400000" algn="ctr" rotWithShape="0">
              <a:srgbClr val="000000"/>
            </a:outerShdw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 descr="1647050189_24-kartinkin-net-p-kartinki-dipper-2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994"/>
          <a:stretch>
            <a:fillRect/>
          </a:stretch>
        </p:blipFill>
        <p:spPr>
          <a:xfrm>
            <a:off x="3203848" y="2276872"/>
            <a:ext cx="5940152" cy="4581128"/>
          </a:xfrm>
        </p:spPr>
      </p:pic>
      <p:pic>
        <p:nvPicPr>
          <p:cNvPr id="7" name="кнопка переход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6165304"/>
            <a:ext cx="782708" cy="69269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ыба">
            <a:extLst>
              <a:ext uri="{FF2B5EF4-FFF2-40B4-BE49-F238E27FC236}">
                <a16:creationId xmlns="" xmlns:a16="http://schemas.microsoft.com/office/drawing/2014/main" id="{E05CD520-E276-486D-9645-5A7401A9DF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633251" y="5315056"/>
            <a:ext cx="1114636" cy="807586"/>
          </a:xfrm>
          <a:prstGeom prst="rect">
            <a:avLst/>
          </a:prstGeom>
        </p:spPr>
      </p:pic>
      <p:pic>
        <p:nvPicPr>
          <p:cNvPr id="8" name="рыба 2">
            <a:extLst>
              <a:ext uri="{FF2B5EF4-FFF2-40B4-BE49-F238E27FC236}">
                <a16:creationId xmlns="" xmlns:a16="http://schemas.microsoft.com/office/drawing/2014/main" id="{CFBFF534-D1D5-4E77-B77A-4583193738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539814" y="5793118"/>
            <a:ext cx="1357489" cy="983539"/>
          </a:xfrm>
          <a:prstGeom prst="rect">
            <a:avLst/>
          </a:prstGeom>
        </p:spPr>
      </p:pic>
      <p:pic>
        <p:nvPicPr>
          <p:cNvPr id="14" name="рыба 5">
            <a:extLst>
              <a:ext uri="{FF2B5EF4-FFF2-40B4-BE49-F238E27FC236}">
                <a16:creationId xmlns="" xmlns:a16="http://schemas.microsoft.com/office/drawing/2014/main" id="{8ABCED9D-55D6-4F91-BEAE-C391B8E366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431392" y="6099913"/>
            <a:ext cx="809909" cy="586802"/>
          </a:xfrm>
          <a:prstGeom prst="rect">
            <a:avLst/>
          </a:prstGeom>
        </p:spPr>
      </p:pic>
      <p:pic>
        <p:nvPicPr>
          <p:cNvPr id="16" name="рыба7">
            <a:extLst>
              <a:ext uri="{FF2B5EF4-FFF2-40B4-BE49-F238E27FC236}">
                <a16:creationId xmlns="" xmlns:a16="http://schemas.microsoft.com/office/drawing/2014/main" id="{AFAB3483-78EC-477A-9BCB-B00BF57F21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427034" y="5148027"/>
            <a:ext cx="1114636" cy="685335"/>
          </a:xfrm>
          <a:prstGeom prst="rect">
            <a:avLst/>
          </a:prstGeom>
        </p:spPr>
      </p:pic>
      <p:pic>
        <p:nvPicPr>
          <p:cNvPr id="17" name="рыба 8">
            <a:extLst>
              <a:ext uri="{FF2B5EF4-FFF2-40B4-BE49-F238E27FC236}">
                <a16:creationId xmlns="" xmlns:a16="http://schemas.microsoft.com/office/drawing/2014/main" id="{A97DD8C2-E63B-471D-AB5E-EBE0D1C48E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10111329" y="5508908"/>
            <a:ext cx="1515979" cy="1098370"/>
          </a:xfrm>
          <a:prstGeom prst="rect">
            <a:avLst/>
          </a:prstGeom>
        </p:spPr>
      </p:pic>
      <p:sp>
        <p:nvSpPr>
          <p:cNvPr id="11" name="waves1">
            <a:extLst>
              <a:ext uri="{FF2B5EF4-FFF2-40B4-BE49-F238E27FC236}">
                <a16:creationId xmlns="" xmlns:a16="http://schemas.microsoft.com/office/drawing/2014/main" id="{88408639-EAAC-4526-95EA-BBE170B93A08}"/>
              </a:ext>
            </a:extLst>
          </p:cNvPr>
          <p:cNvSpPr/>
          <p:nvPr/>
        </p:nvSpPr>
        <p:spPr>
          <a:xfrm>
            <a:off x="-313196" y="5598935"/>
            <a:ext cx="9883098" cy="1912333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230031"/>
              <a:gd name="connsiteX1" fmla="*/ 9224963 w 9225399"/>
              <a:gd name="connsiteY1" fmla="*/ 3011469 h 3230031"/>
              <a:gd name="connsiteX2" fmla="*/ 1351797 w 9225399"/>
              <a:gd name="connsiteY2" fmla="*/ 3012654 h 3230031"/>
              <a:gd name="connsiteX3" fmla="*/ 0 w 9225399"/>
              <a:gd name="connsiteY3" fmla="*/ 3001944 h 3230031"/>
              <a:gd name="connsiteX4" fmla="*/ 33337 w 9225399"/>
              <a:gd name="connsiteY4" fmla="*/ 58719 h 3230031"/>
              <a:gd name="connsiteX5" fmla="*/ 175708 w 9225399"/>
              <a:gd name="connsiteY5" fmla="*/ 131211 h 3230031"/>
              <a:gd name="connsiteX6" fmla="*/ 377163 w 9225399"/>
              <a:gd name="connsiteY6" fmla="*/ 63922 h 3230031"/>
              <a:gd name="connsiteX7" fmla="*/ 625765 w 9225399"/>
              <a:gd name="connsiteY7" fmla="*/ 164547 h 3230031"/>
              <a:gd name="connsiteX8" fmla="*/ 858039 w 9225399"/>
              <a:gd name="connsiteY8" fmla="*/ 69840 h 3230031"/>
              <a:gd name="connsiteX9" fmla="*/ 1063915 w 9225399"/>
              <a:gd name="connsiteY9" fmla="*/ 164548 h 3230031"/>
              <a:gd name="connsiteX10" fmla="*/ 1318709 w 9225399"/>
              <a:gd name="connsiteY10" fmla="*/ 71678 h 3230031"/>
              <a:gd name="connsiteX11" fmla="*/ 1497303 w 9225399"/>
              <a:gd name="connsiteY11" fmla="*/ 159784 h 3230031"/>
              <a:gd name="connsiteX12" fmla="*/ 1696512 w 9225399"/>
              <a:gd name="connsiteY12" fmla="*/ 76985 h 3230031"/>
              <a:gd name="connsiteX13" fmla="*/ 2030702 w 9225399"/>
              <a:gd name="connsiteY13" fmla="*/ 214553 h 3230031"/>
              <a:gd name="connsiteX14" fmla="*/ 2297403 w 9225399"/>
              <a:gd name="connsiteY14" fmla="*/ 63922 h 3230031"/>
              <a:gd name="connsiteX15" fmla="*/ 2595058 w 9225399"/>
              <a:gd name="connsiteY15" fmla="*/ 195503 h 3230031"/>
              <a:gd name="connsiteX16" fmla="*/ 2846043 w 9225399"/>
              <a:gd name="connsiteY16" fmla="*/ 37797 h 3230031"/>
              <a:gd name="connsiteX17" fmla="*/ 3123696 w 9225399"/>
              <a:gd name="connsiteY17" fmla="*/ 188359 h 3230031"/>
              <a:gd name="connsiteX18" fmla="*/ 3394683 w 9225399"/>
              <a:gd name="connsiteY18" fmla="*/ 24734 h 3230031"/>
              <a:gd name="connsiteX19" fmla="*/ 3690433 w 9225399"/>
              <a:gd name="connsiteY19" fmla="*/ 152640 h 3230031"/>
              <a:gd name="connsiteX20" fmla="*/ 3930260 w 9225399"/>
              <a:gd name="connsiteY20" fmla="*/ 11671 h 3230031"/>
              <a:gd name="connsiteX21" fmla="*/ 4209546 w 9225399"/>
              <a:gd name="connsiteY21" fmla="*/ 145496 h 3230031"/>
              <a:gd name="connsiteX22" fmla="*/ 4465837 w 9225399"/>
              <a:gd name="connsiteY22" fmla="*/ 11671 h 3230031"/>
              <a:gd name="connsiteX23" fmla="*/ 4759615 w 9225399"/>
              <a:gd name="connsiteY23" fmla="*/ 152640 h 3230031"/>
              <a:gd name="connsiteX24" fmla="*/ 4920267 w 9225399"/>
              <a:gd name="connsiteY24" fmla="*/ 82530 h 3230031"/>
              <a:gd name="connsiteX25" fmla="*/ 5053666 w 9225399"/>
              <a:gd name="connsiteY25" fmla="*/ 24734 h 3230031"/>
              <a:gd name="connsiteX26" fmla="*/ 5404933 w 9225399"/>
              <a:gd name="connsiteY26" fmla="*/ 183596 h 3230031"/>
              <a:gd name="connsiteX27" fmla="*/ 5716674 w 9225399"/>
              <a:gd name="connsiteY27" fmla="*/ 22353 h 3230031"/>
              <a:gd name="connsiteX28" fmla="*/ 6011881 w 9225399"/>
              <a:gd name="connsiteY28" fmla="*/ 172371 h 3230031"/>
              <a:gd name="connsiteX29" fmla="*/ 6267332 w 9225399"/>
              <a:gd name="connsiteY29" fmla="*/ 21196 h 3230031"/>
              <a:gd name="connsiteX30" fmla="*/ 6542378 w 9225399"/>
              <a:gd name="connsiteY30" fmla="*/ 134384 h 3230031"/>
              <a:gd name="connsiteX31" fmla="*/ 6798759 w 9225399"/>
              <a:gd name="connsiteY31" fmla="*/ 21671 h 3230031"/>
              <a:gd name="connsiteX32" fmla="*/ 7082128 w 9225399"/>
              <a:gd name="connsiteY32" fmla="*/ 150259 h 3230031"/>
              <a:gd name="connsiteX33" fmla="*/ 7348647 w 9225399"/>
              <a:gd name="connsiteY33" fmla="*/ 10514 h 3230031"/>
              <a:gd name="connsiteX34" fmla="*/ 7590537 w 9225399"/>
              <a:gd name="connsiteY34" fmla="*/ 155770 h 3230031"/>
              <a:gd name="connsiteX35" fmla="*/ 7943460 w 9225399"/>
              <a:gd name="connsiteY35" fmla="*/ 1783 h 3230031"/>
              <a:gd name="connsiteX36" fmla="*/ 8152897 w 9225399"/>
              <a:gd name="connsiteY36" fmla="*/ 135178 h 3230031"/>
              <a:gd name="connsiteX37" fmla="*/ 8466406 w 9225399"/>
              <a:gd name="connsiteY37" fmla="*/ 31515 h 3230031"/>
              <a:gd name="connsiteX38" fmla="*/ 8679153 w 9225399"/>
              <a:gd name="connsiteY38" fmla="*/ 166134 h 3230031"/>
              <a:gd name="connsiteX39" fmla="*/ 8914896 w 9225399"/>
              <a:gd name="connsiteY39" fmla="*/ 5003 h 3230031"/>
              <a:gd name="connsiteX40" fmla="*/ 9177990 w 9225399"/>
              <a:gd name="connsiteY40" fmla="*/ 67595 h 3230031"/>
              <a:gd name="connsiteX0" fmla="*/ 9219217 w 9260572"/>
              <a:gd name="connsiteY0" fmla="*/ 208585 h 3518052"/>
              <a:gd name="connsiteX1" fmla="*/ 9260136 w 9260572"/>
              <a:gd name="connsiteY1" fmla="*/ 3149058 h 3518052"/>
              <a:gd name="connsiteX2" fmla="*/ 1386970 w 9260572"/>
              <a:gd name="connsiteY2" fmla="*/ 3150243 h 3518052"/>
              <a:gd name="connsiteX3" fmla="*/ 68510 w 9260572"/>
              <a:gd name="connsiteY3" fmla="*/ 196308 h 3518052"/>
              <a:gd name="connsiteX4" fmla="*/ 210881 w 9260572"/>
              <a:gd name="connsiteY4" fmla="*/ 268800 h 3518052"/>
              <a:gd name="connsiteX5" fmla="*/ 412336 w 9260572"/>
              <a:gd name="connsiteY5" fmla="*/ 201511 h 3518052"/>
              <a:gd name="connsiteX6" fmla="*/ 660938 w 9260572"/>
              <a:gd name="connsiteY6" fmla="*/ 302136 h 3518052"/>
              <a:gd name="connsiteX7" fmla="*/ 893212 w 9260572"/>
              <a:gd name="connsiteY7" fmla="*/ 207429 h 3518052"/>
              <a:gd name="connsiteX8" fmla="*/ 1099088 w 9260572"/>
              <a:gd name="connsiteY8" fmla="*/ 302137 h 3518052"/>
              <a:gd name="connsiteX9" fmla="*/ 1353882 w 9260572"/>
              <a:gd name="connsiteY9" fmla="*/ 209267 h 3518052"/>
              <a:gd name="connsiteX10" fmla="*/ 1532476 w 9260572"/>
              <a:gd name="connsiteY10" fmla="*/ 297373 h 3518052"/>
              <a:gd name="connsiteX11" fmla="*/ 1731685 w 9260572"/>
              <a:gd name="connsiteY11" fmla="*/ 214574 h 3518052"/>
              <a:gd name="connsiteX12" fmla="*/ 2065875 w 9260572"/>
              <a:gd name="connsiteY12" fmla="*/ 352142 h 3518052"/>
              <a:gd name="connsiteX13" fmla="*/ 2332576 w 9260572"/>
              <a:gd name="connsiteY13" fmla="*/ 201511 h 3518052"/>
              <a:gd name="connsiteX14" fmla="*/ 2630231 w 9260572"/>
              <a:gd name="connsiteY14" fmla="*/ 333092 h 3518052"/>
              <a:gd name="connsiteX15" fmla="*/ 2881216 w 9260572"/>
              <a:gd name="connsiteY15" fmla="*/ 175386 h 3518052"/>
              <a:gd name="connsiteX16" fmla="*/ 3158869 w 9260572"/>
              <a:gd name="connsiteY16" fmla="*/ 325948 h 3518052"/>
              <a:gd name="connsiteX17" fmla="*/ 3429856 w 9260572"/>
              <a:gd name="connsiteY17" fmla="*/ 162323 h 3518052"/>
              <a:gd name="connsiteX18" fmla="*/ 3725606 w 9260572"/>
              <a:gd name="connsiteY18" fmla="*/ 290229 h 3518052"/>
              <a:gd name="connsiteX19" fmla="*/ 3965433 w 9260572"/>
              <a:gd name="connsiteY19" fmla="*/ 149260 h 3518052"/>
              <a:gd name="connsiteX20" fmla="*/ 4244719 w 9260572"/>
              <a:gd name="connsiteY20" fmla="*/ 283085 h 3518052"/>
              <a:gd name="connsiteX21" fmla="*/ 4501010 w 9260572"/>
              <a:gd name="connsiteY21" fmla="*/ 149260 h 3518052"/>
              <a:gd name="connsiteX22" fmla="*/ 4794788 w 9260572"/>
              <a:gd name="connsiteY22" fmla="*/ 290229 h 3518052"/>
              <a:gd name="connsiteX23" fmla="*/ 4955440 w 9260572"/>
              <a:gd name="connsiteY23" fmla="*/ 220119 h 3518052"/>
              <a:gd name="connsiteX24" fmla="*/ 5088839 w 9260572"/>
              <a:gd name="connsiteY24" fmla="*/ 162323 h 3518052"/>
              <a:gd name="connsiteX25" fmla="*/ 5440106 w 9260572"/>
              <a:gd name="connsiteY25" fmla="*/ 321185 h 3518052"/>
              <a:gd name="connsiteX26" fmla="*/ 5751847 w 9260572"/>
              <a:gd name="connsiteY26" fmla="*/ 159942 h 3518052"/>
              <a:gd name="connsiteX27" fmla="*/ 6047054 w 9260572"/>
              <a:gd name="connsiteY27" fmla="*/ 309960 h 3518052"/>
              <a:gd name="connsiteX28" fmla="*/ 6302505 w 9260572"/>
              <a:gd name="connsiteY28" fmla="*/ 158785 h 3518052"/>
              <a:gd name="connsiteX29" fmla="*/ 6577551 w 9260572"/>
              <a:gd name="connsiteY29" fmla="*/ 271973 h 3518052"/>
              <a:gd name="connsiteX30" fmla="*/ 6833932 w 9260572"/>
              <a:gd name="connsiteY30" fmla="*/ 159260 h 3518052"/>
              <a:gd name="connsiteX31" fmla="*/ 7117301 w 9260572"/>
              <a:gd name="connsiteY31" fmla="*/ 287848 h 3518052"/>
              <a:gd name="connsiteX32" fmla="*/ 7383820 w 9260572"/>
              <a:gd name="connsiteY32" fmla="*/ 148103 h 3518052"/>
              <a:gd name="connsiteX33" fmla="*/ 7625710 w 9260572"/>
              <a:gd name="connsiteY33" fmla="*/ 293359 h 3518052"/>
              <a:gd name="connsiteX34" fmla="*/ 7978633 w 9260572"/>
              <a:gd name="connsiteY34" fmla="*/ 139372 h 3518052"/>
              <a:gd name="connsiteX35" fmla="*/ 8188070 w 9260572"/>
              <a:gd name="connsiteY35" fmla="*/ 272767 h 3518052"/>
              <a:gd name="connsiteX36" fmla="*/ 8501579 w 9260572"/>
              <a:gd name="connsiteY36" fmla="*/ 169104 h 3518052"/>
              <a:gd name="connsiteX37" fmla="*/ 8714326 w 9260572"/>
              <a:gd name="connsiteY37" fmla="*/ 303723 h 3518052"/>
              <a:gd name="connsiteX38" fmla="*/ 8950069 w 9260572"/>
              <a:gd name="connsiteY38" fmla="*/ 142592 h 3518052"/>
              <a:gd name="connsiteX39" fmla="*/ 9213163 w 9260572"/>
              <a:gd name="connsiteY39" fmla="*/ 205184 h 3518052"/>
              <a:gd name="connsiteX0" fmla="*/ 9057350 w 9098705"/>
              <a:gd name="connsiteY0" fmla="*/ 174415 h 3479356"/>
              <a:gd name="connsiteX1" fmla="*/ 9098269 w 9098705"/>
              <a:gd name="connsiteY1" fmla="*/ 3114888 h 3479356"/>
              <a:gd name="connsiteX2" fmla="*/ 1225103 w 9098705"/>
              <a:gd name="connsiteY2" fmla="*/ 3116073 h 3479356"/>
              <a:gd name="connsiteX3" fmla="*/ 49014 w 9098705"/>
              <a:gd name="connsiteY3" fmla="*/ 234630 h 3479356"/>
              <a:gd name="connsiteX4" fmla="*/ 250469 w 9098705"/>
              <a:gd name="connsiteY4" fmla="*/ 167341 h 3479356"/>
              <a:gd name="connsiteX5" fmla="*/ 499071 w 9098705"/>
              <a:gd name="connsiteY5" fmla="*/ 267966 h 3479356"/>
              <a:gd name="connsiteX6" fmla="*/ 731345 w 9098705"/>
              <a:gd name="connsiteY6" fmla="*/ 173259 h 3479356"/>
              <a:gd name="connsiteX7" fmla="*/ 937221 w 9098705"/>
              <a:gd name="connsiteY7" fmla="*/ 267967 h 3479356"/>
              <a:gd name="connsiteX8" fmla="*/ 1192015 w 9098705"/>
              <a:gd name="connsiteY8" fmla="*/ 175097 h 3479356"/>
              <a:gd name="connsiteX9" fmla="*/ 1370609 w 9098705"/>
              <a:gd name="connsiteY9" fmla="*/ 263203 h 3479356"/>
              <a:gd name="connsiteX10" fmla="*/ 1569818 w 9098705"/>
              <a:gd name="connsiteY10" fmla="*/ 180404 h 3479356"/>
              <a:gd name="connsiteX11" fmla="*/ 1904008 w 9098705"/>
              <a:gd name="connsiteY11" fmla="*/ 317972 h 3479356"/>
              <a:gd name="connsiteX12" fmla="*/ 2170709 w 9098705"/>
              <a:gd name="connsiteY12" fmla="*/ 167341 h 3479356"/>
              <a:gd name="connsiteX13" fmla="*/ 2468364 w 9098705"/>
              <a:gd name="connsiteY13" fmla="*/ 298922 h 3479356"/>
              <a:gd name="connsiteX14" fmla="*/ 2719349 w 9098705"/>
              <a:gd name="connsiteY14" fmla="*/ 141216 h 3479356"/>
              <a:gd name="connsiteX15" fmla="*/ 2997002 w 9098705"/>
              <a:gd name="connsiteY15" fmla="*/ 291778 h 3479356"/>
              <a:gd name="connsiteX16" fmla="*/ 3267989 w 9098705"/>
              <a:gd name="connsiteY16" fmla="*/ 128153 h 3479356"/>
              <a:gd name="connsiteX17" fmla="*/ 3563739 w 9098705"/>
              <a:gd name="connsiteY17" fmla="*/ 256059 h 3479356"/>
              <a:gd name="connsiteX18" fmla="*/ 3803566 w 9098705"/>
              <a:gd name="connsiteY18" fmla="*/ 115090 h 3479356"/>
              <a:gd name="connsiteX19" fmla="*/ 4082852 w 9098705"/>
              <a:gd name="connsiteY19" fmla="*/ 248915 h 3479356"/>
              <a:gd name="connsiteX20" fmla="*/ 4339143 w 9098705"/>
              <a:gd name="connsiteY20" fmla="*/ 115090 h 3479356"/>
              <a:gd name="connsiteX21" fmla="*/ 4632921 w 9098705"/>
              <a:gd name="connsiteY21" fmla="*/ 256059 h 3479356"/>
              <a:gd name="connsiteX22" fmla="*/ 4793573 w 9098705"/>
              <a:gd name="connsiteY22" fmla="*/ 185949 h 3479356"/>
              <a:gd name="connsiteX23" fmla="*/ 4926972 w 9098705"/>
              <a:gd name="connsiteY23" fmla="*/ 128153 h 3479356"/>
              <a:gd name="connsiteX24" fmla="*/ 5278239 w 9098705"/>
              <a:gd name="connsiteY24" fmla="*/ 287015 h 3479356"/>
              <a:gd name="connsiteX25" fmla="*/ 5589980 w 9098705"/>
              <a:gd name="connsiteY25" fmla="*/ 125772 h 3479356"/>
              <a:gd name="connsiteX26" fmla="*/ 5885187 w 9098705"/>
              <a:gd name="connsiteY26" fmla="*/ 275790 h 3479356"/>
              <a:gd name="connsiteX27" fmla="*/ 6140638 w 9098705"/>
              <a:gd name="connsiteY27" fmla="*/ 124615 h 3479356"/>
              <a:gd name="connsiteX28" fmla="*/ 6415684 w 9098705"/>
              <a:gd name="connsiteY28" fmla="*/ 237803 h 3479356"/>
              <a:gd name="connsiteX29" fmla="*/ 6672065 w 9098705"/>
              <a:gd name="connsiteY29" fmla="*/ 125090 h 3479356"/>
              <a:gd name="connsiteX30" fmla="*/ 6955434 w 9098705"/>
              <a:gd name="connsiteY30" fmla="*/ 253678 h 3479356"/>
              <a:gd name="connsiteX31" fmla="*/ 7221953 w 9098705"/>
              <a:gd name="connsiteY31" fmla="*/ 113933 h 3479356"/>
              <a:gd name="connsiteX32" fmla="*/ 7463843 w 9098705"/>
              <a:gd name="connsiteY32" fmla="*/ 259189 h 3479356"/>
              <a:gd name="connsiteX33" fmla="*/ 7816766 w 9098705"/>
              <a:gd name="connsiteY33" fmla="*/ 105202 h 3479356"/>
              <a:gd name="connsiteX34" fmla="*/ 8026203 w 9098705"/>
              <a:gd name="connsiteY34" fmla="*/ 238597 h 3479356"/>
              <a:gd name="connsiteX35" fmla="*/ 8339712 w 9098705"/>
              <a:gd name="connsiteY35" fmla="*/ 134934 h 3479356"/>
              <a:gd name="connsiteX36" fmla="*/ 8552459 w 9098705"/>
              <a:gd name="connsiteY36" fmla="*/ 269553 h 3479356"/>
              <a:gd name="connsiteX37" fmla="*/ 8788202 w 9098705"/>
              <a:gd name="connsiteY37" fmla="*/ 108422 h 3479356"/>
              <a:gd name="connsiteX38" fmla="*/ 9051296 w 9098705"/>
              <a:gd name="connsiteY38" fmla="*/ 171014 h 3479356"/>
              <a:gd name="connsiteX0" fmla="*/ 8836856 w 8878211"/>
              <a:gd name="connsiteY0" fmla="*/ 195177 h 3504318"/>
              <a:gd name="connsiteX1" fmla="*/ 8877775 w 8878211"/>
              <a:gd name="connsiteY1" fmla="*/ 3135650 h 3504318"/>
              <a:gd name="connsiteX2" fmla="*/ 1004609 w 8878211"/>
              <a:gd name="connsiteY2" fmla="*/ 3136835 h 3504318"/>
              <a:gd name="connsiteX3" fmla="*/ 29975 w 8878211"/>
              <a:gd name="connsiteY3" fmla="*/ 188103 h 3504318"/>
              <a:gd name="connsiteX4" fmla="*/ 278577 w 8878211"/>
              <a:gd name="connsiteY4" fmla="*/ 288728 h 3504318"/>
              <a:gd name="connsiteX5" fmla="*/ 510851 w 8878211"/>
              <a:gd name="connsiteY5" fmla="*/ 194021 h 3504318"/>
              <a:gd name="connsiteX6" fmla="*/ 716727 w 8878211"/>
              <a:gd name="connsiteY6" fmla="*/ 288729 h 3504318"/>
              <a:gd name="connsiteX7" fmla="*/ 971521 w 8878211"/>
              <a:gd name="connsiteY7" fmla="*/ 195859 h 3504318"/>
              <a:gd name="connsiteX8" fmla="*/ 1150115 w 8878211"/>
              <a:gd name="connsiteY8" fmla="*/ 283965 h 3504318"/>
              <a:gd name="connsiteX9" fmla="*/ 1349324 w 8878211"/>
              <a:gd name="connsiteY9" fmla="*/ 201166 h 3504318"/>
              <a:gd name="connsiteX10" fmla="*/ 1683514 w 8878211"/>
              <a:gd name="connsiteY10" fmla="*/ 338734 h 3504318"/>
              <a:gd name="connsiteX11" fmla="*/ 1950215 w 8878211"/>
              <a:gd name="connsiteY11" fmla="*/ 188103 h 3504318"/>
              <a:gd name="connsiteX12" fmla="*/ 2247870 w 8878211"/>
              <a:gd name="connsiteY12" fmla="*/ 319684 h 3504318"/>
              <a:gd name="connsiteX13" fmla="*/ 2498855 w 8878211"/>
              <a:gd name="connsiteY13" fmla="*/ 161978 h 3504318"/>
              <a:gd name="connsiteX14" fmla="*/ 2776508 w 8878211"/>
              <a:gd name="connsiteY14" fmla="*/ 312540 h 3504318"/>
              <a:gd name="connsiteX15" fmla="*/ 3047495 w 8878211"/>
              <a:gd name="connsiteY15" fmla="*/ 148915 h 3504318"/>
              <a:gd name="connsiteX16" fmla="*/ 3343245 w 8878211"/>
              <a:gd name="connsiteY16" fmla="*/ 276821 h 3504318"/>
              <a:gd name="connsiteX17" fmla="*/ 3583072 w 8878211"/>
              <a:gd name="connsiteY17" fmla="*/ 135852 h 3504318"/>
              <a:gd name="connsiteX18" fmla="*/ 3862358 w 8878211"/>
              <a:gd name="connsiteY18" fmla="*/ 269677 h 3504318"/>
              <a:gd name="connsiteX19" fmla="*/ 4118649 w 8878211"/>
              <a:gd name="connsiteY19" fmla="*/ 135852 h 3504318"/>
              <a:gd name="connsiteX20" fmla="*/ 4412427 w 8878211"/>
              <a:gd name="connsiteY20" fmla="*/ 276821 h 3504318"/>
              <a:gd name="connsiteX21" fmla="*/ 4573079 w 8878211"/>
              <a:gd name="connsiteY21" fmla="*/ 206711 h 3504318"/>
              <a:gd name="connsiteX22" fmla="*/ 4706478 w 8878211"/>
              <a:gd name="connsiteY22" fmla="*/ 148915 h 3504318"/>
              <a:gd name="connsiteX23" fmla="*/ 5057745 w 8878211"/>
              <a:gd name="connsiteY23" fmla="*/ 307777 h 3504318"/>
              <a:gd name="connsiteX24" fmla="*/ 5369486 w 8878211"/>
              <a:gd name="connsiteY24" fmla="*/ 146534 h 3504318"/>
              <a:gd name="connsiteX25" fmla="*/ 5664693 w 8878211"/>
              <a:gd name="connsiteY25" fmla="*/ 296552 h 3504318"/>
              <a:gd name="connsiteX26" fmla="*/ 5920144 w 8878211"/>
              <a:gd name="connsiteY26" fmla="*/ 145377 h 3504318"/>
              <a:gd name="connsiteX27" fmla="*/ 6195190 w 8878211"/>
              <a:gd name="connsiteY27" fmla="*/ 258565 h 3504318"/>
              <a:gd name="connsiteX28" fmla="*/ 6451571 w 8878211"/>
              <a:gd name="connsiteY28" fmla="*/ 145852 h 3504318"/>
              <a:gd name="connsiteX29" fmla="*/ 6734940 w 8878211"/>
              <a:gd name="connsiteY29" fmla="*/ 274440 h 3504318"/>
              <a:gd name="connsiteX30" fmla="*/ 7001459 w 8878211"/>
              <a:gd name="connsiteY30" fmla="*/ 134695 h 3504318"/>
              <a:gd name="connsiteX31" fmla="*/ 7243349 w 8878211"/>
              <a:gd name="connsiteY31" fmla="*/ 279951 h 3504318"/>
              <a:gd name="connsiteX32" fmla="*/ 7596272 w 8878211"/>
              <a:gd name="connsiteY32" fmla="*/ 125964 h 3504318"/>
              <a:gd name="connsiteX33" fmla="*/ 7805709 w 8878211"/>
              <a:gd name="connsiteY33" fmla="*/ 259359 h 3504318"/>
              <a:gd name="connsiteX34" fmla="*/ 8119218 w 8878211"/>
              <a:gd name="connsiteY34" fmla="*/ 155696 h 3504318"/>
              <a:gd name="connsiteX35" fmla="*/ 8331965 w 8878211"/>
              <a:gd name="connsiteY35" fmla="*/ 290315 h 3504318"/>
              <a:gd name="connsiteX36" fmla="*/ 8567708 w 8878211"/>
              <a:gd name="connsiteY36" fmla="*/ 129184 h 3504318"/>
              <a:gd name="connsiteX37" fmla="*/ 8830802 w 8878211"/>
              <a:gd name="connsiteY37" fmla="*/ 191776 h 3504318"/>
              <a:gd name="connsiteX0" fmla="*/ 8702128 w 8743483"/>
              <a:gd name="connsiteY0" fmla="*/ 152022 h 3454891"/>
              <a:gd name="connsiteX1" fmla="*/ 8743047 w 8743483"/>
              <a:gd name="connsiteY1" fmla="*/ 3092495 h 3454891"/>
              <a:gd name="connsiteX2" fmla="*/ 869881 w 8743483"/>
              <a:gd name="connsiteY2" fmla="*/ 3093680 h 3454891"/>
              <a:gd name="connsiteX3" fmla="*/ 143849 w 8743483"/>
              <a:gd name="connsiteY3" fmla="*/ 245573 h 3454891"/>
              <a:gd name="connsiteX4" fmla="*/ 376123 w 8743483"/>
              <a:gd name="connsiteY4" fmla="*/ 150866 h 3454891"/>
              <a:gd name="connsiteX5" fmla="*/ 581999 w 8743483"/>
              <a:gd name="connsiteY5" fmla="*/ 245574 h 3454891"/>
              <a:gd name="connsiteX6" fmla="*/ 836793 w 8743483"/>
              <a:gd name="connsiteY6" fmla="*/ 152704 h 3454891"/>
              <a:gd name="connsiteX7" fmla="*/ 1015387 w 8743483"/>
              <a:gd name="connsiteY7" fmla="*/ 240810 h 3454891"/>
              <a:gd name="connsiteX8" fmla="*/ 1214596 w 8743483"/>
              <a:gd name="connsiteY8" fmla="*/ 158011 h 3454891"/>
              <a:gd name="connsiteX9" fmla="*/ 1548786 w 8743483"/>
              <a:gd name="connsiteY9" fmla="*/ 295579 h 3454891"/>
              <a:gd name="connsiteX10" fmla="*/ 1815487 w 8743483"/>
              <a:gd name="connsiteY10" fmla="*/ 144948 h 3454891"/>
              <a:gd name="connsiteX11" fmla="*/ 2113142 w 8743483"/>
              <a:gd name="connsiteY11" fmla="*/ 276529 h 3454891"/>
              <a:gd name="connsiteX12" fmla="*/ 2364127 w 8743483"/>
              <a:gd name="connsiteY12" fmla="*/ 118823 h 3454891"/>
              <a:gd name="connsiteX13" fmla="*/ 2641780 w 8743483"/>
              <a:gd name="connsiteY13" fmla="*/ 269385 h 3454891"/>
              <a:gd name="connsiteX14" fmla="*/ 2912767 w 8743483"/>
              <a:gd name="connsiteY14" fmla="*/ 105760 h 3454891"/>
              <a:gd name="connsiteX15" fmla="*/ 3208517 w 8743483"/>
              <a:gd name="connsiteY15" fmla="*/ 233666 h 3454891"/>
              <a:gd name="connsiteX16" fmla="*/ 3448344 w 8743483"/>
              <a:gd name="connsiteY16" fmla="*/ 92697 h 3454891"/>
              <a:gd name="connsiteX17" fmla="*/ 3727630 w 8743483"/>
              <a:gd name="connsiteY17" fmla="*/ 226522 h 3454891"/>
              <a:gd name="connsiteX18" fmla="*/ 3983921 w 8743483"/>
              <a:gd name="connsiteY18" fmla="*/ 92697 h 3454891"/>
              <a:gd name="connsiteX19" fmla="*/ 4277699 w 8743483"/>
              <a:gd name="connsiteY19" fmla="*/ 233666 h 3454891"/>
              <a:gd name="connsiteX20" fmla="*/ 4438351 w 8743483"/>
              <a:gd name="connsiteY20" fmla="*/ 163556 h 3454891"/>
              <a:gd name="connsiteX21" fmla="*/ 4571750 w 8743483"/>
              <a:gd name="connsiteY21" fmla="*/ 105760 h 3454891"/>
              <a:gd name="connsiteX22" fmla="*/ 4923017 w 8743483"/>
              <a:gd name="connsiteY22" fmla="*/ 264622 h 3454891"/>
              <a:gd name="connsiteX23" fmla="*/ 5234758 w 8743483"/>
              <a:gd name="connsiteY23" fmla="*/ 103379 h 3454891"/>
              <a:gd name="connsiteX24" fmla="*/ 5529965 w 8743483"/>
              <a:gd name="connsiteY24" fmla="*/ 253397 h 3454891"/>
              <a:gd name="connsiteX25" fmla="*/ 5785416 w 8743483"/>
              <a:gd name="connsiteY25" fmla="*/ 102222 h 3454891"/>
              <a:gd name="connsiteX26" fmla="*/ 6060462 w 8743483"/>
              <a:gd name="connsiteY26" fmla="*/ 215410 h 3454891"/>
              <a:gd name="connsiteX27" fmla="*/ 6316843 w 8743483"/>
              <a:gd name="connsiteY27" fmla="*/ 102697 h 3454891"/>
              <a:gd name="connsiteX28" fmla="*/ 6600212 w 8743483"/>
              <a:gd name="connsiteY28" fmla="*/ 231285 h 3454891"/>
              <a:gd name="connsiteX29" fmla="*/ 6866731 w 8743483"/>
              <a:gd name="connsiteY29" fmla="*/ 91540 h 3454891"/>
              <a:gd name="connsiteX30" fmla="*/ 7108621 w 8743483"/>
              <a:gd name="connsiteY30" fmla="*/ 236796 h 3454891"/>
              <a:gd name="connsiteX31" fmla="*/ 7461544 w 8743483"/>
              <a:gd name="connsiteY31" fmla="*/ 82809 h 3454891"/>
              <a:gd name="connsiteX32" fmla="*/ 7670981 w 8743483"/>
              <a:gd name="connsiteY32" fmla="*/ 216204 h 3454891"/>
              <a:gd name="connsiteX33" fmla="*/ 7984490 w 8743483"/>
              <a:gd name="connsiteY33" fmla="*/ 112541 h 3454891"/>
              <a:gd name="connsiteX34" fmla="*/ 8197237 w 8743483"/>
              <a:gd name="connsiteY34" fmla="*/ 247160 h 3454891"/>
              <a:gd name="connsiteX35" fmla="*/ 8432980 w 8743483"/>
              <a:gd name="connsiteY35" fmla="*/ 86029 h 3454891"/>
              <a:gd name="connsiteX36" fmla="*/ 8696074 w 8743483"/>
              <a:gd name="connsiteY36" fmla="*/ 148621 h 3454891"/>
              <a:gd name="connsiteX0" fmla="*/ 8596917 w 8638272"/>
              <a:gd name="connsiteY0" fmla="*/ 191981 h 3500752"/>
              <a:gd name="connsiteX1" fmla="*/ 8637836 w 8638272"/>
              <a:gd name="connsiteY1" fmla="*/ 3132454 h 3500752"/>
              <a:gd name="connsiteX2" fmla="*/ 764670 w 8638272"/>
              <a:gd name="connsiteY2" fmla="*/ 3133639 h 3500752"/>
              <a:gd name="connsiteX3" fmla="*/ 270912 w 8638272"/>
              <a:gd name="connsiteY3" fmla="*/ 190825 h 3500752"/>
              <a:gd name="connsiteX4" fmla="*/ 476788 w 8638272"/>
              <a:gd name="connsiteY4" fmla="*/ 285533 h 3500752"/>
              <a:gd name="connsiteX5" fmla="*/ 731582 w 8638272"/>
              <a:gd name="connsiteY5" fmla="*/ 192663 h 3500752"/>
              <a:gd name="connsiteX6" fmla="*/ 910176 w 8638272"/>
              <a:gd name="connsiteY6" fmla="*/ 280769 h 3500752"/>
              <a:gd name="connsiteX7" fmla="*/ 1109385 w 8638272"/>
              <a:gd name="connsiteY7" fmla="*/ 197970 h 3500752"/>
              <a:gd name="connsiteX8" fmla="*/ 1443575 w 8638272"/>
              <a:gd name="connsiteY8" fmla="*/ 335538 h 3500752"/>
              <a:gd name="connsiteX9" fmla="*/ 1710276 w 8638272"/>
              <a:gd name="connsiteY9" fmla="*/ 184907 h 3500752"/>
              <a:gd name="connsiteX10" fmla="*/ 2007931 w 8638272"/>
              <a:gd name="connsiteY10" fmla="*/ 316488 h 3500752"/>
              <a:gd name="connsiteX11" fmla="*/ 2258916 w 8638272"/>
              <a:gd name="connsiteY11" fmla="*/ 158782 h 3500752"/>
              <a:gd name="connsiteX12" fmla="*/ 2536569 w 8638272"/>
              <a:gd name="connsiteY12" fmla="*/ 309344 h 3500752"/>
              <a:gd name="connsiteX13" fmla="*/ 2807556 w 8638272"/>
              <a:gd name="connsiteY13" fmla="*/ 145719 h 3500752"/>
              <a:gd name="connsiteX14" fmla="*/ 3103306 w 8638272"/>
              <a:gd name="connsiteY14" fmla="*/ 273625 h 3500752"/>
              <a:gd name="connsiteX15" fmla="*/ 3343133 w 8638272"/>
              <a:gd name="connsiteY15" fmla="*/ 132656 h 3500752"/>
              <a:gd name="connsiteX16" fmla="*/ 3622419 w 8638272"/>
              <a:gd name="connsiteY16" fmla="*/ 266481 h 3500752"/>
              <a:gd name="connsiteX17" fmla="*/ 3878710 w 8638272"/>
              <a:gd name="connsiteY17" fmla="*/ 132656 h 3500752"/>
              <a:gd name="connsiteX18" fmla="*/ 4172488 w 8638272"/>
              <a:gd name="connsiteY18" fmla="*/ 273625 h 3500752"/>
              <a:gd name="connsiteX19" fmla="*/ 4333140 w 8638272"/>
              <a:gd name="connsiteY19" fmla="*/ 203515 h 3500752"/>
              <a:gd name="connsiteX20" fmla="*/ 4466539 w 8638272"/>
              <a:gd name="connsiteY20" fmla="*/ 145719 h 3500752"/>
              <a:gd name="connsiteX21" fmla="*/ 4817806 w 8638272"/>
              <a:gd name="connsiteY21" fmla="*/ 304581 h 3500752"/>
              <a:gd name="connsiteX22" fmla="*/ 5129547 w 8638272"/>
              <a:gd name="connsiteY22" fmla="*/ 143338 h 3500752"/>
              <a:gd name="connsiteX23" fmla="*/ 5424754 w 8638272"/>
              <a:gd name="connsiteY23" fmla="*/ 293356 h 3500752"/>
              <a:gd name="connsiteX24" fmla="*/ 5680205 w 8638272"/>
              <a:gd name="connsiteY24" fmla="*/ 142181 h 3500752"/>
              <a:gd name="connsiteX25" fmla="*/ 5955251 w 8638272"/>
              <a:gd name="connsiteY25" fmla="*/ 255369 h 3500752"/>
              <a:gd name="connsiteX26" fmla="*/ 6211632 w 8638272"/>
              <a:gd name="connsiteY26" fmla="*/ 142656 h 3500752"/>
              <a:gd name="connsiteX27" fmla="*/ 6495001 w 8638272"/>
              <a:gd name="connsiteY27" fmla="*/ 271244 h 3500752"/>
              <a:gd name="connsiteX28" fmla="*/ 6761520 w 8638272"/>
              <a:gd name="connsiteY28" fmla="*/ 131499 h 3500752"/>
              <a:gd name="connsiteX29" fmla="*/ 7003410 w 8638272"/>
              <a:gd name="connsiteY29" fmla="*/ 276755 h 3500752"/>
              <a:gd name="connsiteX30" fmla="*/ 7356333 w 8638272"/>
              <a:gd name="connsiteY30" fmla="*/ 122768 h 3500752"/>
              <a:gd name="connsiteX31" fmla="*/ 7565770 w 8638272"/>
              <a:gd name="connsiteY31" fmla="*/ 256163 h 3500752"/>
              <a:gd name="connsiteX32" fmla="*/ 7879279 w 8638272"/>
              <a:gd name="connsiteY32" fmla="*/ 152500 h 3500752"/>
              <a:gd name="connsiteX33" fmla="*/ 8092026 w 8638272"/>
              <a:gd name="connsiteY33" fmla="*/ 287119 h 3500752"/>
              <a:gd name="connsiteX34" fmla="*/ 8327769 w 8638272"/>
              <a:gd name="connsiteY34" fmla="*/ 125988 h 3500752"/>
              <a:gd name="connsiteX35" fmla="*/ 8590863 w 8638272"/>
              <a:gd name="connsiteY35" fmla="*/ 188580 h 3500752"/>
              <a:gd name="connsiteX0" fmla="*/ 8520105 w 8561460"/>
              <a:gd name="connsiteY0" fmla="*/ 146737 h 3449606"/>
              <a:gd name="connsiteX1" fmla="*/ 8561024 w 8561460"/>
              <a:gd name="connsiteY1" fmla="*/ 3087210 h 3449606"/>
              <a:gd name="connsiteX2" fmla="*/ 687858 w 8561460"/>
              <a:gd name="connsiteY2" fmla="*/ 3088395 h 3449606"/>
              <a:gd name="connsiteX3" fmla="*/ 399976 w 8561460"/>
              <a:gd name="connsiteY3" fmla="*/ 240289 h 3449606"/>
              <a:gd name="connsiteX4" fmla="*/ 654770 w 8561460"/>
              <a:gd name="connsiteY4" fmla="*/ 147419 h 3449606"/>
              <a:gd name="connsiteX5" fmla="*/ 833364 w 8561460"/>
              <a:gd name="connsiteY5" fmla="*/ 235525 h 3449606"/>
              <a:gd name="connsiteX6" fmla="*/ 1032573 w 8561460"/>
              <a:gd name="connsiteY6" fmla="*/ 152726 h 3449606"/>
              <a:gd name="connsiteX7" fmla="*/ 1366763 w 8561460"/>
              <a:gd name="connsiteY7" fmla="*/ 290294 h 3449606"/>
              <a:gd name="connsiteX8" fmla="*/ 1633464 w 8561460"/>
              <a:gd name="connsiteY8" fmla="*/ 139663 h 3449606"/>
              <a:gd name="connsiteX9" fmla="*/ 1931119 w 8561460"/>
              <a:gd name="connsiteY9" fmla="*/ 271244 h 3449606"/>
              <a:gd name="connsiteX10" fmla="*/ 2182104 w 8561460"/>
              <a:gd name="connsiteY10" fmla="*/ 113538 h 3449606"/>
              <a:gd name="connsiteX11" fmla="*/ 2459757 w 8561460"/>
              <a:gd name="connsiteY11" fmla="*/ 264100 h 3449606"/>
              <a:gd name="connsiteX12" fmla="*/ 2730744 w 8561460"/>
              <a:gd name="connsiteY12" fmla="*/ 100475 h 3449606"/>
              <a:gd name="connsiteX13" fmla="*/ 3026494 w 8561460"/>
              <a:gd name="connsiteY13" fmla="*/ 228381 h 3449606"/>
              <a:gd name="connsiteX14" fmla="*/ 3266321 w 8561460"/>
              <a:gd name="connsiteY14" fmla="*/ 87412 h 3449606"/>
              <a:gd name="connsiteX15" fmla="*/ 3545607 w 8561460"/>
              <a:gd name="connsiteY15" fmla="*/ 221237 h 3449606"/>
              <a:gd name="connsiteX16" fmla="*/ 3801898 w 8561460"/>
              <a:gd name="connsiteY16" fmla="*/ 87412 h 3449606"/>
              <a:gd name="connsiteX17" fmla="*/ 4095676 w 8561460"/>
              <a:gd name="connsiteY17" fmla="*/ 228381 h 3449606"/>
              <a:gd name="connsiteX18" fmla="*/ 4256328 w 8561460"/>
              <a:gd name="connsiteY18" fmla="*/ 158271 h 3449606"/>
              <a:gd name="connsiteX19" fmla="*/ 4389727 w 8561460"/>
              <a:gd name="connsiteY19" fmla="*/ 100475 h 3449606"/>
              <a:gd name="connsiteX20" fmla="*/ 4740994 w 8561460"/>
              <a:gd name="connsiteY20" fmla="*/ 259337 h 3449606"/>
              <a:gd name="connsiteX21" fmla="*/ 5052735 w 8561460"/>
              <a:gd name="connsiteY21" fmla="*/ 98094 h 3449606"/>
              <a:gd name="connsiteX22" fmla="*/ 5347942 w 8561460"/>
              <a:gd name="connsiteY22" fmla="*/ 248112 h 3449606"/>
              <a:gd name="connsiteX23" fmla="*/ 5603393 w 8561460"/>
              <a:gd name="connsiteY23" fmla="*/ 96937 h 3449606"/>
              <a:gd name="connsiteX24" fmla="*/ 5878439 w 8561460"/>
              <a:gd name="connsiteY24" fmla="*/ 210125 h 3449606"/>
              <a:gd name="connsiteX25" fmla="*/ 6134820 w 8561460"/>
              <a:gd name="connsiteY25" fmla="*/ 97412 h 3449606"/>
              <a:gd name="connsiteX26" fmla="*/ 6418189 w 8561460"/>
              <a:gd name="connsiteY26" fmla="*/ 226000 h 3449606"/>
              <a:gd name="connsiteX27" fmla="*/ 6684708 w 8561460"/>
              <a:gd name="connsiteY27" fmla="*/ 86255 h 3449606"/>
              <a:gd name="connsiteX28" fmla="*/ 6926598 w 8561460"/>
              <a:gd name="connsiteY28" fmla="*/ 231511 h 3449606"/>
              <a:gd name="connsiteX29" fmla="*/ 7279521 w 8561460"/>
              <a:gd name="connsiteY29" fmla="*/ 77524 h 3449606"/>
              <a:gd name="connsiteX30" fmla="*/ 7488958 w 8561460"/>
              <a:gd name="connsiteY30" fmla="*/ 210919 h 3449606"/>
              <a:gd name="connsiteX31" fmla="*/ 7802467 w 8561460"/>
              <a:gd name="connsiteY31" fmla="*/ 107256 h 3449606"/>
              <a:gd name="connsiteX32" fmla="*/ 8015214 w 8561460"/>
              <a:gd name="connsiteY32" fmla="*/ 241875 h 3449606"/>
              <a:gd name="connsiteX33" fmla="*/ 8250957 w 8561460"/>
              <a:gd name="connsiteY33" fmla="*/ 80744 h 3449606"/>
              <a:gd name="connsiteX34" fmla="*/ 8514051 w 8561460"/>
              <a:gd name="connsiteY34" fmla="*/ 143336 h 3449606"/>
              <a:gd name="connsiteX0" fmla="*/ 8432164 w 8473519"/>
              <a:gd name="connsiteY0" fmla="*/ 190155 h 3498811"/>
              <a:gd name="connsiteX1" fmla="*/ 8473083 w 8473519"/>
              <a:gd name="connsiteY1" fmla="*/ 3130628 h 3498811"/>
              <a:gd name="connsiteX2" fmla="*/ 599917 w 8473519"/>
              <a:gd name="connsiteY2" fmla="*/ 3131813 h 3498811"/>
              <a:gd name="connsiteX3" fmla="*/ 566829 w 8473519"/>
              <a:gd name="connsiteY3" fmla="*/ 190837 h 3498811"/>
              <a:gd name="connsiteX4" fmla="*/ 745423 w 8473519"/>
              <a:gd name="connsiteY4" fmla="*/ 278943 h 3498811"/>
              <a:gd name="connsiteX5" fmla="*/ 944632 w 8473519"/>
              <a:gd name="connsiteY5" fmla="*/ 196144 h 3498811"/>
              <a:gd name="connsiteX6" fmla="*/ 1278822 w 8473519"/>
              <a:gd name="connsiteY6" fmla="*/ 333712 h 3498811"/>
              <a:gd name="connsiteX7" fmla="*/ 1545523 w 8473519"/>
              <a:gd name="connsiteY7" fmla="*/ 183081 h 3498811"/>
              <a:gd name="connsiteX8" fmla="*/ 1843178 w 8473519"/>
              <a:gd name="connsiteY8" fmla="*/ 314662 h 3498811"/>
              <a:gd name="connsiteX9" fmla="*/ 2094163 w 8473519"/>
              <a:gd name="connsiteY9" fmla="*/ 156956 h 3498811"/>
              <a:gd name="connsiteX10" fmla="*/ 2371816 w 8473519"/>
              <a:gd name="connsiteY10" fmla="*/ 307518 h 3498811"/>
              <a:gd name="connsiteX11" fmla="*/ 2642803 w 8473519"/>
              <a:gd name="connsiteY11" fmla="*/ 143893 h 3498811"/>
              <a:gd name="connsiteX12" fmla="*/ 2938553 w 8473519"/>
              <a:gd name="connsiteY12" fmla="*/ 271799 h 3498811"/>
              <a:gd name="connsiteX13" fmla="*/ 3178380 w 8473519"/>
              <a:gd name="connsiteY13" fmla="*/ 130830 h 3498811"/>
              <a:gd name="connsiteX14" fmla="*/ 3457666 w 8473519"/>
              <a:gd name="connsiteY14" fmla="*/ 264655 h 3498811"/>
              <a:gd name="connsiteX15" fmla="*/ 3713957 w 8473519"/>
              <a:gd name="connsiteY15" fmla="*/ 130830 h 3498811"/>
              <a:gd name="connsiteX16" fmla="*/ 4007735 w 8473519"/>
              <a:gd name="connsiteY16" fmla="*/ 271799 h 3498811"/>
              <a:gd name="connsiteX17" fmla="*/ 4168387 w 8473519"/>
              <a:gd name="connsiteY17" fmla="*/ 201689 h 3498811"/>
              <a:gd name="connsiteX18" fmla="*/ 4301786 w 8473519"/>
              <a:gd name="connsiteY18" fmla="*/ 143893 h 3498811"/>
              <a:gd name="connsiteX19" fmla="*/ 4653053 w 8473519"/>
              <a:gd name="connsiteY19" fmla="*/ 302755 h 3498811"/>
              <a:gd name="connsiteX20" fmla="*/ 4964794 w 8473519"/>
              <a:gd name="connsiteY20" fmla="*/ 141512 h 3498811"/>
              <a:gd name="connsiteX21" fmla="*/ 5260001 w 8473519"/>
              <a:gd name="connsiteY21" fmla="*/ 291530 h 3498811"/>
              <a:gd name="connsiteX22" fmla="*/ 5515452 w 8473519"/>
              <a:gd name="connsiteY22" fmla="*/ 140355 h 3498811"/>
              <a:gd name="connsiteX23" fmla="*/ 5790498 w 8473519"/>
              <a:gd name="connsiteY23" fmla="*/ 253543 h 3498811"/>
              <a:gd name="connsiteX24" fmla="*/ 6046879 w 8473519"/>
              <a:gd name="connsiteY24" fmla="*/ 140830 h 3498811"/>
              <a:gd name="connsiteX25" fmla="*/ 6330248 w 8473519"/>
              <a:gd name="connsiteY25" fmla="*/ 269418 h 3498811"/>
              <a:gd name="connsiteX26" fmla="*/ 6596767 w 8473519"/>
              <a:gd name="connsiteY26" fmla="*/ 129673 h 3498811"/>
              <a:gd name="connsiteX27" fmla="*/ 6838657 w 8473519"/>
              <a:gd name="connsiteY27" fmla="*/ 274929 h 3498811"/>
              <a:gd name="connsiteX28" fmla="*/ 7191580 w 8473519"/>
              <a:gd name="connsiteY28" fmla="*/ 120942 h 3498811"/>
              <a:gd name="connsiteX29" fmla="*/ 7401017 w 8473519"/>
              <a:gd name="connsiteY29" fmla="*/ 254337 h 3498811"/>
              <a:gd name="connsiteX30" fmla="*/ 7714526 w 8473519"/>
              <a:gd name="connsiteY30" fmla="*/ 150674 h 3498811"/>
              <a:gd name="connsiteX31" fmla="*/ 7927273 w 8473519"/>
              <a:gd name="connsiteY31" fmla="*/ 285293 h 3498811"/>
              <a:gd name="connsiteX32" fmla="*/ 8163016 w 8473519"/>
              <a:gd name="connsiteY32" fmla="*/ 124162 h 3498811"/>
              <a:gd name="connsiteX33" fmla="*/ 8426110 w 8473519"/>
              <a:gd name="connsiteY33" fmla="*/ 186754 h 3498811"/>
              <a:gd name="connsiteX0" fmla="*/ 8428102 w 8469457"/>
              <a:gd name="connsiteY0" fmla="*/ 70996 h 3379652"/>
              <a:gd name="connsiteX1" fmla="*/ 8469021 w 8469457"/>
              <a:gd name="connsiteY1" fmla="*/ 3011469 h 3379652"/>
              <a:gd name="connsiteX2" fmla="*/ 595855 w 8469457"/>
              <a:gd name="connsiteY2" fmla="*/ 3012654 h 3379652"/>
              <a:gd name="connsiteX3" fmla="*/ 562767 w 8469457"/>
              <a:gd name="connsiteY3" fmla="*/ 71678 h 3379652"/>
              <a:gd name="connsiteX4" fmla="*/ 741361 w 8469457"/>
              <a:gd name="connsiteY4" fmla="*/ 159784 h 3379652"/>
              <a:gd name="connsiteX5" fmla="*/ 940570 w 8469457"/>
              <a:gd name="connsiteY5" fmla="*/ 76985 h 3379652"/>
              <a:gd name="connsiteX6" fmla="*/ 1274760 w 8469457"/>
              <a:gd name="connsiteY6" fmla="*/ 214553 h 3379652"/>
              <a:gd name="connsiteX7" fmla="*/ 1541461 w 8469457"/>
              <a:gd name="connsiteY7" fmla="*/ 63922 h 3379652"/>
              <a:gd name="connsiteX8" fmla="*/ 1839116 w 8469457"/>
              <a:gd name="connsiteY8" fmla="*/ 195503 h 3379652"/>
              <a:gd name="connsiteX9" fmla="*/ 2090101 w 8469457"/>
              <a:gd name="connsiteY9" fmla="*/ 37797 h 3379652"/>
              <a:gd name="connsiteX10" fmla="*/ 2367754 w 8469457"/>
              <a:gd name="connsiteY10" fmla="*/ 188359 h 3379652"/>
              <a:gd name="connsiteX11" fmla="*/ 2638741 w 8469457"/>
              <a:gd name="connsiteY11" fmla="*/ 24734 h 3379652"/>
              <a:gd name="connsiteX12" fmla="*/ 2934491 w 8469457"/>
              <a:gd name="connsiteY12" fmla="*/ 152640 h 3379652"/>
              <a:gd name="connsiteX13" fmla="*/ 3174318 w 8469457"/>
              <a:gd name="connsiteY13" fmla="*/ 11671 h 3379652"/>
              <a:gd name="connsiteX14" fmla="*/ 3453604 w 8469457"/>
              <a:gd name="connsiteY14" fmla="*/ 145496 h 3379652"/>
              <a:gd name="connsiteX15" fmla="*/ 3709895 w 8469457"/>
              <a:gd name="connsiteY15" fmla="*/ 11671 h 3379652"/>
              <a:gd name="connsiteX16" fmla="*/ 4003673 w 8469457"/>
              <a:gd name="connsiteY16" fmla="*/ 152640 h 3379652"/>
              <a:gd name="connsiteX17" fmla="*/ 4164325 w 8469457"/>
              <a:gd name="connsiteY17" fmla="*/ 82530 h 3379652"/>
              <a:gd name="connsiteX18" fmla="*/ 4297724 w 8469457"/>
              <a:gd name="connsiteY18" fmla="*/ 24734 h 3379652"/>
              <a:gd name="connsiteX19" fmla="*/ 4648991 w 8469457"/>
              <a:gd name="connsiteY19" fmla="*/ 183596 h 3379652"/>
              <a:gd name="connsiteX20" fmla="*/ 4960732 w 8469457"/>
              <a:gd name="connsiteY20" fmla="*/ 22353 h 3379652"/>
              <a:gd name="connsiteX21" fmla="*/ 5255939 w 8469457"/>
              <a:gd name="connsiteY21" fmla="*/ 172371 h 3379652"/>
              <a:gd name="connsiteX22" fmla="*/ 5511390 w 8469457"/>
              <a:gd name="connsiteY22" fmla="*/ 21196 h 3379652"/>
              <a:gd name="connsiteX23" fmla="*/ 5786436 w 8469457"/>
              <a:gd name="connsiteY23" fmla="*/ 134384 h 3379652"/>
              <a:gd name="connsiteX24" fmla="*/ 6042817 w 8469457"/>
              <a:gd name="connsiteY24" fmla="*/ 21671 h 3379652"/>
              <a:gd name="connsiteX25" fmla="*/ 6326186 w 8469457"/>
              <a:gd name="connsiteY25" fmla="*/ 150259 h 3379652"/>
              <a:gd name="connsiteX26" fmla="*/ 6592705 w 8469457"/>
              <a:gd name="connsiteY26" fmla="*/ 10514 h 3379652"/>
              <a:gd name="connsiteX27" fmla="*/ 6834595 w 8469457"/>
              <a:gd name="connsiteY27" fmla="*/ 155770 h 3379652"/>
              <a:gd name="connsiteX28" fmla="*/ 7187518 w 8469457"/>
              <a:gd name="connsiteY28" fmla="*/ 1783 h 3379652"/>
              <a:gd name="connsiteX29" fmla="*/ 7396955 w 8469457"/>
              <a:gd name="connsiteY29" fmla="*/ 135178 h 3379652"/>
              <a:gd name="connsiteX30" fmla="*/ 7710464 w 8469457"/>
              <a:gd name="connsiteY30" fmla="*/ 31515 h 3379652"/>
              <a:gd name="connsiteX31" fmla="*/ 7923211 w 8469457"/>
              <a:gd name="connsiteY31" fmla="*/ 166134 h 3379652"/>
              <a:gd name="connsiteX32" fmla="*/ 8158954 w 8469457"/>
              <a:gd name="connsiteY32" fmla="*/ 5003 h 3379652"/>
              <a:gd name="connsiteX33" fmla="*/ 8422048 w 8469457"/>
              <a:gd name="connsiteY33" fmla="*/ 67595 h 3379652"/>
              <a:gd name="connsiteX0" fmla="*/ 7866283 w 7907638"/>
              <a:gd name="connsiteY0" fmla="*/ 70996 h 3379652"/>
              <a:gd name="connsiteX1" fmla="*/ 7907202 w 7907638"/>
              <a:gd name="connsiteY1" fmla="*/ 3011469 h 3379652"/>
              <a:gd name="connsiteX2" fmla="*/ 34036 w 7907638"/>
              <a:gd name="connsiteY2" fmla="*/ 3012654 h 3379652"/>
              <a:gd name="connsiteX3" fmla="*/ 948 w 7907638"/>
              <a:gd name="connsiteY3" fmla="*/ 71678 h 3379652"/>
              <a:gd name="connsiteX4" fmla="*/ 179542 w 7907638"/>
              <a:gd name="connsiteY4" fmla="*/ 159784 h 3379652"/>
              <a:gd name="connsiteX5" fmla="*/ 378751 w 7907638"/>
              <a:gd name="connsiteY5" fmla="*/ 76985 h 3379652"/>
              <a:gd name="connsiteX6" fmla="*/ 712941 w 7907638"/>
              <a:gd name="connsiteY6" fmla="*/ 214553 h 3379652"/>
              <a:gd name="connsiteX7" fmla="*/ 979642 w 7907638"/>
              <a:gd name="connsiteY7" fmla="*/ 63922 h 3379652"/>
              <a:gd name="connsiteX8" fmla="*/ 1277297 w 7907638"/>
              <a:gd name="connsiteY8" fmla="*/ 195503 h 3379652"/>
              <a:gd name="connsiteX9" fmla="*/ 1528282 w 7907638"/>
              <a:gd name="connsiteY9" fmla="*/ 37797 h 3379652"/>
              <a:gd name="connsiteX10" fmla="*/ 1805935 w 7907638"/>
              <a:gd name="connsiteY10" fmla="*/ 188359 h 3379652"/>
              <a:gd name="connsiteX11" fmla="*/ 2076922 w 7907638"/>
              <a:gd name="connsiteY11" fmla="*/ 24734 h 3379652"/>
              <a:gd name="connsiteX12" fmla="*/ 2372672 w 7907638"/>
              <a:gd name="connsiteY12" fmla="*/ 152640 h 3379652"/>
              <a:gd name="connsiteX13" fmla="*/ 2612499 w 7907638"/>
              <a:gd name="connsiteY13" fmla="*/ 11671 h 3379652"/>
              <a:gd name="connsiteX14" fmla="*/ 2891785 w 7907638"/>
              <a:gd name="connsiteY14" fmla="*/ 145496 h 3379652"/>
              <a:gd name="connsiteX15" fmla="*/ 3148076 w 7907638"/>
              <a:gd name="connsiteY15" fmla="*/ 11671 h 3379652"/>
              <a:gd name="connsiteX16" fmla="*/ 3441854 w 7907638"/>
              <a:gd name="connsiteY16" fmla="*/ 152640 h 3379652"/>
              <a:gd name="connsiteX17" fmla="*/ 3602506 w 7907638"/>
              <a:gd name="connsiteY17" fmla="*/ 82530 h 3379652"/>
              <a:gd name="connsiteX18" fmla="*/ 3735905 w 7907638"/>
              <a:gd name="connsiteY18" fmla="*/ 24734 h 3379652"/>
              <a:gd name="connsiteX19" fmla="*/ 4087172 w 7907638"/>
              <a:gd name="connsiteY19" fmla="*/ 183596 h 3379652"/>
              <a:gd name="connsiteX20" fmla="*/ 4398913 w 7907638"/>
              <a:gd name="connsiteY20" fmla="*/ 22353 h 3379652"/>
              <a:gd name="connsiteX21" fmla="*/ 4694120 w 7907638"/>
              <a:gd name="connsiteY21" fmla="*/ 172371 h 3379652"/>
              <a:gd name="connsiteX22" fmla="*/ 4949571 w 7907638"/>
              <a:gd name="connsiteY22" fmla="*/ 21196 h 3379652"/>
              <a:gd name="connsiteX23" fmla="*/ 5224617 w 7907638"/>
              <a:gd name="connsiteY23" fmla="*/ 134384 h 3379652"/>
              <a:gd name="connsiteX24" fmla="*/ 5480998 w 7907638"/>
              <a:gd name="connsiteY24" fmla="*/ 21671 h 3379652"/>
              <a:gd name="connsiteX25" fmla="*/ 5764367 w 7907638"/>
              <a:gd name="connsiteY25" fmla="*/ 150259 h 3379652"/>
              <a:gd name="connsiteX26" fmla="*/ 6030886 w 7907638"/>
              <a:gd name="connsiteY26" fmla="*/ 10514 h 3379652"/>
              <a:gd name="connsiteX27" fmla="*/ 6272776 w 7907638"/>
              <a:gd name="connsiteY27" fmla="*/ 155770 h 3379652"/>
              <a:gd name="connsiteX28" fmla="*/ 6625699 w 7907638"/>
              <a:gd name="connsiteY28" fmla="*/ 1783 h 3379652"/>
              <a:gd name="connsiteX29" fmla="*/ 6835136 w 7907638"/>
              <a:gd name="connsiteY29" fmla="*/ 135178 h 3379652"/>
              <a:gd name="connsiteX30" fmla="*/ 7148645 w 7907638"/>
              <a:gd name="connsiteY30" fmla="*/ 31515 h 3379652"/>
              <a:gd name="connsiteX31" fmla="*/ 7361392 w 7907638"/>
              <a:gd name="connsiteY31" fmla="*/ 166134 h 3379652"/>
              <a:gd name="connsiteX32" fmla="*/ 7597135 w 7907638"/>
              <a:gd name="connsiteY32" fmla="*/ 5003 h 3379652"/>
              <a:gd name="connsiteX33" fmla="*/ 7860229 w 7907638"/>
              <a:gd name="connsiteY33" fmla="*/ 67595 h 3379652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33" fmla="*/ 7860229 w 7907638"/>
              <a:gd name="connsiteY33" fmla="*/ 67595 h 3238350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31" fmla="*/ 7597135 w 7907202"/>
              <a:gd name="connsiteY31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0" fmla="*/ 7907202 w 7907202"/>
              <a:gd name="connsiteY0" fmla="*/ 3009686 h 3236567"/>
              <a:gd name="connsiteX1" fmla="*/ 34036 w 7907202"/>
              <a:gd name="connsiteY1" fmla="*/ 3010871 h 3236567"/>
              <a:gd name="connsiteX2" fmla="*/ 948 w 7907202"/>
              <a:gd name="connsiteY2" fmla="*/ 69895 h 3236567"/>
              <a:gd name="connsiteX3" fmla="*/ 179542 w 7907202"/>
              <a:gd name="connsiteY3" fmla="*/ 158001 h 3236567"/>
              <a:gd name="connsiteX4" fmla="*/ 378751 w 7907202"/>
              <a:gd name="connsiteY4" fmla="*/ 75202 h 3236567"/>
              <a:gd name="connsiteX5" fmla="*/ 712941 w 7907202"/>
              <a:gd name="connsiteY5" fmla="*/ 212770 h 3236567"/>
              <a:gd name="connsiteX6" fmla="*/ 979642 w 7907202"/>
              <a:gd name="connsiteY6" fmla="*/ 62139 h 3236567"/>
              <a:gd name="connsiteX7" fmla="*/ 1277297 w 7907202"/>
              <a:gd name="connsiteY7" fmla="*/ 193720 h 3236567"/>
              <a:gd name="connsiteX8" fmla="*/ 1528282 w 7907202"/>
              <a:gd name="connsiteY8" fmla="*/ 36014 h 3236567"/>
              <a:gd name="connsiteX9" fmla="*/ 1805935 w 7907202"/>
              <a:gd name="connsiteY9" fmla="*/ 186576 h 3236567"/>
              <a:gd name="connsiteX10" fmla="*/ 2076922 w 7907202"/>
              <a:gd name="connsiteY10" fmla="*/ 22951 h 3236567"/>
              <a:gd name="connsiteX11" fmla="*/ 2372672 w 7907202"/>
              <a:gd name="connsiteY11" fmla="*/ 150857 h 3236567"/>
              <a:gd name="connsiteX12" fmla="*/ 2612499 w 7907202"/>
              <a:gd name="connsiteY12" fmla="*/ 9888 h 3236567"/>
              <a:gd name="connsiteX13" fmla="*/ 2891785 w 7907202"/>
              <a:gd name="connsiteY13" fmla="*/ 143713 h 3236567"/>
              <a:gd name="connsiteX14" fmla="*/ 3148076 w 7907202"/>
              <a:gd name="connsiteY14" fmla="*/ 9888 h 3236567"/>
              <a:gd name="connsiteX15" fmla="*/ 3441854 w 7907202"/>
              <a:gd name="connsiteY15" fmla="*/ 150857 h 3236567"/>
              <a:gd name="connsiteX16" fmla="*/ 3602506 w 7907202"/>
              <a:gd name="connsiteY16" fmla="*/ 80747 h 3236567"/>
              <a:gd name="connsiteX17" fmla="*/ 3735905 w 7907202"/>
              <a:gd name="connsiteY17" fmla="*/ 22951 h 3236567"/>
              <a:gd name="connsiteX18" fmla="*/ 4087172 w 7907202"/>
              <a:gd name="connsiteY18" fmla="*/ 181813 h 3236567"/>
              <a:gd name="connsiteX19" fmla="*/ 4398913 w 7907202"/>
              <a:gd name="connsiteY19" fmla="*/ 20570 h 3236567"/>
              <a:gd name="connsiteX20" fmla="*/ 4694120 w 7907202"/>
              <a:gd name="connsiteY20" fmla="*/ 170588 h 3236567"/>
              <a:gd name="connsiteX21" fmla="*/ 4949571 w 7907202"/>
              <a:gd name="connsiteY21" fmla="*/ 19413 h 3236567"/>
              <a:gd name="connsiteX22" fmla="*/ 5224617 w 7907202"/>
              <a:gd name="connsiteY22" fmla="*/ 132601 h 3236567"/>
              <a:gd name="connsiteX23" fmla="*/ 5480998 w 7907202"/>
              <a:gd name="connsiteY23" fmla="*/ 19888 h 3236567"/>
              <a:gd name="connsiteX24" fmla="*/ 5764367 w 7907202"/>
              <a:gd name="connsiteY24" fmla="*/ 148476 h 3236567"/>
              <a:gd name="connsiteX25" fmla="*/ 6030886 w 7907202"/>
              <a:gd name="connsiteY25" fmla="*/ 8731 h 3236567"/>
              <a:gd name="connsiteX26" fmla="*/ 6272776 w 7907202"/>
              <a:gd name="connsiteY26" fmla="*/ 153987 h 3236567"/>
              <a:gd name="connsiteX27" fmla="*/ 6625699 w 7907202"/>
              <a:gd name="connsiteY27" fmla="*/ 0 h 3236567"/>
              <a:gd name="connsiteX0" fmla="*/ 6133509 w 6625699"/>
              <a:gd name="connsiteY0" fmla="*/ 2954322 h 3197642"/>
              <a:gd name="connsiteX1" fmla="*/ 34036 w 6625699"/>
              <a:gd name="connsiteY1" fmla="*/ 3010871 h 3197642"/>
              <a:gd name="connsiteX2" fmla="*/ 948 w 6625699"/>
              <a:gd name="connsiteY2" fmla="*/ 69895 h 3197642"/>
              <a:gd name="connsiteX3" fmla="*/ 179542 w 6625699"/>
              <a:gd name="connsiteY3" fmla="*/ 158001 h 3197642"/>
              <a:gd name="connsiteX4" fmla="*/ 378751 w 6625699"/>
              <a:gd name="connsiteY4" fmla="*/ 75202 h 3197642"/>
              <a:gd name="connsiteX5" fmla="*/ 712941 w 6625699"/>
              <a:gd name="connsiteY5" fmla="*/ 212770 h 3197642"/>
              <a:gd name="connsiteX6" fmla="*/ 979642 w 6625699"/>
              <a:gd name="connsiteY6" fmla="*/ 62139 h 3197642"/>
              <a:gd name="connsiteX7" fmla="*/ 1277297 w 6625699"/>
              <a:gd name="connsiteY7" fmla="*/ 193720 h 3197642"/>
              <a:gd name="connsiteX8" fmla="*/ 1528282 w 6625699"/>
              <a:gd name="connsiteY8" fmla="*/ 36014 h 3197642"/>
              <a:gd name="connsiteX9" fmla="*/ 1805935 w 6625699"/>
              <a:gd name="connsiteY9" fmla="*/ 186576 h 3197642"/>
              <a:gd name="connsiteX10" fmla="*/ 2076922 w 6625699"/>
              <a:gd name="connsiteY10" fmla="*/ 22951 h 3197642"/>
              <a:gd name="connsiteX11" fmla="*/ 2372672 w 6625699"/>
              <a:gd name="connsiteY11" fmla="*/ 150857 h 3197642"/>
              <a:gd name="connsiteX12" fmla="*/ 2612499 w 6625699"/>
              <a:gd name="connsiteY12" fmla="*/ 9888 h 3197642"/>
              <a:gd name="connsiteX13" fmla="*/ 2891785 w 6625699"/>
              <a:gd name="connsiteY13" fmla="*/ 143713 h 3197642"/>
              <a:gd name="connsiteX14" fmla="*/ 3148076 w 6625699"/>
              <a:gd name="connsiteY14" fmla="*/ 9888 h 3197642"/>
              <a:gd name="connsiteX15" fmla="*/ 3441854 w 6625699"/>
              <a:gd name="connsiteY15" fmla="*/ 150857 h 3197642"/>
              <a:gd name="connsiteX16" fmla="*/ 3602506 w 6625699"/>
              <a:gd name="connsiteY16" fmla="*/ 80747 h 3197642"/>
              <a:gd name="connsiteX17" fmla="*/ 3735905 w 6625699"/>
              <a:gd name="connsiteY17" fmla="*/ 22951 h 3197642"/>
              <a:gd name="connsiteX18" fmla="*/ 4087172 w 6625699"/>
              <a:gd name="connsiteY18" fmla="*/ 181813 h 3197642"/>
              <a:gd name="connsiteX19" fmla="*/ 4398913 w 6625699"/>
              <a:gd name="connsiteY19" fmla="*/ 20570 h 3197642"/>
              <a:gd name="connsiteX20" fmla="*/ 4694120 w 6625699"/>
              <a:gd name="connsiteY20" fmla="*/ 170588 h 3197642"/>
              <a:gd name="connsiteX21" fmla="*/ 4949571 w 6625699"/>
              <a:gd name="connsiteY21" fmla="*/ 19413 h 3197642"/>
              <a:gd name="connsiteX22" fmla="*/ 5224617 w 6625699"/>
              <a:gd name="connsiteY22" fmla="*/ 132601 h 3197642"/>
              <a:gd name="connsiteX23" fmla="*/ 5480998 w 6625699"/>
              <a:gd name="connsiteY23" fmla="*/ 19888 h 3197642"/>
              <a:gd name="connsiteX24" fmla="*/ 5764367 w 6625699"/>
              <a:gd name="connsiteY24" fmla="*/ 148476 h 3197642"/>
              <a:gd name="connsiteX25" fmla="*/ 6030886 w 6625699"/>
              <a:gd name="connsiteY25" fmla="*/ 8731 h 3197642"/>
              <a:gd name="connsiteX26" fmla="*/ 6272776 w 6625699"/>
              <a:gd name="connsiteY26" fmla="*/ 153987 h 3197642"/>
              <a:gd name="connsiteX27" fmla="*/ 6625699 w 6625699"/>
              <a:gd name="connsiteY27" fmla="*/ 0 h 3197642"/>
              <a:gd name="connsiteX0" fmla="*/ 6133509 w 6272776"/>
              <a:gd name="connsiteY0" fmla="*/ 2949018 h 3192338"/>
              <a:gd name="connsiteX1" fmla="*/ 34036 w 6272776"/>
              <a:gd name="connsiteY1" fmla="*/ 3005567 h 3192338"/>
              <a:gd name="connsiteX2" fmla="*/ 948 w 6272776"/>
              <a:gd name="connsiteY2" fmla="*/ 64591 h 3192338"/>
              <a:gd name="connsiteX3" fmla="*/ 179542 w 6272776"/>
              <a:gd name="connsiteY3" fmla="*/ 152697 h 3192338"/>
              <a:gd name="connsiteX4" fmla="*/ 378751 w 6272776"/>
              <a:gd name="connsiteY4" fmla="*/ 69898 h 3192338"/>
              <a:gd name="connsiteX5" fmla="*/ 712941 w 6272776"/>
              <a:gd name="connsiteY5" fmla="*/ 207466 h 3192338"/>
              <a:gd name="connsiteX6" fmla="*/ 979642 w 6272776"/>
              <a:gd name="connsiteY6" fmla="*/ 56835 h 3192338"/>
              <a:gd name="connsiteX7" fmla="*/ 1277297 w 6272776"/>
              <a:gd name="connsiteY7" fmla="*/ 188416 h 3192338"/>
              <a:gd name="connsiteX8" fmla="*/ 1528282 w 6272776"/>
              <a:gd name="connsiteY8" fmla="*/ 30710 h 3192338"/>
              <a:gd name="connsiteX9" fmla="*/ 1805935 w 6272776"/>
              <a:gd name="connsiteY9" fmla="*/ 181272 h 3192338"/>
              <a:gd name="connsiteX10" fmla="*/ 2076922 w 6272776"/>
              <a:gd name="connsiteY10" fmla="*/ 17647 h 3192338"/>
              <a:gd name="connsiteX11" fmla="*/ 2372672 w 6272776"/>
              <a:gd name="connsiteY11" fmla="*/ 145553 h 3192338"/>
              <a:gd name="connsiteX12" fmla="*/ 2612499 w 6272776"/>
              <a:gd name="connsiteY12" fmla="*/ 4584 h 3192338"/>
              <a:gd name="connsiteX13" fmla="*/ 2891785 w 6272776"/>
              <a:gd name="connsiteY13" fmla="*/ 138409 h 3192338"/>
              <a:gd name="connsiteX14" fmla="*/ 3148076 w 6272776"/>
              <a:gd name="connsiteY14" fmla="*/ 4584 h 3192338"/>
              <a:gd name="connsiteX15" fmla="*/ 3441854 w 6272776"/>
              <a:gd name="connsiteY15" fmla="*/ 145553 h 3192338"/>
              <a:gd name="connsiteX16" fmla="*/ 3602506 w 6272776"/>
              <a:gd name="connsiteY16" fmla="*/ 75443 h 3192338"/>
              <a:gd name="connsiteX17" fmla="*/ 3735905 w 6272776"/>
              <a:gd name="connsiteY17" fmla="*/ 17647 h 3192338"/>
              <a:gd name="connsiteX18" fmla="*/ 4087172 w 6272776"/>
              <a:gd name="connsiteY18" fmla="*/ 176509 h 3192338"/>
              <a:gd name="connsiteX19" fmla="*/ 4398913 w 6272776"/>
              <a:gd name="connsiteY19" fmla="*/ 15266 h 3192338"/>
              <a:gd name="connsiteX20" fmla="*/ 4694120 w 6272776"/>
              <a:gd name="connsiteY20" fmla="*/ 165284 h 3192338"/>
              <a:gd name="connsiteX21" fmla="*/ 4949571 w 6272776"/>
              <a:gd name="connsiteY21" fmla="*/ 14109 h 3192338"/>
              <a:gd name="connsiteX22" fmla="*/ 5224617 w 6272776"/>
              <a:gd name="connsiteY22" fmla="*/ 127297 h 3192338"/>
              <a:gd name="connsiteX23" fmla="*/ 5480998 w 6272776"/>
              <a:gd name="connsiteY23" fmla="*/ 14584 h 3192338"/>
              <a:gd name="connsiteX24" fmla="*/ 5764367 w 6272776"/>
              <a:gd name="connsiteY24" fmla="*/ 143172 h 3192338"/>
              <a:gd name="connsiteX25" fmla="*/ 6030886 w 6272776"/>
              <a:gd name="connsiteY25" fmla="*/ 3427 h 3192338"/>
              <a:gd name="connsiteX26" fmla="*/ 6272776 w 6272776"/>
              <a:gd name="connsiteY26" fmla="*/ 148683 h 3192338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19303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5694 w 6309496"/>
              <a:gd name="connsiteY12" fmla="*/ 189729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9496" h="3380136">
                <a:moveTo>
                  <a:pt x="6170229" y="3085221"/>
                </a:moveTo>
                <a:cubicBezTo>
                  <a:pt x="4864855" y="3575497"/>
                  <a:pt x="34355" y="3315215"/>
                  <a:pt x="4004" y="3277388"/>
                </a:cubicBezTo>
                <a:cubicBezTo>
                  <a:pt x="-6154" y="1915442"/>
                  <a:pt x="2292" y="698875"/>
                  <a:pt x="37668" y="200794"/>
                </a:cubicBezTo>
                <a:cubicBezTo>
                  <a:pt x="73044" y="-297287"/>
                  <a:pt x="153295" y="288016"/>
                  <a:pt x="216262" y="288900"/>
                </a:cubicBezTo>
                <a:cubicBezTo>
                  <a:pt x="279229" y="289784"/>
                  <a:pt x="321809" y="180701"/>
                  <a:pt x="415471" y="206101"/>
                </a:cubicBezTo>
                <a:cubicBezTo>
                  <a:pt x="515755" y="202744"/>
                  <a:pt x="649377" y="347026"/>
                  <a:pt x="749661" y="343669"/>
                </a:cubicBezTo>
                <a:lnTo>
                  <a:pt x="1016362" y="255328"/>
                </a:lnTo>
                <a:cubicBezTo>
                  <a:pt x="1109230" y="249182"/>
                  <a:pt x="1221149" y="330765"/>
                  <a:pt x="1314017" y="324619"/>
                </a:cubicBezTo>
                <a:lnTo>
                  <a:pt x="1543852" y="233652"/>
                </a:lnTo>
                <a:cubicBezTo>
                  <a:pt x="1630847" y="232246"/>
                  <a:pt x="1755660" y="318881"/>
                  <a:pt x="1842655" y="317475"/>
                </a:cubicBezTo>
                <a:cubicBezTo>
                  <a:pt x="1932984" y="262933"/>
                  <a:pt x="2005100" y="261805"/>
                  <a:pt x="2113642" y="229488"/>
                </a:cubicBezTo>
                <a:cubicBezTo>
                  <a:pt x="2205082" y="228467"/>
                  <a:pt x="2317952" y="282777"/>
                  <a:pt x="2409392" y="281756"/>
                </a:cubicBezTo>
                <a:cubicBezTo>
                  <a:pt x="2489334" y="234766"/>
                  <a:pt x="2544503" y="220844"/>
                  <a:pt x="2645694" y="189729"/>
                </a:cubicBezTo>
                <a:cubicBezTo>
                  <a:pt x="2730058" y="189094"/>
                  <a:pt x="2844141" y="275247"/>
                  <a:pt x="2928505" y="274612"/>
                </a:cubicBezTo>
                <a:cubicBezTo>
                  <a:pt x="3013935" y="230004"/>
                  <a:pt x="3087224" y="156820"/>
                  <a:pt x="3184796" y="140787"/>
                </a:cubicBezTo>
                <a:cubicBezTo>
                  <a:pt x="3284309" y="141739"/>
                  <a:pt x="3379061" y="280804"/>
                  <a:pt x="3478574" y="281756"/>
                </a:cubicBezTo>
                <a:cubicBezTo>
                  <a:pt x="3539208" y="256269"/>
                  <a:pt x="3578592" y="237133"/>
                  <a:pt x="3639226" y="211646"/>
                </a:cubicBezTo>
                <a:cubicBezTo>
                  <a:pt x="3683692" y="192381"/>
                  <a:pt x="3703874" y="154065"/>
                  <a:pt x="3772625" y="153850"/>
                </a:cubicBezTo>
                <a:cubicBezTo>
                  <a:pt x="3869870" y="153623"/>
                  <a:pt x="4026647" y="312939"/>
                  <a:pt x="4123892" y="312712"/>
                </a:cubicBezTo>
                <a:cubicBezTo>
                  <a:pt x="4227806" y="258964"/>
                  <a:pt x="4360294" y="173467"/>
                  <a:pt x="4435633" y="151469"/>
                </a:cubicBezTo>
                <a:cubicBezTo>
                  <a:pt x="4553085" y="147500"/>
                  <a:pt x="4587988" y="251481"/>
                  <a:pt x="4730840" y="301487"/>
                </a:cubicBezTo>
                <a:lnTo>
                  <a:pt x="4986291" y="150312"/>
                </a:lnTo>
                <a:cubicBezTo>
                  <a:pt x="5080528" y="135514"/>
                  <a:pt x="5151070" y="241196"/>
                  <a:pt x="5261337" y="263500"/>
                </a:cubicBezTo>
                <a:cubicBezTo>
                  <a:pt x="5371604" y="285804"/>
                  <a:pt x="5430935" y="173012"/>
                  <a:pt x="5517718" y="150787"/>
                </a:cubicBezTo>
                <a:cubicBezTo>
                  <a:pt x="5604501" y="128562"/>
                  <a:pt x="5722536" y="284013"/>
                  <a:pt x="5801087" y="279375"/>
                </a:cubicBezTo>
                <a:cubicBezTo>
                  <a:pt x="5879638" y="274737"/>
                  <a:pt x="5966467" y="110666"/>
                  <a:pt x="6067606" y="139630"/>
                </a:cubicBezTo>
                <a:cubicBezTo>
                  <a:pt x="6222319" y="166617"/>
                  <a:pt x="6195264" y="293617"/>
                  <a:pt x="6309496" y="284886"/>
                </a:cubicBezTo>
              </a:path>
            </a:pathLst>
          </a:custGeom>
          <a:solidFill>
            <a:srgbClr val="00B0F0">
              <a:alpha val="7000"/>
            </a:srgbClr>
          </a:solidFill>
          <a:ln w="9525" cap="flat" cmpd="sng" algn="ctr">
            <a:solidFill>
              <a:schemeClr val="accent1">
                <a:lumMod val="40000"/>
                <a:lumOff val="60000"/>
                <a:alpha val="63000"/>
              </a:schemeClr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ыба4">
            <a:extLst>
              <a:ext uri="{FF2B5EF4-FFF2-40B4-BE49-F238E27FC236}">
                <a16:creationId xmlns="" xmlns:a16="http://schemas.microsoft.com/office/drawing/2014/main" id="{AF2E6B92-13C9-4C07-9C4E-F59C63C83F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932398" y="5731178"/>
            <a:ext cx="1114636" cy="685335"/>
          </a:xfrm>
          <a:prstGeom prst="rect">
            <a:avLst/>
          </a:prstGeom>
        </p:spPr>
      </p:pic>
      <p:sp>
        <p:nvSpPr>
          <p:cNvPr id="4" name="waves1">
            <a:extLst>
              <a:ext uri="{FF2B5EF4-FFF2-40B4-BE49-F238E27FC236}">
                <a16:creationId xmlns="" xmlns:a16="http://schemas.microsoft.com/office/drawing/2014/main" id="{C816C8DC-F96B-4F00-8391-C2D8FD460F17}"/>
              </a:ext>
            </a:extLst>
          </p:cNvPr>
          <p:cNvSpPr/>
          <p:nvPr/>
        </p:nvSpPr>
        <p:spPr>
          <a:xfrm>
            <a:off x="-312398" y="5016654"/>
            <a:ext cx="9883098" cy="2029232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230031"/>
              <a:gd name="connsiteX1" fmla="*/ 9224963 w 9225399"/>
              <a:gd name="connsiteY1" fmla="*/ 3011469 h 3230031"/>
              <a:gd name="connsiteX2" fmla="*/ 1351797 w 9225399"/>
              <a:gd name="connsiteY2" fmla="*/ 3012654 h 3230031"/>
              <a:gd name="connsiteX3" fmla="*/ 0 w 9225399"/>
              <a:gd name="connsiteY3" fmla="*/ 3001944 h 3230031"/>
              <a:gd name="connsiteX4" fmla="*/ 33337 w 9225399"/>
              <a:gd name="connsiteY4" fmla="*/ 58719 h 3230031"/>
              <a:gd name="connsiteX5" fmla="*/ 175708 w 9225399"/>
              <a:gd name="connsiteY5" fmla="*/ 131211 h 3230031"/>
              <a:gd name="connsiteX6" fmla="*/ 377163 w 9225399"/>
              <a:gd name="connsiteY6" fmla="*/ 63922 h 3230031"/>
              <a:gd name="connsiteX7" fmla="*/ 625765 w 9225399"/>
              <a:gd name="connsiteY7" fmla="*/ 164547 h 3230031"/>
              <a:gd name="connsiteX8" fmla="*/ 858039 w 9225399"/>
              <a:gd name="connsiteY8" fmla="*/ 69840 h 3230031"/>
              <a:gd name="connsiteX9" fmla="*/ 1063915 w 9225399"/>
              <a:gd name="connsiteY9" fmla="*/ 164548 h 3230031"/>
              <a:gd name="connsiteX10" fmla="*/ 1318709 w 9225399"/>
              <a:gd name="connsiteY10" fmla="*/ 71678 h 3230031"/>
              <a:gd name="connsiteX11" fmla="*/ 1497303 w 9225399"/>
              <a:gd name="connsiteY11" fmla="*/ 159784 h 3230031"/>
              <a:gd name="connsiteX12" fmla="*/ 1696512 w 9225399"/>
              <a:gd name="connsiteY12" fmla="*/ 76985 h 3230031"/>
              <a:gd name="connsiteX13" fmla="*/ 2030702 w 9225399"/>
              <a:gd name="connsiteY13" fmla="*/ 214553 h 3230031"/>
              <a:gd name="connsiteX14" fmla="*/ 2297403 w 9225399"/>
              <a:gd name="connsiteY14" fmla="*/ 63922 h 3230031"/>
              <a:gd name="connsiteX15" fmla="*/ 2595058 w 9225399"/>
              <a:gd name="connsiteY15" fmla="*/ 195503 h 3230031"/>
              <a:gd name="connsiteX16" fmla="*/ 2846043 w 9225399"/>
              <a:gd name="connsiteY16" fmla="*/ 37797 h 3230031"/>
              <a:gd name="connsiteX17" fmla="*/ 3123696 w 9225399"/>
              <a:gd name="connsiteY17" fmla="*/ 188359 h 3230031"/>
              <a:gd name="connsiteX18" fmla="*/ 3394683 w 9225399"/>
              <a:gd name="connsiteY18" fmla="*/ 24734 h 3230031"/>
              <a:gd name="connsiteX19" fmla="*/ 3690433 w 9225399"/>
              <a:gd name="connsiteY19" fmla="*/ 152640 h 3230031"/>
              <a:gd name="connsiteX20" fmla="*/ 3930260 w 9225399"/>
              <a:gd name="connsiteY20" fmla="*/ 11671 h 3230031"/>
              <a:gd name="connsiteX21" fmla="*/ 4209546 w 9225399"/>
              <a:gd name="connsiteY21" fmla="*/ 145496 h 3230031"/>
              <a:gd name="connsiteX22" fmla="*/ 4465837 w 9225399"/>
              <a:gd name="connsiteY22" fmla="*/ 11671 h 3230031"/>
              <a:gd name="connsiteX23" fmla="*/ 4759615 w 9225399"/>
              <a:gd name="connsiteY23" fmla="*/ 152640 h 3230031"/>
              <a:gd name="connsiteX24" fmla="*/ 4920267 w 9225399"/>
              <a:gd name="connsiteY24" fmla="*/ 82530 h 3230031"/>
              <a:gd name="connsiteX25" fmla="*/ 5053666 w 9225399"/>
              <a:gd name="connsiteY25" fmla="*/ 24734 h 3230031"/>
              <a:gd name="connsiteX26" fmla="*/ 5404933 w 9225399"/>
              <a:gd name="connsiteY26" fmla="*/ 183596 h 3230031"/>
              <a:gd name="connsiteX27" fmla="*/ 5716674 w 9225399"/>
              <a:gd name="connsiteY27" fmla="*/ 22353 h 3230031"/>
              <a:gd name="connsiteX28" fmla="*/ 6011881 w 9225399"/>
              <a:gd name="connsiteY28" fmla="*/ 172371 h 3230031"/>
              <a:gd name="connsiteX29" fmla="*/ 6267332 w 9225399"/>
              <a:gd name="connsiteY29" fmla="*/ 21196 h 3230031"/>
              <a:gd name="connsiteX30" fmla="*/ 6542378 w 9225399"/>
              <a:gd name="connsiteY30" fmla="*/ 134384 h 3230031"/>
              <a:gd name="connsiteX31" fmla="*/ 6798759 w 9225399"/>
              <a:gd name="connsiteY31" fmla="*/ 21671 h 3230031"/>
              <a:gd name="connsiteX32" fmla="*/ 7082128 w 9225399"/>
              <a:gd name="connsiteY32" fmla="*/ 150259 h 3230031"/>
              <a:gd name="connsiteX33" fmla="*/ 7348647 w 9225399"/>
              <a:gd name="connsiteY33" fmla="*/ 10514 h 3230031"/>
              <a:gd name="connsiteX34" fmla="*/ 7590537 w 9225399"/>
              <a:gd name="connsiteY34" fmla="*/ 155770 h 3230031"/>
              <a:gd name="connsiteX35" fmla="*/ 7943460 w 9225399"/>
              <a:gd name="connsiteY35" fmla="*/ 1783 h 3230031"/>
              <a:gd name="connsiteX36" fmla="*/ 8152897 w 9225399"/>
              <a:gd name="connsiteY36" fmla="*/ 135178 h 3230031"/>
              <a:gd name="connsiteX37" fmla="*/ 8466406 w 9225399"/>
              <a:gd name="connsiteY37" fmla="*/ 31515 h 3230031"/>
              <a:gd name="connsiteX38" fmla="*/ 8679153 w 9225399"/>
              <a:gd name="connsiteY38" fmla="*/ 166134 h 3230031"/>
              <a:gd name="connsiteX39" fmla="*/ 8914896 w 9225399"/>
              <a:gd name="connsiteY39" fmla="*/ 5003 h 3230031"/>
              <a:gd name="connsiteX40" fmla="*/ 9177990 w 9225399"/>
              <a:gd name="connsiteY40" fmla="*/ 67595 h 3230031"/>
              <a:gd name="connsiteX0" fmla="*/ 9219217 w 9260572"/>
              <a:gd name="connsiteY0" fmla="*/ 208585 h 3518052"/>
              <a:gd name="connsiteX1" fmla="*/ 9260136 w 9260572"/>
              <a:gd name="connsiteY1" fmla="*/ 3149058 h 3518052"/>
              <a:gd name="connsiteX2" fmla="*/ 1386970 w 9260572"/>
              <a:gd name="connsiteY2" fmla="*/ 3150243 h 3518052"/>
              <a:gd name="connsiteX3" fmla="*/ 68510 w 9260572"/>
              <a:gd name="connsiteY3" fmla="*/ 196308 h 3518052"/>
              <a:gd name="connsiteX4" fmla="*/ 210881 w 9260572"/>
              <a:gd name="connsiteY4" fmla="*/ 268800 h 3518052"/>
              <a:gd name="connsiteX5" fmla="*/ 412336 w 9260572"/>
              <a:gd name="connsiteY5" fmla="*/ 201511 h 3518052"/>
              <a:gd name="connsiteX6" fmla="*/ 660938 w 9260572"/>
              <a:gd name="connsiteY6" fmla="*/ 302136 h 3518052"/>
              <a:gd name="connsiteX7" fmla="*/ 893212 w 9260572"/>
              <a:gd name="connsiteY7" fmla="*/ 207429 h 3518052"/>
              <a:gd name="connsiteX8" fmla="*/ 1099088 w 9260572"/>
              <a:gd name="connsiteY8" fmla="*/ 302137 h 3518052"/>
              <a:gd name="connsiteX9" fmla="*/ 1353882 w 9260572"/>
              <a:gd name="connsiteY9" fmla="*/ 209267 h 3518052"/>
              <a:gd name="connsiteX10" fmla="*/ 1532476 w 9260572"/>
              <a:gd name="connsiteY10" fmla="*/ 297373 h 3518052"/>
              <a:gd name="connsiteX11" fmla="*/ 1731685 w 9260572"/>
              <a:gd name="connsiteY11" fmla="*/ 214574 h 3518052"/>
              <a:gd name="connsiteX12" fmla="*/ 2065875 w 9260572"/>
              <a:gd name="connsiteY12" fmla="*/ 352142 h 3518052"/>
              <a:gd name="connsiteX13" fmla="*/ 2332576 w 9260572"/>
              <a:gd name="connsiteY13" fmla="*/ 201511 h 3518052"/>
              <a:gd name="connsiteX14" fmla="*/ 2630231 w 9260572"/>
              <a:gd name="connsiteY14" fmla="*/ 333092 h 3518052"/>
              <a:gd name="connsiteX15" fmla="*/ 2881216 w 9260572"/>
              <a:gd name="connsiteY15" fmla="*/ 175386 h 3518052"/>
              <a:gd name="connsiteX16" fmla="*/ 3158869 w 9260572"/>
              <a:gd name="connsiteY16" fmla="*/ 325948 h 3518052"/>
              <a:gd name="connsiteX17" fmla="*/ 3429856 w 9260572"/>
              <a:gd name="connsiteY17" fmla="*/ 162323 h 3518052"/>
              <a:gd name="connsiteX18" fmla="*/ 3725606 w 9260572"/>
              <a:gd name="connsiteY18" fmla="*/ 290229 h 3518052"/>
              <a:gd name="connsiteX19" fmla="*/ 3965433 w 9260572"/>
              <a:gd name="connsiteY19" fmla="*/ 149260 h 3518052"/>
              <a:gd name="connsiteX20" fmla="*/ 4244719 w 9260572"/>
              <a:gd name="connsiteY20" fmla="*/ 283085 h 3518052"/>
              <a:gd name="connsiteX21" fmla="*/ 4501010 w 9260572"/>
              <a:gd name="connsiteY21" fmla="*/ 149260 h 3518052"/>
              <a:gd name="connsiteX22" fmla="*/ 4794788 w 9260572"/>
              <a:gd name="connsiteY22" fmla="*/ 290229 h 3518052"/>
              <a:gd name="connsiteX23" fmla="*/ 4955440 w 9260572"/>
              <a:gd name="connsiteY23" fmla="*/ 220119 h 3518052"/>
              <a:gd name="connsiteX24" fmla="*/ 5088839 w 9260572"/>
              <a:gd name="connsiteY24" fmla="*/ 162323 h 3518052"/>
              <a:gd name="connsiteX25" fmla="*/ 5440106 w 9260572"/>
              <a:gd name="connsiteY25" fmla="*/ 321185 h 3518052"/>
              <a:gd name="connsiteX26" fmla="*/ 5751847 w 9260572"/>
              <a:gd name="connsiteY26" fmla="*/ 159942 h 3518052"/>
              <a:gd name="connsiteX27" fmla="*/ 6047054 w 9260572"/>
              <a:gd name="connsiteY27" fmla="*/ 309960 h 3518052"/>
              <a:gd name="connsiteX28" fmla="*/ 6302505 w 9260572"/>
              <a:gd name="connsiteY28" fmla="*/ 158785 h 3518052"/>
              <a:gd name="connsiteX29" fmla="*/ 6577551 w 9260572"/>
              <a:gd name="connsiteY29" fmla="*/ 271973 h 3518052"/>
              <a:gd name="connsiteX30" fmla="*/ 6833932 w 9260572"/>
              <a:gd name="connsiteY30" fmla="*/ 159260 h 3518052"/>
              <a:gd name="connsiteX31" fmla="*/ 7117301 w 9260572"/>
              <a:gd name="connsiteY31" fmla="*/ 287848 h 3518052"/>
              <a:gd name="connsiteX32" fmla="*/ 7383820 w 9260572"/>
              <a:gd name="connsiteY32" fmla="*/ 148103 h 3518052"/>
              <a:gd name="connsiteX33" fmla="*/ 7625710 w 9260572"/>
              <a:gd name="connsiteY33" fmla="*/ 293359 h 3518052"/>
              <a:gd name="connsiteX34" fmla="*/ 7978633 w 9260572"/>
              <a:gd name="connsiteY34" fmla="*/ 139372 h 3518052"/>
              <a:gd name="connsiteX35" fmla="*/ 8188070 w 9260572"/>
              <a:gd name="connsiteY35" fmla="*/ 272767 h 3518052"/>
              <a:gd name="connsiteX36" fmla="*/ 8501579 w 9260572"/>
              <a:gd name="connsiteY36" fmla="*/ 169104 h 3518052"/>
              <a:gd name="connsiteX37" fmla="*/ 8714326 w 9260572"/>
              <a:gd name="connsiteY37" fmla="*/ 303723 h 3518052"/>
              <a:gd name="connsiteX38" fmla="*/ 8950069 w 9260572"/>
              <a:gd name="connsiteY38" fmla="*/ 142592 h 3518052"/>
              <a:gd name="connsiteX39" fmla="*/ 9213163 w 9260572"/>
              <a:gd name="connsiteY39" fmla="*/ 205184 h 3518052"/>
              <a:gd name="connsiteX0" fmla="*/ 9057350 w 9098705"/>
              <a:gd name="connsiteY0" fmla="*/ 174415 h 3479356"/>
              <a:gd name="connsiteX1" fmla="*/ 9098269 w 9098705"/>
              <a:gd name="connsiteY1" fmla="*/ 3114888 h 3479356"/>
              <a:gd name="connsiteX2" fmla="*/ 1225103 w 9098705"/>
              <a:gd name="connsiteY2" fmla="*/ 3116073 h 3479356"/>
              <a:gd name="connsiteX3" fmla="*/ 49014 w 9098705"/>
              <a:gd name="connsiteY3" fmla="*/ 234630 h 3479356"/>
              <a:gd name="connsiteX4" fmla="*/ 250469 w 9098705"/>
              <a:gd name="connsiteY4" fmla="*/ 167341 h 3479356"/>
              <a:gd name="connsiteX5" fmla="*/ 499071 w 9098705"/>
              <a:gd name="connsiteY5" fmla="*/ 267966 h 3479356"/>
              <a:gd name="connsiteX6" fmla="*/ 731345 w 9098705"/>
              <a:gd name="connsiteY6" fmla="*/ 173259 h 3479356"/>
              <a:gd name="connsiteX7" fmla="*/ 937221 w 9098705"/>
              <a:gd name="connsiteY7" fmla="*/ 267967 h 3479356"/>
              <a:gd name="connsiteX8" fmla="*/ 1192015 w 9098705"/>
              <a:gd name="connsiteY8" fmla="*/ 175097 h 3479356"/>
              <a:gd name="connsiteX9" fmla="*/ 1370609 w 9098705"/>
              <a:gd name="connsiteY9" fmla="*/ 263203 h 3479356"/>
              <a:gd name="connsiteX10" fmla="*/ 1569818 w 9098705"/>
              <a:gd name="connsiteY10" fmla="*/ 180404 h 3479356"/>
              <a:gd name="connsiteX11" fmla="*/ 1904008 w 9098705"/>
              <a:gd name="connsiteY11" fmla="*/ 317972 h 3479356"/>
              <a:gd name="connsiteX12" fmla="*/ 2170709 w 9098705"/>
              <a:gd name="connsiteY12" fmla="*/ 167341 h 3479356"/>
              <a:gd name="connsiteX13" fmla="*/ 2468364 w 9098705"/>
              <a:gd name="connsiteY13" fmla="*/ 298922 h 3479356"/>
              <a:gd name="connsiteX14" fmla="*/ 2719349 w 9098705"/>
              <a:gd name="connsiteY14" fmla="*/ 141216 h 3479356"/>
              <a:gd name="connsiteX15" fmla="*/ 2997002 w 9098705"/>
              <a:gd name="connsiteY15" fmla="*/ 291778 h 3479356"/>
              <a:gd name="connsiteX16" fmla="*/ 3267989 w 9098705"/>
              <a:gd name="connsiteY16" fmla="*/ 128153 h 3479356"/>
              <a:gd name="connsiteX17" fmla="*/ 3563739 w 9098705"/>
              <a:gd name="connsiteY17" fmla="*/ 256059 h 3479356"/>
              <a:gd name="connsiteX18" fmla="*/ 3803566 w 9098705"/>
              <a:gd name="connsiteY18" fmla="*/ 115090 h 3479356"/>
              <a:gd name="connsiteX19" fmla="*/ 4082852 w 9098705"/>
              <a:gd name="connsiteY19" fmla="*/ 248915 h 3479356"/>
              <a:gd name="connsiteX20" fmla="*/ 4339143 w 9098705"/>
              <a:gd name="connsiteY20" fmla="*/ 115090 h 3479356"/>
              <a:gd name="connsiteX21" fmla="*/ 4632921 w 9098705"/>
              <a:gd name="connsiteY21" fmla="*/ 256059 h 3479356"/>
              <a:gd name="connsiteX22" fmla="*/ 4793573 w 9098705"/>
              <a:gd name="connsiteY22" fmla="*/ 185949 h 3479356"/>
              <a:gd name="connsiteX23" fmla="*/ 4926972 w 9098705"/>
              <a:gd name="connsiteY23" fmla="*/ 128153 h 3479356"/>
              <a:gd name="connsiteX24" fmla="*/ 5278239 w 9098705"/>
              <a:gd name="connsiteY24" fmla="*/ 287015 h 3479356"/>
              <a:gd name="connsiteX25" fmla="*/ 5589980 w 9098705"/>
              <a:gd name="connsiteY25" fmla="*/ 125772 h 3479356"/>
              <a:gd name="connsiteX26" fmla="*/ 5885187 w 9098705"/>
              <a:gd name="connsiteY26" fmla="*/ 275790 h 3479356"/>
              <a:gd name="connsiteX27" fmla="*/ 6140638 w 9098705"/>
              <a:gd name="connsiteY27" fmla="*/ 124615 h 3479356"/>
              <a:gd name="connsiteX28" fmla="*/ 6415684 w 9098705"/>
              <a:gd name="connsiteY28" fmla="*/ 237803 h 3479356"/>
              <a:gd name="connsiteX29" fmla="*/ 6672065 w 9098705"/>
              <a:gd name="connsiteY29" fmla="*/ 125090 h 3479356"/>
              <a:gd name="connsiteX30" fmla="*/ 6955434 w 9098705"/>
              <a:gd name="connsiteY30" fmla="*/ 253678 h 3479356"/>
              <a:gd name="connsiteX31" fmla="*/ 7221953 w 9098705"/>
              <a:gd name="connsiteY31" fmla="*/ 113933 h 3479356"/>
              <a:gd name="connsiteX32" fmla="*/ 7463843 w 9098705"/>
              <a:gd name="connsiteY32" fmla="*/ 259189 h 3479356"/>
              <a:gd name="connsiteX33" fmla="*/ 7816766 w 9098705"/>
              <a:gd name="connsiteY33" fmla="*/ 105202 h 3479356"/>
              <a:gd name="connsiteX34" fmla="*/ 8026203 w 9098705"/>
              <a:gd name="connsiteY34" fmla="*/ 238597 h 3479356"/>
              <a:gd name="connsiteX35" fmla="*/ 8339712 w 9098705"/>
              <a:gd name="connsiteY35" fmla="*/ 134934 h 3479356"/>
              <a:gd name="connsiteX36" fmla="*/ 8552459 w 9098705"/>
              <a:gd name="connsiteY36" fmla="*/ 269553 h 3479356"/>
              <a:gd name="connsiteX37" fmla="*/ 8788202 w 9098705"/>
              <a:gd name="connsiteY37" fmla="*/ 108422 h 3479356"/>
              <a:gd name="connsiteX38" fmla="*/ 9051296 w 9098705"/>
              <a:gd name="connsiteY38" fmla="*/ 171014 h 3479356"/>
              <a:gd name="connsiteX0" fmla="*/ 8836856 w 8878211"/>
              <a:gd name="connsiteY0" fmla="*/ 195177 h 3504318"/>
              <a:gd name="connsiteX1" fmla="*/ 8877775 w 8878211"/>
              <a:gd name="connsiteY1" fmla="*/ 3135650 h 3504318"/>
              <a:gd name="connsiteX2" fmla="*/ 1004609 w 8878211"/>
              <a:gd name="connsiteY2" fmla="*/ 3136835 h 3504318"/>
              <a:gd name="connsiteX3" fmla="*/ 29975 w 8878211"/>
              <a:gd name="connsiteY3" fmla="*/ 188103 h 3504318"/>
              <a:gd name="connsiteX4" fmla="*/ 278577 w 8878211"/>
              <a:gd name="connsiteY4" fmla="*/ 288728 h 3504318"/>
              <a:gd name="connsiteX5" fmla="*/ 510851 w 8878211"/>
              <a:gd name="connsiteY5" fmla="*/ 194021 h 3504318"/>
              <a:gd name="connsiteX6" fmla="*/ 716727 w 8878211"/>
              <a:gd name="connsiteY6" fmla="*/ 288729 h 3504318"/>
              <a:gd name="connsiteX7" fmla="*/ 971521 w 8878211"/>
              <a:gd name="connsiteY7" fmla="*/ 195859 h 3504318"/>
              <a:gd name="connsiteX8" fmla="*/ 1150115 w 8878211"/>
              <a:gd name="connsiteY8" fmla="*/ 283965 h 3504318"/>
              <a:gd name="connsiteX9" fmla="*/ 1349324 w 8878211"/>
              <a:gd name="connsiteY9" fmla="*/ 201166 h 3504318"/>
              <a:gd name="connsiteX10" fmla="*/ 1683514 w 8878211"/>
              <a:gd name="connsiteY10" fmla="*/ 338734 h 3504318"/>
              <a:gd name="connsiteX11" fmla="*/ 1950215 w 8878211"/>
              <a:gd name="connsiteY11" fmla="*/ 188103 h 3504318"/>
              <a:gd name="connsiteX12" fmla="*/ 2247870 w 8878211"/>
              <a:gd name="connsiteY12" fmla="*/ 319684 h 3504318"/>
              <a:gd name="connsiteX13" fmla="*/ 2498855 w 8878211"/>
              <a:gd name="connsiteY13" fmla="*/ 161978 h 3504318"/>
              <a:gd name="connsiteX14" fmla="*/ 2776508 w 8878211"/>
              <a:gd name="connsiteY14" fmla="*/ 312540 h 3504318"/>
              <a:gd name="connsiteX15" fmla="*/ 3047495 w 8878211"/>
              <a:gd name="connsiteY15" fmla="*/ 148915 h 3504318"/>
              <a:gd name="connsiteX16" fmla="*/ 3343245 w 8878211"/>
              <a:gd name="connsiteY16" fmla="*/ 276821 h 3504318"/>
              <a:gd name="connsiteX17" fmla="*/ 3583072 w 8878211"/>
              <a:gd name="connsiteY17" fmla="*/ 135852 h 3504318"/>
              <a:gd name="connsiteX18" fmla="*/ 3862358 w 8878211"/>
              <a:gd name="connsiteY18" fmla="*/ 269677 h 3504318"/>
              <a:gd name="connsiteX19" fmla="*/ 4118649 w 8878211"/>
              <a:gd name="connsiteY19" fmla="*/ 135852 h 3504318"/>
              <a:gd name="connsiteX20" fmla="*/ 4412427 w 8878211"/>
              <a:gd name="connsiteY20" fmla="*/ 276821 h 3504318"/>
              <a:gd name="connsiteX21" fmla="*/ 4573079 w 8878211"/>
              <a:gd name="connsiteY21" fmla="*/ 206711 h 3504318"/>
              <a:gd name="connsiteX22" fmla="*/ 4706478 w 8878211"/>
              <a:gd name="connsiteY22" fmla="*/ 148915 h 3504318"/>
              <a:gd name="connsiteX23" fmla="*/ 5057745 w 8878211"/>
              <a:gd name="connsiteY23" fmla="*/ 307777 h 3504318"/>
              <a:gd name="connsiteX24" fmla="*/ 5369486 w 8878211"/>
              <a:gd name="connsiteY24" fmla="*/ 146534 h 3504318"/>
              <a:gd name="connsiteX25" fmla="*/ 5664693 w 8878211"/>
              <a:gd name="connsiteY25" fmla="*/ 296552 h 3504318"/>
              <a:gd name="connsiteX26" fmla="*/ 5920144 w 8878211"/>
              <a:gd name="connsiteY26" fmla="*/ 145377 h 3504318"/>
              <a:gd name="connsiteX27" fmla="*/ 6195190 w 8878211"/>
              <a:gd name="connsiteY27" fmla="*/ 258565 h 3504318"/>
              <a:gd name="connsiteX28" fmla="*/ 6451571 w 8878211"/>
              <a:gd name="connsiteY28" fmla="*/ 145852 h 3504318"/>
              <a:gd name="connsiteX29" fmla="*/ 6734940 w 8878211"/>
              <a:gd name="connsiteY29" fmla="*/ 274440 h 3504318"/>
              <a:gd name="connsiteX30" fmla="*/ 7001459 w 8878211"/>
              <a:gd name="connsiteY30" fmla="*/ 134695 h 3504318"/>
              <a:gd name="connsiteX31" fmla="*/ 7243349 w 8878211"/>
              <a:gd name="connsiteY31" fmla="*/ 279951 h 3504318"/>
              <a:gd name="connsiteX32" fmla="*/ 7596272 w 8878211"/>
              <a:gd name="connsiteY32" fmla="*/ 125964 h 3504318"/>
              <a:gd name="connsiteX33" fmla="*/ 7805709 w 8878211"/>
              <a:gd name="connsiteY33" fmla="*/ 259359 h 3504318"/>
              <a:gd name="connsiteX34" fmla="*/ 8119218 w 8878211"/>
              <a:gd name="connsiteY34" fmla="*/ 155696 h 3504318"/>
              <a:gd name="connsiteX35" fmla="*/ 8331965 w 8878211"/>
              <a:gd name="connsiteY35" fmla="*/ 290315 h 3504318"/>
              <a:gd name="connsiteX36" fmla="*/ 8567708 w 8878211"/>
              <a:gd name="connsiteY36" fmla="*/ 129184 h 3504318"/>
              <a:gd name="connsiteX37" fmla="*/ 8830802 w 8878211"/>
              <a:gd name="connsiteY37" fmla="*/ 191776 h 3504318"/>
              <a:gd name="connsiteX0" fmla="*/ 8702128 w 8743483"/>
              <a:gd name="connsiteY0" fmla="*/ 152022 h 3454891"/>
              <a:gd name="connsiteX1" fmla="*/ 8743047 w 8743483"/>
              <a:gd name="connsiteY1" fmla="*/ 3092495 h 3454891"/>
              <a:gd name="connsiteX2" fmla="*/ 869881 w 8743483"/>
              <a:gd name="connsiteY2" fmla="*/ 3093680 h 3454891"/>
              <a:gd name="connsiteX3" fmla="*/ 143849 w 8743483"/>
              <a:gd name="connsiteY3" fmla="*/ 245573 h 3454891"/>
              <a:gd name="connsiteX4" fmla="*/ 376123 w 8743483"/>
              <a:gd name="connsiteY4" fmla="*/ 150866 h 3454891"/>
              <a:gd name="connsiteX5" fmla="*/ 581999 w 8743483"/>
              <a:gd name="connsiteY5" fmla="*/ 245574 h 3454891"/>
              <a:gd name="connsiteX6" fmla="*/ 836793 w 8743483"/>
              <a:gd name="connsiteY6" fmla="*/ 152704 h 3454891"/>
              <a:gd name="connsiteX7" fmla="*/ 1015387 w 8743483"/>
              <a:gd name="connsiteY7" fmla="*/ 240810 h 3454891"/>
              <a:gd name="connsiteX8" fmla="*/ 1214596 w 8743483"/>
              <a:gd name="connsiteY8" fmla="*/ 158011 h 3454891"/>
              <a:gd name="connsiteX9" fmla="*/ 1548786 w 8743483"/>
              <a:gd name="connsiteY9" fmla="*/ 295579 h 3454891"/>
              <a:gd name="connsiteX10" fmla="*/ 1815487 w 8743483"/>
              <a:gd name="connsiteY10" fmla="*/ 144948 h 3454891"/>
              <a:gd name="connsiteX11" fmla="*/ 2113142 w 8743483"/>
              <a:gd name="connsiteY11" fmla="*/ 276529 h 3454891"/>
              <a:gd name="connsiteX12" fmla="*/ 2364127 w 8743483"/>
              <a:gd name="connsiteY12" fmla="*/ 118823 h 3454891"/>
              <a:gd name="connsiteX13" fmla="*/ 2641780 w 8743483"/>
              <a:gd name="connsiteY13" fmla="*/ 269385 h 3454891"/>
              <a:gd name="connsiteX14" fmla="*/ 2912767 w 8743483"/>
              <a:gd name="connsiteY14" fmla="*/ 105760 h 3454891"/>
              <a:gd name="connsiteX15" fmla="*/ 3208517 w 8743483"/>
              <a:gd name="connsiteY15" fmla="*/ 233666 h 3454891"/>
              <a:gd name="connsiteX16" fmla="*/ 3448344 w 8743483"/>
              <a:gd name="connsiteY16" fmla="*/ 92697 h 3454891"/>
              <a:gd name="connsiteX17" fmla="*/ 3727630 w 8743483"/>
              <a:gd name="connsiteY17" fmla="*/ 226522 h 3454891"/>
              <a:gd name="connsiteX18" fmla="*/ 3983921 w 8743483"/>
              <a:gd name="connsiteY18" fmla="*/ 92697 h 3454891"/>
              <a:gd name="connsiteX19" fmla="*/ 4277699 w 8743483"/>
              <a:gd name="connsiteY19" fmla="*/ 233666 h 3454891"/>
              <a:gd name="connsiteX20" fmla="*/ 4438351 w 8743483"/>
              <a:gd name="connsiteY20" fmla="*/ 163556 h 3454891"/>
              <a:gd name="connsiteX21" fmla="*/ 4571750 w 8743483"/>
              <a:gd name="connsiteY21" fmla="*/ 105760 h 3454891"/>
              <a:gd name="connsiteX22" fmla="*/ 4923017 w 8743483"/>
              <a:gd name="connsiteY22" fmla="*/ 264622 h 3454891"/>
              <a:gd name="connsiteX23" fmla="*/ 5234758 w 8743483"/>
              <a:gd name="connsiteY23" fmla="*/ 103379 h 3454891"/>
              <a:gd name="connsiteX24" fmla="*/ 5529965 w 8743483"/>
              <a:gd name="connsiteY24" fmla="*/ 253397 h 3454891"/>
              <a:gd name="connsiteX25" fmla="*/ 5785416 w 8743483"/>
              <a:gd name="connsiteY25" fmla="*/ 102222 h 3454891"/>
              <a:gd name="connsiteX26" fmla="*/ 6060462 w 8743483"/>
              <a:gd name="connsiteY26" fmla="*/ 215410 h 3454891"/>
              <a:gd name="connsiteX27" fmla="*/ 6316843 w 8743483"/>
              <a:gd name="connsiteY27" fmla="*/ 102697 h 3454891"/>
              <a:gd name="connsiteX28" fmla="*/ 6600212 w 8743483"/>
              <a:gd name="connsiteY28" fmla="*/ 231285 h 3454891"/>
              <a:gd name="connsiteX29" fmla="*/ 6866731 w 8743483"/>
              <a:gd name="connsiteY29" fmla="*/ 91540 h 3454891"/>
              <a:gd name="connsiteX30" fmla="*/ 7108621 w 8743483"/>
              <a:gd name="connsiteY30" fmla="*/ 236796 h 3454891"/>
              <a:gd name="connsiteX31" fmla="*/ 7461544 w 8743483"/>
              <a:gd name="connsiteY31" fmla="*/ 82809 h 3454891"/>
              <a:gd name="connsiteX32" fmla="*/ 7670981 w 8743483"/>
              <a:gd name="connsiteY32" fmla="*/ 216204 h 3454891"/>
              <a:gd name="connsiteX33" fmla="*/ 7984490 w 8743483"/>
              <a:gd name="connsiteY33" fmla="*/ 112541 h 3454891"/>
              <a:gd name="connsiteX34" fmla="*/ 8197237 w 8743483"/>
              <a:gd name="connsiteY34" fmla="*/ 247160 h 3454891"/>
              <a:gd name="connsiteX35" fmla="*/ 8432980 w 8743483"/>
              <a:gd name="connsiteY35" fmla="*/ 86029 h 3454891"/>
              <a:gd name="connsiteX36" fmla="*/ 8696074 w 8743483"/>
              <a:gd name="connsiteY36" fmla="*/ 148621 h 3454891"/>
              <a:gd name="connsiteX0" fmla="*/ 8596917 w 8638272"/>
              <a:gd name="connsiteY0" fmla="*/ 191981 h 3500752"/>
              <a:gd name="connsiteX1" fmla="*/ 8637836 w 8638272"/>
              <a:gd name="connsiteY1" fmla="*/ 3132454 h 3500752"/>
              <a:gd name="connsiteX2" fmla="*/ 764670 w 8638272"/>
              <a:gd name="connsiteY2" fmla="*/ 3133639 h 3500752"/>
              <a:gd name="connsiteX3" fmla="*/ 270912 w 8638272"/>
              <a:gd name="connsiteY3" fmla="*/ 190825 h 3500752"/>
              <a:gd name="connsiteX4" fmla="*/ 476788 w 8638272"/>
              <a:gd name="connsiteY4" fmla="*/ 285533 h 3500752"/>
              <a:gd name="connsiteX5" fmla="*/ 731582 w 8638272"/>
              <a:gd name="connsiteY5" fmla="*/ 192663 h 3500752"/>
              <a:gd name="connsiteX6" fmla="*/ 910176 w 8638272"/>
              <a:gd name="connsiteY6" fmla="*/ 280769 h 3500752"/>
              <a:gd name="connsiteX7" fmla="*/ 1109385 w 8638272"/>
              <a:gd name="connsiteY7" fmla="*/ 197970 h 3500752"/>
              <a:gd name="connsiteX8" fmla="*/ 1443575 w 8638272"/>
              <a:gd name="connsiteY8" fmla="*/ 335538 h 3500752"/>
              <a:gd name="connsiteX9" fmla="*/ 1710276 w 8638272"/>
              <a:gd name="connsiteY9" fmla="*/ 184907 h 3500752"/>
              <a:gd name="connsiteX10" fmla="*/ 2007931 w 8638272"/>
              <a:gd name="connsiteY10" fmla="*/ 316488 h 3500752"/>
              <a:gd name="connsiteX11" fmla="*/ 2258916 w 8638272"/>
              <a:gd name="connsiteY11" fmla="*/ 158782 h 3500752"/>
              <a:gd name="connsiteX12" fmla="*/ 2536569 w 8638272"/>
              <a:gd name="connsiteY12" fmla="*/ 309344 h 3500752"/>
              <a:gd name="connsiteX13" fmla="*/ 2807556 w 8638272"/>
              <a:gd name="connsiteY13" fmla="*/ 145719 h 3500752"/>
              <a:gd name="connsiteX14" fmla="*/ 3103306 w 8638272"/>
              <a:gd name="connsiteY14" fmla="*/ 273625 h 3500752"/>
              <a:gd name="connsiteX15" fmla="*/ 3343133 w 8638272"/>
              <a:gd name="connsiteY15" fmla="*/ 132656 h 3500752"/>
              <a:gd name="connsiteX16" fmla="*/ 3622419 w 8638272"/>
              <a:gd name="connsiteY16" fmla="*/ 266481 h 3500752"/>
              <a:gd name="connsiteX17" fmla="*/ 3878710 w 8638272"/>
              <a:gd name="connsiteY17" fmla="*/ 132656 h 3500752"/>
              <a:gd name="connsiteX18" fmla="*/ 4172488 w 8638272"/>
              <a:gd name="connsiteY18" fmla="*/ 273625 h 3500752"/>
              <a:gd name="connsiteX19" fmla="*/ 4333140 w 8638272"/>
              <a:gd name="connsiteY19" fmla="*/ 203515 h 3500752"/>
              <a:gd name="connsiteX20" fmla="*/ 4466539 w 8638272"/>
              <a:gd name="connsiteY20" fmla="*/ 145719 h 3500752"/>
              <a:gd name="connsiteX21" fmla="*/ 4817806 w 8638272"/>
              <a:gd name="connsiteY21" fmla="*/ 304581 h 3500752"/>
              <a:gd name="connsiteX22" fmla="*/ 5129547 w 8638272"/>
              <a:gd name="connsiteY22" fmla="*/ 143338 h 3500752"/>
              <a:gd name="connsiteX23" fmla="*/ 5424754 w 8638272"/>
              <a:gd name="connsiteY23" fmla="*/ 293356 h 3500752"/>
              <a:gd name="connsiteX24" fmla="*/ 5680205 w 8638272"/>
              <a:gd name="connsiteY24" fmla="*/ 142181 h 3500752"/>
              <a:gd name="connsiteX25" fmla="*/ 5955251 w 8638272"/>
              <a:gd name="connsiteY25" fmla="*/ 255369 h 3500752"/>
              <a:gd name="connsiteX26" fmla="*/ 6211632 w 8638272"/>
              <a:gd name="connsiteY26" fmla="*/ 142656 h 3500752"/>
              <a:gd name="connsiteX27" fmla="*/ 6495001 w 8638272"/>
              <a:gd name="connsiteY27" fmla="*/ 271244 h 3500752"/>
              <a:gd name="connsiteX28" fmla="*/ 6761520 w 8638272"/>
              <a:gd name="connsiteY28" fmla="*/ 131499 h 3500752"/>
              <a:gd name="connsiteX29" fmla="*/ 7003410 w 8638272"/>
              <a:gd name="connsiteY29" fmla="*/ 276755 h 3500752"/>
              <a:gd name="connsiteX30" fmla="*/ 7356333 w 8638272"/>
              <a:gd name="connsiteY30" fmla="*/ 122768 h 3500752"/>
              <a:gd name="connsiteX31" fmla="*/ 7565770 w 8638272"/>
              <a:gd name="connsiteY31" fmla="*/ 256163 h 3500752"/>
              <a:gd name="connsiteX32" fmla="*/ 7879279 w 8638272"/>
              <a:gd name="connsiteY32" fmla="*/ 152500 h 3500752"/>
              <a:gd name="connsiteX33" fmla="*/ 8092026 w 8638272"/>
              <a:gd name="connsiteY33" fmla="*/ 287119 h 3500752"/>
              <a:gd name="connsiteX34" fmla="*/ 8327769 w 8638272"/>
              <a:gd name="connsiteY34" fmla="*/ 125988 h 3500752"/>
              <a:gd name="connsiteX35" fmla="*/ 8590863 w 8638272"/>
              <a:gd name="connsiteY35" fmla="*/ 188580 h 3500752"/>
              <a:gd name="connsiteX0" fmla="*/ 8520105 w 8561460"/>
              <a:gd name="connsiteY0" fmla="*/ 146737 h 3449606"/>
              <a:gd name="connsiteX1" fmla="*/ 8561024 w 8561460"/>
              <a:gd name="connsiteY1" fmla="*/ 3087210 h 3449606"/>
              <a:gd name="connsiteX2" fmla="*/ 687858 w 8561460"/>
              <a:gd name="connsiteY2" fmla="*/ 3088395 h 3449606"/>
              <a:gd name="connsiteX3" fmla="*/ 399976 w 8561460"/>
              <a:gd name="connsiteY3" fmla="*/ 240289 h 3449606"/>
              <a:gd name="connsiteX4" fmla="*/ 654770 w 8561460"/>
              <a:gd name="connsiteY4" fmla="*/ 147419 h 3449606"/>
              <a:gd name="connsiteX5" fmla="*/ 833364 w 8561460"/>
              <a:gd name="connsiteY5" fmla="*/ 235525 h 3449606"/>
              <a:gd name="connsiteX6" fmla="*/ 1032573 w 8561460"/>
              <a:gd name="connsiteY6" fmla="*/ 152726 h 3449606"/>
              <a:gd name="connsiteX7" fmla="*/ 1366763 w 8561460"/>
              <a:gd name="connsiteY7" fmla="*/ 290294 h 3449606"/>
              <a:gd name="connsiteX8" fmla="*/ 1633464 w 8561460"/>
              <a:gd name="connsiteY8" fmla="*/ 139663 h 3449606"/>
              <a:gd name="connsiteX9" fmla="*/ 1931119 w 8561460"/>
              <a:gd name="connsiteY9" fmla="*/ 271244 h 3449606"/>
              <a:gd name="connsiteX10" fmla="*/ 2182104 w 8561460"/>
              <a:gd name="connsiteY10" fmla="*/ 113538 h 3449606"/>
              <a:gd name="connsiteX11" fmla="*/ 2459757 w 8561460"/>
              <a:gd name="connsiteY11" fmla="*/ 264100 h 3449606"/>
              <a:gd name="connsiteX12" fmla="*/ 2730744 w 8561460"/>
              <a:gd name="connsiteY12" fmla="*/ 100475 h 3449606"/>
              <a:gd name="connsiteX13" fmla="*/ 3026494 w 8561460"/>
              <a:gd name="connsiteY13" fmla="*/ 228381 h 3449606"/>
              <a:gd name="connsiteX14" fmla="*/ 3266321 w 8561460"/>
              <a:gd name="connsiteY14" fmla="*/ 87412 h 3449606"/>
              <a:gd name="connsiteX15" fmla="*/ 3545607 w 8561460"/>
              <a:gd name="connsiteY15" fmla="*/ 221237 h 3449606"/>
              <a:gd name="connsiteX16" fmla="*/ 3801898 w 8561460"/>
              <a:gd name="connsiteY16" fmla="*/ 87412 h 3449606"/>
              <a:gd name="connsiteX17" fmla="*/ 4095676 w 8561460"/>
              <a:gd name="connsiteY17" fmla="*/ 228381 h 3449606"/>
              <a:gd name="connsiteX18" fmla="*/ 4256328 w 8561460"/>
              <a:gd name="connsiteY18" fmla="*/ 158271 h 3449606"/>
              <a:gd name="connsiteX19" fmla="*/ 4389727 w 8561460"/>
              <a:gd name="connsiteY19" fmla="*/ 100475 h 3449606"/>
              <a:gd name="connsiteX20" fmla="*/ 4740994 w 8561460"/>
              <a:gd name="connsiteY20" fmla="*/ 259337 h 3449606"/>
              <a:gd name="connsiteX21" fmla="*/ 5052735 w 8561460"/>
              <a:gd name="connsiteY21" fmla="*/ 98094 h 3449606"/>
              <a:gd name="connsiteX22" fmla="*/ 5347942 w 8561460"/>
              <a:gd name="connsiteY22" fmla="*/ 248112 h 3449606"/>
              <a:gd name="connsiteX23" fmla="*/ 5603393 w 8561460"/>
              <a:gd name="connsiteY23" fmla="*/ 96937 h 3449606"/>
              <a:gd name="connsiteX24" fmla="*/ 5878439 w 8561460"/>
              <a:gd name="connsiteY24" fmla="*/ 210125 h 3449606"/>
              <a:gd name="connsiteX25" fmla="*/ 6134820 w 8561460"/>
              <a:gd name="connsiteY25" fmla="*/ 97412 h 3449606"/>
              <a:gd name="connsiteX26" fmla="*/ 6418189 w 8561460"/>
              <a:gd name="connsiteY26" fmla="*/ 226000 h 3449606"/>
              <a:gd name="connsiteX27" fmla="*/ 6684708 w 8561460"/>
              <a:gd name="connsiteY27" fmla="*/ 86255 h 3449606"/>
              <a:gd name="connsiteX28" fmla="*/ 6926598 w 8561460"/>
              <a:gd name="connsiteY28" fmla="*/ 231511 h 3449606"/>
              <a:gd name="connsiteX29" fmla="*/ 7279521 w 8561460"/>
              <a:gd name="connsiteY29" fmla="*/ 77524 h 3449606"/>
              <a:gd name="connsiteX30" fmla="*/ 7488958 w 8561460"/>
              <a:gd name="connsiteY30" fmla="*/ 210919 h 3449606"/>
              <a:gd name="connsiteX31" fmla="*/ 7802467 w 8561460"/>
              <a:gd name="connsiteY31" fmla="*/ 107256 h 3449606"/>
              <a:gd name="connsiteX32" fmla="*/ 8015214 w 8561460"/>
              <a:gd name="connsiteY32" fmla="*/ 241875 h 3449606"/>
              <a:gd name="connsiteX33" fmla="*/ 8250957 w 8561460"/>
              <a:gd name="connsiteY33" fmla="*/ 80744 h 3449606"/>
              <a:gd name="connsiteX34" fmla="*/ 8514051 w 8561460"/>
              <a:gd name="connsiteY34" fmla="*/ 143336 h 3449606"/>
              <a:gd name="connsiteX0" fmla="*/ 8432164 w 8473519"/>
              <a:gd name="connsiteY0" fmla="*/ 190155 h 3498811"/>
              <a:gd name="connsiteX1" fmla="*/ 8473083 w 8473519"/>
              <a:gd name="connsiteY1" fmla="*/ 3130628 h 3498811"/>
              <a:gd name="connsiteX2" fmla="*/ 599917 w 8473519"/>
              <a:gd name="connsiteY2" fmla="*/ 3131813 h 3498811"/>
              <a:gd name="connsiteX3" fmla="*/ 566829 w 8473519"/>
              <a:gd name="connsiteY3" fmla="*/ 190837 h 3498811"/>
              <a:gd name="connsiteX4" fmla="*/ 745423 w 8473519"/>
              <a:gd name="connsiteY4" fmla="*/ 278943 h 3498811"/>
              <a:gd name="connsiteX5" fmla="*/ 944632 w 8473519"/>
              <a:gd name="connsiteY5" fmla="*/ 196144 h 3498811"/>
              <a:gd name="connsiteX6" fmla="*/ 1278822 w 8473519"/>
              <a:gd name="connsiteY6" fmla="*/ 333712 h 3498811"/>
              <a:gd name="connsiteX7" fmla="*/ 1545523 w 8473519"/>
              <a:gd name="connsiteY7" fmla="*/ 183081 h 3498811"/>
              <a:gd name="connsiteX8" fmla="*/ 1843178 w 8473519"/>
              <a:gd name="connsiteY8" fmla="*/ 314662 h 3498811"/>
              <a:gd name="connsiteX9" fmla="*/ 2094163 w 8473519"/>
              <a:gd name="connsiteY9" fmla="*/ 156956 h 3498811"/>
              <a:gd name="connsiteX10" fmla="*/ 2371816 w 8473519"/>
              <a:gd name="connsiteY10" fmla="*/ 307518 h 3498811"/>
              <a:gd name="connsiteX11" fmla="*/ 2642803 w 8473519"/>
              <a:gd name="connsiteY11" fmla="*/ 143893 h 3498811"/>
              <a:gd name="connsiteX12" fmla="*/ 2938553 w 8473519"/>
              <a:gd name="connsiteY12" fmla="*/ 271799 h 3498811"/>
              <a:gd name="connsiteX13" fmla="*/ 3178380 w 8473519"/>
              <a:gd name="connsiteY13" fmla="*/ 130830 h 3498811"/>
              <a:gd name="connsiteX14" fmla="*/ 3457666 w 8473519"/>
              <a:gd name="connsiteY14" fmla="*/ 264655 h 3498811"/>
              <a:gd name="connsiteX15" fmla="*/ 3713957 w 8473519"/>
              <a:gd name="connsiteY15" fmla="*/ 130830 h 3498811"/>
              <a:gd name="connsiteX16" fmla="*/ 4007735 w 8473519"/>
              <a:gd name="connsiteY16" fmla="*/ 271799 h 3498811"/>
              <a:gd name="connsiteX17" fmla="*/ 4168387 w 8473519"/>
              <a:gd name="connsiteY17" fmla="*/ 201689 h 3498811"/>
              <a:gd name="connsiteX18" fmla="*/ 4301786 w 8473519"/>
              <a:gd name="connsiteY18" fmla="*/ 143893 h 3498811"/>
              <a:gd name="connsiteX19" fmla="*/ 4653053 w 8473519"/>
              <a:gd name="connsiteY19" fmla="*/ 302755 h 3498811"/>
              <a:gd name="connsiteX20" fmla="*/ 4964794 w 8473519"/>
              <a:gd name="connsiteY20" fmla="*/ 141512 h 3498811"/>
              <a:gd name="connsiteX21" fmla="*/ 5260001 w 8473519"/>
              <a:gd name="connsiteY21" fmla="*/ 291530 h 3498811"/>
              <a:gd name="connsiteX22" fmla="*/ 5515452 w 8473519"/>
              <a:gd name="connsiteY22" fmla="*/ 140355 h 3498811"/>
              <a:gd name="connsiteX23" fmla="*/ 5790498 w 8473519"/>
              <a:gd name="connsiteY23" fmla="*/ 253543 h 3498811"/>
              <a:gd name="connsiteX24" fmla="*/ 6046879 w 8473519"/>
              <a:gd name="connsiteY24" fmla="*/ 140830 h 3498811"/>
              <a:gd name="connsiteX25" fmla="*/ 6330248 w 8473519"/>
              <a:gd name="connsiteY25" fmla="*/ 269418 h 3498811"/>
              <a:gd name="connsiteX26" fmla="*/ 6596767 w 8473519"/>
              <a:gd name="connsiteY26" fmla="*/ 129673 h 3498811"/>
              <a:gd name="connsiteX27" fmla="*/ 6838657 w 8473519"/>
              <a:gd name="connsiteY27" fmla="*/ 274929 h 3498811"/>
              <a:gd name="connsiteX28" fmla="*/ 7191580 w 8473519"/>
              <a:gd name="connsiteY28" fmla="*/ 120942 h 3498811"/>
              <a:gd name="connsiteX29" fmla="*/ 7401017 w 8473519"/>
              <a:gd name="connsiteY29" fmla="*/ 254337 h 3498811"/>
              <a:gd name="connsiteX30" fmla="*/ 7714526 w 8473519"/>
              <a:gd name="connsiteY30" fmla="*/ 150674 h 3498811"/>
              <a:gd name="connsiteX31" fmla="*/ 7927273 w 8473519"/>
              <a:gd name="connsiteY31" fmla="*/ 285293 h 3498811"/>
              <a:gd name="connsiteX32" fmla="*/ 8163016 w 8473519"/>
              <a:gd name="connsiteY32" fmla="*/ 124162 h 3498811"/>
              <a:gd name="connsiteX33" fmla="*/ 8426110 w 8473519"/>
              <a:gd name="connsiteY33" fmla="*/ 186754 h 3498811"/>
              <a:gd name="connsiteX0" fmla="*/ 8428102 w 8469457"/>
              <a:gd name="connsiteY0" fmla="*/ 70996 h 3379652"/>
              <a:gd name="connsiteX1" fmla="*/ 8469021 w 8469457"/>
              <a:gd name="connsiteY1" fmla="*/ 3011469 h 3379652"/>
              <a:gd name="connsiteX2" fmla="*/ 595855 w 8469457"/>
              <a:gd name="connsiteY2" fmla="*/ 3012654 h 3379652"/>
              <a:gd name="connsiteX3" fmla="*/ 562767 w 8469457"/>
              <a:gd name="connsiteY3" fmla="*/ 71678 h 3379652"/>
              <a:gd name="connsiteX4" fmla="*/ 741361 w 8469457"/>
              <a:gd name="connsiteY4" fmla="*/ 159784 h 3379652"/>
              <a:gd name="connsiteX5" fmla="*/ 940570 w 8469457"/>
              <a:gd name="connsiteY5" fmla="*/ 76985 h 3379652"/>
              <a:gd name="connsiteX6" fmla="*/ 1274760 w 8469457"/>
              <a:gd name="connsiteY6" fmla="*/ 214553 h 3379652"/>
              <a:gd name="connsiteX7" fmla="*/ 1541461 w 8469457"/>
              <a:gd name="connsiteY7" fmla="*/ 63922 h 3379652"/>
              <a:gd name="connsiteX8" fmla="*/ 1839116 w 8469457"/>
              <a:gd name="connsiteY8" fmla="*/ 195503 h 3379652"/>
              <a:gd name="connsiteX9" fmla="*/ 2090101 w 8469457"/>
              <a:gd name="connsiteY9" fmla="*/ 37797 h 3379652"/>
              <a:gd name="connsiteX10" fmla="*/ 2367754 w 8469457"/>
              <a:gd name="connsiteY10" fmla="*/ 188359 h 3379652"/>
              <a:gd name="connsiteX11" fmla="*/ 2638741 w 8469457"/>
              <a:gd name="connsiteY11" fmla="*/ 24734 h 3379652"/>
              <a:gd name="connsiteX12" fmla="*/ 2934491 w 8469457"/>
              <a:gd name="connsiteY12" fmla="*/ 152640 h 3379652"/>
              <a:gd name="connsiteX13" fmla="*/ 3174318 w 8469457"/>
              <a:gd name="connsiteY13" fmla="*/ 11671 h 3379652"/>
              <a:gd name="connsiteX14" fmla="*/ 3453604 w 8469457"/>
              <a:gd name="connsiteY14" fmla="*/ 145496 h 3379652"/>
              <a:gd name="connsiteX15" fmla="*/ 3709895 w 8469457"/>
              <a:gd name="connsiteY15" fmla="*/ 11671 h 3379652"/>
              <a:gd name="connsiteX16" fmla="*/ 4003673 w 8469457"/>
              <a:gd name="connsiteY16" fmla="*/ 152640 h 3379652"/>
              <a:gd name="connsiteX17" fmla="*/ 4164325 w 8469457"/>
              <a:gd name="connsiteY17" fmla="*/ 82530 h 3379652"/>
              <a:gd name="connsiteX18" fmla="*/ 4297724 w 8469457"/>
              <a:gd name="connsiteY18" fmla="*/ 24734 h 3379652"/>
              <a:gd name="connsiteX19" fmla="*/ 4648991 w 8469457"/>
              <a:gd name="connsiteY19" fmla="*/ 183596 h 3379652"/>
              <a:gd name="connsiteX20" fmla="*/ 4960732 w 8469457"/>
              <a:gd name="connsiteY20" fmla="*/ 22353 h 3379652"/>
              <a:gd name="connsiteX21" fmla="*/ 5255939 w 8469457"/>
              <a:gd name="connsiteY21" fmla="*/ 172371 h 3379652"/>
              <a:gd name="connsiteX22" fmla="*/ 5511390 w 8469457"/>
              <a:gd name="connsiteY22" fmla="*/ 21196 h 3379652"/>
              <a:gd name="connsiteX23" fmla="*/ 5786436 w 8469457"/>
              <a:gd name="connsiteY23" fmla="*/ 134384 h 3379652"/>
              <a:gd name="connsiteX24" fmla="*/ 6042817 w 8469457"/>
              <a:gd name="connsiteY24" fmla="*/ 21671 h 3379652"/>
              <a:gd name="connsiteX25" fmla="*/ 6326186 w 8469457"/>
              <a:gd name="connsiteY25" fmla="*/ 150259 h 3379652"/>
              <a:gd name="connsiteX26" fmla="*/ 6592705 w 8469457"/>
              <a:gd name="connsiteY26" fmla="*/ 10514 h 3379652"/>
              <a:gd name="connsiteX27" fmla="*/ 6834595 w 8469457"/>
              <a:gd name="connsiteY27" fmla="*/ 155770 h 3379652"/>
              <a:gd name="connsiteX28" fmla="*/ 7187518 w 8469457"/>
              <a:gd name="connsiteY28" fmla="*/ 1783 h 3379652"/>
              <a:gd name="connsiteX29" fmla="*/ 7396955 w 8469457"/>
              <a:gd name="connsiteY29" fmla="*/ 135178 h 3379652"/>
              <a:gd name="connsiteX30" fmla="*/ 7710464 w 8469457"/>
              <a:gd name="connsiteY30" fmla="*/ 31515 h 3379652"/>
              <a:gd name="connsiteX31" fmla="*/ 7923211 w 8469457"/>
              <a:gd name="connsiteY31" fmla="*/ 166134 h 3379652"/>
              <a:gd name="connsiteX32" fmla="*/ 8158954 w 8469457"/>
              <a:gd name="connsiteY32" fmla="*/ 5003 h 3379652"/>
              <a:gd name="connsiteX33" fmla="*/ 8422048 w 8469457"/>
              <a:gd name="connsiteY33" fmla="*/ 67595 h 3379652"/>
              <a:gd name="connsiteX0" fmla="*/ 7866283 w 7907638"/>
              <a:gd name="connsiteY0" fmla="*/ 70996 h 3379652"/>
              <a:gd name="connsiteX1" fmla="*/ 7907202 w 7907638"/>
              <a:gd name="connsiteY1" fmla="*/ 3011469 h 3379652"/>
              <a:gd name="connsiteX2" fmla="*/ 34036 w 7907638"/>
              <a:gd name="connsiteY2" fmla="*/ 3012654 h 3379652"/>
              <a:gd name="connsiteX3" fmla="*/ 948 w 7907638"/>
              <a:gd name="connsiteY3" fmla="*/ 71678 h 3379652"/>
              <a:gd name="connsiteX4" fmla="*/ 179542 w 7907638"/>
              <a:gd name="connsiteY4" fmla="*/ 159784 h 3379652"/>
              <a:gd name="connsiteX5" fmla="*/ 378751 w 7907638"/>
              <a:gd name="connsiteY5" fmla="*/ 76985 h 3379652"/>
              <a:gd name="connsiteX6" fmla="*/ 712941 w 7907638"/>
              <a:gd name="connsiteY6" fmla="*/ 214553 h 3379652"/>
              <a:gd name="connsiteX7" fmla="*/ 979642 w 7907638"/>
              <a:gd name="connsiteY7" fmla="*/ 63922 h 3379652"/>
              <a:gd name="connsiteX8" fmla="*/ 1277297 w 7907638"/>
              <a:gd name="connsiteY8" fmla="*/ 195503 h 3379652"/>
              <a:gd name="connsiteX9" fmla="*/ 1528282 w 7907638"/>
              <a:gd name="connsiteY9" fmla="*/ 37797 h 3379652"/>
              <a:gd name="connsiteX10" fmla="*/ 1805935 w 7907638"/>
              <a:gd name="connsiteY10" fmla="*/ 188359 h 3379652"/>
              <a:gd name="connsiteX11" fmla="*/ 2076922 w 7907638"/>
              <a:gd name="connsiteY11" fmla="*/ 24734 h 3379652"/>
              <a:gd name="connsiteX12" fmla="*/ 2372672 w 7907638"/>
              <a:gd name="connsiteY12" fmla="*/ 152640 h 3379652"/>
              <a:gd name="connsiteX13" fmla="*/ 2612499 w 7907638"/>
              <a:gd name="connsiteY13" fmla="*/ 11671 h 3379652"/>
              <a:gd name="connsiteX14" fmla="*/ 2891785 w 7907638"/>
              <a:gd name="connsiteY14" fmla="*/ 145496 h 3379652"/>
              <a:gd name="connsiteX15" fmla="*/ 3148076 w 7907638"/>
              <a:gd name="connsiteY15" fmla="*/ 11671 h 3379652"/>
              <a:gd name="connsiteX16" fmla="*/ 3441854 w 7907638"/>
              <a:gd name="connsiteY16" fmla="*/ 152640 h 3379652"/>
              <a:gd name="connsiteX17" fmla="*/ 3602506 w 7907638"/>
              <a:gd name="connsiteY17" fmla="*/ 82530 h 3379652"/>
              <a:gd name="connsiteX18" fmla="*/ 3735905 w 7907638"/>
              <a:gd name="connsiteY18" fmla="*/ 24734 h 3379652"/>
              <a:gd name="connsiteX19" fmla="*/ 4087172 w 7907638"/>
              <a:gd name="connsiteY19" fmla="*/ 183596 h 3379652"/>
              <a:gd name="connsiteX20" fmla="*/ 4398913 w 7907638"/>
              <a:gd name="connsiteY20" fmla="*/ 22353 h 3379652"/>
              <a:gd name="connsiteX21" fmla="*/ 4694120 w 7907638"/>
              <a:gd name="connsiteY21" fmla="*/ 172371 h 3379652"/>
              <a:gd name="connsiteX22" fmla="*/ 4949571 w 7907638"/>
              <a:gd name="connsiteY22" fmla="*/ 21196 h 3379652"/>
              <a:gd name="connsiteX23" fmla="*/ 5224617 w 7907638"/>
              <a:gd name="connsiteY23" fmla="*/ 134384 h 3379652"/>
              <a:gd name="connsiteX24" fmla="*/ 5480998 w 7907638"/>
              <a:gd name="connsiteY24" fmla="*/ 21671 h 3379652"/>
              <a:gd name="connsiteX25" fmla="*/ 5764367 w 7907638"/>
              <a:gd name="connsiteY25" fmla="*/ 150259 h 3379652"/>
              <a:gd name="connsiteX26" fmla="*/ 6030886 w 7907638"/>
              <a:gd name="connsiteY26" fmla="*/ 10514 h 3379652"/>
              <a:gd name="connsiteX27" fmla="*/ 6272776 w 7907638"/>
              <a:gd name="connsiteY27" fmla="*/ 155770 h 3379652"/>
              <a:gd name="connsiteX28" fmla="*/ 6625699 w 7907638"/>
              <a:gd name="connsiteY28" fmla="*/ 1783 h 3379652"/>
              <a:gd name="connsiteX29" fmla="*/ 6835136 w 7907638"/>
              <a:gd name="connsiteY29" fmla="*/ 135178 h 3379652"/>
              <a:gd name="connsiteX30" fmla="*/ 7148645 w 7907638"/>
              <a:gd name="connsiteY30" fmla="*/ 31515 h 3379652"/>
              <a:gd name="connsiteX31" fmla="*/ 7361392 w 7907638"/>
              <a:gd name="connsiteY31" fmla="*/ 166134 h 3379652"/>
              <a:gd name="connsiteX32" fmla="*/ 7597135 w 7907638"/>
              <a:gd name="connsiteY32" fmla="*/ 5003 h 3379652"/>
              <a:gd name="connsiteX33" fmla="*/ 7860229 w 7907638"/>
              <a:gd name="connsiteY33" fmla="*/ 67595 h 3379652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33" fmla="*/ 7860229 w 7907638"/>
              <a:gd name="connsiteY33" fmla="*/ 67595 h 3238350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31" fmla="*/ 7597135 w 7907202"/>
              <a:gd name="connsiteY31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0" fmla="*/ 7907202 w 7907202"/>
              <a:gd name="connsiteY0" fmla="*/ 3009686 h 3236567"/>
              <a:gd name="connsiteX1" fmla="*/ 34036 w 7907202"/>
              <a:gd name="connsiteY1" fmla="*/ 3010871 h 3236567"/>
              <a:gd name="connsiteX2" fmla="*/ 948 w 7907202"/>
              <a:gd name="connsiteY2" fmla="*/ 69895 h 3236567"/>
              <a:gd name="connsiteX3" fmla="*/ 179542 w 7907202"/>
              <a:gd name="connsiteY3" fmla="*/ 158001 h 3236567"/>
              <a:gd name="connsiteX4" fmla="*/ 378751 w 7907202"/>
              <a:gd name="connsiteY4" fmla="*/ 75202 h 3236567"/>
              <a:gd name="connsiteX5" fmla="*/ 712941 w 7907202"/>
              <a:gd name="connsiteY5" fmla="*/ 212770 h 3236567"/>
              <a:gd name="connsiteX6" fmla="*/ 979642 w 7907202"/>
              <a:gd name="connsiteY6" fmla="*/ 62139 h 3236567"/>
              <a:gd name="connsiteX7" fmla="*/ 1277297 w 7907202"/>
              <a:gd name="connsiteY7" fmla="*/ 193720 h 3236567"/>
              <a:gd name="connsiteX8" fmla="*/ 1528282 w 7907202"/>
              <a:gd name="connsiteY8" fmla="*/ 36014 h 3236567"/>
              <a:gd name="connsiteX9" fmla="*/ 1805935 w 7907202"/>
              <a:gd name="connsiteY9" fmla="*/ 186576 h 3236567"/>
              <a:gd name="connsiteX10" fmla="*/ 2076922 w 7907202"/>
              <a:gd name="connsiteY10" fmla="*/ 22951 h 3236567"/>
              <a:gd name="connsiteX11" fmla="*/ 2372672 w 7907202"/>
              <a:gd name="connsiteY11" fmla="*/ 150857 h 3236567"/>
              <a:gd name="connsiteX12" fmla="*/ 2612499 w 7907202"/>
              <a:gd name="connsiteY12" fmla="*/ 9888 h 3236567"/>
              <a:gd name="connsiteX13" fmla="*/ 2891785 w 7907202"/>
              <a:gd name="connsiteY13" fmla="*/ 143713 h 3236567"/>
              <a:gd name="connsiteX14" fmla="*/ 3148076 w 7907202"/>
              <a:gd name="connsiteY14" fmla="*/ 9888 h 3236567"/>
              <a:gd name="connsiteX15" fmla="*/ 3441854 w 7907202"/>
              <a:gd name="connsiteY15" fmla="*/ 150857 h 3236567"/>
              <a:gd name="connsiteX16" fmla="*/ 3602506 w 7907202"/>
              <a:gd name="connsiteY16" fmla="*/ 80747 h 3236567"/>
              <a:gd name="connsiteX17" fmla="*/ 3735905 w 7907202"/>
              <a:gd name="connsiteY17" fmla="*/ 22951 h 3236567"/>
              <a:gd name="connsiteX18" fmla="*/ 4087172 w 7907202"/>
              <a:gd name="connsiteY18" fmla="*/ 181813 h 3236567"/>
              <a:gd name="connsiteX19" fmla="*/ 4398913 w 7907202"/>
              <a:gd name="connsiteY19" fmla="*/ 20570 h 3236567"/>
              <a:gd name="connsiteX20" fmla="*/ 4694120 w 7907202"/>
              <a:gd name="connsiteY20" fmla="*/ 170588 h 3236567"/>
              <a:gd name="connsiteX21" fmla="*/ 4949571 w 7907202"/>
              <a:gd name="connsiteY21" fmla="*/ 19413 h 3236567"/>
              <a:gd name="connsiteX22" fmla="*/ 5224617 w 7907202"/>
              <a:gd name="connsiteY22" fmla="*/ 132601 h 3236567"/>
              <a:gd name="connsiteX23" fmla="*/ 5480998 w 7907202"/>
              <a:gd name="connsiteY23" fmla="*/ 19888 h 3236567"/>
              <a:gd name="connsiteX24" fmla="*/ 5764367 w 7907202"/>
              <a:gd name="connsiteY24" fmla="*/ 148476 h 3236567"/>
              <a:gd name="connsiteX25" fmla="*/ 6030886 w 7907202"/>
              <a:gd name="connsiteY25" fmla="*/ 8731 h 3236567"/>
              <a:gd name="connsiteX26" fmla="*/ 6272776 w 7907202"/>
              <a:gd name="connsiteY26" fmla="*/ 153987 h 3236567"/>
              <a:gd name="connsiteX27" fmla="*/ 6625699 w 7907202"/>
              <a:gd name="connsiteY27" fmla="*/ 0 h 3236567"/>
              <a:gd name="connsiteX0" fmla="*/ 6133509 w 6625699"/>
              <a:gd name="connsiteY0" fmla="*/ 2954322 h 3197642"/>
              <a:gd name="connsiteX1" fmla="*/ 34036 w 6625699"/>
              <a:gd name="connsiteY1" fmla="*/ 3010871 h 3197642"/>
              <a:gd name="connsiteX2" fmla="*/ 948 w 6625699"/>
              <a:gd name="connsiteY2" fmla="*/ 69895 h 3197642"/>
              <a:gd name="connsiteX3" fmla="*/ 179542 w 6625699"/>
              <a:gd name="connsiteY3" fmla="*/ 158001 h 3197642"/>
              <a:gd name="connsiteX4" fmla="*/ 378751 w 6625699"/>
              <a:gd name="connsiteY4" fmla="*/ 75202 h 3197642"/>
              <a:gd name="connsiteX5" fmla="*/ 712941 w 6625699"/>
              <a:gd name="connsiteY5" fmla="*/ 212770 h 3197642"/>
              <a:gd name="connsiteX6" fmla="*/ 979642 w 6625699"/>
              <a:gd name="connsiteY6" fmla="*/ 62139 h 3197642"/>
              <a:gd name="connsiteX7" fmla="*/ 1277297 w 6625699"/>
              <a:gd name="connsiteY7" fmla="*/ 193720 h 3197642"/>
              <a:gd name="connsiteX8" fmla="*/ 1528282 w 6625699"/>
              <a:gd name="connsiteY8" fmla="*/ 36014 h 3197642"/>
              <a:gd name="connsiteX9" fmla="*/ 1805935 w 6625699"/>
              <a:gd name="connsiteY9" fmla="*/ 186576 h 3197642"/>
              <a:gd name="connsiteX10" fmla="*/ 2076922 w 6625699"/>
              <a:gd name="connsiteY10" fmla="*/ 22951 h 3197642"/>
              <a:gd name="connsiteX11" fmla="*/ 2372672 w 6625699"/>
              <a:gd name="connsiteY11" fmla="*/ 150857 h 3197642"/>
              <a:gd name="connsiteX12" fmla="*/ 2612499 w 6625699"/>
              <a:gd name="connsiteY12" fmla="*/ 9888 h 3197642"/>
              <a:gd name="connsiteX13" fmla="*/ 2891785 w 6625699"/>
              <a:gd name="connsiteY13" fmla="*/ 143713 h 3197642"/>
              <a:gd name="connsiteX14" fmla="*/ 3148076 w 6625699"/>
              <a:gd name="connsiteY14" fmla="*/ 9888 h 3197642"/>
              <a:gd name="connsiteX15" fmla="*/ 3441854 w 6625699"/>
              <a:gd name="connsiteY15" fmla="*/ 150857 h 3197642"/>
              <a:gd name="connsiteX16" fmla="*/ 3602506 w 6625699"/>
              <a:gd name="connsiteY16" fmla="*/ 80747 h 3197642"/>
              <a:gd name="connsiteX17" fmla="*/ 3735905 w 6625699"/>
              <a:gd name="connsiteY17" fmla="*/ 22951 h 3197642"/>
              <a:gd name="connsiteX18" fmla="*/ 4087172 w 6625699"/>
              <a:gd name="connsiteY18" fmla="*/ 181813 h 3197642"/>
              <a:gd name="connsiteX19" fmla="*/ 4398913 w 6625699"/>
              <a:gd name="connsiteY19" fmla="*/ 20570 h 3197642"/>
              <a:gd name="connsiteX20" fmla="*/ 4694120 w 6625699"/>
              <a:gd name="connsiteY20" fmla="*/ 170588 h 3197642"/>
              <a:gd name="connsiteX21" fmla="*/ 4949571 w 6625699"/>
              <a:gd name="connsiteY21" fmla="*/ 19413 h 3197642"/>
              <a:gd name="connsiteX22" fmla="*/ 5224617 w 6625699"/>
              <a:gd name="connsiteY22" fmla="*/ 132601 h 3197642"/>
              <a:gd name="connsiteX23" fmla="*/ 5480998 w 6625699"/>
              <a:gd name="connsiteY23" fmla="*/ 19888 h 3197642"/>
              <a:gd name="connsiteX24" fmla="*/ 5764367 w 6625699"/>
              <a:gd name="connsiteY24" fmla="*/ 148476 h 3197642"/>
              <a:gd name="connsiteX25" fmla="*/ 6030886 w 6625699"/>
              <a:gd name="connsiteY25" fmla="*/ 8731 h 3197642"/>
              <a:gd name="connsiteX26" fmla="*/ 6272776 w 6625699"/>
              <a:gd name="connsiteY26" fmla="*/ 153987 h 3197642"/>
              <a:gd name="connsiteX27" fmla="*/ 6625699 w 6625699"/>
              <a:gd name="connsiteY27" fmla="*/ 0 h 3197642"/>
              <a:gd name="connsiteX0" fmla="*/ 6133509 w 6272776"/>
              <a:gd name="connsiteY0" fmla="*/ 2949018 h 3192338"/>
              <a:gd name="connsiteX1" fmla="*/ 34036 w 6272776"/>
              <a:gd name="connsiteY1" fmla="*/ 3005567 h 3192338"/>
              <a:gd name="connsiteX2" fmla="*/ 948 w 6272776"/>
              <a:gd name="connsiteY2" fmla="*/ 64591 h 3192338"/>
              <a:gd name="connsiteX3" fmla="*/ 179542 w 6272776"/>
              <a:gd name="connsiteY3" fmla="*/ 152697 h 3192338"/>
              <a:gd name="connsiteX4" fmla="*/ 378751 w 6272776"/>
              <a:gd name="connsiteY4" fmla="*/ 69898 h 3192338"/>
              <a:gd name="connsiteX5" fmla="*/ 712941 w 6272776"/>
              <a:gd name="connsiteY5" fmla="*/ 207466 h 3192338"/>
              <a:gd name="connsiteX6" fmla="*/ 979642 w 6272776"/>
              <a:gd name="connsiteY6" fmla="*/ 56835 h 3192338"/>
              <a:gd name="connsiteX7" fmla="*/ 1277297 w 6272776"/>
              <a:gd name="connsiteY7" fmla="*/ 188416 h 3192338"/>
              <a:gd name="connsiteX8" fmla="*/ 1528282 w 6272776"/>
              <a:gd name="connsiteY8" fmla="*/ 30710 h 3192338"/>
              <a:gd name="connsiteX9" fmla="*/ 1805935 w 6272776"/>
              <a:gd name="connsiteY9" fmla="*/ 181272 h 3192338"/>
              <a:gd name="connsiteX10" fmla="*/ 2076922 w 6272776"/>
              <a:gd name="connsiteY10" fmla="*/ 17647 h 3192338"/>
              <a:gd name="connsiteX11" fmla="*/ 2372672 w 6272776"/>
              <a:gd name="connsiteY11" fmla="*/ 145553 h 3192338"/>
              <a:gd name="connsiteX12" fmla="*/ 2612499 w 6272776"/>
              <a:gd name="connsiteY12" fmla="*/ 4584 h 3192338"/>
              <a:gd name="connsiteX13" fmla="*/ 2891785 w 6272776"/>
              <a:gd name="connsiteY13" fmla="*/ 138409 h 3192338"/>
              <a:gd name="connsiteX14" fmla="*/ 3148076 w 6272776"/>
              <a:gd name="connsiteY14" fmla="*/ 4584 h 3192338"/>
              <a:gd name="connsiteX15" fmla="*/ 3441854 w 6272776"/>
              <a:gd name="connsiteY15" fmla="*/ 145553 h 3192338"/>
              <a:gd name="connsiteX16" fmla="*/ 3602506 w 6272776"/>
              <a:gd name="connsiteY16" fmla="*/ 75443 h 3192338"/>
              <a:gd name="connsiteX17" fmla="*/ 3735905 w 6272776"/>
              <a:gd name="connsiteY17" fmla="*/ 17647 h 3192338"/>
              <a:gd name="connsiteX18" fmla="*/ 4087172 w 6272776"/>
              <a:gd name="connsiteY18" fmla="*/ 176509 h 3192338"/>
              <a:gd name="connsiteX19" fmla="*/ 4398913 w 6272776"/>
              <a:gd name="connsiteY19" fmla="*/ 15266 h 3192338"/>
              <a:gd name="connsiteX20" fmla="*/ 4694120 w 6272776"/>
              <a:gd name="connsiteY20" fmla="*/ 165284 h 3192338"/>
              <a:gd name="connsiteX21" fmla="*/ 4949571 w 6272776"/>
              <a:gd name="connsiteY21" fmla="*/ 14109 h 3192338"/>
              <a:gd name="connsiteX22" fmla="*/ 5224617 w 6272776"/>
              <a:gd name="connsiteY22" fmla="*/ 127297 h 3192338"/>
              <a:gd name="connsiteX23" fmla="*/ 5480998 w 6272776"/>
              <a:gd name="connsiteY23" fmla="*/ 14584 h 3192338"/>
              <a:gd name="connsiteX24" fmla="*/ 5764367 w 6272776"/>
              <a:gd name="connsiteY24" fmla="*/ 143172 h 3192338"/>
              <a:gd name="connsiteX25" fmla="*/ 6030886 w 6272776"/>
              <a:gd name="connsiteY25" fmla="*/ 3427 h 3192338"/>
              <a:gd name="connsiteX26" fmla="*/ 6272776 w 6272776"/>
              <a:gd name="connsiteY26" fmla="*/ 148683 h 3192338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19303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5694 w 6309496"/>
              <a:gd name="connsiteY12" fmla="*/ 189729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9496" h="3380136">
                <a:moveTo>
                  <a:pt x="6170229" y="3085221"/>
                </a:moveTo>
                <a:cubicBezTo>
                  <a:pt x="4864855" y="3575497"/>
                  <a:pt x="34355" y="3315215"/>
                  <a:pt x="4004" y="3277388"/>
                </a:cubicBezTo>
                <a:cubicBezTo>
                  <a:pt x="-6154" y="1915442"/>
                  <a:pt x="2292" y="698875"/>
                  <a:pt x="37668" y="200794"/>
                </a:cubicBezTo>
                <a:cubicBezTo>
                  <a:pt x="73044" y="-297287"/>
                  <a:pt x="153295" y="288016"/>
                  <a:pt x="216262" y="288900"/>
                </a:cubicBezTo>
                <a:cubicBezTo>
                  <a:pt x="279229" y="289784"/>
                  <a:pt x="321809" y="180701"/>
                  <a:pt x="415471" y="206101"/>
                </a:cubicBezTo>
                <a:cubicBezTo>
                  <a:pt x="515755" y="202744"/>
                  <a:pt x="649377" y="347026"/>
                  <a:pt x="749661" y="343669"/>
                </a:cubicBezTo>
                <a:lnTo>
                  <a:pt x="1016362" y="255328"/>
                </a:lnTo>
                <a:cubicBezTo>
                  <a:pt x="1109230" y="249182"/>
                  <a:pt x="1221149" y="330765"/>
                  <a:pt x="1314017" y="324619"/>
                </a:cubicBezTo>
                <a:lnTo>
                  <a:pt x="1543852" y="233652"/>
                </a:lnTo>
                <a:cubicBezTo>
                  <a:pt x="1630847" y="232246"/>
                  <a:pt x="1755660" y="318881"/>
                  <a:pt x="1842655" y="317475"/>
                </a:cubicBezTo>
                <a:cubicBezTo>
                  <a:pt x="1932984" y="262933"/>
                  <a:pt x="2005100" y="261805"/>
                  <a:pt x="2113642" y="229488"/>
                </a:cubicBezTo>
                <a:cubicBezTo>
                  <a:pt x="2205082" y="228467"/>
                  <a:pt x="2317952" y="282777"/>
                  <a:pt x="2409392" y="281756"/>
                </a:cubicBezTo>
                <a:cubicBezTo>
                  <a:pt x="2489334" y="234766"/>
                  <a:pt x="2544503" y="220844"/>
                  <a:pt x="2645694" y="189729"/>
                </a:cubicBezTo>
                <a:cubicBezTo>
                  <a:pt x="2730058" y="189094"/>
                  <a:pt x="2844141" y="275247"/>
                  <a:pt x="2928505" y="274612"/>
                </a:cubicBezTo>
                <a:cubicBezTo>
                  <a:pt x="3013935" y="230004"/>
                  <a:pt x="3087224" y="156820"/>
                  <a:pt x="3184796" y="140787"/>
                </a:cubicBezTo>
                <a:cubicBezTo>
                  <a:pt x="3284309" y="141739"/>
                  <a:pt x="3379061" y="280804"/>
                  <a:pt x="3478574" y="281756"/>
                </a:cubicBezTo>
                <a:cubicBezTo>
                  <a:pt x="3539208" y="256269"/>
                  <a:pt x="3578592" y="237133"/>
                  <a:pt x="3639226" y="211646"/>
                </a:cubicBezTo>
                <a:cubicBezTo>
                  <a:pt x="3683692" y="192381"/>
                  <a:pt x="3703874" y="154065"/>
                  <a:pt x="3772625" y="153850"/>
                </a:cubicBezTo>
                <a:cubicBezTo>
                  <a:pt x="3869870" y="153623"/>
                  <a:pt x="4026647" y="312939"/>
                  <a:pt x="4123892" y="312712"/>
                </a:cubicBezTo>
                <a:cubicBezTo>
                  <a:pt x="4227806" y="258964"/>
                  <a:pt x="4360294" y="173467"/>
                  <a:pt x="4435633" y="151469"/>
                </a:cubicBezTo>
                <a:cubicBezTo>
                  <a:pt x="4553085" y="147500"/>
                  <a:pt x="4587988" y="251481"/>
                  <a:pt x="4730840" y="301487"/>
                </a:cubicBezTo>
                <a:lnTo>
                  <a:pt x="4986291" y="150312"/>
                </a:lnTo>
                <a:cubicBezTo>
                  <a:pt x="5080528" y="135514"/>
                  <a:pt x="5151070" y="241196"/>
                  <a:pt x="5261337" y="263500"/>
                </a:cubicBezTo>
                <a:cubicBezTo>
                  <a:pt x="5371604" y="285804"/>
                  <a:pt x="5430935" y="173012"/>
                  <a:pt x="5517718" y="150787"/>
                </a:cubicBezTo>
                <a:cubicBezTo>
                  <a:pt x="5604501" y="128562"/>
                  <a:pt x="5722536" y="284013"/>
                  <a:pt x="5801087" y="279375"/>
                </a:cubicBezTo>
                <a:cubicBezTo>
                  <a:pt x="5879638" y="274737"/>
                  <a:pt x="5966467" y="110666"/>
                  <a:pt x="6067606" y="139630"/>
                </a:cubicBezTo>
                <a:cubicBezTo>
                  <a:pt x="6222319" y="166617"/>
                  <a:pt x="6195264" y="293617"/>
                  <a:pt x="6309496" y="284886"/>
                </a:cubicBezTo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 w="9525" cap="flat" cmpd="sng" algn="ctr">
            <a:solidFill>
              <a:schemeClr val="bg2">
                <a:alpha val="63000"/>
              </a:schemeClr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рыба 6">
            <a:extLst>
              <a:ext uri="{FF2B5EF4-FFF2-40B4-BE49-F238E27FC236}">
                <a16:creationId xmlns="" xmlns:a16="http://schemas.microsoft.com/office/drawing/2014/main" id="{847A88A7-6D72-4996-A4C5-EE45236309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7718278" y="6392373"/>
            <a:ext cx="809909" cy="586802"/>
          </a:xfrm>
          <a:prstGeom prst="rect">
            <a:avLst/>
          </a:prstGeom>
        </p:spPr>
      </p:pic>
      <p:pic>
        <p:nvPicPr>
          <p:cNvPr id="12" name="рыба3">
            <a:extLst>
              <a:ext uri="{FF2B5EF4-FFF2-40B4-BE49-F238E27FC236}">
                <a16:creationId xmlns="" xmlns:a16="http://schemas.microsoft.com/office/drawing/2014/main" id="{68AFDA03-C6AF-4CBC-94B0-7DD2F7398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369884" y="5908187"/>
            <a:ext cx="1114636" cy="685335"/>
          </a:xfrm>
          <a:prstGeom prst="rect">
            <a:avLst/>
          </a:prstGeom>
        </p:spPr>
      </p:pic>
      <p:pic>
        <p:nvPicPr>
          <p:cNvPr id="18" name="рыба9">
            <a:extLst>
              <a:ext uri="{FF2B5EF4-FFF2-40B4-BE49-F238E27FC236}">
                <a16:creationId xmlns="" xmlns:a16="http://schemas.microsoft.com/office/drawing/2014/main" id="{3A279E2C-EA62-463C-97C0-A6C58742B3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2517068" y="5217583"/>
            <a:ext cx="649674" cy="399453"/>
          </a:xfrm>
          <a:prstGeom prst="rect">
            <a:avLst/>
          </a:prstGeom>
        </p:spPr>
      </p:pic>
      <p:sp>
        <p:nvSpPr>
          <p:cNvPr id="5" name="wawes2">
            <a:extLst>
              <a:ext uri="{FF2B5EF4-FFF2-40B4-BE49-F238E27FC236}">
                <a16:creationId xmlns="" xmlns:a16="http://schemas.microsoft.com/office/drawing/2014/main" id="{D43F0F91-1529-46EC-A3E6-5EFDD37C7B67}"/>
              </a:ext>
            </a:extLst>
          </p:cNvPr>
          <p:cNvSpPr/>
          <p:nvPr/>
        </p:nvSpPr>
        <p:spPr>
          <a:xfrm>
            <a:off x="-452104" y="6176271"/>
            <a:ext cx="9883097" cy="2048687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824309 w 9865664"/>
              <a:gd name="connsiteY0" fmla="*/ 173625 h 3118211"/>
              <a:gd name="connsiteX1" fmla="*/ 9865228 w 9865664"/>
              <a:gd name="connsiteY1" fmla="*/ 3114098 h 3118211"/>
              <a:gd name="connsiteX2" fmla="*/ 640265 w 9865664"/>
              <a:gd name="connsiteY2" fmla="*/ 3104573 h 3118211"/>
              <a:gd name="connsiteX3" fmla="*/ 815973 w 9865664"/>
              <a:gd name="connsiteY3" fmla="*/ 233840 h 3118211"/>
              <a:gd name="connsiteX4" fmla="*/ 1017428 w 9865664"/>
              <a:gd name="connsiteY4" fmla="*/ 166551 h 3118211"/>
              <a:gd name="connsiteX5" fmla="*/ 1266030 w 9865664"/>
              <a:gd name="connsiteY5" fmla="*/ 267176 h 3118211"/>
              <a:gd name="connsiteX6" fmla="*/ 1498304 w 9865664"/>
              <a:gd name="connsiteY6" fmla="*/ 172469 h 3118211"/>
              <a:gd name="connsiteX7" fmla="*/ 1704180 w 9865664"/>
              <a:gd name="connsiteY7" fmla="*/ 267177 h 3118211"/>
              <a:gd name="connsiteX8" fmla="*/ 1958974 w 9865664"/>
              <a:gd name="connsiteY8" fmla="*/ 174307 h 3118211"/>
              <a:gd name="connsiteX9" fmla="*/ 2137568 w 9865664"/>
              <a:gd name="connsiteY9" fmla="*/ 262413 h 3118211"/>
              <a:gd name="connsiteX10" fmla="*/ 2336777 w 9865664"/>
              <a:gd name="connsiteY10" fmla="*/ 179614 h 3118211"/>
              <a:gd name="connsiteX11" fmla="*/ 2670967 w 9865664"/>
              <a:gd name="connsiteY11" fmla="*/ 317182 h 3118211"/>
              <a:gd name="connsiteX12" fmla="*/ 2937668 w 9865664"/>
              <a:gd name="connsiteY12" fmla="*/ 166551 h 3118211"/>
              <a:gd name="connsiteX13" fmla="*/ 3235323 w 9865664"/>
              <a:gd name="connsiteY13" fmla="*/ 298132 h 3118211"/>
              <a:gd name="connsiteX14" fmla="*/ 3486308 w 9865664"/>
              <a:gd name="connsiteY14" fmla="*/ 140426 h 3118211"/>
              <a:gd name="connsiteX15" fmla="*/ 3763961 w 9865664"/>
              <a:gd name="connsiteY15" fmla="*/ 290988 h 3118211"/>
              <a:gd name="connsiteX16" fmla="*/ 4034948 w 9865664"/>
              <a:gd name="connsiteY16" fmla="*/ 127363 h 3118211"/>
              <a:gd name="connsiteX17" fmla="*/ 4330698 w 9865664"/>
              <a:gd name="connsiteY17" fmla="*/ 255269 h 3118211"/>
              <a:gd name="connsiteX18" fmla="*/ 4570525 w 9865664"/>
              <a:gd name="connsiteY18" fmla="*/ 114300 h 3118211"/>
              <a:gd name="connsiteX19" fmla="*/ 4849811 w 9865664"/>
              <a:gd name="connsiteY19" fmla="*/ 248125 h 3118211"/>
              <a:gd name="connsiteX20" fmla="*/ 5106102 w 9865664"/>
              <a:gd name="connsiteY20" fmla="*/ 114300 h 3118211"/>
              <a:gd name="connsiteX21" fmla="*/ 5399880 w 9865664"/>
              <a:gd name="connsiteY21" fmla="*/ 255269 h 3118211"/>
              <a:gd name="connsiteX22" fmla="*/ 5560532 w 9865664"/>
              <a:gd name="connsiteY22" fmla="*/ 185159 h 3118211"/>
              <a:gd name="connsiteX23" fmla="*/ 5693931 w 9865664"/>
              <a:gd name="connsiteY23" fmla="*/ 127363 h 3118211"/>
              <a:gd name="connsiteX24" fmla="*/ 6045198 w 9865664"/>
              <a:gd name="connsiteY24" fmla="*/ 286225 h 3118211"/>
              <a:gd name="connsiteX25" fmla="*/ 6356939 w 9865664"/>
              <a:gd name="connsiteY25" fmla="*/ 124982 h 3118211"/>
              <a:gd name="connsiteX26" fmla="*/ 6652146 w 9865664"/>
              <a:gd name="connsiteY26" fmla="*/ 275000 h 3118211"/>
              <a:gd name="connsiteX27" fmla="*/ 6907597 w 9865664"/>
              <a:gd name="connsiteY27" fmla="*/ 123825 h 3118211"/>
              <a:gd name="connsiteX28" fmla="*/ 7182643 w 9865664"/>
              <a:gd name="connsiteY28" fmla="*/ 237013 h 3118211"/>
              <a:gd name="connsiteX29" fmla="*/ 7439024 w 9865664"/>
              <a:gd name="connsiteY29" fmla="*/ 124300 h 3118211"/>
              <a:gd name="connsiteX30" fmla="*/ 7722393 w 9865664"/>
              <a:gd name="connsiteY30" fmla="*/ 252888 h 3118211"/>
              <a:gd name="connsiteX31" fmla="*/ 7988912 w 9865664"/>
              <a:gd name="connsiteY31" fmla="*/ 113143 h 3118211"/>
              <a:gd name="connsiteX32" fmla="*/ 8230802 w 9865664"/>
              <a:gd name="connsiteY32" fmla="*/ 258399 h 3118211"/>
              <a:gd name="connsiteX33" fmla="*/ 8583725 w 9865664"/>
              <a:gd name="connsiteY33" fmla="*/ 104412 h 3118211"/>
              <a:gd name="connsiteX34" fmla="*/ 8793162 w 9865664"/>
              <a:gd name="connsiteY34" fmla="*/ 237807 h 3118211"/>
              <a:gd name="connsiteX35" fmla="*/ 9106671 w 9865664"/>
              <a:gd name="connsiteY35" fmla="*/ 134144 h 3118211"/>
              <a:gd name="connsiteX36" fmla="*/ 9319418 w 9865664"/>
              <a:gd name="connsiteY36" fmla="*/ 268763 h 3118211"/>
              <a:gd name="connsiteX37" fmla="*/ 9555161 w 9865664"/>
              <a:gd name="connsiteY37" fmla="*/ 107632 h 3118211"/>
              <a:gd name="connsiteX38" fmla="*/ 9818255 w 9865664"/>
              <a:gd name="connsiteY38" fmla="*/ 170224 h 3118211"/>
              <a:gd name="connsiteX0" fmla="*/ 9772785 w 9814140"/>
              <a:gd name="connsiteY0" fmla="*/ 194393 h 3138979"/>
              <a:gd name="connsiteX1" fmla="*/ 9813704 w 9814140"/>
              <a:gd name="connsiteY1" fmla="*/ 3134866 h 3138979"/>
              <a:gd name="connsiteX2" fmla="*/ 588741 w 9814140"/>
              <a:gd name="connsiteY2" fmla="*/ 3125341 h 3138979"/>
              <a:gd name="connsiteX3" fmla="*/ 965904 w 9814140"/>
              <a:gd name="connsiteY3" fmla="*/ 187319 h 3138979"/>
              <a:gd name="connsiteX4" fmla="*/ 1214506 w 9814140"/>
              <a:gd name="connsiteY4" fmla="*/ 287944 h 3138979"/>
              <a:gd name="connsiteX5" fmla="*/ 1446780 w 9814140"/>
              <a:gd name="connsiteY5" fmla="*/ 193237 h 3138979"/>
              <a:gd name="connsiteX6" fmla="*/ 1652656 w 9814140"/>
              <a:gd name="connsiteY6" fmla="*/ 287945 h 3138979"/>
              <a:gd name="connsiteX7" fmla="*/ 1907450 w 9814140"/>
              <a:gd name="connsiteY7" fmla="*/ 195075 h 3138979"/>
              <a:gd name="connsiteX8" fmla="*/ 2086044 w 9814140"/>
              <a:gd name="connsiteY8" fmla="*/ 283181 h 3138979"/>
              <a:gd name="connsiteX9" fmla="*/ 2285253 w 9814140"/>
              <a:gd name="connsiteY9" fmla="*/ 200382 h 3138979"/>
              <a:gd name="connsiteX10" fmla="*/ 2619443 w 9814140"/>
              <a:gd name="connsiteY10" fmla="*/ 337950 h 3138979"/>
              <a:gd name="connsiteX11" fmla="*/ 2886144 w 9814140"/>
              <a:gd name="connsiteY11" fmla="*/ 187319 h 3138979"/>
              <a:gd name="connsiteX12" fmla="*/ 3183799 w 9814140"/>
              <a:gd name="connsiteY12" fmla="*/ 318900 h 3138979"/>
              <a:gd name="connsiteX13" fmla="*/ 3434784 w 9814140"/>
              <a:gd name="connsiteY13" fmla="*/ 161194 h 3138979"/>
              <a:gd name="connsiteX14" fmla="*/ 3712437 w 9814140"/>
              <a:gd name="connsiteY14" fmla="*/ 311756 h 3138979"/>
              <a:gd name="connsiteX15" fmla="*/ 3983424 w 9814140"/>
              <a:gd name="connsiteY15" fmla="*/ 148131 h 3138979"/>
              <a:gd name="connsiteX16" fmla="*/ 4279174 w 9814140"/>
              <a:gd name="connsiteY16" fmla="*/ 276037 h 3138979"/>
              <a:gd name="connsiteX17" fmla="*/ 4519001 w 9814140"/>
              <a:gd name="connsiteY17" fmla="*/ 135068 h 3138979"/>
              <a:gd name="connsiteX18" fmla="*/ 4798287 w 9814140"/>
              <a:gd name="connsiteY18" fmla="*/ 268893 h 3138979"/>
              <a:gd name="connsiteX19" fmla="*/ 5054578 w 9814140"/>
              <a:gd name="connsiteY19" fmla="*/ 135068 h 3138979"/>
              <a:gd name="connsiteX20" fmla="*/ 5348356 w 9814140"/>
              <a:gd name="connsiteY20" fmla="*/ 276037 h 3138979"/>
              <a:gd name="connsiteX21" fmla="*/ 5509008 w 9814140"/>
              <a:gd name="connsiteY21" fmla="*/ 205927 h 3138979"/>
              <a:gd name="connsiteX22" fmla="*/ 5642407 w 9814140"/>
              <a:gd name="connsiteY22" fmla="*/ 148131 h 3138979"/>
              <a:gd name="connsiteX23" fmla="*/ 5993674 w 9814140"/>
              <a:gd name="connsiteY23" fmla="*/ 306993 h 3138979"/>
              <a:gd name="connsiteX24" fmla="*/ 6305415 w 9814140"/>
              <a:gd name="connsiteY24" fmla="*/ 145750 h 3138979"/>
              <a:gd name="connsiteX25" fmla="*/ 6600622 w 9814140"/>
              <a:gd name="connsiteY25" fmla="*/ 295768 h 3138979"/>
              <a:gd name="connsiteX26" fmla="*/ 6856073 w 9814140"/>
              <a:gd name="connsiteY26" fmla="*/ 144593 h 3138979"/>
              <a:gd name="connsiteX27" fmla="*/ 7131119 w 9814140"/>
              <a:gd name="connsiteY27" fmla="*/ 257781 h 3138979"/>
              <a:gd name="connsiteX28" fmla="*/ 7387500 w 9814140"/>
              <a:gd name="connsiteY28" fmla="*/ 145068 h 3138979"/>
              <a:gd name="connsiteX29" fmla="*/ 7670869 w 9814140"/>
              <a:gd name="connsiteY29" fmla="*/ 273656 h 3138979"/>
              <a:gd name="connsiteX30" fmla="*/ 7937388 w 9814140"/>
              <a:gd name="connsiteY30" fmla="*/ 133911 h 3138979"/>
              <a:gd name="connsiteX31" fmla="*/ 8179278 w 9814140"/>
              <a:gd name="connsiteY31" fmla="*/ 279167 h 3138979"/>
              <a:gd name="connsiteX32" fmla="*/ 8532201 w 9814140"/>
              <a:gd name="connsiteY32" fmla="*/ 125180 h 3138979"/>
              <a:gd name="connsiteX33" fmla="*/ 8741638 w 9814140"/>
              <a:gd name="connsiteY33" fmla="*/ 258575 h 3138979"/>
              <a:gd name="connsiteX34" fmla="*/ 9055147 w 9814140"/>
              <a:gd name="connsiteY34" fmla="*/ 154912 h 3138979"/>
              <a:gd name="connsiteX35" fmla="*/ 9267894 w 9814140"/>
              <a:gd name="connsiteY35" fmla="*/ 289531 h 3138979"/>
              <a:gd name="connsiteX36" fmla="*/ 9503637 w 9814140"/>
              <a:gd name="connsiteY36" fmla="*/ 128400 h 3138979"/>
              <a:gd name="connsiteX37" fmla="*/ 9766731 w 9814140"/>
              <a:gd name="connsiteY37" fmla="*/ 190992 h 3138979"/>
              <a:gd name="connsiteX0" fmla="*/ 9713295 w 9754650"/>
              <a:gd name="connsiteY0" fmla="*/ 151241 h 3095827"/>
              <a:gd name="connsiteX1" fmla="*/ 9754214 w 9754650"/>
              <a:gd name="connsiteY1" fmla="*/ 3091714 h 3095827"/>
              <a:gd name="connsiteX2" fmla="*/ 529251 w 9754650"/>
              <a:gd name="connsiteY2" fmla="*/ 3082189 h 3095827"/>
              <a:gd name="connsiteX3" fmla="*/ 1155016 w 9754650"/>
              <a:gd name="connsiteY3" fmla="*/ 244792 h 3095827"/>
              <a:gd name="connsiteX4" fmla="*/ 1387290 w 9754650"/>
              <a:gd name="connsiteY4" fmla="*/ 150085 h 3095827"/>
              <a:gd name="connsiteX5" fmla="*/ 1593166 w 9754650"/>
              <a:gd name="connsiteY5" fmla="*/ 244793 h 3095827"/>
              <a:gd name="connsiteX6" fmla="*/ 1847960 w 9754650"/>
              <a:gd name="connsiteY6" fmla="*/ 151923 h 3095827"/>
              <a:gd name="connsiteX7" fmla="*/ 2026554 w 9754650"/>
              <a:gd name="connsiteY7" fmla="*/ 240029 h 3095827"/>
              <a:gd name="connsiteX8" fmla="*/ 2225763 w 9754650"/>
              <a:gd name="connsiteY8" fmla="*/ 157230 h 3095827"/>
              <a:gd name="connsiteX9" fmla="*/ 2559953 w 9754650"/>
              <a:gd name="connsiteY9" fmla="*/ 294798 h 3095827"/>
              <a:gd name="connsiteX10" fmla="*/ 2826654 w 9754650"/>
              <a:gd name="connsiteY10" fmla="*/ 144167 h 3095827"/>
              <a:gd name="connsiteX11" fmla="*/ 3124309 w 9754650"/>
              <a:gd name="connsiteY11" fmla="*/ 275748 h 3095827"/>
              <a:gd name="connsiteX12" fmla="*/ 3375294 w 9754650"/>
              <a:gd name="connsiteY12" fmla="*/ 118042 h 3095827"/>
              <a:gd name="connsiteX13" fmla="*/ 3652947 w 9754650"/>
              <a:gd name="connsiteY13" fmla="*/ 268604 h 3095827"/>
              <a:gd name="connsiteX14" fmla="*/ 3923934 w 9754650"/>
              <a:gd name="connsiteY14" fmla="*/ 104979 h 3095827"/>
              <a:gd name="connsiteX15" fmla="*/ 4219684 w 9754650"/>
              <a:gd name="connsiteY15" fmla="*/ 232885 h 3095827"/>
              <a:gd name="connsiteX16" fmla="*/ 4459511 w 9754650"/>
              <a:gd name="connsiteY16" fmla="*/ 91916 h 3095827"/>
              <a:gd name="connsiteX17" fmla="*/ 4738797 w 9754650"/>
              <a:gd name="connsiteY17" fmla="*/ 225741 h 3095827"/>
              <a:gd name="connsiteX18" fmla="*/ 4995088 w 9754650"/>
              <a:gd name="connsiteY18" fmla="*/ 91916 h 3095827"/>
              <a:gd name="connsiteX19" fmla="*/ 5288866 w 9754650"/>
              <a:gd name="connsiteY19" fmla="*/ 232885 h 3095827"/>
              <a:gd name="connsiteX20" fmla="*/ 5449518 w 9754650"/>
              <a:gd name="connsiteY20" fmla="*/ 162775 h 3095827"/>
              <a:gd name="connsiteX21" fmla="*/ 5582917 w 9754650"/>
              <a:gd name="connsiteY21" fmla="*/ 104979 h 3095827"/>
              <a:gd name="connsiteX22" fmla="*/ 5934184 w 9754650"/>
              <a:gd name="connsiteY22" fmla="*/ 263841 h 3095827"/>
              <a:gd name="connsiteX23" fmla="*/ 6245925 w 9754650"/>
              <a:gd name="connsiteY23" fmla="*/ 102598 h 3095827"/>
              <a:gd name="connsiteX24" fmla="*/ 6541132 w 9754650"/>
              <a:gd name="connsiteY24" fmla="*/ 252616 h 3095827"/>
              <a:gd name="connsiteX25" fmla="*/ 6796583 w 9754650"/>
              <a:gd name="connsiteY25" fmla="*/ 101441 h 3095827"/>
              <a:gd name="connsiteX26" fmla="*/ 7071629 w 9754650"/>
              <a:gd name="connsiteY26" fmla="*/ 214629 h 3095827"/>
              <a:gd name="connsiteX27" fmla="*/ 7328010 w 9754650"/>
              <a:gd name="connsiteY27" fmla="*/ 101916 h 3095827"/>
              <a:gd name="connsiteX28" fmla="*/ 7611379 w 9754650"/>
              <a:gd name="connsiteY28" fmla="*/ 230504 h 3095827"/>
              <a:gd name="connsiteX29" fmla="*/ 7877898 w 9754650"/>
              <a:gd name="connsiteY29" fmla="*/ 90759 h 3095827"/>
              <a:gd name="connsiteX30" fmla="*/ 8119788 w 9754650"/>
              <a:gd name="connsiteY30" fmla="*/ 236015 h 3095827"/>
              <a:gd name="connsiteX31" fmla="*/ 8472711 w 9754650"/>
              <a:gd name="connsiteY31" fmla="*/ 82028 h 3095827"/>
              <a:gd name="connsiteX32" fmla="*/ 8682148 w 9754650"/>
              <a:gd name="connsiteY32" fmla="*/ 215423 h 3095827"/>
              <a:gd name="connsiteX33" fmla="*/ 8995657 w 9754650"/>
              <a:gd name="connsiteY33" fmla="*/ 111760 h 3095827"/>
              <a:gd name="connsiteX34" fmla="*/ 9208404 w 9754650"/>
              <a:gd name="connsiteY34" fmla="*/ 246379 h 3095827"/>
              <a:gd name="connsiteX35" fmla="*/ 9444147 w 9754650"/>
              <a:gd name="connsiteY35" fmla="*/ 85248 h 3095827"/>
              <a:gd name="connsiteX36" fmla="*/ 9707241 w 9754650"/>
              <a:gd name="connsiteY36" fmla="*/ 147840 h 3095827"/>
              <a:gd name="connsiteX0" fmla="*/ 9663219 w 9704574"/>
              <a:gd name="connsiteY0" fmla="*/ 191195 h 3135781"/>
              <a:gd name="connsiteX1" fmla="*/ 9704138 w 9704574"/>
              <a:gd name="connsiteY1" fmla="*/ 3131668 h 3135781"/>
              <a:gd name="connsiteX2" fmla="*/ 479175 w 9704574"/>
              <a:gd name="connsiteY2" fmla="*/ 3122143 h 3135781"/>
              <a:gd name="connsiteX3" fmla="*/ 1337214 w 9704574"/>
              <a:gd name="connsiteY3" fmla="*/ 190039 h 3135781"/>
              <a:gd name="connsiteX4" fmla="*/ 1543090 w 9704574"/>
              <a:gd name="connsiteY4" fmla="*/ 284747 h 3135781"/>
              <a:gd name="connsiteX5" fmla="*/ 1797884 w 9704574"/>
              <a:gd name="connsiteY5" fmla="*/ 191877 h 3135781"/>
              <a:gd name="connsiteX6" fmla="*/ 1976478 w 9704574"/>
              <a:gd name="connsiteY6" fmla="*/ 279983 h 3135781"/>
              <a:gd name="connsiteX7" fmla="*/ 2175687 w 9704574"/>
              <a:gd name="connsiteY7" fmla="*/ 197184 h 3135781"/>
              <a:gd name="connsiteX8" fmla="*/ 2509877 w 9704574"/>
              <a:gd name="connsiteY8" fmla="*/ 334752 h 3135781"/>
              <a:gd name="connsiteX9" fmla="*/ 2776578 w 9704574"/>
              <a:gd name="connsiteY9" fmla="*/ 184121 h 3135781"/>
              <a:gd name="connsiteX10" fmla="*/ 3074233 w 9704574"/>
              <a:gd name="connsiteY10" fmla="*/ 315702 h 3135781"/>
              <a:gd name="connsiteX11" fmla="*/ 3325218 w 9704574"/>
              <a:gd name="connsiteY11" fmla="*/ 157996 h 3135781"/>
              <a:gd name="connsiteX12" fmla="*/ 3602871 w 9704574"/>
              <a:gd name="connsiteY12" fmla="*/ 308558 h 3135781"/>
              <a:gd name="connsiteX13" fmla="*/ 3873858 w 9704574"/>
              <a:gd name="connsiteY13" fmla="*/ 144933 h 3135781"/>
              <a:gd name="connsiteX14" fmla="*/ 4169608 w 9704574"/>
              <a:gd name="connsiteY14" fmla="*/ 272839 h 3135781"/>
              <a:gd name="connsiteX15" fmla="*/ 4409435 w 9704574"/>
              <a:gd name="connsiteY15" fmla="*/ 131870 h 3135781"/>
              <a:gd name="connsiteX16" fmla="*/ 4688721 w 9704574"/>
              <a:gd name="connsiteY16" fmla="*/ 265695 h 3135781"/>
              <a:gd name="connsiteX17" fmla="*/ 4945012 w 9704574"/>
              <a:gd name="connsiteY17" fmla="*/ 131870 h 3135781"/>
              <a:gd name="connsiteX18" fmla="*/ 5238790 w 9704574"/>
              <a:gd name="connsiteY18" fmla="*/ 272839 h 3135781"/>
              <a:gd name="connsiteX19" fmla="*/ 5399442 w 9704574"/>
              <a:gd name="connsiteY19" fmla="*/ 202729 h 3135781"/>
              <a:gd name="connsiteX20" fmla="*/ 5532841 w 9704574"/>
              <a:gd name="connsiteY20" fmla="*/ 144933 h 3135781"/>
              <a:gd name="connsiteX21" fmla="*/ 5884108 w 9704574"/>
              <a:gd name="connsiteY21" fmla="*/ 303795 h 3135781"/>
              <a:gd name="connsiteX22" fmla="*/ 6195849 w 9704574"/>
              <a:gd name="connsiteY22" fmla="*/ 142552 h 3135781"/>
              <a:gd name="connsiteX23" fmla="*/ 6491056 w 9704574"/>
              <a:gd name="connsiteY23" fmla="*/ 292570 h 3135781"/>
              <a:gd name="connsiteX24" fmla="*/ 6746507 w 9704574"/>
              <a:gd name="connsiteY24" fmla="*/ 141395 h 3135781"/>
              <a:gd name="connsiteX25" fmla="*/ 7021553 w 9704574"/>
              <a:gd name="connsiteY25" fmla="*/ 254583 h 3135781"/>
              <a:gd name="connsiteX26" fmla="*/ 7277934 w 9704574"/>
              <a:gd name="connsiteY26" fmla="*/ 141870 h 3135781"/>
              <a:gd name="connsiteX27" fmla="*/ 7561303 w 9704574"/>
              <a:gd name="connsiteY27" fmla="*/ 270458 h 3135781"/>
              <a:gd name="connsiteX28" fmla="*/ 7827822 w 9704574"/>
              <a:gd name="connsiteY28" fmla="*/ 130713 h 3135781"/>
              <a:gd name="connsiteX29" fmla="*/ 8069712 w 9704574"/>
              <a:gd name="connsiteY29" fmla="*/ 275969 h 3135781"/>
              <a:gd name="connsiteX30" fmla="*/ 8422635 w 9704574"/>
              <a:gd name="connsiteY30" fmla="*/ 121982 h 3135781"/>
              <a:gd name="connsiteX31" fmla="*/ 8632072 w 9704574"/>
              <a:gd name="connsiteY31" fmla="*/ 255377 h 3135781"/>
              <a:gd name="connsiteX32" fmla="*/ 8945581 w 9704574"/>
              <a:gd name="connsiteY32" fmla="*/ 151714 h 3135781"/>
              <a:gd name="connsiteX33" fmla="*/ 9158328 w 9704574"/>
              <a:gd name="connsiteY33" fmla="*/ 286333 h 3135781"/>
              <a:gd name="connsiteX34" fmla="*/ 9394071 w 9704574"/>
              <a:gd name="connsiteY34" fmla="*/ 125202 h 3135781"/>
              <a:gd name="connsiteX35" fmla="*/ 9657165 w 9704574"/>
              <a:gd name="connsiteY35" fmla="*/ 187794 h 3135781"/>
              <a:gd name="connsiteX0" fmla="*/ 9624462 w 9665817"/>
              <a:gd name="connsiteY0" fmla="*/ 145953 h 3090539"/>
              <a:gd name="connsiteX1" fmla="*/ 9665381 w 9665817"/>
              <a:gd name="connsiteY1" fmla="*/ 3086426 h 3090539"/>
              <a:gd name="connsiteX2" fmla="*/ 440418 w 9665817"/>
              <a:gd name="connsiteY2" fmla="*/ 3076901 h 3090539"/>
              <a:gd name="connsiteX3" fmla="*/ 1504333 w 9665817"/>
              <a:gd name="connsiteY3" fmla="*/ 239505 h 3090539"/>
              <a:gd name="connsiteX4" fmla="*/ 1759127 w 9665817"/>
              <a:gd name="connsiteY4" fmla="*/ 146635 h 3090539"/>
              <a:gd name="connsiteX5" fmla="*/ 1937721 w 9665817"/>
              <a:gd name="connsiteY5" fmla="*/ 234741 h 3090539"/>
              <a:gd name="connsiteX6" fmla="*/ 2136930 w 9665817"/>
              <a:gd name="connsiteY6" fmla="*/ 151942 h 3090539"/>
              <a:gd name="connsiteX7" fmla="*/ 2471120 w 9665817"/>
              <a:gd name="connsiteY7" fmla="*/ 289510 h 3090539"/>
              <a:gd name="connsiteX8" fmla="*/ 2737821 w 9665817"/>
              <a:gd name="connsiteY8" fmla="*/ 138879 h 3090539"/>
              <a:gd name="connsiteX9" fmla="*/ 3035476 w 9665817"/>
              <a:gd name="connsiteY9" fmla="*/ 270460 h 3090539"/>
              <a:gd name="connsiteX10" fmla="*/ 3286461 w 9665817"/>
              <a:gd name="connsiteY10" fmla="*/ 112754 h 3090539"/>
              <a:gd name="connsiteX11" fmla="*/ 3564114 w 9665817"/>
              <a:gd name="connsiteY11" fmla="*/ 263316 h 3090539"/>
              <a:gd name="connsiteX12" fmla="*/ 3835101 w 9665817"/>
              <a:gd name="connsiteY12" fmla="*/ 99691 h 3090539"/>
              <a:gd name="connsiteX13" fmla="*/ 4130851 w 9665817"/>
              <a:gd name="connsiteY13" fmla="*/ 227597 h 3090539"/>
              <a:gd name="connsiteX14" fmla="*/ 4370678 w 9665817"/>
              <a:gd name="connsiteY14" fmla="*/ 86628 h 3090539"/>
              <a:gd name="connsiteX15" fmla="*/ 4649964 w 9665817"/>
              <a:gd name="connsiteY15" fmla="*/ 220453 h 3090539"/>
              <a:gd name="connsiteX16" fmla="*/ 4906255 w 9665817"/>
              <a:gd name="connsiteY16" fmla="*/ 86628 h 3090539"/>
              <a:gd name="connsiteX17" fmla="*/ 5200033 w 9665817"/>
              <a:gd name="connsiteY17" fmla="*/ 227597 h 3090539"/>
              <a:gd name="connsiteX18" fmla="*/ 5360685 w 9665817"/>
              <a:gd name="connsiteY18" fmla="*/ 157487 h 3090539"/>
              <a:gd name="connsiteX19" fmla="*/ 5494084 w 9665817"/>
              <a:gd name="connsiteY19" fmla="*/ 99691 h 3090539"/>
              <a:gd name="connsiteX20" fmla="*/ 5845351 w 9665817"/>
              <a:gd name="connsiteY20" fmla="*/ 258553 h 3090539"/>
              <a:gd name="connsiteX21" fmla="*/ 6157092 w 9665817"/>
              <a:gd name="connsiteY21" fmla="*/ 97310 h 3090539"/>
              <a:gd name="connsiteX22" fmla="*/ 6452299 w 9665817"/>
              <a:gd name="connsiteY22" fmla="*/ 247328 h 3090539"/>
              <a:gd name="connsiteX23" fmla="*/ 6707750 w 9665817"/>
              <a:gd name="connsiteY23" fmla="*/ 96153 h 3090539"/>
              <a:gd name="connsiteX24" fmla="*/ 6982796 w 9665817"/>
              <a:gd name="connsiteY24" fmla="*/ 209341 h 3090539"/>
              <a:gd name="connsiteX25" fmla="*/ 7239177 w 9665817"/>
              <a:gd name="connsiteY25" fmla="*/ 96628 h 3090539"/>
              <a:gd name="connsiteX26" fmla="*/ 7522546 w 9665817"/>
              <a:gd name="connsiteY26" fmla="*/ 225216 h 3090539"/>
              <a:gd name="connsiteX27" fmla="*/ 7789065 w 9665817"/>
              <a:gd name="connsiteY27" fmla="*/ 85471 h 3090539"/>
              <a:gd name="connsiteX28" fmla="*/ 8030955 w 9665817"/>
              <a:gd name="connsiteY28" fmla="*/ 230727 h 3090539"/>
              <a:gd name="connsiteX29" fmla="*/ 8383878 w 9665817"/>
              <a:gd name="connsiteY29" fmla="*/ 76740 h 3090539"/>
              <a:gd name="connsiteX30" fmla="*/ 8593315 w 9665817"/>
              <a:gd name="connsiteY30" fmla="*/ 210135 h 3090539"/>
              <a:gd name="connsiteX31" fmla="*/ 8906824 w 9665817"/>
              <a:gd name="connsiteY31" fmla="*/ 106472 h 3090539"/>
              <a:gd name="connsiteX32" fmla="*/ 9119571 w 9665817"/>
              <a:gd name="connsiteY32" fmla="*/ 241091 h 3090539"/>
              <a:gd name="connsiteX33" fmla="*/ 9355314 w 9665817"/>
              <a:gd name="connsiteY33" fmla="*/ 79960 h 3090539"/>
              <a:gd name="connsiteX34" fmla="*/ 9618408 w 9665817"/>
              <a:gd name="connsiteY34" fmla="*/ 142552 h 3090539"/>
              <a:gd name="connsiteX0" fmla="*/ 9578302 w 9619657"/>
              <a:gd name="connsiteY0" fmla="*/ 189369 h 3133955"/>
              <a:gd name="connsiteX1" fmla="*/ 9619221 w 9619657"/>
              <a:gd name="connsiteY1" fmla="*/ 3129842 h 3133955"/>
              <a:gd name="connsiteX2" fmla="*/ 394258 w 9619657"/>
              <a:gd name="connsiteY2" fmla="*/ 3120317 h 3133955"/>
              <a:gd name="connsiteX3" fmla="*/ 1712967 w 9619657"/>
              <a:gd name="connsiteY3" fmla="*/ 190051 h 3133955"/>
              <a:gd name="connsiteX4" fmla="*/ 1891561 w 9619657"/>
              <a:gd name="connsiteY4" fmla="*/ 278157 h 3133955"/>
              <a:gd name="connsiteX5" fmla="*/ 2090770 w 9619657"/>
              <a:gd name="connsiteY5" fmla="*/ 195358 h 3133955"/>
              <a:gd name="connsiteX6" fmla="*/ 2424960 w 9619657"/>
              <a:gd name="connsiteY6" fmla="*/ 332926 h 3133955"/>
              <a:gd name="connsiteX7" fmla="*/ 2691661 w 9619657"/>
              <a:gd name="connsiteY7" fmla="*/ 182295 h 3133955"/>
              <a:gd name="connsiteX8" fmla="*/ 2989316 w 9619657"/>
              <a:gd name="connsiteY8" fmla="*/ 313876 h 3133955"/>
              <a:gd name="connsiteX9" fmla="*/ 3240301 w 9619657"/>
              <a:gd name="connsiteY9" fmla="*/ 156170 h 3133955"/>
              <a:gd name="connsiteX10" fmla="*/ 3517954 w 9619657"/>
              <a:gd name="connsiteY10" fmla="*/ 306732 h 3133955"/>
              <a:gd name="connsiteX11" fmla="*/ 3788941 w 9619657"/>
              <a:gd name="connsiteY11" fmla="*/ 143107 h 3133955"/>
              <a:gd name="connsiteX12" fmla="*/ 4084691 w 9619657"/>
              <a:gd name="connsiteY12" fmla="*/ 271013 h 3133955"/>
              <a:gd name="connsiteX13" fmla="*/ 4324518 w 9619657"/>
              <a:gd name="connsiteY13" fmla="*/ 130044 h 3133955"/>
              <a:gd name="connsiteX14" fmla="*/ 4603804 w 9619657"/>
              <a:gd name="connsiteY14" fmla="*/ 263869 h 3133955"/>
              <a:gd name="connsiteX15" fmla="*/ 4860095 w 9619657"/>
              <a:gd name="connsiteY15" fmla="*/ 130044 h 3133955"/>
              <a:gd name="connsiteX16" fmla="*/ 5153873 w 9619657"/>
              <a:gd name="connsiteY16" fmla="*/ 271013 h 3133955"/>
              <a:gd name="connsiteX17" fmla="*/ 5314525 w 9619657"/>
              <a:gd name="connsiteY17" fmla="*/ 200903 h 3133955"/>
              <a:gd name="connsiteX18" fmla="*/ 5447924 w 9619657"/>
              <a:gd name="connsiteY18" fmla="*/ 143107 h 3133955"/>
              <a:gd name="connsiteX19" fmla="*/ 5799191 w 9619657"/>
              <a:gd name="connsiteY19" fmla="*/ 301969 h 3133955"/>
              <a:gd name="connsiteX20" fmla="*/ 6110932 w 9619657"/>
              <a:gd name="connsiteY20" fmla="*/ 140726 h 3133955"/>
              <a:gd name="connsiteX21" fmla="*/ 6406139 w 9619657"/>
              <a:gd name="connsiteY21" fmla="*/ 290744 h 3133955"/>
              <a:gd name="connsiteX22" fmla="*/ 6661590 w 9619657"/>
              <a:gd name="connsiteY22" fmla="*/ 139569 h 3133955"/>
              <a:gd name="connsiteX23" fmla="*/ 6936636 w 9619657"/>
              <a:gd name="connsiteY23" fmla="*/ 252757 h 3133955"/>
              <a:gd name="connsiteX24" fmla="*/ 7193017 w 9619657"/>
              <a:gd name="connsiteY24" fmla="*/ 140044 h 3133955"/>
              <a:gd name="connsiteX25" fmla="*/ 7476386 w 9619657"/>
              <a:gd name="connsiteY25" fmla="*/ 268632 h 3133955"/>
              <a:gd name="connsiteX26" fmla="*/ 7742905 w 9619657"/>
              <a:gd name="connsiteY26" fmla="*/ 128887 h 3133955"/>
              <a:gd name="connsiteX27" fmla="*/ 7984795 w 9619657"/>
              <a:gd name="connsiteY27" fmla="*/ 274143 h 3133955"/>
              <a:gd name="connsiteX28" fmla="*/ 8337718 w 9619657"/>
              <a:gd name="connsiteY28" fmla="*/ 120156 h 3133955"/>
              <a:gd name="connsiteX29" fmla="*/ 8547155 w 9619657"/>
              <a:gd name="connsiteY29" fmla="*/ 253551 h 3133955"/>
              <a:gd name="connsiteX30" fmla="*/ 8860664 w 9619657"/>
              <a:gd name="connsiteY30" fmla="*/ 149888 h 3133955"/>
              <a:gd name="connsiteX31" fmla="*/ 9073411 w 9619657"/>
              <a:gd name="connsiteY31" fmla="*/ 284507 h 3133955"/>
              <a:gd name="connsiteX32" fmla="*/ 9309154 w 9619657"/>
              <a:gd name="connsiteY32" fmla="*/ 123376 h 3133955"/>
              <a:gd name="connsiteX33" fmla="*/ 9572248 w 9619657"/>
              <a:gd name="connsiteY33" fmla="*/ 185968 h 3133955"/>
              <a:gd name="connsiteX0" fmla="*/ 8394035 w 8435390"/>
              <a:gd name="connsiteY0" fmla="*/ 192078 h 3163891"/>
              <a:gd name="connsiteX1" fmla="*/ 8434954 w 8435390"/>
              <a:gd name="connsiteY1" fmla="*/ 3132551 h 3163891"/>
              <a:gd name="connsiteX2" fmla="*/ 611780 w 8435390"/>
              <a:gd name="connsiteY2" fmla="*/ 3159935 h 3163891"/>
              <a:gd name="connsiteX3" fmla="*/ 528700 w 8435390"/>
              <a:gd name="connsiteY3" fmla="*/ 192760 h 3163891"/>
              <a:gd name="connsiteX4" fmla="*/ 707294 w 8435390"/>
              <a:gd name="connsiteY4" fmla="*/ 280866 h 3163891"/>
              <a:gd name="connsiteX5" fmla="*/ 906503 w 8435390"/>
              <a:gd name="connsiteY5" fmla="*/ 198067 h 3163891"/>
              <a:gd name="connsiteX6" fmla="*/ 1240693 w 8435390"/>
              <a:gd name="connsiteY6" fmla="*/ 335635 h 3163891"/>
              <a:gd name="connsiteX7" fmla="*/ 1507394 w 8435390"/>
              <a:gd name="connsiteY7" fmla="*/ 185004 h 3163891"/>
              <a:gd name="connsiteX8" fmla="*/ 1805049 w 8435390"/>
              <a:gd name="connsiteY8" fmla="*/ 316585 h 3163891"/>
              <a:gd name="connsiteX9" fmla="*/ 2056034 w 8435390"/>
              <a:gd name="connsiteY9" fmla="*/ 158879 h 3163891"/>
              <a:gd name="connsiteX10" fmla="*/ 2333687 w 8435390"/>
              <a:gd name="connsiteY10" fmla="*/ 309441 h 3163891"/>
              <a:gd name="connsiteX11" fmla="*/ 2604674 w 8435390"/>
              <a:gd name="connsiteY11" fmla="*/ 145816 h 3163891"/>
              <a:gd name="connsiteX12" fmla="*/ 2900424 w 8435390"/>
              <a:gd name="connsiteY12" fmla="*/ 273722 h 3163891"/>
              <a:gd name="connsiteX13" fmla="*/ 3140251 w 8435390"/>
              <a:gd name="connsiteY13" fmla="*/ 132753 h 3163891"/>
              <a:gd name="connsiteX14" fmla="*/ 3419537 w 8435390"/>
              <a:gd name="connsiteY14" fmla="*/ 266578 h 3163891"/>
              <a:gd name="connsiteX15" fmla="*/ 3675828 w 8435390"/>
              <a:gd name="connsiteY15" fmla="*/ 132753 h 3163891"/>
              <a:gd name="connsiteX16" fmla="*/ 3969606 w 8435390"/>
              <a:gd name="connsiteY16" fmla="*/ 273722 h 3163891"/>
              <a:gd name="connsiteX17" fmla="*/ 4130258 w 8435390"/>
              <a:gd name="connsiteY17" fmla="*/ 203612 h 3163891"/>
              <a:gd name="connsiteX18" fmla="*/ 4263657 w 8435390"/>
              <a:gd name="connsiteY18" fmla="*/ 145816 h 3163891"/>
              <a:gd name="connsiteX19" fmla="*/ 4614924 w 8435390"/>
              <a:gd name="connsiteY19" fmla="*/ 304678 h 3163891"/>
              <a:gd name="connsiteX20" fmla="*/ 4926665 w 8435390"/>
              <a:gd name="connsiteY20" fmla="*/ 143435 h 3163891"/>
              <a:gd name="connsiteX21" fmla="*/ 5221872 w 8435390"/>
              <a:gd name="connsiteY21" fmla="*/ 293453 h 3163891"/>
              <a:gd name="connsiteX22" fmla="*/ 5477323 w 8435390"/>
              <a:gd name="connsiteY22" fmla="*/ 142278 h 3163891"/>
              <a:gd name="connsiteX23" fmla="*/ 5752369 w 8435390"/>
              <a:gd name="connsiteY23" fmla="*/ 255466 h 3163891"/>
              <a:gd name="connsiteX24" fmla="*/ 6008750 w 8435390"/>
              <a:gd name="connsiteY24" fmla="*/ 142753 h 3163891"/>
              <a:gd name="connsiteX25" fmla="*/ 6292119 w 8435390"/>
              <a:gd name="connsiteY25" fmla="*/ 271341 h 3163891"/>
              <a:gd name="connsiteX26" fmla="*/ 6558638 w 8435390"/>
              <a:gd name="connsiteY26" fmla="*/ 131596 h 3163891"/>
              <a:gd name="connsiteX27" fmla="*/ 6800528 w 8435390"/>
              <a:gd name="connsiteY27" fmla="*/ 276852 h 3163891"/>
              <a:gd name="connsiteX28" fmla="*/ 7153451 w 8435390"/>
              <a:gd name="connsiteY28" fmla="*/ 122865 h 3163891"/>
              <a:gd name="connsiteX29" fmla="*/ 7362888 w 8435390"/>
              <a:gd name="connsiteY29" fmla="*/ 256260 h 3163891"/>
              <a:gd name="connsiteX30" fmla="*/ 7676397 w 8435390"/>
              <a:gd name="connsiteY30" fmla="*/ 152597 h 3163891"/>
              <a:gd name="connsiteX31" fmla="*/ 7889144 w 8435390"/>
              <a:gd name="connsiteY31" fmla="*/ 287216 h 3163891"/>
              <a:gd name="connsiteX32" fmla="*/ 8124887 w 8435390"/>
              <a:gd name="connsiteY32" fmla="*/ 126085 h 3163891"/>
              <a:gd name="connsiteX33" fmla="*/ 8387981 w 8435390"/>
              <a:gd name="connsiteY33" fmla="*/ 188677 h 3163891"/>
              <a:gd name="connsiteX0" fmla="*/ 7876743 w 7918098"/>
              <a:gd name="connsiteY0" fmla="*/ 192078 h 3163891"/>
              <a:gd name="connsiteX1" fmla="*/ 7917662 w 7918098"/>
              <a:gd name="connsiteY1" fmla="*/ 3132551 h 3163891"/>
              <a:gd name="connsiteX2" fmla="*/ 94488 w 7918098"/>
              <a:gd name="connsiteY2" fmla="*/ 3159935 h 3163891"/>
              <a:gd name="connsiteX3" fmla="*/ 11408 w 7918098"/>
              <a:gd name="connsiteY3" fmla="*/ 192760 h 3163891"/>
              <a:gd name="connsiteX4" fmla="*/ 190002 w 7918098"/>
              <a:gd name="connsiteY4" fmla="*/ 280866 h 3163891"/>
              <a:gd name="connsiteX5" fmla="*/ 389211 w 7918098"/>
              <a:gd name="connsiteY5" fmla="*/ 198067 h 3163891"/>
              <a:gd name="connsiteX6" fmla="*/ 723401 w 7918098"/>
              <a:gd name="connsiteY6" fmla="*/ 335635 h 3163891"/>
              <a:gd name="connsiteX7" fmla="*/ 990102 w 7918098"/>
              <a:gd name="connsiteY7" fmla="*/ 185004 h 3163891"/>
              <a:gd name="connsiteX8" fmla="*/ 1287757 w 7918098"/>
              <a:gd name="connsiteY8" fmla="*/ 316585 h 3163891"/>
              <a:gd name="connsiteX9" fmla="*/ 1538742 w 7918098"/>
              <a:gd name="connsiteY9" fmla="*/ 158879 h 3163891"/>
              <a:gd name="connsiteX10" fmla="*/ 1816395 w 7918098"/>
              <a:gd name="connsiteY10" fmla="*/ 309441 h 3163891"/>
              <a:gd name="connsiteX11" fmla="*/ 2087382 w 7918098"/>
              <a:gd name="connsiteY11" fmla="*/ 145816 h 3163891"/>
              <a:gd name="connsiteX12" fmla="*/ 2383132 w 7918098"/>
              <a:gd name="connsiteY12" fmla="*/ 273722 h 3163891"/>
              <a:gd name="connsiteX13" fmla="*/ 2622959 w 7918098"/>
              <a:gd name="connsiteY13" fmla="*/ 132753 h 3163891"/>
              <a:gd name="connsiteX14" fmla="*/ 2902245 w 7918098"/>
              <a:gd name="connsiteY14" fmla="*/ 266578 h 3163891"/>
              <a:gd name="connsiteX15" fmla="*/ 3158536 w 7918098"/>
              <a:gd name="connsiteY15" fmla="*/ 132753 h 3163891"/>
              <a:gd name="connsiteX16" fmla="*/ 3452314 w 7918098"/>
              <a:gd name="connsiteY16" fmla="*/ 273722 h 3163891"/>
              <a:gd name="connsiteX17" fmla="*/ 3612966 w 7918098"/>
              <a:gd name="connsiteY17" fmla="*/ 203612 h 3163891"/>
              <a:gd name="connsiteX18" fmla="*/ 3746365 w 7918098"/>
              <a:gd name="connsiteY18" fmla="*/ 145816 h 3163891"/>
              <a:gd name="connsiteX19" fmla="*/ 4097632 w 7918098"/>
              <a:gd name="connsiteY19" fmla="*/ 304678 h 3163891"/>
              <a:gd name="connsiteX20" fmla="*/ 4409373 w 7918098"/>
              <a:gd name="connsiteY20" fmla="*/ 143435 h 3163891"/>
              <a:gd name="connsiteX21" fmla="*/ 4704580 w 7918098"/>
              <a:gd name="connsiteY21" fmla="*/ 293453 h 3163891"/>
              <a:gd name="connsiteX22" fmla="*/ 4960031 w 7918098"/>
              <a:gd name="connsiteY22" fmla="*/ 142278 h 3163891"/>
              <a:gd name="connsiteX23" fmla="*/ 5235077 w 7918098"/>
              <a:gd name="connsiteY23" fmla="*/ 255466 h 3163891"/>
              <a:gd name="connsiteX24" fmla="*/ 5491458 w 7918098"/>
              <a:gd name="connsiteY24" fmla="*/ 142753 h 3163891"/>
              <a:gd name="connsiteX25" fmla="*/ 5774827 w 7918098"/>
              <a:gd name="connsiteY25" fmla="*/ 271341 h 3163891"/>
              <a:gd name="connsiteX26" fmla="*/ 6041346 w 7918098"/>
              <a:gd name="connsiteY26" fmla="*/ 131596 h 3163891"/>
              <a:gd name="connsiteX27" fmla="*/ 6283236 w 7918098"/>
              <a:gd name="connsiteY27" fmla="*/ 276852 h 3163891"/>
              <a:gd name="connsiteX28" fmla="*/ 6636159 w 7918098"/>
              <a:gd name="connsiteY28" fmla="*/ 122865 h 3163891"/>
              <a:gd name="connsiteX29" fmla="*/ 6845596 w 7918098"/>
              <a:gd name="connsiteY29" fmla="*/ 256260 h 3163891"/>
              <a:gd name="connsiteX30" fmla="*/ 7159105 w 7918098"/>
              <a:gd name="connsiteY30" fmla="*/ 152597 h 3163891"/>
              <a:gd name="connsiteX31" fmla="*/ 7371852 w 7918098"/>
              <a:gd name="connsiteY31" fmla="*/ 287216 h 3163891"/>
              <a:gd name="connsiteX32" fmla="*/ 7607595 w 7918098"/>
              <a:gd name="connsiteY32" fmla="*/ 126085 h 3163891"/>
              <a:gd name="connsiteX33" fmla="*/ 7870689 w 7918098"/>
              <a:gd name="connsiteY33" fmla="*/ 188677 h 3163891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33" fmla="*/ 7866464 w 7913873"/>
              <a:gd name="connsiteY33" fmla="*/ 67595 h 3042809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31" fmla="*/ 7603370 w 7913452"/>
              <a:gd name="connsiteY31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0" fmla="*/ 7913437 w 7913452"/>
              <a:gd name="connsiteY0" fmla="*/ 3009686 h 3041026"/>
              <a:gd name="connsiteX1" fmla="*/ 90263 w 7913452"/>
              <a:gd name="connsiteY1" fmla="*/ 3037070 h 3041026"/>
              <a:gd name="connsiteX2" fmla="*/ 7183 w 7913452"/>
              <a:gd name="connsiteY2" fmla="*/ 69895 h 3041026"/>
              <a:gd name="connsiteX3" fmla="*/ 185777 w 7913452"/>
              <a:gd name="connsiteY3" fmla="*/ 158001 h 3041026"/>
              <a:gd name="connsiteX4" fmla="*/ 384986 w 7913452"/>
              <a:gd name="connsiteY4" fmla="*/ 75202 h 3041026"/>
              <a:gd name="connsiteX5" fmla="*/ 719176 w 7913452"/>
              <a:gd name="connsiteY5" fmla="*/ 212770 h 3041026"/>
              <a:gd name="connsiteX6" fmla="*/ 985877 w 7913452"/>
              <a:gd name="connsiteY6" fmla="*/ 62139 h 3041026"/>
              <a:gd name="connsiteX7" fmla="*/ 1283532 w 7913452"/>
              <a:gd name="connsiteY7" fmla="*/ 193720 h 3041026"/>
              <a:gd name="connsiteX8" fmla="*/ 1534517 w 7913452"/>
              <a:gd name="connsiteY8" fmla="*/ 36014 h 3041026"/>
              <a:gd name="connsiteX9" fmla="*/ 1812170 w 7913452"/>
              <a:gd name="connsiteY9" fmla="*/ 186576 h 3041026"/>
              <a:gd name="connsiteX10" fmla="*/ 2083157 w 7913452"/>
              <a:gd name="connsiteY10" fmla="*/ 22951 h 3041026"/>
              <a:gd name="connsiteX11" fmla="*/ 2378907 w 7913452"/>
              <a:gd name="connsiteY11" fmla="*/ 150857 h 3041026"/>
              <a:gd name="connsiteX12" fmla="*/ 2618734 w 7913452"/>
              <a:gd name="connsiteY12" fmla="*/ 9888 h 3041026"/>
              <a:gd name="connsiteX13" fmla="*/ 2898020 w 7913452"/>
              <a:gd name="connsiteY13" fmla="*/ 143713 h 3041026"/>
              <a:gd name="connsiteX14" fmla="*/ 3154311 w 7913452"/>
              <a:gd name="connsiteY14" fmla="*/ 9888 h 3041026"/>
              <a:gd name="connsiteX15" fmla="*/ 3448089 w 7913452"/>
              <a:gd name="connsiteY15" fmla="*/ 150857 h 3041026"/>
              <a:gd name="connsiteX16" fmla="*/ 3608741 w 7913452"/>
              <a:gd name="connsiteY16" fmla="*/ 80747 h 3041026"/>
              <a:gd name="connsiteX17" fmla="*/ 3742140 w 7913452"/>
              <a:gd name="connsiteY17" fmla="*/ 22951 h 3041026"/>
              <a:gd name="connsiteX18" fmla="*/ 4093407 w 7913452"/>
              <a:gd name="connsiteY18" fmla="*/ 181813 h 3041026"/>
              <a:gd name="connsiteX19" fmla="*/ 4405148 w 7913452"/>
              <a:gd name="connsiteY19" fmla="*/ 20570 h 3041026"/>
              <a:gd name="connsiteX20" fmla="*/ 4700355 w 7913452"/>
              <a:gd name="connsiteY20" fmla="*/ 170588 h 3041026"/>
              <a:gd name="connsiteX21" fmla="*/ 4955806 w 7913452"/>
              <a:gd name="connsiteY21" fmla="*/ 19413 h 3041026"/>
              <a:gd name="connsiteX22" fmla="*/ 5230852 w 7913452"/>
              <a:gd name="connsiteY22" fmla="*/ 132601 h 3041026"/>
              <a:gd name="connsiteX23" fmla="*/ 5487233 w 7913452"/>
              <a:gd name="connsiteY23" fmla="*/ 19888 h 3041026"/>
              <a:gd name="connsiteX24" fmla="*/ 5770602 w 7913452"/>
              <a:gd name="connsiteY24" fmla="*/ 148476 h 3041026"/>
              <a:gd name="connsiteX25" fmla="*/ 6037121 w 7913452"/>
              <a:gd name="connsiteY25" fmla="*/ 8731 h 3041026"/>
              <a:gd name="connsiteX26" fmla="*/ 6279011 w 7913452"/>
              <a:gd name="connsiteY26" fmla="*/ 153987 h 3041026"/>
              <a:gd name="connsiteX27" fmla="*/ 6631934 w 7913452"/>
              <a:gd name="connsiteY27" fmla="*/ 0 h 3041026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26" fmla="*/ 6279011 w 7913452"/>
              <a:gd name="connsiteY26" fmla="*/ 148683 h 3035722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0" fmla="*/ 6149280 w 6149300"/>
              <a:gd name="connsiteY0" fmla="*/ 2985927 h 3034628"/>
              <a:gd name="connsiteX1" fmla="*/ 90263 w 6149300"/>
              <a:gd name="connsiteY1" fmla="*/ 3031766 h 3034628"/>
              <a:gd name="connsiteX2" fmla="*/ 7183 w 6149300"/>
              <a:gd name="connsiteY2" fmla="*/ 64591 h 3034628"/>
              <a:gd name="connsiteX3" fmla="*/ 185777 w 6149300"/>
              <a:gd name="connsiteY3" fmla="*/ 152697 h 3034628"/>
              <a:gd name="connsiteX4" fmla="*/ 384986 w 6149300"/>
              <a:gd name="connsiteY4" fmla="*/ 69898 h 3034628"/>
              <a:gd name="connsiteX5" fmla="*/ 719176 w 6149300"/>
              <a:gd name="connsiteY5" fmla="*/ 207466 h 3034628"/>
              <a:gd name="connsiteX6" fmla="*/ 985877 w 6149300"/>
              <a:gd name="connsiteY6" fmla="*/ 56835 h 3034628"/>
              <a:gd name="connsiteX7" fmla="*/ 1283532 w 6149300"/>
              <a:gd name="connsiteY7" fmla="*/ 188416 h 3034628"/>
              <a:gd name="connsiteX8" fmla="*/ 1534517 w 6149300"/>
              <a:gd name="connsiteY8" fmla="*/ 30710 h 3034628"/>
              <a:gd name="connsiteX9" fmla="*/ 1812170 w 6149300"/>
              <a:gd name="connsiteY9" fmla="*/ 181272 h 3034628"/>
              <a:gd name="connsiteX10" fmla="*/ 2083157 w 6149300"/>
              <a:gd name="connsiteY10" fmla="*/ 17647 h 3034628"/>
              <a:gd name="connsiteX11" fmla="*/ 2378907 w 6149300"/>
              <a:gd name="connsiteY11" fmla="*/ 145553 h 3034628"/>
              <a:gd name="connsiteX12" fmla="*/ 2618734 w 6149300"/>
              <a:gd name="connsiteY12" fmla="*/ 4584 h 3034628"/>
              <a:gd name="connsiteX13" fmla="*/ 2898020 w 6149300"/>
              <a:gd name="connsiteY13" fmla="*/ 138409 h 3034628"/>
              <a:gd name="connsiteX14" fmla="*/ 3154311 w 6149300"/>
              <a:gd name="connsiteY14" fmla="*/ 4584 h 3034628"/>
              <a:gd name="connsiteX15" fmla="*/ 3448089 w 6149300"/>
              <a:gd name="connsiteY15" fmla="*/ 145553 h 3034628"/>
              <a:gd name="connsiteX16" fmla="*/ 3608741 w 6149300"/>
              <a:gd name="connsiteY16" fmla="*/ 75443 h 3034628"/>
              <a:gd name="connsiteX17" fmla="*/ 3742140 w 6149300"/>
              <a:gd name="connsiteY17" fmla="*/ 17647 h 3034628"/>
              <a:gd name="connsiteX18" fmla="*/ 4093407 w 6149300"/>
              <a:gd name="connsiteY18" fmla="*/ 176509 h 3034628"/>
              <a:gd name="connsiteX19" fmla="*/ 4405148 w 6149300"/>
              <a:gd name="connsiteY19" fmla="*/ 15266 h 3034628"/>
              <a:gd name="connsiteX20" fmla="*/ 4700355 w 6149300"/>
              <a:gd name="connsiteY20" fmla="*/ 165284 h 3034628"/>
              <a:gd name="connsiteX21" fmla="*/ 4955806 w 6149300"/>
              <a:gd name="connsiteY21" fmla="*/ 14109 h 3034628"/>
              <a:gd name="connsiteX22" fmla="*/ 5230852 w 6149300"/>
              <a:gd name="connsiteY22" fmla="*/ 127297 h 3034628"/>
              <a:gd name="connsiteX23" fmla="*/ 5487233 w 6149300"/>
              <a:gd name="connsiteY23" fmla="*/ 14584 h 3034628"/>
              <a:gd name="connsiteX24" fmla="*/ 5770602 w 6149300"/>
              <a:gd name="connsiteY24" fmla="*/ 143172 h 3034628"/>
              <a:gd name="connsiteX25" fmla="*/ 6037121 w 6149300"/>
              <a:gd name="connsiteY25" fmla="*/ 3427 h 3034628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34517 w 6149300"/>
              <a:gd name="connsiteY8" fmla="*/ 48856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08159 w 6149300"/>
              <a:gd name="connsiteY12" fmla="*/ 52397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49300" h="3052774">
                <a:moveTo>
                  <a:pt x="6149280" y="3004073"/>
                </a:moveTo>
                <a:cubicBezTo>
                  <a:pt x="6162053" y="3010758"/>
                  <a:pt x="93438" y="3065787"/>
                  <a:pt x="90263" y="3049912"/>
                </a:cubicBezTo>
                <a:cubicBezTo>
                  <a:pt x="-25912" y="3039767"/>
                  <a:pt x="801" y="73534"/>
                  <a:pt x="7183" y="82737"/>
                </a:cubicBezTo>
                <a:cubicBezTo>
                  <a:pt x="13565" y="91940"/>
                  <a:pt x="122810" y="169959"/>
                  <a:pt x="185777" y="170843"/>
                </a:cubicBezTo>
                <a:cubicBezTo>
                  <a:pt x="248744" y="171727"/>
                  <a:pt x="291324" y="62644"/>
                  <a:pt x="384986" y="88044"/>
                </a:cubicBezTo>
                <a:cubicBezTo>
                  <a:pt x="485270" y="84687"/>
                  <a:pt x="618892" y="228969"/>
                  <a:pt x="719176" y="225612"/>
                </a:cubicBezTo>
                <a:lnTo>
                  <a:pt x="985877" y="121600"/>
                </a:lnTo>
                <a:cubicBezTo>
                  <a:pt x="1078745" y="115454"/>
                  <a:pt x="1190664" y="212708"/>
                  <a:pt x="1283532" y="206562"/>
                </a:cubicBezTo>
                <a:lnTo>
                  <a:pt x="1506316" y="103951"/>
                </a:lnTo>
                <a:cubicBezTo>
                  <a:pt x="1593311" y="102545"/>
                  <a:pt x="1725175" y="200824"/>
                  <a:pt x="1812170" y="199418"/>
                </a:cubicBezTo>
                <a:cubicBezTo>
                  <a:pt x="1902499" y="144876"/>
                  <a:pt x="1978140" y="123206"/>
                  <a:pt x="2086682" y="90889"/>
                </a:cubicBezTo>
                <a:cubicBezTo>
                  <a:pt x="2178122" y="89868"/>
                  <a:pt x="2287467" y="164720"/>
                  <a:pt x="2378907" y="163699"/>
                </a:cubicBezTo>
                <a:cubicBezTo>
                  <a:pt x="2458849" y="116709"/>
                  <a:pt x="2506968" y="83512"/>
                  <a:pt x="2608159" y="52397"/>
                </a:cubicBezTo>
                <a:cubicBezTo>
                  <a:pt x="2692523" y="51762"/>
                  <a:pt x="2813656" y="157190"/>
                  <a:pt x="2898020" y="156555"/>
                </a:cubicBezTo>
                <a:cubicBezTo>
                  <a:pt x="2983450" y="111947"/>
                  <a:pt x="3056739" y="38763"/>
                  <a:pt x="3154311" y="22730"/>
                </a:cubicBezTo>
                <a:cubicBezTo>
                  <a:pt x="3253824" y="23682"/>
                  <a:pt x="3348576" y="162747"/>
                  <a:pt x="3448089" y="163699"/>
                </a:cubicBezTo>
                <a:cubicBezTo>
                  <a:pt x="3508723" y="138212"/>
                  <a:pt x="3548107" y="119076"/>
                  <a:pt x="3608741" y="93589"/>
                </a:cubicBezTo>
                <a:cubicBezTo>
                  <a:pt x="3653207" y="74324"/>
                  <a:pt x="3673389" y="36008"/>
                  <a:pt x="3742140" y="35793"/>
                </a:cubicBezTo>
                <a:cubicBezTo>
                  <a:pt x="3839385" y="35566"/>
                  <a:pt x="3996162" y="194882"/>
                  <a:pt x="4093407" y="194655"/>
                </a:cubicBezTo>
                <a:cubicBezTo>
                  <a:pt x="4197321" y="140907"/>
                  <a:pt x="4329809" y="55410"/>
                  <a:pt x="4405148" y="33412"/>
                </a:cubicBezTo>
                <a:cubicBezTo>
                  <a:pt x="4522600" y="29443"/>
                  <a:pt x="4557503" y="133424"/>
                  <a:pt x="4700355" y="183430"/>
                </a:cubicBezTo>
                <a:lnTo>
                  <a:pt x="4955806" y="32255"/>
                </a:lnTo>
                <a:cubicBezTo>
                  <a:pt x="5050043" y="17457"/>
                  <a:pt x="5120585" y="123139"/>
                  <a:pt x="5230852" y="145443"/>
                </a:cubicBezTo>
                <a:cubicBezTo>
                  <a:pt x="5341119" y="167747"/>
                  <a:pt x="5400450" y="54955"/>
                  <a:pt x="5487233" y="32730"/>
                </a:cubicBezTo>
                <a:cubicBezTo>
                  <a:pt x="5574016" y="10505"/>
                  <a:pt x="5666239" y="166253"/>
                  <a:pt x="5770602" y="161318"/>
                </a:cubicBezTo>
                <a:cubicBezTo>
                  <a:pt x="5874965" y="156383"/>
                  <a:pt x="6012270" y="-25846"/>
                  <a:pt x="6113409" y="3118"/>
                </a:cubicBezTo>
              </a:path>
            </a:pathLst>
          </a:custGeom>
          <a:solidFill>
            <a:srgbClr val="0070C0">
              <a:alpha val="20000"/>
            </a:srgbClr>
          </a:solidFill>
          <a:ln>
            <a:solidFill>
              <a:schemeClr val="accent1">
                <a:lumMod val="20000"/>
                <a:lumOff val="80000"/>
                <a:alpha val="63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wawes3">
            <a:extLst>
              <a:ext uri="{FF2B5EF4-FFF2-40B4-BE49-F238E27FC236}">
                <a16:creationId xmlns="" xmlns:a16="http://schemas.microsoft.com/office/drawing/2014/main" id="{D6AFB985-16BE-482A-9F73-C2223D0127D3}"/>
              </a:ext>
            </a:extLst>
          </p:cNvPr>
          <p:cNvSpPr/>
          <p:nvPr/>
        </p:nvSpPr>
        <p:spPr>
          <a:xfrm>
            <a:off x="-339684" y="5428339"/>
            <a:ext cx="9997398" cy="1271669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824309 w 9865664"/>
              <a:gd name="connsiteY0" fmla="*/ 173625 h 3118211"/>
              <a:gd name="connsiteX1" fmla="*/ 9865228 w 9865664"/>
              <a:gd name="connsiteY1" fmla="*/ 3114098 h 3118211"/>
              <a:gd name="connsiteX2" fmla="*/ 640265 w 9865664"/>
              <a:gd name="connsiteY2" fmla="*/ 3104573 h 3118211"/>
              <a:gd name="connsiteX3" fmla="*/ 815973 w 9865664"/>
              <a:gd name="connsiteY3" fmla="*/ 233840 h 3118211"/>
              <a:gd name="connsiteX4" fmla="*/ 1017428 w 9865664"/>
              <a:gd name="connsiteY4" fmla="*/ 166551 h 3118211"/>
              <a:gd name="connsiteX5" fmla="*/ 1266030 w 9865664"/>
              <a:gd name="connsiteY5" fmla="*/ 267176 h 3118211"/>
              <a:gd name="connsiteX6" fmla="*/ 1498304 w 9865664"/>
              <a:gd name="connsiteY6" fmla="*/ 172469 h 3118211"/>
              <a:gd name="connsiteX7" fmla="*/ 1704180 w 9865664"/>
              <a:gd name="connsiteY7" fmla="*/ 267177 h 3118211"/>
              <a:gd name="connsiteX8" fmla="*/ 1958974 w 9865664"/>
              <a:gd name="connsiteY8" fmla="*/ 174307 h 3118211"/>
              <a:gd name="connsiteX9" fmla="*/ 2137568 w 9865664"/>
              <a:gd name="connsiteY9" fmla="*/ 262413 h 3118211"/>
              <a:gd name="connsiteX10" fmla="*/ 2336777 w 9865664"/>
              <a:gd name="connsiteY10" fmla="*/ 179614 h 3118211"/>
              <a:gd name="connsiteX11" fmla="*/ 2670967 w 9865664"/>
              <a:gd name="connsiteY11" fmla="*/ 317182 h 3118211"/>
              <a:gd name="connsiteX12" fmla="*/ 2937668 w 9865664"/>
              <a:gd name="connsiteY12" fmla="*/ 166551 h 3118211"/>
              <a:gd name="connsiteX13" fmla="*/ 3235323 w 9865664"/>
              <a:gd name="connsiteY13" fmla="*/ 298132 h 3118211"/>
              <a:gd name="connsiteX14" fmla="*/ 3486308 w 9865664"/>
              <a:gd name="connsiteY14" fmla="*/ 140426 h 3118211"/>
              <a:gd name="connsiteX15" fmla="*/ 3763961 w 9865664"/>
              <a:gd name="connsiteY15" fmla="*/ 290988 h 3118211"/>
              <a:gd name="connsiteX16" fmla="*/ 4034948 w 9865664"/>
              <a:gd name="connsiteY16" fmla="*/ 127363 h 3118211"/>
              <a:gd name="connsiteX17" fmla="*/ 4330698 w 9865664"/>
              <a:gd name="connsiteY17" fmla="*/ 255269 h 3118211"/>
              <a:gd name="connsiteX18" fmla="*/ 4570525 w 9865664"/>
              <a:gd name="connsiteY18" fmla="*/ 114300 h 3118211"/>
              <a:gd name="connsiteX19" fmla="*/ 4849811 w 9865664"/>
              <a:gd name="connsiteY19" fmla="*/ 248125 h 3118211"/>
              <a:gd name="connsiteX20" fmla="*/ 5106102 w 9865664"/>
              <a:gd name="connsiteY20" fmla="*/ 114300 h 3118211"/>
              <a:gd name="connsiteX21" fmla="*/ 5399880 w 9865664"/>
              <a:gd name="connsiteY21" fmla="*/ 255269 h 3118211"/>
              <a:gd name="connsiteX22" fmla="*/ 5560532 w 9865664"/>
              <a:gd name="connsiteY22" fmla="*/ 185159 h 3118211"/>
              <a:gd name="connsiteX23" fmla="*/ 5693931 w 9865664"/>
              <a:gd name="connsiteY23" fmla="*/ 127363 h 3118211"/>
              <a:gd name="connsiteX24" fmla="*/ 6045198 w 9865664"/>
              <a:gd name="connsiteY24" fmla="*/ 286225 h 3118211"/>
              <a:gd name="connsiteX25" fmla="*/ 6356939 w 9865664"/>
              <a:gd name="connsiteY25" fmla="*/ 124982 h 3118211"/>
              <a:gd name="connsiteX26" fmla="*/ 6652146 w 9865664"/>
              <a:gd name="connsiteY26" fmla="*/ 275000 h 3118211"/>
              <a:gd name="connsiteX27" fmla="*/ 6907597 w 9865664"/>
              <a:gd name="connsiteY27" fmla="*/ 123825 h 3118211"/>
              <a:gd name="connsiteX28" fmla="*/ 7182643 w 9865664"/>
              <a:gd name="connsiteY28" fmla="*/ 237013 h 3118211"/>
              <a:gd name="connsiteX29" fmla="*/ 7439024 w 9865664"/>
              <a:gd name="connsiteY29" fmla="*/ 124300 h 3118211"/>
              <a:gd name="connsiteX30" fmla="*/ 7722393 w 9865664"/>
              <a:gd name="connsiteY30" fmla="*/ 252888 h 3118211"/>
              <a:gd name="connsiteX31" fmla="*/ 7988912 w 9865664"/>
              <a:gd name="connsiteY31" fmla="*/ 113143 h 3118211"/>
              <a:gd name="connsiteX32" fmla="*/ 8230802 w 9865664"/>
              <a:gd name="connsiteY32" fmla="*/ 258399 h 3118211"/>
              <a:gd name="connsiteX33" fmla="*/ 8583725 w 9865664"/>
              <a:gd name="connsiteY33" fmla="*/ 104412 h 3118211"/>
              <a:gd name="connsiteX34" fmla="*/ 8793162 w 9865664"/>
              <a:gd name="connsiteY34" fmla="*/ 237807 h 3118211"/>
              <a:gd name="connsiteX35" fmla="*/ 9106671 w 9865664"/>
              <a:gd name="connsiteY35" fmla="*/ 134144 h 3118211"/>
              <a:gd name="connsiteX36" fmla="*/ 9319418 w 9865664"/>
              <a:gd name="connsiteY36" fmla="*/ 268763 h 3118211"/>
              <a:gd name="connsiteX37" fmla="*/ 9555161 w 9865664"/>
              <a:gd name="connsiteY37" fmla="*/ 107632 h 3118211"/>
              <a:gd name="connsiteX38" fmla="*/ 9818255 w 9865664"/>
              <a:gd name="connsiteY38" fmla="*/ 170224 h 3118211"/>
              <a:gd name="connsiteX0" fmla="*/ 9772785 w 9814140"/>
              <a:gd name="connsiteY0" fmla="*/ 194393 h 3138979"/>
              <a:gd name="connsiteX1" fmla="*/ 9813704 w 9814140"/>
              <a:gd name="connsiteY1" fmla="*/ 3134866 h 3138979"/>
              <a:gd name="connsiteX2" fmla="*/ 588741 w 9814140"/>
              <a:gd name="connsiteY2" fmla="*/ 3125341 h 3138979"/>
              <a:gd name="connsiteX3" fmla="*/ 965904 w 9814140"/>
              <a:gd name="connsiteY3" fmla="*/ 187319 h 3138979"/>
              <a:gd name="connsiteX4" fmla="*/ 1214506 w 9814140"/>
              <a:gd name="connsiteY4" fmla="*/ 287944 h 3138979"/>
              <a:gd name="connsiteX5" fmla="*/ 1446780 w 9814140"/>
              <a:gd name="connsiteY5" fmla="*/ 193237 h 3138979"/>
              <a:gd name="connsiteX6" fmla="*/ 1652656 w 9814140"/>
              <a:gd name="connsiteY6" fmla="*/ 287945 h 3138979"/>
              <a:gd name="connsiteX7" fmla="*/ 1907450 w 9814140"/>
              <a:gd name="connsiteY7" fmla="*/ 195075 h 3138979"/>
              <a:gd name="connsiteX8" fmla="*/ 2086044 w 9814140"/>
              <a:gd name="connsiteY8" fmla="*/ 283181 h 3138979"/>
              <a:gd name="connsiteX9" fmla="*/ 2285253 w 9814140"/>
              <a:gd name="connsiteY9" fmla="*/ 200382 h 3138979"/>
              <a:gd name="connsiteX10" fmla="*/ 2619443 w 9814140"/>
              <a:gd name="connsiteY10" fmla="*/ 337950 h 3138979"/>
              <a:gd name="connsiteX11" fmla="*/ 2886144 w 9814140"/>
              <a:gd name="connsiteY11" fmla="*/ 187319 h 3138979"/>
              <a:gd name="connsiteX12" fmla="*/ 3183799 w 9814140"/>
              <a:gd name="connsiteY12" fmla="*/ 318900 h 3138979"/>
              <a:gd name="connsiteX13" fmla="*/ 3434784 w 9814140"/>
              <a:gd name="connsiteY13" fmla="*/ 161194 h 3138979"/>
              <a:gd name="connsiteX14" fmla="*/ 3712437 w 9814140"/>
              <a:gd name="connsiteY14" fmla="*/ 311756 h 3138979"/>
              <a:gd name="connsiteX15" fmla="*/ 3983424 w 9814140"/>
              <a:gd name="connsiteY15" fmla="*/ 148131 h 3138979"/>
              <a:gd name="connsiteX16" fmla="*/ 4279174 w 9814140"/>
              <a:gd name="connsiteY16" fmla="*/ 276037 h 3138979"/>
              <a:gd name="connsiteX17" fmla="*/ 4519001 w 9814140"/>
              <a:gd name="connsiteY17" fmla="*/ 135068 h 3138979"/>
              <a:gd name="connsiteX18" fmla="*/ 4798287 w 9814140"/>
              <a:gd name="connsiteY18" fmla="*/ 268893 h 3138979"/>
              <a:gd name="connsiteX19" fmla="*/ 5054578 w 9814140"/>
              <a:gd name="connsiteY19" fmla="*/ 135068 h 3138979"/>
              <a:gd name="connsiteX20" fmla="*/ 5348356 w 9814140"/>
              <a:gd name="connsiteY20" fmla="*/ 276037 h 3138979"/>
              <a:gd name="connsiteX21" fmla="*/ 5509008 w 9814140"/>
              <a:gd name="connsiteY21" fmla="*/ 205927 h 3138979"/>
              <a:gd name="connsiteX22" fmla="*/ 5642407 w 9814140"/>
              <a:gd name="connsiteY22" fmla="*/ 148131 h 3138979"/>
              <a:gd name="connsiteX23" fmla="*/ 5993674 w 9814140"/>
              <a:gd name="connsiteY23" fmla="*/ 306993 h 3138979"/>
              <a:gd name="connsiteX24" fmla="*/ 6305415 w 9814140"/>
              <a:gd name="connsiteY24" fmla="*/ 145750 h 3138979"/>
              <a:gd name="connsiteX25" fmla="*/ 6600622 w 9814140"/>
              <a:gd name="connsiteY25" fmla="*/ 295768 h 3138979"/>
              <a:gd name="connsiteX26" fmla="*/ 6856073 w 9814140"/>
              <a:gd name="connsiteY26" fmla="*/ 144593 h 3138979"/>
              <a:gd name="connsiteX27" fmla="*/ 7131119 w 9814140"/>
              <a:gd name="connsiteY27" fmla="*/ 257781 h 3138979"/>
              <a:gd name="connsiteX28" fmla="*/ 7387500 w 9814140"/>
              <a:gd name="connsiteY28" fmla="*/ 145068 h 3138979"/>
              <a:gd name="connsiteX29" fmla="*/ 7670869 w 9814140"/>
              <a:gd name="connsiteY29" fmla="*/ 273656 h 3138979"/>
              <a:gd name="connsiteX30" fmla="*/ 7937388 w 9814140"/>
              <a:gd name="connsiteY30" fmla="*/ 133911 h 3138979"/>
              <a:gd name="connsiteX31" fmla="*/ 8179278 w 9814140"/>
              <a:gd name="connsiteY31" fmla="*/ 279167 h 3138979"/>
              <a:gd name="connsiteX32" fmla="*/ 8532201 w 9814140"/>
              <a:gd name="connsiteY32" fmla="*/ 125180 h 3138979"/>
              <a:gd name="connsiteX33" fmla="*/ 8741638 w 9814140"/>
              <a:gd name="connsiteY33" fmla="*/ 258575 h 3138979"/>
              <a:gd name="connsiteX34" fmla="*/ 9055147 w 9814140"/>
              <a:gd name="connsiteY34" fmla="*/ 154912 h 3138979"/>
              <a:gd name="connsiteX35" fmla="*/ 9267894 w 9814140"/>
              <a:gd name="connsiteY35" fmla="*/ 289531 h 3138979"/>
              <a:gd name="connsiteX36" fmla="*/ 9503637 w 9814140"/>
              <a:gd name="connsiteY36" fmla="*/ 128400 h 3138979"/>
              <a:gd name="connsiteX37" fmla="*/ 9766731 w 9814140"/>
              <a:gd name="connsiteY37" fmla="*/ 190992 h 3138979"/>
              <a:gd name="connsiteX0" fmla="*/ 9713295 w 9754650"/>
              <a:gd name="connsiteY0" fmla="*/ 151241 h 3095827"/>
              <a:gd name="connsiteX1" fmla="*/ 9754214 w 9754650"/>
              <a:gd name="connsiteY1" fmla="*/ 3091714 h 3095827"/>
              <a:gd name="connsiteX2" fmla="*/ 529251 w 9754650"/>
              <a:gd name="connsiteY2" fmla="*/ 3082189 h 3095827"/>
              <a:gd name="connsiteX3" fmla="*/ 1155016 w 9754650"/>
              <a:gd name="connsiteY3" fmla="*/ 244792 h 3095827"/>
              <a:gd name="connsiteX4" fmla="*/ 1387290 w 9754650"/>
              <a:gd name="connsiteY4" fmla="*/ 150085 h 3095827"/>
              <a:gd name="connsiteX5" fmla="*/ 1593166 w 9754650"/>
              <a:gd name="connsiteY5" fmla="*/ 244793 h 3095827"/>
              <a:gd name="connsiteX6" fmla="*/ 1847960 w 9754650"/>
              <a:gd name="connsiteY6" fmla="*/ 151923 h 3095827"/>
              <a:gd name="connsiteX7" fmla="*/ 2026554 w 9754650"/>
              <a:gd name="connsiteY7" fmla="*/ 240029 h 3095827"/>
              <a:gd name="connsiteX8" fmla="*/ 2225763 w 9754650"/>
              <a:gd name="connsiteY8" fmla="*/ 157230 h 3095827"/>
              <a:gd name="connsiteX9" fmla="*/ 2559953 w 9754650"/>
              <a:gd name="connsiteY9" fmla="*/ 294798 h 3095827"/>
              <a:gd name="connsiteX10" fmla="*/ 2826654 w 9754650"/>
              <a:gd name="connsiteY10" fmla="*/ 144167 h 3095827"/>
              <a:gd name="connsiteX11" fmla="*/ 3124309 w 9754650"/>
              <a:gd name="connsiteY11" fmla="*/ 275748 h 3095827"/>
              <a:gd name="connsiteX12" fmla="*/ 3375294 w 9754650"/>
              <a:gd name="connsiteY12" fmla="*/ 118042 h 3095827"/>
              <a:gd name="connsiteX13" fmla="*/ 3652947 w 9754650"/>
              <a:gd name="connsiteY13" fmla="*/ 268604 h 3095827"/>
              <a:gd name="connsiteX14" fmla="*/ 3923934 w 9754650"/>
              <a:gd name="connsiteY14" fmla="*/ 104979 h 3095827"/>
              <a:gd name="connsiteX15" fmla="*/ 4219684 w 9754650"/>
              <a:gd name="connsiteY15" fmla="*/ 232885 h 3095827"/>
              <a:gd name="connsiteX16" fmla="*/ 4459511 w 9754650"/>
              <a:gd name="connsiteY16" fmla="*/ 91916 h 3095827"/>
              <a:gd name="connsiteX17" fmla="*/ 4738797 w 9754650"/>
              <a:gd name="connsiteY17" fmla="*/ 225741 h 3095827"/>
              <a:gd name="connsiteX18" fmla="*/ 4995088 w 9754650"/>
              <a:gd name="connsiteY18" fmla="*/ 91916 h 3095827"/>
              <a:gd name="connsiteX19" fmla="*/ 5288866 w 9754650"/>
              <a:gd name="connsiteY19" fmla="*/ 232885 h 3095827"/>
              <a:gd name="connsiteX20" fmla="*/ 5449518 w 9754650"/>
              <a:gd name="connsiteY20" fmla="*/ 162775 h 3095827"/>
              <a:gd name="connsiteX21" fmla="*/ 5582917 w 9754650"/>
              <a:gd name="connsiteY21" fmla="*/ 104979 h 3095827"/>
              <a:gd name="connsiteX22" fmla="*/ 5934184 w 9754650"/>
              <a:gd name="connsiteY22" fmla="*/ 263841 h 3095827"/>
              <a:gd name="connsiteX23" fmla="*/ 6245925 w 9754650"/>
              <a:gd name="connsiteY23" fmla="*/ 102598 h 3095827"/>
              <a:gd name="connsiteX24" fmla="*/ 6541132 w 9754650"/>
              <a:gd name="connsiteY24" fmla="*/ 252616 h 3095827"/>
              <a:gd name="connsiteX25" fmla="*/ 6796583 w 9754650"/>
              <a:gd name="connsiteY25" fmla="*/ 101441 h 3095827"/>
              <a:gd name="connsiteX26" fmla="*/ 7071629 w 9754650"/>
              <a:gd name="connsiteY26" fmla="*/ 214629 h 3095827"/>
              <a:gd name="connsiteX27" fmla="*/ 7328010 w 9754650"/>
              <a:gd name="connsiteY27" fmla="*/ 101916 h 3095827"/>
              <a:gd name="connsiteX28" fmla="*/ 7611379 w 9754650"/>
              <a:gd name="connsiteY28" fmla="*/ 230504 h 3095827"/>
              <a:gd name="connsiteX29" fmla="*/ 7877898 w 9754650"/>
              <a:gd name="connsiteY29" fmla="*/ 90759 h 3095827"/>
              <a:gd name="connsiteX30" fmla="*/ 8119788 w 9754650"/>
              <a:gd name="connsiteY30" fmla="*/ 236015 h 3095827"/>
              <a:gd name="connsiteX31" fmla="*/ 8472711 w 9754650"/>
              <a:gd name="connsiteY31" fmla="*/ 82028 h 3095827"/>
              <a:gd name="connsiteX32" fmla="*/ 8682148 w 9754650"/>
              <a:gd name="connsiteY32" fmla="*/ 215423 h 3095827"/>
              <a:gd name="connsiteX33" fmla="*/ 8995657 w 9754650"/>
              <a:gd name="connsiteY33" fmla="*/ 111760 h 3095827"/>
              <a:gd name="connsiteX34" fmla="*/ 9208404 w 9754650"/>
              <a:gd name="connsiteY34" fmla="*/ 246379 h 3095827"/>
              <a:gd name="connsiteX35" fmla="*/ 9444147 w 9754650"/>
              <a:gd name="connsiteY35" fmla="*/ 85248 h 3095827"/>
              <a:gd name="connsiteX36" fmla="*/ 9707241 w 9754650"/>
              <a:gd name="connsiteY36" fmla="*/ 147840 h 3095827"/>
              <a:gd name="connsiteX0" fmla="*/ 9663219 w 9704574"/>
              <a:gd name="connsiteY0" fmla="*/ 191195 h 3135781"/>
              <a:gd name="connsiteX1" fmla="*/ 9704138 w 9704574"/>
              <a:gd name="connsiteY1" fmla="*/ 3131668 h 3135781"/>
              <a:gd name="connsiteX2" fmla="*/ 479175 w 9704574"/>
              <a:gd name="connsiteY2" fmla="*/ 3122143 h 3135781"/>
              <a:gd name="connsiteX3" fmla="*/ 1337214 w 9704574"/>
              <a:gd name="connsiteY3" fmla="*/ 190039 h 3135781"/>
              <a:gd name="connsiteX4" fmla="*/ 1543090 w 9704574"/>
              <a:gd name="connsiteY4" fmla="*/ 284747 h 3135781"/>
              <a:gd name="connsiteX5" fmla="*/ 1797884 w 9704574"/>
              <a:gd name="connsiteY5" fmla="*/ 191877 h 3135781"/>
              <a:gd name="connsiteX6" fmla="*/ 1976478 w 9704574"/>
              <a:gd name="connsiteY6" fmla="*/ 279983 h 3135781"/>
              <a:gd name="connsiteX7" fmla="*/ 2175687 w 9704574"/>
              <a:gd name="connsiteY7" fmla="*/ 197184 h 3135781"/>
              <a:gd name="connsiteX8" fmla="*/ 2509877 w 9704574"/>
              <a:gd name="connsiteY8" fmla="*/ 334752 h 3135781"/>
              <a:gd name="connsiteX9" fmla="*/ 2776578 w 9704574"/>
              <a:gd name="connsiteY9" fmla="*/ 184121 h 3135781"/>
              <a:gd name="connsiteX10" fmla="*/ 3074233 w 9704574"/>
              <a:gd name="connsiteY10" fmla="*/ 315702 h 3135781"/>
              <a:gd name="connsiteX11" fmla="*/ 3325218 w 9704574"/>
              <a:gd name="connsiteY11" fmla="*/ 157996 h 3135781"/>
              <a:gd name="connsiteX12" fmla="*/ 3602871 w 9704574"/>
              <a:gd name="connsiteY12" fmla="*/ 308558 h 3135781"/>
              <a:gd name="connsiteX13" fmla="*/ 3873858 w 9704574"/>
              <a:gd name="connsiteY13" fmla="*/ 144933 h 3135781"/>
              <a:gd name="connsiteX14" fmla="*/ 4169608 w 9704574"/>
              <a:gd name="connsiteY14" fmla="*/ 272839 h 3135781"/>
              <a:gd name="connsiteX15" fmla="*/ 4409435 w 9704574"/>
              <a:gd name="connsiteY15" fmla="*/ 131870 h 3135781"/>
              <a:gd name="connsiteX16" fmla="*/ 4688721 w 9704574"/>
              <a:gd name="connsiteY16" fmla="*/ 265695 h 3135781"/>
              <a:gd name="connsiteX17" fmla="*/ 4945012 w 9704574"/>
              <a:gd name="connsiteY17" fmla="*/ 131870 h 3135781"/>
              <a:gd name="connsiteX18" fmla="*/ 5238790 w 9704574"/>
              <a:gd name="connsiteY18" fmla="*/ 272839 h 3135781"/>
              <a:gd name="connsiteX19" fmla="*/ 5399442 w 9704574"/>
              <a:gd name="connsiteY19" fmla="*/ 202729 h 3135781"/>
              <a:gd name="connsiteX20" fmla="*/ 5532841 w 9704574"/>
              <a:gd name="connsiteY20" fmla="*/ 144933 h 3135781"/>
              <a:gd name="connsiteX21" fmla="*/ 5884108 w 9704574"/>
              <a:gd name="connsiteY21" fmla="*/ 303795 h 3135781"/>
              <a:gd name="connsiteX22" fmla="*/ 6195849 w 9704574"/>
              <a:gd name="connsiteY22" fmla="*/ 142552 h 3135781"/>
              <a:gd name="connsiteX23" fmla="*/ 6491056 w 9704574"/>
              <a:gd name="connsiteY23" fmla="*/ 292570 h 3135781"/>
              <a:gd name="connsiteX24" fmla="*/ 6746507 w 9704574"/>
              <a:gd name="connsiteY24" fmla="*/ 141395 h 3135781"/>
              <a:gd name="connsiteX25" fmla="*/ 7021553 w 9704574"/>
              <a:gd name="connsiteY25" fmla="*/ 254583 h 3135781"/>
              <a:gd name="connsiteX26" fmla="*/ 7277934 w 9704574"/>
              <a:gd name="connsiteY26" fmla="*/ 141870 h 3135781"/>
              <a:gd name="connsiteX27" fmla="*/ 7561303 w 9704574"/>
              <a:gd name="connsiteY27" fmla="*/ 270458 h 3135781"/>
              <a:gd name="connsiteX28" fmla="*/ 7827822 w 9704574"/>
              <a:gd name="connsiteY28" fmla="*/ 130713 h 3135781"/>
              <a:gd name="connsiteX29" fmla="*/ 8069712 w 9704574"/>
              <a:gd name="connsiteY29" fmla="*/ 275969 h 3135781"/>
              <a:gd name="connsiteX30" fmla="*/ 8422635 w 9704574"/>
              <a:gd name="connsiteY30" fmla="*/ 121982 h 3135781"/>
              <a:gd name="connsiteX31" fmla="*/ 8632072 w 9704574"/>
              <a:gd name="connsiteY31" fmla="*/ 255377 h 3135781"/>
              <a:gd name="connsiteX32" fmla="*/ 8945581 w 9704574"/>
              <a:gd name="connsiteY32" fmla="*/ 151714 h 3135781"/>
              <a:gd name="connsiteX33" fmla="*/ 9158328 w 9704574"/>
              <a:gd name="connsiteY33" fmla="*/ 286333 h 3135781"/>
              <a:gd name="connsiteX34" fmla="*/ 9394071 w 9704574"/>
              <a:gd name="connsiteY34" fmla="*/ 125202 h 3135781"/>
              <a:gd name="connsiteX35" fmla="*/ 9657165 w 9704574"/>
              <a:gd name="connsiteY35" fmla="*/ 187794 h 3135781"/>
              <a:gd name="connsiteX0" fmla="*/ 9624462 w 9665817"/>
              <a:gd name="connsiteY0" fmla="*/ 145953 h 3090539"/>
              <a:gd name="connsiteX1" fmla="*/ 9665381 w 9665817"/>
              <a:gd name="connsiteY1" fmla="*/ 3086426 h 3090539"/>
              <a:gd name="connsiteX2" fmla="*/ 440418 w 9665817"/>
              <a:gd name="connsiteY2" fmla="*/ 3076901 h 3090539"/>
              <a:gd name="connsiteX3" fmla="*/ 1504333 w 9665817"/>
              <a:gd name="connsiteY3" fmla="*/ 239505 h 3090539"/>
              <a:gd name="connsiteX4" fmla="*/ 1759127 w 9665817"/>
              <a:gd name="connsiteY4" fmla="*/ 146635 h 3090539"/>
              <a:gd name="connsiteX5" fmla="*/ 1937721 w 9665817"/>
              <a:gd name="connsiteY5" fmla="*/ 234741 h 3090539"/>
              <a:gd name="connsiteX6" fmla="*/ 2136930 w 9665817"/>
              <a:gd name="connsiteY6" fmla="*/ 151942 h 3090539"/>
              <a:gd name="connsiteX7" fmla="*/ 2471120 w 9665817"/>
              <a:gd name="connsiteY7" fmla="*/ 289510 h 3090539"/>
              <a:gd name="connsiteX8" fmla="*/ 2737821 w 9665817"/>
              <a:gd name="connsiteY8" fmla="*/ 138879 h 3090539"/>
              <a:gd name="connsiteX9" fmla="*/ 3035476 w 9665817"/>
              <a:gd name="connsiteY9" fmla="*/ 270460 h 3090539"/>
              <a:gd name="connsiteX10" fmla="*/ 3286461 w 9665817"/>
              <a:gd name="connsiteY10" fmla="*/ 112754 h 3090539"/>
              <a:gd name="connsiteX11" fmla="*/ 3564114 w 9665817"/>
              <a:gd name="connsiteY11" fmla="*/ 263316 h 3090539"/>
              <a:gd name="connsiteX12" fmla="*/ 3835101 w 9665817"/>
              <a:gd name="connsiteY12" fmla="*/ 99691 h 3090539"/>
              <a:gd name="connsiteX13" fmla="*/ 4130851 w 9665817"/>
              <a:gd name="connsiteY13" fmla="*/ 227597 h 3090539"/>
              <a:gd name="connsiteX14" fmla="*/ 4370678 w 9665817"/>
              <a:gd name="connsiteY14" fmla="*/ 86628 h 3090539"/>
              <a:gd name="connsiteX15" fmla="*/ 4649964 w 9665817"/>
              <a:gd name="connsiteY15" fmla="*/ 220453 h 3090539"/>
              <a:gd name="connsiteX16" fmla="*/ 4906255 w 9665817"/>
              <a:gd name="connsiteY16" fmla="*/ 86628 h 3090539"/>
              <a:gd name="connsiteX17" fmla="*/ 5200033 w 9665817"/>
              <a:gd name="connsiteY17" fmla="*/ 227597 h 3090539"/>
              <a:gd name="connsiteX18" fmla="*/ 5360685 w 9665817"/>
              <a:gd name="connsiteY18" fmla="*/ 157487 h 3090539"/>
              <a:gd name="connsiteX19" fmla="*/ 5494084 w 9665817"/>
              <a:gd name="connsiteY19" fmla="*/ 99691 h 3090539"/>
              <a:gd name="connsiteX20" fmla="*/ 5845351 w 9665817"/>
              <a:gd name="connsiteY20" fmla="*/ 258553 h 3090539"/>
              <a:gd name="connsiteX21" fmla="*/ 6157092 w 9665817"/>
              <a:gd name="connsiteY21" fmla="*/ 97310 h 3090539"/>
              <a:gd name="connsiteX22" fmla="*/ 6452299 w 9665817"/>
              <a:gd name="connsiteY22" fmla="*/ 247328 h 3090539"/>
              <a:gd name="connsiteX23" fmla="*/ 6707750 w 9665817"/>
              <a:gd name="connsiteY23" fmla="*/ 96153 h 3090539"/>
              <a:gd name="connsiteX24" fmla="*/ 6982796 w 9665817"/>
              <a:gd name="connsiteY24" fmla="*/ 209341 h 3090539"/>
              <a:gd name="connsiteX25" fmla="*/ 7239177 w 9665817"/>
              <a:gd name="connsiteY25" fmla="*/ 96628 h 3090539"/>
              <a:gd name="connsiteX26" fmla="*/ 7522546 w 9665817"/>
              <a:gd name="connsiteY26" fmla="*/ 225216 h 3090539"/>
              <a:gd name="connsiteX27" fmla="*/ 7789065 w 9665817"/>
              <a:gd name="connsiteY27" fmla="*/ 85471 h 3090539"/>
              <a:gd name="connsiteX28" fmla="*/ 8030955 w 9665817"/>
              <a:gd name="connsiteY28" fmla="*/ 230727 h 3090539"/>
              <a:gd name="connsiteX29" fmla="*/ 8383878 w 9665817"/>
              <a:gd name="connsiteY29" fmla="*/ 76740 h 3090539"/>
              <a:gd name="connsiteX30" fmla="*/ 8593315 w 9665817"/>
              <a:gd name="connsiteY30" fmla="*/ 210135 h 3090539"/>
              <a:gd name="connsiteX31" fmla="*/ 8906824 w 9665817"/>
              <a:gd name="connsiteY31" fmla="*/ 106472 h 3090539"/>
              <a:gd name="connsiteX32" fmla="*/ 9119571 w 9665817"/>
              <a:gd name="connsiteY32" fmla="*/ 241091 h 3090539"/>
              <a:gd name="connsiteX33" fmla="*/ 9355314 w 9665817"/>
              <a:gd name="connsiteY33" fmla="*/ 79960 h 3090539"/>
              <a:gd name="connsiteX34" fmla="*/ 9618408 w 9665817"/>
              <a:gd name="connsiteY34" fmla="*/ 142552 h 3090539"/>
              <a:gd name="connsiteX0" fmla="*/ 9578302 w 9619657"/>
              <a:gd name="connsiteY0" fmla="*/ 189369 h 3133955"/>
              <a:gd name="connsiteX1" fmla="*/ 9619221 w 9619657"/>
              <a:gd name="connsiteY1" fmla="*/ 3129842 h 3133955"/>
              <a:gd name="connsiteX2" fmla="*/ 394258 w 9619657"/>
              <a:gd name="connsiteY2" fmla="*/ 3120317 h 3133955"/>
              <a:gd name="connsiteX3" fmla="*/ 1712967 w 9619657"/>
              <a:gd name="connsiteY3" fmla="*/ 190051 h 3133955"/>
              <a:gd name="connsiteX4" fmla="*/ 1891561 w 9619657"/>
              <a:gd name="connsiteY4" fmla="*/ 278157 h 3133955"/>
              <a:gd name="connsiteX5" fmla="*/ 2090770 w 9619657"/>
              <a:gd name="connsiteY5" fmla="*/ 195358 h 3133955"/>
              <a:gd name="connsiteX6" fmla="*/ 2424960 w 9619657"/>
              <a:gd name="connsiteY6" fmla="*/ 332926 h 3133955"/>
              <a:gd name="connsiteX7" fmla="*/ 2691661 w 9619657"/>
              <a:gd name="connsiteY7" fmla="*/ 182295 h 3133955"/>
              <a:gd name="connsiteX8" fmla="*/ 2989316 w 9619657"/>
              <a:gd name="connsiteY8" fmla="*/ 313876 h 3133955"/>
              <a:gd name="connsiteX9" fmla="*/ 3240301 w 9619657"/>
              <a:gd name="connsiteY9" fmla="*/ 156170 h 3133955"/>
              <a:gd name="connsiteX10" fmla="*/ 3517954 w 9619657"/>
              <a:gd name="connsiteY10" fmla="*/ 306732 h 3133955"/>
              <a:gd name="connsiteX11" fmla="*/ 3788941 w 9619657"/>
              <a:gd name="connsiteY11" fmla="*/ 143107 h 3133955"/>
              <a:gd name="connsiteX12" fmla="*/ 4084691 w 9619657"/>
              <a:gd name="connsiteY12" fmla="*/ 271013 h 3133955"/>
              <a:gd name="connsiteX13" fmla="*/ 4324518 w 9619657"/>
              <a:gd name="connsiteY13" fmla="*/ 130044 h 3133955"/>
              <a:gd name="connsiteX14" fmla="*/ 4603804 w 9619657"/>
              <a:gd name="connsiteY14" fmla="*/ 263869 h 3133955"/>
              <a:gd name="connsiteX15" fmla="*/ 4860095 w 9619657"/>
              <a:gd name="connsiteY15" fmla="*/ 130044 h 3133955"/>
              <a:gd name="connsiteX16" fmla="*/ 5153873 w 9619657"/>
              <a:gd name="connsiteY16" fmla="*/ 271013 h 3133955"/>
              <a:gd name="connsiteX17" fmla="*/ 5314525 w 9619657"/>
              <a:gd name="connsiteY17" fmla="*/ 200903 h 3133955"/>
              <a:gd name="connsiteX18" fmla="*/ 5447924 w 9619657"/>
              <a:gd name="connsiteY18" fmla="*/ 143107 h 3133955"/>
              <a:gd name="connsiteX19" fmla="*/ 5799191 w 9619657"/>
              <a:gd name="connsiteY19" fmla="*/ 301969 h 3133955"/>
              <a:gd name="connsiteX20" fmla="*/ 6110932 w 9619657"/>
              <a:gd name="connsiteY20" fmla="*/ 140726 h 3133955"/>
              <a:gd name="connsiteX21" fmla="*/ 6406139 w 9619657"/>
              <a:gd name="connsiteY21" fmla="*/ 290744 h 3133955"/>
              <a:gd name="connsiteX22" fmla="*/ 6661590 w 9619657"/>
              <a:gd name="connsiteY22" fmla="*/ 139569 h 3133955"/>
              <a:gd name="connsiteX23" fmla="*/ 6936636 w 9619657"/>
              <a:gd name="connsiteY23" fmla="*/ 252757 h 3133955"/>
              <a:gd name="connsiteX24" fmla="*/ 7193017 w 9619657"/>
              <a:gd name="connsiteY24" fmla="*/ 140044 h 3133955"/>
              <a:gd name="connsiteX25" fmla="*/ 7476386 w 9619657"/>
              <a:gd name="connsiteY25" fmla="*/ 268632 h 3133955"/>
              <a:gd name="connsiteX26" fmla="*/ 7742905 w 9619657"/>
              <a:gd name="connsiteY26" fmla="*/ 128887 h 3133955"/>
              <a:gd name="connsiteX27" fmla="*/ 7984795 w 9619657"/>
              <a:gd name="connsiteY27" fmla="*/ 274143 h 3133955"/>
              <a:gd name="connsiteX28" fmla="*/ 8337718 w 9619657"/>
              <a:gd name="connsiteY28" fmla="*/ 120156 h 3133955"/>
              <a:gd name="connsiteX29" fmla="*/ 8547155 w 9619657"/>
              <a:gd name="connsiteY29" fmla="*/ 253551 h 3133955"/>
              <a:gd name="connsiteX30" fmla="*/ 8860664 w 9619657"/>
              <a:gd name="connsiteY30" fmla="*/ 149888 h 3133955"/>
              <a:gd name="connsiteX31" fmla="*/ 9073411 w 9619657"/>
              <a:gd name="connsiteY31" fmla="*/ 284507 h 3133955"/>
              <a:gd name="connsiteX32" fmla="*/ 9309154 w 9619657"/>
              <a:gd name="connsiteY32" fmla="*/ 123376 h 3133955"/>
              <a:gd name="connsiteX33" fmla="*/ 9572248 w 9619657"/>
              <a:gd name="connsiteY33" fmla="*/ 185968 h 3133955"/>
              <a:gd name="connsiteX0" fmla="*/ 8394035 w 8435390"/>
              <a:gd name="connsiteY0" fmla="*/ 192078 h 3163891"/>
              <a:gd name="connsiteX1" fmla="*/ 8434954 w 8435390"/>
              <a:gd name="connsiteY1" fmla="*/ 3132551 h 3163891"/>
              <a:gd name="connsiteX2" fmla="*/ 611780 w 8435390"/>
              <a:gd name="connsiteY2" fmla="*/ 3159935 h 3163891"/>
              <a:gd name="connsiteX3" fmla="*/ 528700 w 8435390"/>
              <a:gd name="connsiteY3" fmla="*/ 192760 h 3163891"/>
              <a:gd name="connsiteX4" fmla="*/ 707294 w 8435390"/>
              <a:gd name="connsiteY4" fmla="*/ 280866 h 3163891"/>
              <a:gd name="connsiteX5" fmla="*/ 906503 w 8435390"/>
              <a:gd name="connsiteY5" fmla="*/ 198067 h 3163891"/>
              <a:gd name="connsiteX6" fmla="*/ 1240693 w 8435390"/>
              <a:gd name="connsiteY6" fmla="*/ 335635 h 3163891"/>
              <a:gd name="connsiteX7" fmla="*/ 1507394 w 8435390"/>
              <a:gd name="connsiteY7" fmla="*/ 185004 h 3163891"/>
              <a:gd name="connsiteX8" fmla="*/ 1805049 w 8435390"/>
              <a:gd name="connsiteY8" fmla="*/ 316585 h 3163891"/>
              <a:gd name="connsiteX9" fmla="*/ 2056034 w 8435390"/>
              <a:gd name="connsiteY9" fmla="*/ 158879 h 3163891"/>
              <a:gd name="connsiteX10" fmla="*/ 2333687 w 8435390"/>
              <a:gd name="connsiteY10" fmla="*/ 309441 h 3163891"/>
              <a:gd name="connsiteX11" fmla="*/ 2604674 w 8435390"/>
              <a:gd name="connsiteY11" fmla="*/ 145816 h 3163891"/>
              <a:gd name="connsiteX12" fmla="*/ 2900424 w 8435390"/>
              <a:gd name="connsiteY12" fmla="*/ 273722 h 3163891"/>
              <a:gd name="connsiteX13" fmla="*/ 3140251 w 8435390"/>
              <a:gd name="connsiteY13" fmla="*/ 132753 h 3163891"/>
              <a:gd name="connsiteX14" fmla="*/ 3419537 w 8435390"/>
              <a:gd name="connsiteY14" fmla="*/ 266578 h 3163891"/>
              <a:gd name="connsiteX15" fmla="*/ 3675828 w 8435390"/>
              <a:gd name="connsiteY15" fmla="*/ 132753 h 3163891"/>
              <a:gd name="connsiteX16" fmla="*/ 3969606 w 8435390"/>
              <a:gd name="connsiteY16" fmla="*/ 273722 h 3163891"/>
              <a:gd name="connsiteX17" fmla="*/ 4130258 w 8435390"/>
              <a:gd name="connsiteY17" fmla="*/ 203612 h 3163891"/>
              <a:gd name="connsiteX18" fmla="*/ 4263657 w 8435390"/>
              <a:gd name="connsiteY18" fmla="*/ 145816 h 3163891"/>
              <a:gd name="connsiteX19" fmla="*/ 4614924 w 8435390"/>
              <a:gd name="connsiteY19" fmla="*/ 304678 h 3163891"/>
              <a:gd name="connsiteX20" fmla="*/ 4926665 w 8435390"/>
              <a:gd name="connsiteY20" fmla="*/ 143435 h 3163891"/>
              <a:gd name="connsiteX21" fmla="*/ 5221872 w 8435390"/>
              <a:gd name="connsiteY21" fmla="*/ 293453 h 3163891"/>
              <a:gd name="connsiteX22" fmla="*/ 5477323 w 8435390"/>
              <a:gd name="connsiteY22" fmla="*/ 142278 h 3163891"/>
              <a:gd name="connsiteX23" fmla="*/ 5752369 w 8435390"/>
              <a:gd name="connsiteY23" fmla="*/ 255466 h 3163891"/>
              <a:gd name="connsiteX24" fmla="*/ 6008750 w 8435390"/>
              <a:gd name="connsiteY24" fmla="*/ 142753 h 3163891"/>
              <a:gd name="connsiteX25" fmla="*/ 6292119 w 8435390"/>
              <a:gd name="connsiteY25" fmla="*/ 271341 h 3163891"/>
              <a:gd name="connsiteX26" fmla="*/ 6558638 w 8435390"/>
              <a:gd name="connsiteY26" fmla="*/ 131596 h 3163891"/>
              <a:gd name="connsiteX27" fmla="*/ 6800528 w 8435390"/>
              <a:gd name="connsiteY27" fmla="*/ 276852 h 3163891"/>
              <a:gd name="connsiteX28" fmla="*/ 7153451 w 8435390"/>
              <a:gd name="connsiteY28" fmla="*/ 122865 h 3163891"/>
              <a:gd name="connsiteX29" fmla="*/ 7362888 w 8435390"/>
              <a:gd name="connsiteY29" fmla="*/ 256260 h 3163891"/>
              <a:gd name="connsiteX30" fmla="*/ 7676397 w 8435390"/>
              <a:gd name="connsiteY30" fmla="*/ 152597 h 3163891"/>
              <a:gd name="connsiteX31" fmla="*/ 7889144 w 8435390"/>
              <a:gd name="connsiteY31" fmla="*/ 287216 h 3163891"/>
              <a:gd name="connsiteX32" fmla="*/ 8124887 w 8435390"/>
              <a:gd name="connsiteY32" fmla="*/ 126085 h 3163891"/>
              <a:gd name="connsiteX33" fmla="*/ 8387981 w 8435390"/>
              <a:gd name="connsiteY33" fmla="*/ 188677 h 3163891"/>
              <a:gd name="connsiteX0" fmla="*/ 7876743 w 7918098"/>
              <a:gd name="connsiteY0" fmla="*/ 192078 h 3163891"/>
              <a:gd name="connsiteX1" fmla="*/ 7917662 w 7918098"/>
              <a:gd name="connsiteY1" fmla="*/ 3132551 h 3163891"/>
              <a:gd name="connsiteX2" fmla="*/ 94488 w 7918098"/>
              <a:gd name="connsiteY2" fmla="*/ 3159935 h 3163891"/>
              <a:gd name="connsiteX3" fmla="*/ 11408 w 7918098"/>
              <a:gd name="connsiteY3" fmla="*/ 192760 h 3163891"/>
              <a:gd name="connsiteX4" fmla="*/ 190002 w 7918098"/>
              <a:gd name="connsiteY4" fmla="*/ 280866 h 3163891"/>
              <a:gd name="connsiteX5" fmla="*/ 389211 w 7918098"/>
              <a:gd name="connsiteY5" fmla="*/ 198067 h 3163891"/>
              <a:gd name="connsiteX6" fmla="*/ 723401 w 7918098"/>
              <a:gd name="connsiteY6" fmla="*/ 335635 h 3163891"/>
              <a:gd name="connsiteX7" fmla="*/ 990102 w 7918098"/>
              <a:gd name="connsiteY7" fmla="*/ 185004 h 3163891"/>
              <a:gd name="connsiteX8" fmla="*/ 1287757 w 7918098"/>
              <a:gd name="connsiteY8" fmla="*/ 316585 h 3163891"/>
              <a:gd name="connsiteX9" fmla="*/ 1538742 w 7918098"/>
              <a:gd name="connsiteY9" fmla="*/ 158879 h 3163891"/>
              <a:gd name="connsiteX10" fmla="*/ 1816395 w 7918098"/>
              <a:gd name="connsiteY10" fmla="*/ 309441 h 3163891"/>
              <a:gd name="connsiteX11" fmla="*/ 2087382 w 7918098"/>
              <a:gd name="connsiteY11" fmla="*/ 145816 h 3163891"/>
              <a:gd name="connsiteX12" fmla="*/ 2383132 w 7918098"/>
              <a:gd name="connsiteY12" fmla="*/ 273722 h 3163891"/>
              <a:gd name="connsiteX13" fmla="*/ 2622959 w 7918098"/>
              <a:gd name="connsiteY13" fmla="*/ 132753 h 3163891"/>
              <a:gd name="connsiteX14" fmla="*/ 2902245 w 7918098"/>
              <a:gd name="connsiteY14" fmla="*/ 266578 h 3163891"/>
              <a:gd name="connsiteX15" fmla="*/ 3158536 w 7918098"/>
              <a:gd name="connsiteY15" fmla="*/ 132753 h 3163891"/>
              <a:gd name="connsiteX16" fmla="*/ 3452314 w 7918098"/>
              <a:gd name="connsiteY16" fmla="*/ 273722 h 3163891"/>
              <a:gd name="connsiteX17" fmla="*/ 3612966 w 7918098"/>
              <a:gd name="connsiteY17" fmla="*/ 203612 h 3163891"/>
              <a:gd name="connsiteX18" fmla="*/ 3746365 w 7918098"/>
              <a:gd name="connsiteY18" fmla="*/ 145816 h 3163891"/>
              <a:gd name="connsiteX19" fmla="*/ 4097632 w 7918098"/>
              <a:gd name="connsiteY19" fmla="*/ 304678 h 3163891"/>
              <a:gd name="connsiteX20" fmla="*/ 4409373 w 7918098"/>
              <a:gd name="connsiteY20" fmla="*/ 143435 h 3163891"/>
              <a:gd name="connsiteX21" fmla="*/ 4704580 w 7918098"/>
              <a:gd name="connsiteY21" fmla="*/ 293453 h 3163891"/>
              <a:gd name="connsiteX22" fmla="*/ 4960031 w 7918098"/>
              <a:gd name="connsiteY22" fmla="*/ 142278 h 3163891"/>
              <a:gd name="connsiteX23" fmla="*/ 5235077 w 7918098"/>
              <a:gd name="connsiteY23" fmla="*/ 255466 h 3163891"/>
              <a:gd name="connsiteX24" fmla="*/ 5491458 w 7918098"/>
              <a:gd name="connsiteY24" fmla="*/ 142753 h 3163891"/>
              <a:gd name="connsiteX25" fmla="*/ 5774827 w 7918098"/>
              <a:gd name="connsiteY25" fmla="*/ 271341 h 3163891"/>
              <a:gd name="connsiteX26" fmla="*/ 6041346 w 7918098"/>
              <a:gd name="connsiteY26" fmla="*/ 131596 h 3163891"/>
              <a:gd name="connsiteX27" fmla="*/ 6283236 w 7918098"/>
              <a:gd name="connsiteY27" fmla="*/ 276852 h 3163891"/>
              <a:gd name="connsiteX28" fmla="*/ 6636159 w 7918098"/>
              <a:gd name="connsiteY28" fmla="*/ 122865 h 3163891"/>
              <a:gd name="connsiteX29" fmla="*/ 6845596 w 7918098"/>
              <a:gd name="connsiteY29" fmla="*/ 256260 h 3163891"/>
              <a:gd name="connsiteX30" fmla="*/ 7159105 w 7918098"/>
              <a:gd name="connsiteY30" fmla="*/ 152597 h 3163891"/>
              <a:gd name="connsiteX31" fmla="*/ 7371852 w 7918098"/>
              <a:gd name="connsiteY31" fmla="*/ 287216 h 3163891"/>
              <a:gd name="connsiteX32" fmla="*/ 7607595 w 7918098"/>
              <a:gd name="connsiteY32" fmla="*/ 126085 h 3163891"/>
              <a:gd name="connsiteX33" fmla="*/ 7870689 w 7918098"/>
              <a:gd name="connsiteY33" fmla="*/ 188677 h 3163891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33" fmla="*/ 7866464 w 7913873"/>
              <a:gd name="connsiteY33" fmla="*/ 67595 h 3042809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31" fmla="*/ 7603370 w 7913452"/>
              <a:gd name="connsiteY31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0" fmla="*/ 7913437 w 7913452"/>
              <a:gd name="connsiteY0" fmla="*/ 3009686 h 3041026"/>
              <a:gd name="connsiteX1" fmla="*/ 90263 w 7913452"/>
              <a:gd name="connsiteY1" fmla="*/ 3037070 h 3041026"/>
              <a:gd name="connsiteX2" fmla="*/ 7183 w 7913452"/>
              <a:gd name="connsiteY2" fmla="*/ 69895 h 3041026"/>
              <a:gd name="connsiteX3" fmla="*/ 185777 w 7913452"/>
              <a:gd name="connsiteY3" fmla="*/ 158001 h 3041026"/>
              <a:gd name="connsiteX4" fmla="*/ 384986 w 7913452"/>
              <a:gd name="connsiteY4" fmla="*/ 75202 h 3041026"/>
              <a:gd name="connsiteX5" fmla="*/ 719176 w 7913452"/>
              <a:gd name="connsiteY5" fmla="*/ 212770 h 3041026"/>
              <a:gd name="connsiteX6" fmla="*/ 985877 w 7913452"/>
              <a:gd name="connsiteY6" fmla="*/ 62139 h 3041026"/>
              <a:gd name="connsiteX7" fmla="*/ 1283532 w 7913452"/>
              <a:gd name="connsiteY7" fmla="*/ 193720 h 3041026"/>
              <a:gd name="connsiteX8" fmla="*/ 1534517 w 7913452"/>
              <a:gd name="connsiteY8" fmla="*/ 36014 h 3041026"/>
              <a:gd name="connsiteX9" fmla="*/ 1812170 w 7913452"/>
              <a:gd name="connsiteY9" fmla="*/ 186576 h 3041026"/>
              <a:gd name="connsiteX10" fmla="*/ 2083157 w 7913452"/>
              <a:gd name="connsiteY10" fmla="*/ 22951 h 3041026"/>
              <a:gd name="connsiteX11" fmla="*/ 2378907 w 7913452"/>
              <a:gd name="connsiteY11" fmla="*/ 150857 h 3041026"/>
              <a:gd name="connsiteX12" fmla="*/ 2618734 w 7913452"/>
              <a:gd name="connsiteY12" fmla="*/ 9888 h 3041026"/>
              <a:gd name="connsiteX13" fmla="*/ 2898020 w 7913452"/>
              <a:gd name="connsiteY13" fmla="*/ 143713 h 3041026"/>
              <a:gd name="connsiteX14" fmla="*/ 3154311 w 7913452"/>
              <a:gd name="connsiteY14" fmla="*/ 9888 h 3041026"/>
              <a:gd name="connsiteX15" fmla="*/ 3448089 w 7913452"/>
              <a:gd name="connsiteY15" fmla="*/ 150857 h 3041026"/>
              <a:gd name="connsiteX16" fmla="*/ 3608741 w 7913452"/>
              <a:gd name="connsiteY16" fmla="*/ 80747 h 3041026"/>
              <a:gd name="connsiteX17" fmla="*/ 3742140 w 7913452"/>
              <a:gd name="connsiteY17" fmla="*/ 22951 h 3041026"/>
              <a:gd name="connsiteX18" fmla="*/ 4093407 w 7913452"/>
              <a:gd name="connsiteY18" fmla="*/ 181813 h 3041026"/>
              <a:gd name="connsiteX19" fmla="*/ 4405148 w 7913452"/>
              <a:gd name="connsiteY19" fmla="*/ 20570 h 3041026"/>
              <a:gd name="connsiteX20" fmla="*/ 4700355 w 7913452"/>
              <a:gd name="connsiteY20" fmla="*/ 170588 h 3041026"/>
              <a:gd name="connsiteX21" fmla="*/ 4955806 w 7913452"/>
              <a:gd name="connsiteY21" fmla="*/ 19413 h 3041026"/>
              <a:gd name="connsiteX22" fmla="*/ 5230852 w 7913452"/>
              <a:gd name="connsiteY22" fmla="*/ 132601 h 3041026"/>
              <a:gd name="connsiteX23" fmla="*/ 5487233 w 7913452"/>
              <a:gd name="connsiteY23" fmla="*/ 19888 h 3041026"/>
              <a:gd name="connsiteX24" fmla="*/ 5770602 w 7913452"/>
              <a:gd name="connsiteY24" fmla="*/ 148476 h 3041026"/>
              <a:gd name="connsiteX25" fmla="*/ 6037121 w 7913452"/>
              <a:gd name="connsiteY25" fmla="*/ 8731 h 3041026"/>
              <a:gd name="connsiteX26" fmla="*/ 6279011 w 7913452"/>
              <a:gd name="connsiteY26" fmla="*/ 153987 h 3041026"/>
              <a:gd name="connsiteX27" fmla="*/ 6631934 w 7913452"/>
              <a:gd name="connsiteY27" fmla="*/ 0 h 3041026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26" fmla="*/ 6279011 w 7913452"/>
              <a:gd name="connsiteY26" fmla="*/ 148683 h 3035722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0" fmla="*/ 6149280 w 6149300"/>
              <a:gd name="connsiteY0" fmla="*/ 2985927 h 3034628"/>
              <a:gd name="connsiteX1" fmla="*/ 90263 w 6149300"/>
              <a:gd name="connsiteY1" fmla="*/ 3031766 h 3034628"/>
              <a:gd name="connsiteX2" fmla="*/ 7183 w 6149300"/>
              <a:gd name="connsiteY2" fmla="*/ 64591 h 3034628"/>
              <a:gd name="connsiteX3" fmla="*/ 185777 w 6149300"/>
              <a:gd name="connsiteY3" fmla="*/ 152697 h 3034628"/>
              <a:gd name="connsiteX4" fmla="*/ 384986 w 6149300"/>
              <a:gd name="connsiteY4" fmla="*/ 69898 h 3034628"/>
              <a:gd name="connsiteX5" fmla="*/ 719176 w 6149300"/>
              <a:gd name="connsiteY5" fmla="*/ 207466 h 3034628"/>
              <a:gd name="connsiteX6" fmla="*/ 985877 w 6149300"/>
              <a:gd name="connsiteY6" fmla="*/ 56835 h 3034628"/>
              <a:gd name="connsiteX7" fmla="*/ 1283532 w 6149300"/>
              <a:gd name="connsiteY7" fmla="*/ 188416 h 3034628"/>
              <a:gd name="connsiteX8" fmla="*/ 1534517 w 6149300"/>
              <a:gd name="connsiteY8" fmla="*/ 30710 h 3034628"/>
              <a:gd name="connsiteX9" fmla="*/ 1812170 w 6149300"/>
              <a:gd name="connsiteY9" fmla="*/ 181272 h 3034628"/>
              <a:gd name="connsiteX10" fmla="*/ 2083157 w 6149300"/>
              <a:gd name="connsiteY10" fmla="*/ 17647 h 3034628"/>
              <a:gd name="connsiteX11" fmla="*/ 2378907 w 6149300"/>
              <a:gd name="connsiteY11" fmla="*/ 145553 h 3034628"/>
              <a:gd name="connsiteX12" fmla="*/ 2618734 w 6149300"/>
              <a:gd name="connsiteY12" fmla="*/ 4584 h 3034628"/>
              <a:gd name="connsiteX13" fmla="*/ 2898020 w 6149300"/>
              <a:gd name="connsiteY13" fmla="*/ 138409 h 3034628"/>
              <a:gd name="connsiteX14" fmla="*/ 3154311 w 6149300"/>
              <a:gd name="connsiteY14" fmla="*/ 4584 h 3034628"/>
              <a:gd name="connsiteX15" fmla="*/ 3448089 w 6149300"/>
              <a:gd name="connsiteY15" fmla="*/ 145553 h 3034628"/>
              <a:gd name="connsiteX16" fmla="*/ 3608741 w 6149300"/>
              <a:gd name="connsiteY16" fmla="*/ 75443 h 3034628"/>
              <a:gd name="connsiteX17" fmla="*/ 3742140 w 6149300"/>
              <a:gd name="connsiteY17" fmla="*/ 17647 h 3034628"/>
              <a:gd name="connsiteX18" fmla="*/ 4093407 w 6149300"/>
              <a:gd name="connsiteY18" fmla="*/ 176509 h 3034628"/>
              <a:gd name="connsiteX19" fmla="*/ 4405148 w 6149300"/>
              <a:gd name="connsiteY19" fmla="*/ 15266 h 3034628"/>
              <a:gd name="connsiteX20" fmla="*/ 4700355 w 6149300"/>
              <a:gd name="connsiteY20" fmla="*/ 165284 h 3034628"/>
              <a:gd name="connsiteX21" fmla="*/ 4955806 w 6149300"/>
              <a:gd name="connsiteY21" fmla="*/ 14109 h 3034628"/>
              <a:gd name="connsiteX22" fmla="*/ 5230852 w 6149300"/>
              <a:gd name="connsiteY22" fmla="*/ 127297 h 3034628"/>
              <a:gd name="connsiteX23" fmla="*/ 5487233 w 6149300"/>
              <a:gd name="connsiteY23" fmla="*/ 14584 h 3034628"/>
              <a:gd name="connsiteX24" fmla="*/ 5770602 w 6149300"/>
              <a:gd name="connsiteY24" fmla="*/ 143172 h 3034628"/>
              <a:gd name="connsiteX25" fmla="*/ 6037121 w 6149300"/>
              <a:gd name="connsiteY25" fmla="*/ 3427 h 3034628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34517 w 6149300"/>
              <a:gd name="connsiteY8" fmla="*/ 48856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08159 w 6149300"/>
              <a:gd name="connsiteY12" fmla="*/ 52397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49300" h="3052774">
                <a:moveTo>
                  <a:pt x="6149280" y="3004073"/>
                </a:moveTo>
                <a:cubicBezTo>
                  <a:pt x="6162053" y="3010758"/>
                  <a:pt x="93438" y="3065787"/>
                  <a:pt x="90263" y="3049912"/>
                </a:cubicBezTo>
                <a:cubicBezTo>
                  <a:pt x="-25912" y="3039767"/>
                  <a:pt x="801" y="73534"/>
                  <a:pt x="7183" y="82737"/>
                </a:cubicBezTo>
                <a:cubicBezTo>
                  <a:pt x="13565" y="91940"/>
                  <a:pt x="122810" y="169959"/>
                  <a:pt x="185777" y="170843"/>
                </a:cubicBezTo>
                <a:cubicBezTo>
                  <a:pt x="248744" y="171727"/>
                  <a:pt x="291324" y="62644"/>
                  <a:pt x="384986" y="88044"/>
                </a:cubicBezTo>
                <a:cubicBezTo>
                  <a:pt x="485270" y="84687"/>
                  <a:pt x="618892" y="228969"/>
                  <a:pt x="719176" y="225612"/>
                </a:cubicBezTo>
                <a:lnTo>
                  <a:pt x="985877" y="121600"/>
                </a:lnTo>
                <a:cubicBezTo>
                  <a:pt x="1078745" y="115454"/>
                  <a:pt x="1190664" y="212708"/>
                  <a:pt x="1283532" y="206562"/>
                </a:cubicBezTo>
                <a:lnTo>
                  <a:pt x="1506316" y="103951"/>
                </a:lnTo>
                <a:cubicBezTo>
                  <a:pt x="1593311" y="102545"/>
                  <a:pt x="1725175" y="200824"/>
                  <a:pt x="1812170" y="199418"/>
                </a:cubicBezTo>
                <a:cubicBezTo>
                  <a:pt x="1902499" y="144876"/>
                  <a:pt x="1978140" y="123206"/>
                  <a:pt x="2086682" y="90889"/>
                </a:cubicBezTo>
                <a:cubicBezTo>
                  <a:pt x="2178122" y="89868"/>
                  <a:pt x="2287467" y="164720"/>
                  <a:pt x="2378907" y="163699"/>
                </a:cubicBezTo>
                <a:cubicBezTo>
                  <a:pt x="2458849" y="116709"/>
                  <a:pt x="2506968" y="83512"/>
                  <a:pt x="2608159" y="52397"/>
                </a:cubicBezTo>
                <a:cubicBezTo>
                  <a:pt x="2692523" y="51762"/>
                  <a:pt x="2813656" y="157190"/>
                  <a:pt x="2898020" y="156555"/>
                </a:cubicBezTo>
                <a:cubicBezTo>
                  <a:pt x="2983450" y="111947"/>
                  <a:pt x="3056739" y="38763"/>
                  <a:pt x="3154311" y="22730"/>
                </a:cubicBezTo>
                <a:cubicBezTo>
                  <a:pt x="3253824" y="23682"/>
                  <a:pt x="3348576" y="162747"/>
                  <a:pt x="3448089" y="163699"/>
                </a:cubicBezTo>
                <a:cubicBezTo>
                  <a:pt x="3508723" y="138212"/>
                  <a:pt x="3548107" y="119076"/>
                  <a:pt x="3608741" y="93589"/>
                </a:cubicBezTo>
                <a:cubicBezTo>
                  <a:pt x="3653207" y="74324"/>
                  <a:pt x="3673389" y="36008"/>
                  <a:pt x="3742140" y="35793"/>
                </a:cubicBezTo>
                <a:cubicBezTo>
                  <a:pt x="3839385" y="35566"/>
                  <a:pt x="3996162" y="194882"/>
                  <a:pt x="4093407" y="194655"/>
                </a:cubicBezTo>
                <a:cubicBezTo>
                  <a:pt x="4197321" y="140907"/>
                  <a:pt x="4329809" y="55410"/>
                  <a:pt x="4405148" y="33412"/>
                </a:cubicBezTo>
                <a:cubicBezTo>
                  <a:pt x="4522600" y="29443"/>
                  <a:pt x="4557503" y="133424"/>
                  <a:pt x="4700355" y="183430"/>
                </a:cubicBezTo>
                <a:lnTo>
                  <a:pt x="4955806" y="32255"/>
                </a:lnTo>
                <a:cubicBezTo>
                  <a:pt x="5050043" y="17457"/>
                  <a:pt x="5120585" y="123139"/>
                  <a:pt x="5230852" y="145443"/>
                </a:cubicBezTo>
                <a:cubicBezTo>
                  <a:pt x="5341119" y="167747"/>
                  <a:pt x="5400450" y="54955"/>
                  <a:pt x="5487233" y="32730"/>
                </a:cubicBezTo>
                <a:cubicBezTo>
                  <a:pt x="5574016" y="10505"/>
                  <a:pt x="5666239" y="166253"/>
                  <a:pt x="5770602" y="161318"/>
                </a:cubicBezTo>
                <a:cubicBezTo>
                  <a:pt x="5874965" y="156383"/>
                  <a:pt x="6012270" y="-25846"/>
                  <a:pt x="6113409" y="3118"/>
                </a:cubicBezTo>
              </a:path>
            </a:pathLst>
          </a:custGeom>
          <a:solidFill>
            <a:schemeClr val="accent4">
              <a:lumMod val="60000"/>
              <a:lumOff val="40000"/>
              <a:alpha val="8000"/>
            </a:schemeClr>
          </a:solidFill>
          <a:ln>
            <a:solidFill>
              <a:schemeClr val="accent1">
                <a:lumMod val="40000"/>
                <a:lumOff val="60000"/>
                <a:alpha val="63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поле">
            <a:extLst>
              <a:ext uri="{FF2B5EF4-FFF2-40B4-BE49-F238E27FC236}">
                <a16:creationId xmlns="" xmlns:a16="http://schemas.microsoft.com/office/drawing/2014/main" id="{8ACBA6A4-6206-40C1-951B-045DADF06BF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9232155" cy="6019426"/>
          </a:xfrm>
          <a:prstGeom prst="rect">
            <a:avLst/>
          </a:prstGeom>
        </p:spPr>
      </p:pic>
      <p:grpSp>
        <p:nvGrpSpPr>
          <p:cNvPr id="2" name="Группа 2">
            <a:extLst>
              <a:ext uri="{FF2B5EF4-FFF2-40B4-BE49-F238E27FC236}">
                <a16:creationId xmlns="" xmlns:a16="http://schemas.microsoft.com/office/drawing/2014/main" id="{A70AC149-4B45-4592-965D-62F1F2948E2C}"/>
              </a:ext>
            </a:extLst>
          </p:cNvPr>
          <p:cNvGrpSpPr/>
          <p:nvPr/>
        </p:nvGrpSpPr>
        <p:grpSpPr>
          <a:xfrm rot="3199436">
            <a:off x="4678482" y="2973727"/>
            <a:ext cx="2364209" cy="1897741"/>
            <a:chOff x="6904734" y="798899"/>
            <a:chExt cx="2364209" cy="2530321"/>
          </a:xfrm>
        </p:grpSpPr>
        <p:pic>
          <p:nvPicPr>
            <p:cNvPr id="40" name="ответ">
              <a:extLst>
                <a:ext uri="{FF2B5EF4-FFF2-40B4-BE49-F238E27FC236}">
                  <a16:creationId xmlns="" xmlns:a16="http://schemas.microsoft.com/office/drawing/2014/main" id="{BAC76213-DC67-484F-AA1A-F58BB17CC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513">
              <a:off x="6904734" y="798899"/>
              <a:ext cx="1633750" cy="253032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0534C79D-5FD1-438F-A8FA-7A4335B7A9B1}"/>
                </a:ext>
              </a:extLst>
            </p:cNvPr>
            <p:cNvSpPr txBox="1"/>
            <p:nvPr/>
          </p:nvSpPr>
          <p:spPr>
            <a:xfrm rot="20371009">
              <a:off x="7258894" y="1463728"/>
              <a:ext cx="2010049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smtClean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potato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endParaRPr>
            </a:p>
          </p:txBody>
        </p:sp>
      </p:grpSp>
      <p:grpSp>
        <p:nvGrpSpPr>
          <p:cNvPr id="3" name="Группа 1">
            <a:extLst>
              <a:ext uri="{FF2B5EF4-FFF2-40B4-BE49-F238E27FC236}">
                <a16:creationId xmlns="" xmlns:a16="http://schemas.microsoft.com/office/drawing/2014/main" id="{3413E094-7FD2-4818-BB4B-4283F6B04EC8}"/>
              </a:ext>
            </a:extLst>
          </p:cNvPr>
          <p:cNvGrpSpPr/>
          <p:nvPr/>
        </p:nvGrpSpPr>
        <p:grpSpPr>
          <a:xfrm>
            <a:off x="5033208" y="4442647"/>
            <a:ext cx="1883849" cy="2530321"/>
            <a:chOff x="6918652" y="906910"/>
            <a:chExt cx="2511802" cy="2530321"/>
          </a:xfrm>
        </p:grpSpPr>
        <p:pic>
          <p:nvPicPr>
            <p:cNvPr id="36" name="ответ">
              <a:extLst>
                <a:ext uri="{FF2B5EF4-FFF2-40B4-BE49-F238E27FC236}">
                  <a16:creationId xmlns="" xmlns:a16="http://schemas.microsoft.com/office/drawing/2014/main" id="{8C071277-C4BB-42C6-983C-BE1E1C230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513">
              <a:off x="6982981" y="906910"/>
              <a:ext cx="1633750" cy="253032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E0B20813-72AE-4DCD-8CDB-A782D23D9F72}"/>
                </a:ext>
              </a:extLst>
            </p:cNvPr>
            <p:cNvSpPr txBox="1"/>
            <p:nvPr/>
          </p:nvSpPr>
          <p:spPr>
            <a:xfrm rot="20061393">
              <a:off x="6918652" y="1820629"/>
              <a:ext cx="25118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smtClean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porridge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endParaRPr>
            </a:p>
          </p:txBody>
        </p:sp>
      </p:grpSp>
      <p:pic>
        <p:nvPicPr>
          <p:cNvPr id="19" name="стэн">
            <a:extLst>
              <a:ext uri="{FF2B5EF4-FFF2-40B4-BE49-F238E27FC236}">
                <a16:creationId xmlns="" xmlns:a16="http://schemas.microsoft.com/office/drawing/2014/main" id="{140D269D-5428-4B1B-8DF5-60060C29B7F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2" y="2492896"/>
            <a:ext cx="3050793" cy="4365104"/>
          </a:xfrm>
          <a:prstGeom prst="rect">
            <a:avLst/>
          </a:prstGeom>
        </p:spPr>
      </p:pic>
      <p:grpSp>
        <p:nvGrpSpPr>
          <p:cNvPr id="9" name="Группа удочка">
            <a:extLst>
              <a:ext uri="{FF2B5EF4-FFF2-40B4-BE49-F238E27FC236}">
                <a16:creationId xmlns="" xmlns:a16="http://schemas.microsoft.com/office/drawing/2014/main" id="{439AFB07-D9B3-4375-94F6-F55EA90A3A36}"/>
              </a:ext>
            </a:extLst>
          </p:cNvPr>
          <p:cNvGrpSpPr/>
          <p:nvPr/>
        </p:nvGrpSpPr>
        <p:grpSpPr>
          <a:xfrm>
            <a:off x="-296502" y="3510116"/>
            <a:ext cx="3518333" cy="2865657"/>
            <a:chOff x="-395335" y="3510115"/>
            <a:chExt cx="4691110" cy="2865657"/>
          </a:xfrm>
        </p:grpSpPr>
        <p:pic>
          <p:nvPicPr>
            <p:cNvPr id="25" name="удочка">
              <a:extLst>
                <a:ext uri="{FF2B5EF4-FFF2-40B4-BE49-F238E27FC236}">
                  <a16:creationId xmlns="" xmlns:a16="http://schemas.microsoft.com/office/drawing/2014/main" id="{D9251C8E-9EDA-492C-94AD-217E590DE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5335" y="3510115"/>
              <a:ext cx="4691110" cy="2865657"/>
            </a:xfrm>
            <a:prstGeom prst="rect">
              <a:avLst/>
            </a:prstGeom>
            <a:effectLst>
              <a:glow rad="38100">
                <a:schemeClr val="accent4">
                  <a:satMod val="175000"/>
                  <a:alpha val="23000"/>
                </a:schemeClr>
              </a:glow>
            </a:effectLst>
          </p:spPr>
        </p:pic>
        <p:pic>
          <p:nvPicPr>
            <p:cNvPr id="27" name="крючок">
              <a:extLst>
                <a:ext uri="{FF2B5EF4-FFF2-40B4-BE49-F238E27FC236}">
                  <a16:creationId xmlns="" xmlns:a16="http://schemas.microsoft.com/office/drawing/2014/main" id="{36B50C34-30EA-4C71-AD41-A7E833B33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667" r="25185"/>
            <a:stretch/>
          </p:blipFill>
          <p:spPr>
            <a:xfrm rot="20259969" flipH="1">
              <a:off x="3971798" y="5644970"/>
              <a:ext cx="231328" cy="427068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31" name="леска">
              <a:extLst>
                <a:ext uri="{FF2B5EF4-FFF2-40B4-BE49-F238E27FC236}">
                  <a16:creationId xmlns="" xmlns:a16="http://schemas.microsoft.com/office/drawing/2014/main" id="{5A56D60D-53DF-49C8-B267-9BF443054AF2}"/>
                </a:ext>
              </a:extLst>
            </p:cNvPr>
            <p:cNvSpPr/>
            <p:nvPr/>
          </p:nvSpPr>
          <p:spPr>
            <a:xfrm>
              <a:off x="3943350" y="4676775"/>
              <a:ext cx="135490" cy="1009650"/>
            </a:xfrm>
            <a:custGeom>
              <a:avLst/>
              <a:gdLst>
                <a:gd name="connsiteX0" fmla="*/ 0 w 135490"/>
                <a:gd name="connsiteY0" fmla="*/ 0 h 1009650"/>
                <a:gd name="connsiteX1" fmla="*/ 133350 w 135490"/>
                <a:gd name="connsiteY1" fmla="*/ 428625 h 1009650"/>
                <a:gd name="connsiteX2" fmla="*/ 85725 w 135490"/>
                <a:gd name="connsiteY2" fmla="*/ 1009650 h 1009650"/>
                <a:gd name="connsiteX3" fmla="*/ 85725 w 135490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90" h="1009650">
                  <a:moveTo>
                    <a:pt x="0" y="0"/>
                  </a:moveTo>
                  <a:cubicBezTo>
                    <a:pt x="59531" y="130175"/>
                    <a:pt x="119063" y="260350"/>
                    <a:pt x="133350" y="428625"/>
                  </a:cubicBezTo>
                  <a:cubicBezTo>
                    <a:pt x="147637" y="596900"/>
                    <a:pt x="85725" y="1009650"/>
                    <a:pt x="85725" y="1009650"/>
                  </a:cubicBezTo>
                  <a:lnTo>
                    <a:pt x="85725" y="1009650"/>
                  </a:ln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3" name="кнопка переход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52" y="5871598"/>
            <a:ext cx="952154" cy="84265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45" name="рыба линейка">
            <a:extLst>
              <a:ext uri="{FF2B5EF4-FFF2-40B4-BE49-F238E27FC236}">
                <a16:creationId xmlns="" xmlns:a16="http://schemas.microsoft.com/office/drawing/2014/main" id="{90FEEE25-3728-4F0F-80C5-659E0570D0F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-245629" y="669645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7" name="удочка">
            <a:extLst>
              <a:ext uri="{FF2B5EF4-FFF2-40B4-BE49-F238E27FC236}">
                <a16:creationId xmlns="" xmlns:a16="http://schemas.microsoft.com/office/drawing/2014/main" id="{75D47ECA-A31F-404D-BD09-1139D49C065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3501008"/>
            <a:ext cx="3518333" cy="2865657"/>
          </a:xfrm>
          <a:prstGeom prst="rect">
            <a:avLst/>
          </a:prstGeom>
          <a:effectLst>
            <a:glow rad="38100">
              <a:schemeClr val="accent4">
                <a:satMod val="175000"/>
                <a:alpha val="23000"/>
              </a:schemeClr>
            </a:glow>
          </a:effectLst>
        </p:spPr>
      </p:pic>
      <p:grpSp>
        <p:nvGrpSpPr>
          <p:cNvPr id="23" name="Группа леска">
            <a:extLst>
              <a:ext uri="{FF2B5EF4-FFF2-40B4-BE49-F238E27FC236}">
                <a16:creationId xmlns="" xmlns:a16="http://schemas.microsoft.com/office/drawing/2014/main" id="{23FEFF22-5706-4BE5-8D2A-D8AF2F4F5607}"/>
              </a:ext>
            </a:extLst>
          </p:cNvPr>
          <p:cNvGrpSpPr/>
          <p:nvPr/>
        </p:nvGrpSpPr>
        <p:grpSpPr>
          <a:xfrm>
            <a:off x="2967713" y="4732913"/>
            <a:ext cx="194832" cy="1395263"/>
            <a:chOff x="4341558" y="1533135"/>
            <a:chExt cx="259776" cy="1395263"/>
          </a:xfrm>
        </p:grpSpPr>
        <p:pic>
          <p:nvPicPr>
            <p:cNvPr id="48" name="крючок">
              <a:extLst>
                <a:ext uri="{FF2B5EF4-FFF2-40B4-BE49-F238E27FC236}">
                  <a16:creationId xmlns="" xmlns:a16="http://schemas.microsoft.com/office/drawing/2014/main" id="{68040706-4BCF-4FBF-AAC2-E9ED9BF6A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667" r="25185"/>
            <a:stretch/>
          </p:blipFill>
          <p:spPr>
            <a:xfrm rot="20259969" flipH="1">
              <a:off x="4370006" y="2501330"/>
              <a:ext cx="231328" cy="427068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49" name="леска">
              <a:extLst>
                <a:ext uri="{FF2B5EF4-FFF2-40B4-BE49-F238E27FC236}">
                  <a16:creationId xmlns="" xmlns:a16="http://schemas.microsoft.com/office/drawing/2014/main" id="{C5BD5696-AEBF-48A1-BC07-77566B52F221}"/>
                </a:ext>
              </a:extLst>
            </p:cNvPr>
            <p:cNvSpPr/>
            <p:nvPr/>
          </p:nvSpPr>
          <p:spPr>
            <a:xfrm>
              <a:off x="4341558" y="1533135"/>
              <a:ext cx="135490" cy="1009650"/>
            </a:xfrm>
            <a:custGeom>
              <a:avLst/>
              <a:gdLst>
                <a:gd name="connsiteX0" fmla="*/ 0 w 135490"/>
                <a:gd name="connsiteY0" fmla="*/ 0 h 1009650"/>
                <a:gd name="connsiteX1" fmla="*/ 133350 w 135490"/>
                <a:gd name="connsiteY1" fmla="*/ 428625 h 1009650"/>
                <a:gd name="connsiteX2" fmla="*/ 85725 w 135490"/>
                <a:gd name="connsiteY2" fmla="*/ 1009650 h 1009650"/>
                <a:gd name="connsiteX3" fmla="*/ 85725 w 135490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90" h="1009650">
                  <a:moveTo>
                    <a:pt x="0" y="0"/>
                  </a:moveTo>
                  <a:cubicBezTo>
                    <a:pt x="59531" y="130175"/>
                    <a:pt x="119063" y="260350"/>
                    <a:pt x="133350" y="428625"/>
                  </a:cubicBezTo>
                  <a:cubicBezTo>
                    <a:pt x="147637" y="596900"/>
                    <a:pt x="85725" y="1009650"/>
                    <a:pt x="85725" y="1009650"/>
                  </a:cubicBezTo>
                  <a:lnTo>
                    <a:pt x="85725" y="1009650"/>
                  </a:ln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2" name="рыба пойманная">
            <a:extLst>
              <a:ext uri="{FF2B5EF4-FFF2-40B4-BE49-F238E27FC236}">
                <a16:creationId xmlns="" xmlns:a16="http://schemas.microsoft.com/office/drawing/2014/main" id="{34929721-1505-4AD7-B097-DEF00D396EA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5492805" flipH="1">
            <a:off x="2500580" y="6255839"/>
            <a:ext cx="1247641" cy="431501"/>
          </a:xfrm>
          <a:prstGeom prst="rect">
            <a:avLst/>
          </a:prstGeom>
          <a:effectLst>
            <a:glow rad="381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20" name="рыбалка звук">
            <a:hlinkClick r:id="" action="ppaction://media"/>
            <a:extLst>
              <a:ext uri="{FF2B5EF4-FFF2-40B4-BE49-F238E27FC236}">
                <a16:creationId xmlns="" xmlns:a16="http://schemas.microsoft.com/office/drawing/2014/main" id="{FCE49463-CD01-4928-B25D-03FBEC748B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9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4256485" y="-935038"/>
            <a:ext cx="457200" cy="609600"/>
          </a:xfrm>
          <a:prstGeom prst="rect">
            <a:avLst/>
          </a:prstGeom>
        </p:spPr>
      </p:pic>
      <p:pic>
        <p:nvPicPr>
          <p:cNvPr id="21" name="леска">
            <a:hlinkClick r:id="" action="ppaction://media"/>
            <a:extLst>
              <a:ext uri="{FF2B5EF4-FFF2-40B4-BE49-F238E27FC236}">
                <a16:creationId xmlns="" xmlns:a16="http://schemas.microsoft.com/office/drawing/2014/main" id="{52828194-E0FB-4C46-B324-AD7BB1A7B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2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5134204" y="-827035"/>
            <a:ext cx="457200" cy="609600"/>
          </a:xfrm>
          <a:prstGeom prst="rect">
            <a:avLst/>
          </a:prstGeom>
        </p:spPr>
      </p:pic>
      <p:pic>
        <p:nvPicPr>
          <p:cNvPr id="22" name="рыба">
            <a:hlinkClick r:id="" action="ppaction://media"/>
            <a:extLst>
              <a:ext uri="{FF2B5EF4-FFF2-40B4-BE49-F238E27FC236}">
                <a16:creationId xmlns="" xmlns:a16="http://schemas.microsoft.com/office/drawing/2014/main" id="{DCE9E1EC-4743-42C1-9561-DD4E9F4EF7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22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5900203" y="-861838"/>
            <a:ext cx="457200" cy="609600"/>
          </a:xfrm>
          <a:prstGeom prst="rect">
            <a:avLst/>
          </a:prstGeom>
        </p:spPr>
      </p:pic>
      <p:pic>
        <p:nvPicPr>
          <p:cNvPr id="42" name="рыба линейка">
            <a:extLst>
              <a:ext uri="{FF2B5EF4-FFF2-40B4-BE49-F238E27FC236}">
                <a16:creationId xmlns="" xmlns:a16="http://schemas.microsoft.com/office/drawing/2014/main" id="{95A2B113-A76D-41C0-99C3-8ABCB76CEA3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282520" y="681779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44" name="Группа 43"/>
          <p:cNvGrpSpPr/>
          <p:nvPr/>
        </p:nvGrpSpPr>
        <p:grpSpPr>
          <a:xfrm>
            <a:off x="6588224" y="3356992"/>
            <a:ext cx="2339752" cy="2520280"/>
            <a:chOff x="6588224" y="3356992"/>
            <a:chExt cx="2339752" cy="2520280"/>
          </a:xfrm>
        </p:grpSpPr>
        <p:sp>
          <p:nvSpPr>
            <p:cNvPr id="39" name="Блок-схема: узел 38"/>
            <p:cNvSpPr/>
            <p:nvPr/>
          </p:nvSpPr>
          <p:spPr>
            <a:xfrm>
              <a:off x="6588224" y="3356992"/>
              <a:ext cx="2339752" cy="2520280"/>
            </a:xfrm>
            <a:prstGeom prst="flowChartConnector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 descr="1614578327_16-p-sir-na-belom-fone-26.jpg"/>
            <p:cNvPicPr>
              <a:picLocks noChangeAspect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04248" y="3573016"/>
              <a:ext cx="2016224" cy="2016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9898937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C 0 0.00579 0.00299 0.01088 0.00703 0.01088 C 0.01198 0.01088 0.0138 0.00532 0.01432 0.00185 L 0.0151 -0.00255 C 0.01576 -0.00579 0.01784 -0.01065 0.02305 -0.01065 C 0.02643 -0.01065 0.03047 -0.00625 0.03047 1.85185E-6 C 0.03047 0.00579 0.02643 0.01088 0.02305 0.01088 C 0.01784 0.01088 0.01576 0.00532 0.0151 0.00185 L 0.01432 -0.00255 C 0.0138 -0.00579 0.01198 -0.01065 0.00703 -0.01065 C 0.00299 -0.01065 0 -0.00625 0 1.85185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0 C 4.58333E-6 0.00718 0.00299 0.01343 0.00703 0.01343 C 0.01197 0.01343 0.0138 0.00671 0.01432 0.00231 L 0.0151 -0.00324 C 0.01575 -0.00741 0.01783 -0.01343 0.02304 -0.01343 C 0.02643 -0.01343 0.03046 -0.0081 0.03046 0 C 0.03046 0.00718 0.02643 0.01343 0.02304 0.01343 C 0.01783 0.01343 0.01575 0.00671 0.0151 0.00231 L 0.01432 -0.00324 C 0.0138 -0.00741 0.01197 -0.01343 0.00703 -0.01343 C 0.00299 -0.01343 4.58333E-6 -0.0081 4.58333E-6 0 Z " pathEditMode="relative" rAng="0" ptsTypes="AAAAAAAAA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2.22222E-6 C 4.79167E-6 0.00717 0.00299 0.01342 0.00703 0.01342 C 0.01197 0.01342 0.0138 0.00671 0.01432 0.00231 L 0.0151 -0.00324 C 0.01575 -0.00741 0.01783 -0.01343 0.02304 -0.01343 C 0.02643 -0.01343 0.03046 -0.0081 0.03046 2.22222E-6 C 0.03046 0.00717 0.02643 0.01342 0.02304 0.01342 C 0.01783 0.01342 0.01575 0.00671 0.0151 0.00231 L 0.01432 -0.00324 C 0.0138 -0.00741 0.01197 -0.01343 0.00703 -0.01343 C 0.00299 -0.01343 4.79167E-6 -0.0081 4.79167E-6 2.22222E-6 Z " pathEditMode="relative" rAng="0" ptsTypes="AAAAAAAAA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4.81481E-6 L -1.20781 -0.01667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56" y="-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3 -0.01065 L -0.33463 0.02453 C -0.4039 0.03287 -0.50846 0.0375 -0.61797 0.0375 C -0.74231 0.0375 -0.84231 0.03287 -0.91159 0.02453 L -1.24557 -0.01065 " pathEditMode="relative" rAng="0" ptsTypes="AAAAA">
                                      <p:cBhvr>
                                        <p:cTn id="14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66" y="24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C 2.08333E-7 0.00578 0.00299 0.01088 0.00703 0.01088 C 0.01198 0.01088 0.0138 0.00532 0.01432 0.00185 L 0.0151 -0.00255 C 0.01576 -0.00579 0.01784 -0.01065 0.02305 -0.01065 C 0.02643 -0.01065 0.03047 -0.00625 0.03047 2.96296E-6 C 0.03047 0.00578 0.02643 0.01088 0.02305 0.01088 C 0.01784 0.01088 0.01576 0.00532 0.0151 0.00185 L 0.01432 -0.00255 C 0.0138 -0.00579 0.01198 -0.01065 0.00703 -0.01065 C 0.00299 -0.01065 2.08333E-7 -0.00625 2.08333E-7 2.96296E-6 Z " pathEditMode="relative" rAng="0" ptsTypes="AAAAAAAAAAA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2.59259E-6 L 1.18541 0.01528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6" y="76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7552 -0.01065 L 0.07552 -0.01042 C 0.08398 -0.01736 0.09245 -0.02315 0.10065 -0.03079 C 0.10391 -0.03403 0.10586 -0.04352 0.10963 -0.04283 C 0.13333 -0.03935 0.15651 -0.02685 0.17982 -0.01875 C 0.19219 0.00023 0.20703 0.01458 0.21641 0.03796 C 0.22526 0.06018 0.22773 0.06481 0.2345 0.08634 C 0.2362 0.09166 0.23698 0.09791 0.23906 0.10254 C 0.24388 0.11296 0.25 0.12106 0.25495 0.13079 C 0.25755 0.13588 0.25872 0.14305 0.26185 0.14699 C 0.26654 0.15301 0.2724 0.15509 0.2776 0.15926 C 0.29896 0.15231 0.32122 0.15231 0.34141 0.13889 C 0.35677 0.12893 0.36758 0.10347 0.38229 0.09051 L 0.39141 0.08241 C 0.40417 0.05972 0.38398 0.09259 0.40729 0.07014 C 0.41393 0.06389 0.41914 0.05347 0.42552 0.04606 C 0.4306 0.04004 0.4362 0.03588 0.44141 0.02986 C 0.44544 0.025 0.44831 0.01713 0.45273 0.01366 C 0.46823 0.00139 0.48177 0.00069 0.49805 -0.00255 C 0.50508 -0.00116 0.5125 -0.00371 0.51849 0.00162 C 0.52591 0.00764 0.53034 0.02129 0.53672 0.02986 C 0.56237 0.06389 0.52227 -0.0081 0.56185 0.06227 C 0.58125 0.09653 0.56536 0.08102 0.59141 0.11875 C 0.59687 0.12685 0.60338 0.13264 0.6095 0.13889 C 0.6125 0.1419 0.61536 0.14606 0.61862 0.14699 C 0.63594 0.15162 0.65352 0.15231 0.67096 0.15509 C 0.69219 0.15116 0.7138 0.15162 0.7345 0.14305 C 0.76094 0.13194 0.74948 0.12268 0.76393 0.11065 C 0.77604 0.10069 0.79648 0.0875 0.8095 0.08241 C 0.81549 0.08009 0.82174 0.07963 0.82773 0.07824 C 0.84674 0.07963 0.86588 0.07708 0.88463 0.08241 C 0.89141 0.08426 0.90352 0.10926 0.90963 0.11458 C 0.92409 0.12754 0.93281 0.12754 0.94818 0.13079 C 0.96263 0.12824 0.97786 0.13194 0.99141 0.12268 C 0.99896 0.11759 1.00143 0.10046 1.00729 0.09051 C 1.01224 0.08171 1.01797 0.07454 1.02318 0.0662 C 1.0306 0.05416 1.03711 0.03889 1.04596 0.02986 C 1.05091 0.02477 1.05651 0.02199 1.06185 0.01759 C 1.07096 0.00995 1.07917 -0.00301 1.08906 -0.00648 C 1.12135 -0.01806 1.09661 -0.00996 1.16406 -0.02269 C 1.18867 -0.03727 1.17656 -0.03171 1.23008 -0.02269 C 1.23477 -0.02199 1.23906 -0.01736 1.24362 -0.01459 C 1.25807 0.01088 1.24128 -0.01482 1.26862 0.00555 C 1.27213 0.0081 1.27448 0.01435 1.27773 0.01759 C 1.28255 0.02268 1.28437 0.02176 1.28919 0.02176 " pathEditMode="relative" rAng="0" ptsTypes="AAAAAAAAAAAAAAAAAAAAAAAAAAAAAAAAAAAAAAAAAAAAA">
                                      <p:cBhvr>
                                        <p:cTn id="20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77" y="687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87 0.01388 L -0.0487 0.01388 C -0.05312 0.01041 -0.05755 0.0074 -0.06172 0.00347 C -0.06523 0.00046 -0.06836 -0.00394 -0.07187 -0.00672 C -0.07891 -0.0125 -0.08646 -0.01621 -0.09349 -0.02199 C -0.09661 -0.02477 -0.09909 -0.02917 -0.10208 -0.03241 C -0.10495 -0.03519 -0.10807 -0.03704 -0.11081 -0.04005 C -0.11367 -0.04306 -0.12396 -0.05834 -0.12526 -0.06065 C -0.12721 -0.06366 -0.12864 -0.06852 -0.13099 -0.07084 C -0.13307 -0.07292 -0.13581 -0.07246 -0.13815 -0.07338 C -0.14687 -0.07084 -0.15612 -0.07199 -0.16419 -0.06574 C -0.16979 -0.06135 -0.17226 -0.04005 -0.17565 -0.03241 C -0.1776 -0.02801 -0.1806 -0.0257 -0.18294 -0.02199 C -0.20325 0.01018 -0.17331 -0.03334 -0.19583 -0.00417 C -0.19896 -0.00024 -0.20091 0.0074 -0.20456 0.00879 C -0.21588 0.01273 -0.2276 0.01041 -0.23919 0.01134 C -0.25312 0.01041 -0.26771 0.01643 -0.28099 0.00879 C -0.28607 0.00578 -0.28594 -0.00834 -0.28815 -0.0169 C -0.2918 -0.03056 -0.29687 -0.05186 -0.29974 -0.06574 C -0.3013 -0.07338 -0.30234 -0.08125 -0.30404 -0.08866 C -0.30755 -0.10348 -0.31315 -0.11968 -0.31849 -0.13241 C -0.32161 -0.13959 -0.32539 -0.14584 -0.32864 -0.15278 C -0.32969 -0.15533 -0.32995 -0.15903 -0.33151 -0.16065 C -0.33359 -0.16274 -0.33633 -0.16204 -0.33867 -0.1632 C -0.34349 -0.16551 -0.34831 -0.16829 -0.35312 -0.17084 C -0.38242 -0.16899 -0.41185 -0.17107 -0.44114 -0.16574 C -0.4444 -0.16505 -0.45417 -0.14815 -0.4569 -0.1426 C -0.46185 -0.13264 -0.46667 -0.12223 -0.47135 -0.11181 C -0.47331 -0.10764 -0.47487 -0.10255 -0.47721 -0.09908 C -0.48932 -0.08033 -0.48346 -0.08774 -0.4944 -0.07593 C -0.5194 -0.08218 -0.49154 -0.07223 -0.53346 -0.1169 C -0.53815 -0.12199 -0.54323 -0.12662 -0.54779 -0.13241 C -0.55872 -0.1463 -0.56784 -0.16459 -0.57956 -0.17593 C -0.60924 -0.20463 -0.58125 -0.1794 -0.62279 -0.20926 C -0.64075 -0.22223 -0.66354 -0.24399 -0.68346 -0.25024 C -0.69818 -0.2551 -0.71328 -0.25533 -0.72812 -0.25787 C -0.75364 -0.23797 -0.76237 -0.24051 -0.77721 -0.20672 C -0.78021 -0.19977 -0.78203 -0.19121 -0.78437 -0.18357 C -0.78385 -0.16899 -0.78359 -0.15463 -0.78294 -0.14005 C -0.78151 -0.11019 -0.77812 -0.11922 -0.78294 -0.07593 C -0.78372 -0.06922 -0.78646 -0.06366 -0.78867 -0.05787 C -0.79375 -0.04491 -0.79635 -0.04144 -0.80312 -0.03241 C -0.81042 -0.02269 -0.81888 -0.01135 -0.8276 -0.00672 C -0.83516 -0.00255 -0.84297 -0.00139 -0.85078 0.00092 C -0.87083 0.0074 -0.8651 0.00578 -0.88529 0.00879 C -0.92812 0.00069 -0.92877 0.00763 -0.95742 -0.01181 C -0.9862 -0.03125 -0.95612 -0.01181 -0.9806 -0.03496 C -0.98411 -0.03843 -0.98828 -0.03982 -0.99206 -0.0426 C -0.99648 -0.04584 -1.00065 -0.04954 -1.00508 -0.05278 C -1.01133 -0.05741 -1.01823 -0.05903 -1.02383 -0.06574 C -1.02422 -0.06621 -1.03802 -0.08287 -1.03971 -0.08357 C -1.04531 -0.08612 -1.04831 -0.08704 -1.05417 -0.09121 C -1.06198 -0.09699 -1.05781 -0.09746 -1.06706 -0.09908 C -1.07422 -0.10024 -1.08138 -0.1007 -1.08854 -0.10162 C -1.11549 -0.1007 -1.14258 -0.10463 -1.1694 -0.09908 C -1.19726 -0.09306 -1.21042 -0.07084 -1.23424 -0.05278 C -1.24128 -0.04746 -1.2487 -0.04422 -1.25586 -0.04005 C -1.25885 -0.02894 -1.26237 -0.01829 -1.26458 -0.00672 C -1.27187 0.0324 -1.27031 0.04213 -1.27174 0.0831 C -1.27213 0.09421 -1.27239 0.10532 -1.27318 0.11643 C -1.27383 0.12338 -1.27617 0.13703 -1.27617 0.13703 " pathEditMode="relative" ptsTypes="AAAAAAAAAAAAAAAAAAAAAAAAAAAAAAAAAAAAAAAAAAAAAAAAAAAAAAAAAAAAA">
                                      <p:cBhvr>
                                        <p:cTn id="22" dur="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0.00065 -0.01065 L 0.00065 -0.01042 C -0.00221 -0.02014 -0.00482 -0.02986 -0.00807 -0.03889 C -0.00963 -0.04329 -0.02083 -0.05926 -0.02109 -0.05949 C -0.02278 -0.06134 -0.02487 -0.06111 -0.02682 -0.06204 C -0.0401 -0.07801 -0.01875 -0.05185 -0.04844 -0.09792 C -0.05234 -0.10394 -0.05625 -0.10972 -0.06002 -0.11597 C -0.06497 -0.12408 -0.06901 -0.13426 -0.07448 -0.14144 C -0.0763 -0.14398 -0.07799 -0.14746 -0.08021 -0.14931 C -0.08476 -0.15278 -0.08984 -0.1544 -0.09453 -0.15695 C -0.09739 -0.15625 -0.10937 -0.15417 -0.11341 -0.15185 C -0.11523 -0.15046 -0.11719 -0.14815 -0.11914 -0.14676 C -0.122 -0.14468 -0.12474 -0.14329 -0.12773 -0.14144 C -0.13021 -0.14005 -0.13242 -0.1382 -0.13489 -0.13634 C -0.13867 -0.12662 -0.13841 -0.12662 -0.14362 -0.11597 C -0.1444 -0.11412 -0.1457 -0.1125 -0.14648 -0.11065 C -0.15 -0.10347 -0.1556 -0.09097 -0.15807 -0.08264 C -0.15976 -0.07685 -0.16055 -0.07037 -0.16237 -0.06458 C -0.17357 -0.02685 -0.16719 -0.0507 -0.17969 -0.02107 C -0.1918 0.00787 -0.17461 -0.02477 -0.19127 0.00463 C -0.19388 0.0037 -0.19987 0.00208 -0.20273 -0.00046 C -0.20534 -0.00278 -0.20742 -0.00602 -0.21002 -0.0081 C -0.21211 -0.00996 -0.22109 -0.01482 -0.22448 -0.01597 C -0.22825 -0.0169 -0.23216 -0.01759 -0.23594 -0.01852 C -0.23737 -0.02361 -0.23815 -0.0294 -0.24023 -0.0338 C -0.24271 -0.03889 -0.24726 -0.04051 -0.24896 -0.04653 C -0.2539 -0.0669 -0.25885 -0.11065 -0.25885 -0.11042 C -0.25989 -0.13125 -0.2595 -0.15208 -0.26198 -0.17222 C -0.26263 -0.17894 -0.27005 -0.20417 -0.27487 -0.21065 C -0.27747 -0.21435 -0.2806 -0.21551 -0.28359 -0.21852 C -0.31667 -0.25278 -0.26094 -0.19977 -0.30521 -0.23889 C -0.30963 -0.24283 -0.31354 -0.24815 -0.3181 -0.25185 C -0.32135 -0.25417 -0.32487 -0.25509 -0.32825 -0.25695 C -0.33359 -0.25996 -0.34271 -0.26505 -0.34831 -0.26968 C -0.35143 -0.27222 -0.35417 -0.27477 -0.35716 -0.27732 C -0.36653 -0.2757 -0.37643 -0.275 -0.38594 -0.27222 C -0.39349 -0.27014 -0.39883 -0.26296 -0.40456 -0.2544 C -0.40768 -0.24977 -0.41081 -0.24468 -0.41328 -0.23889 C -0.41471 -0.23588 -0.4151 -0.23218 -0.41614 -0.22871 C -0.41667 -0.22454 -0.41719 -0.22014 -0.41758 -0.21597 C -0.4181 -0.2125 -0.41888 -0.20926 -0.41914 -0.20556 C -0.41992 -0.18426 -0.41953 -0.16273 -0.42057 -0.14144 C -0.42096 -0.13357 -0.42265 -0.12616 -0.42344 -0.11852 C -0.42409 -0.1125 -0.42383 -0.10625 -0.42487 -0.10046 C -0.42526 -0.09815 -0.42695 -0.09722 -0.4276 -0.09537 C -0.43073 -0.08889 -0.43255 -0.08403 -0.43502 -0.07732 C -0.43542 -0.07477 -0.43581 -0.07222 -0.43646 -0.06968 C -0.43724 -0.06551 -0.43854 -0.06134 -0.43919 -0.05695 C -0.4418 -0.0419 -0.44206 -0.03287 -0.44492 -0.01852 C -0.44583 -0.01482 -0.44661 -0.01111 -0.44792 -0.0081 C -0.44948 -0.00463 -0.46068 0.00463 -0.46094 0.00463 C -0.46797 0.00833 -0.47539 0.00972 -0.48242 0.01227 C -0.48385 0.01412 -0.48515 0.01759 -0.48698 0.01736 C -0.51601 0.01366 -0.52461 0.01204 -0.54466 -0.02361 C -0.56992 -0.06852 -0.53021 0.00393 -0.55898 -0.05695 C -0.57734 -0.0956 -0.56901 -0.07408 -0.58216 -0.09537 C -0.58515 -0.10023 -0.5875 -0.10625 -0.59075 -0.11065 C -0.59284 -0.11366 -0.60364 -0.1257 -0.60794 -0.12871 C -0.61237 -0.13171 -0.6168 -0.13357 -0.62109 -0.13634 C -0.6289 -0.14144 -0.63216 -0.1456 -0.64114 -0.14931 C -0.64531 -0.15093 -0.64974 -0.15046 -0.65417 -0.15185 C -0.66133 -0.15394 -0.66875 -0.15579 -0.67591 -0.15949 C -0.67903 -0.16111 -0.68255 -0.16366 -0.68594 -0.16458 C -0.6931 -0.16644 -0.70026 -0.16621 -0.70755 -0.16713 C -0.72239 -0.17315 -0.7375 -0.17847 -0.75221 -0.18519 C -0.7582 -0.18773 -0.76367 -0.19283 -0.76966 -0.19537 C -0.78008 -0.19977 -0.79075 -0.20139 -0.8013 -0.20556 C -0.81015 -0.20903 -0.81849 -0.21482 -0.82708 -0.21852 C -0.83594 -0.22222 -0.85885 -0.22315 -0.86315 -0.22361 C -0.86979 -0.22523 -0.87656 -0.22755 -0.88333 -0.22871 C -0.93125 -0.23704 -0.88359 -0.22454 -0.93515 -0.23634 C -0.99414 -0.25 -0.95404 -0.24421 -0.99583 -0.24931 C -1.0039 -0.24838 -1.01211 -0.24792 -1.02031 -0.24676 C -1.02318 -0.2463 -1.02904 -0.24398 -1.02904 -0.24375 " pathEditMode="relative" rAng="0" ptsTypes="AAAAAAAAAAAAAAAAAAAAAAAAAAAAAAAAAAAAAAAAAAAAAAAAAAAAAAAAAAAAAAAAAAAAAAAAAA">
                                      <p:cBhvr>
                                        <p:cTn id="24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84" y="-1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7" presetClass="path" presetSubtype="0" repeatCount="indefinite" accel="50000" decel="50000" fill="hold" nodeType="withEffect">
                                  <p:stCondLst>
                                    <p:cond delay="4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4.44444E-6 L 0.34609 -0.12129 C 0.41797 -0.14838 0.52565 -0.16296 0.63997 -0.16296 C 0.76901 -0.16296 0.87239 -0.14838 0.9444 -0.12129 L 1.29075 -4.44444E-6 " pathEditMode="relative" rAng="0" ptsTypes="AAAAA">
                                      <p:cBhvr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31" y="-814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3.33333E-6 L -1.42604 0.00139 " pathEditMode="relative" rAng="0" ptsTypes="AA">
                                      <p:cBhvr>
                                        <p:cTn id="28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67" y="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4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627 0.01852 L 0.06627 0.01852 C 0.06992 0.00278 0.0733 -0.01319 0.07721 -0.0287 C 0.07799 -0.03194 0.07864 -0.03611 0.08033 -0.03703 C 0.08802 -0.0412 0.09596 -0.04074 0.10377 -0.04259 C 0.10586 -0.04166 0.1082 -0.04166 0.11002 -0.03981 C 0.12981 -0.02245 0.1302 -0.00856 0.14908 0.02686 C 0.15091 0.0301 0.15351 0.03172 0.15533 0.03519 C 0.15989 0.04306 0.16393 0.05163 0.16783 0.06019 C 0.17174 0.06829 0.17435 0.07825 0.17877 0.08519 C 0.1944 0.10903 0.19505 0.10857 0.2069 0.11575 C 0.21054 0.12315 0.21354 0.13172 0.21783 0.13797 C 0.2388 0.16806 0.24609 0.14561 0.27721 0.13241 C 0.28463 0.12477 0.29166 0.11899 0.29752 0.10741 C 0.29882 0.10463 0.30039 0.08542 0.30065 0.08519 C 0.30924 0.05926 0.3194 0.03519 0.32877 0.01019 C 0.33294 -0.00115 0.33567 -0.00902 0.34127 -0.02037 C 0.34635 -0.03125 0.35833 -0.04861 0.36315 -0.05648 C 0.38034 -0.08541 0.36875 -0.07615 0.38971 -0.08425 C 0.40429 -0.07685 0.42018 -0.07523 0.43346 -0.06203 C 0.43906 -0.05648 0.43906 -0.0412 0.44284 -0.03148 C 0.47578 0.05417 0.43984 -0.05046 0.45846 0.00463 C 0.46002 0.01852 0.4608 0.03264 0.46315 0.0463 C 0.47161 0.09723 0.46718 0.06551 0.47409 0.08797 C 0.4763 0.09514 0.47825 0.10255 0.48034 0.11019 C 0.48698 0.13519 0.48776 0.14445 0.49752 0.16575 C 0.49869 0.16829 0.50065 0.16945 0.50221 0.1713 C 0.52565 0.15834 0.54948 0.14746 0.57252 0.13241 C 0.57526 0.13056 0.5763 0.12431 0.57877 0.1213 C 0.58515 0.11297 0.59231 0.10649 0.59909 0.09908 L 0.61471 0.0463 C 0.61575 0.0426 0.61784 0.03519 0.61784 0.03519 C 0.61888 0.02223 0.61797 0.00834 0.62096 -0.0037 C 0.63372 -0.05717 0.62955 -0.03356 0.6444 -0.04814 C 0.65026 -0.05416 0.65586 -0.06111 0.66159 -0.06759 C 0.67409 -0.06574 0.68711 -0.06921 0.69909 -0.06203 C 0.70534 -0.05833 0.70911 -0.04652 0.71315 -0.03703 C 0.72382 -0.01134 0.73463 0.01482 0.74284 0.04352 C 0.75143 0.07408 0.74739 0.0625 0.75377 0.07963 C 0.75481 0.08612 0.75547 0.0926 0.7569 0.09908 C 0.75755 0.10209 0.75872 0.10463 0.76002 0.10741 C 0.76393 0.11598 0.76692 0.12686 0.77252 0.13241 C 0.77903 0.13866 0.78711 0.13797 0.7944 0.14075 C 0.79961 0.13982 0.80599 0.14399 0.81002 0.13797 C 0.81601 0.12825 0.81744 0.11204 0.82096 0.09908 C 0.82161 0.0963 0.822 0.09352 0.82252 0.09075 C 0.82409 0.08056 0.825 0.06991 0.82708 0.06019 C 0.83073 0.04399 0.83554 0.02871 0.83971 0.01297 C 0.84075 -0.00092 0.83945 -0.01597 0.84284 -0.0287 C 0.8483 -0.05 0.86731 -0.06388 0.87708 -0.07314 C 0.89843 0.00278 0.87513 -0.0905 0.89127 0.04908 C 0.89205 0.05672 0.897 0.06135 0.89909 0.06852 C 0.90169 0.07801 0.90286 0.08889 0.90534 0.09908 C 0.90833 0.11181 0.91289 0.12663 0.91784 0.13797 C 0.91914 0.14098 0.92083 0.14352 0.92239 0.1463 C 0.92291 0.15 0.92213 0.15556 0.92395 0.15741 C 0.93867 0.1713 0.94036 0.16713 0.95221 0.16019 C 0.95911 0.15116 0.98138 0.125 0.98815 0.11019 C 0.99062 0.10463 0.99088 0.09676 0.99284 0.09075 C 1.01914 0.00764 0.99961 0.08079 1.01614 0.01575 C 1.01718 0.00649 1.01679 -0.00393 1.01927 -0.01203 C 1.02083 -0.01689 1.02539 -0.0162 1.02721 -0.02037 C 1.02877 -0.0243 1.02721 -0.03055 1.02877 -0.03425 C 1.03242 -0.04351 1.04349 -0.05555 1.04909 -0.06203 C 1.05273 -0.05925 1.05703 -0.05856 1.05989 -0.0537 C 1.06562 -0.04421 1.07031 -0.03263 1.07409 -0.02037 C 1.07604 -0.01388 1.07604 -0.00555 1.07721 0.00186 C 1.0806 0.025 1.07916 0.01713 1.08502 0.03797 C 1.08659 0.05 1.08724 0.06227 1.08971 0.07408 C 1.09088 0.08033 1.09388 0.08519 1.09596 0.09075 C 1.09804 0.0963 1.10091 0.10093 1.10221 0.10741 C 1.10325 0.11297 1.10286 0.11991 1.10534 0.12408 C 1.10781 0.12801 1.13463 0.15417 1.13971 0.15741 C 1.1431 0.1595 1.147 0.15926 1.15065 0.16019 C 1.15638 0.15556 1.16393 0.1551 1.16784 0.1463 C 1.17161 0.13727 1.16901 0.12362 1.17096 0.11297 C 1.17422 0.09375 1.17838 0.07524 1.18346 0.05741 C 1.18502 0.05186 1.18606 0.04561 1.18815 0.04075 C 1.19023 0.03542 1.19362 0.03172 1.19596 0.02686 C 1.21458 -0.01388 1.18932 0.03288 1.21002 -0.0037 C 1.2181 -0.04004 1.20781 0.0007 1.21784 -0.02592 C 1.21875 -0.02847 1.21823 -0.03217 1.2194 -0.03425 C 1.22513 -0.04467 1.23294 -0.05092 1.23815 -0.06203 C 1.24023 -0.06666 1.24205 -0.07152 1.2444 -0.07592 C 1.24726 -0.08194 1.25377 -0.09259 1.25377 -0.09259 C 1.25846 -0.11805 1.25273 -0.09652 1.28346 -0.08981 C 1.3 -0.08634 1.31679 -0.08611 1.33346 -0.08425 C 1.34075 -0.08055 1.34778 -0.07592 1.35534 -0.07314 C 1.36614 -0.06944 1.37721 -0.06805 1.38815 -0.06481 C 1.38971 -0.06435 1.39114 -0.06296 1.39284 -0.06203 C 1.39635 -0.06018 1.40013 -0.05833 1.40377 -0.05648 C 1.4207 -0.03842 1.40299 -0.05439 1.43659 -0.04537 C 1.4414 -0.04421 1.44961 -0.02962 1.45221 -0.02592 C 1.45364 -0.02407 1.4556 -0.02291 1.4569 -0.02037 C 1.46028 -0.01365 1.46172 -0.003 1.46627 0.00186 C 1.47474 0.01065 1.48502 0.01297 1.4944 0.01852 C 1.49596 0.01945 1.49765 0.01968 1.49909 0.0213 C 1.52278 0.04653 1.5082 0.03033 1.53502 0.06297 C 1.53645 0.06482 1.53815 0.06644 1.53971 0.06852 C 1.54427 0.07454 1.547 0.07732 1.55065 0.08519 C 1.55182 0.08774 1.55377 0.09352 1.55377 0.09352 " pathEditMode="relative" ptsTypes="AAAAAAAAAAAAAAAAAAAAAAAAAAAAAAAAAAAAAAAAAAAAAAAAAAAAAAAAAAAAAAAAAAAAAAAAAAAAAAAAAAAAAAAAAAAAAAAAAAAAA">
                                      <p:cBhvr>
                                        <p:cTn id="30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5400000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33333E-6 1.48148E-6 L -0.13099 -0.60903 " pathEditMode="relative" rAng="0" ptsTypes="AA">
                                      <p:cBhvr>
                                        <p:cTn id="60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3046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8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8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9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9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 animBg="1"/>
      <p:bldP spid="4" grpId="0" animBg="1"/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552" y="2636912"/>
            <a:ext cx="338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mic Sans MS" pitchFamily="66" charset="0"/>
              </a:rPr>
              <a:t>twenty-two</a:t>
            </a:r>
            <a:endParaRPr lang="ru-RU" sz="4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179512" y="692696"/>
            <a:ext cx="4860000" cy="4680000"/>
          </a:xfrm>
          <a:prstGeom prst="flowChartConnector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50800" dir="5400000" algn="ctr" rotWithShape="0">
              <a:srgbClr val="000000"/>
            </a:outerShdw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 descr="1647050189_24-kartinkin-net-p-kartinki-dipper-2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994"/>
          <a:stretch>
            <a:fillRect/>
          </a:stretch>
        </p:blipFill>
        <p:spPr>
          <a:xfrm>
            <a:off x="3203848" y="2276872"/>
            <a:ext cx="5940152" cy="4581128"/>
          </a:xfrm>
        </p:spPr>
      </p:pic>
      <p:pic>
        <p:nvPicPr>
          <p:cNvPr id="7" name="кнопка переход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6165304"/>
            <a:ext cx="782708" cy="69269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552" y="2636912"/>
            <a:ext cx="338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mic Sans MS" pitchFamily="66" charset="0"/>
              </a:rPr>
              <a:t>fifty-four</a:t>
            </a:r>
            <a:endParaRPr lang="ru-RU" sz="4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179512" y="692696"/>
            <a:ext cx="4860000" cy="4680000"/>
          </a:xfrm>
          <a:prstGeom prst="flowChartConnector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50800" dir="5400000" algn="ctr" rotWithShape="0">
              <a:srgbClr val="000000"/>
            </a:outerShdw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 descr="1647050189_24-kartinkin-net-p-kartinki-dipper-2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994"/>
          <a:stretch>
            <a:fillRect/>
          </a:stretch>
        </p:blipFill>
        <p:spPr>
          <a:xfrm>
            <a:off x="3203848" y="2276872"/>
            <a:ext cx="5940152" cy="4581128"/>
          </a:xfrm>
        </p:spPr>
      </p:pic>
      <p:pic>
        <p:nvPicPr>
          <p:cNvPr id="7" name="кнопка переход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6165304"/>
            <a:ext cx="782708" cy="69269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552" y="2636912"/>
            <a:ext cx="338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mic Sans MS" pitchFamily="66" charset="0"/>
              </a:rPr>
              <a:t>ninety-nine</a:t>
            </a:r>
            <a:endParaRPr lang="ru-RU" sz="4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179512" y="548680"/>
            <a:ext cx="4860000" cy="4680000"/>
          </a:xfrm>
          <a:prstGeom prst="flowChartConnector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50800" dir="5400000" algn="ctr" rotWithShape="0">
              <a:srgbClr val="000000"/>
            </a:outerShdw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 descr="1647050189_24-kartinkin-net-p-kartinki-dipper-2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994"/>
          <a:stretch>
            <a:fillRect/>
          </a:stretch>
        </p:blipFill>
        <p:spPr>
          <a:xfrm>
            <a:off x="3203848" y="2276872"/>
            <a:ext cx="5940152" cy="4581128"/>
          </a:xfrm>
        </p:spPr>
      </p:pic>
      <p:pic>
        <p:nvPicPr>
          <p:cNvPr id="7" name="кнопка переход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6165304"/>
            <a:ext cx="782708" cy="69269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636912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mic Sans MS" pitchFamily="66" charset="0"/>
              </a:rPr>
              <a:t>one hundred</a:t>
            </a:r>
            <a:endParaRPr lang="ru-RU" sz="4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179512" y="548680"/>
            <a:ext cx="4860000" cy="4680000"/>
          </a:xfrm>
          <a:prstGeom prst="flowChartConnector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50800" dir="5400000" algn="ctr" rotWithShape="0">
              <a:srgbClr val="000000"/>
            </a:outerShdw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 descr="1647050189_24-kartinkin-net-p-kartinki-dipper-2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994"/>
          <a:stretch>
            <a:fillRect/>
          </a:stretch>
        </p:blipFill>
        <p:spPr>
          <a:xfrm>
            <a:off x="3203848" y="2276872"/>
            <a:ext cx="5940152" cy="4581128"/>
          </a:xfrm>
        </p:spPr>
      </p:pic>
      <p:pic>
        <p:nvPicPr>
          <p:cNvPr id="7" name="кнопка переход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6165304"/>
            <a:ext cx="782708" cy="69269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2636912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Comic Sans MS" pitchFamily="66" charset="0"/>
              </a:rPr>
              <a:t>forty</a:t>
            </a:r>
            <a:endParaRPr lang="ru-RU" sz="6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107504" y="476672"/>
            <a:ext cx="4860000" cy="4680520"/>
          </a:xfrm>
          <a:prstGeom prst="flowChartConnector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50800" dir="5400000" algn="ctr" rotWithShape="0">
              <a:srgbClr val="000000"/>
            </a:outerShdw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 descr="1647050189_24-kartinkin-net-p-kartinki-dipper-2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994"/>
          <a:stretch>
            <a:fillRect/>
          </a:stretch>
        </p:blipFill>
        <p:spPr>
          <a:xfrm>
            <a:off x="3203848" y="2276872"/>
            <a:ext cx="5940152" cy="4581128"/>
          </a:xfrm>
        </p:spPr>
      </p:pic>
      <p:pic>
        <p:nvPicPr>
          <p:cNvPr id="7" name="кнопка переход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6165304"/>
            <a:ext cx="782708" cy="69269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636912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mic Sans MS" pitchFamily="66" charset="0"/>
              </a:rPr>
              <a:t>sixty-seven</a:t>
            </a:r>
            <a:endParaRPr lang="ru-RU" sz="4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179512" y="692696"/>
            <a:ext cx="4860000" cy="4680000"/>
          </a:xfrm>
          <a:prstGeom prst="flowChartConnector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50800" dir="5400000" algn="ctr" rotWithShape="0">
              <a:srgbClr val="000000"/>
            </a:outerShdw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 descr="1647050189_24-kartinkin-net-p-kartinki-dipper-2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994"/>
          <a:stretch>
            <a:fillRect/>
          </a:stretch>
        </p:blipFill>
        <p:spPr>
          <a:xfrm>
            <a:off x="3203848" y="2276872"/>
            <a:ext cx="5940152" cy="4581128"/>
          </a:xfrm>
        </p:spPr>
      </p:pic>
      <p:pic>
        <p:nvPicPr>
          <p:cNvPr id="7" name="кнопка переход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6165304"/>
            <a:ext cx="782708" cy="69269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636912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mic Sans MS" pitchFamily="66" charset="0"/>
              </a:rPr>
              <a:t>nineteen</a:t>
            </a:r>
            <a:endParaRPr lang="ru-RU" sz="4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179512" y="620688"/>
            <a:ext cx="4860000" cy="4680000"/>
          </a:xfrm>
          <a:prstGeom prst="flowChartConnector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50800" dir="5400000" algn="ctr" rotWithShape="0">
              <a:srgbClr val="000000"/>
            </a:outerShdw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 descr="1647050189_24-kartinkin-net-p-kartinki-dipper-2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994"/>
          <a:stretch>
            <a:fillRect/>
          </a:stretch>
        </p:blipFill>
        <p:spPr>
          <a:xfrm>
            <a:off x="3203848" y="2276872"/>
            <a:ext cx="5940152" cy="4581128"/>
          </a:xfrm>
        </p:spPr>
      </p:pic>
      <p:pic>
        <p:nvPicPr>
          <p:cNvPr id="7" name="кнопка переход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6165304"/>
            <a:ext cx="782708" cy="69269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636912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mic Sans MS" pitchFamily="66" charset="0"/>
              </a:rPr>
              <a:t>eighty-four</a:t>
            </a:r>
            <a:endParaRPr lang="ru-RU" sz="4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179512" y="548680"/>
            <a:ext cx="4860000" cy="4680520"/>
          </a:xfrm>
          <a:prstGeom prst="flowChartConnector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50800" dir="5400000" algn="ctr" rotWithShape="0">
              <a:srgbClr val="000000"/>
            </a:outerShdw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 descr="1647050189_24-kartinkin-net-p-kartinki-dipper-2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994"/>
          <a:stretch>
            <a:fillRect/>
          </a:stretch>
        </p:blipFill>
        <p:spPr>
          <a:xfrm>
            <a:off x="3203848" y="2276872"/>
            <a:ext cx="5940152" cy="4581128"/>
          </a:xfrm>
        </p:spPr>
      </p:pic>
      <p:pic>
        <p:nvPicPr>
          <p:cNvPr id="7" name="кнопка переход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6165304"/>
            <a:ext cx="782708" cy="69269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636912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mic Sans MS" pitchFamily="66" charset="0"/>
              </a:rPr>
              <a:t>forty-one</a:t>
            </a:r>
            <a:endParaRPr lang="ru-RU" sz="4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179512" y="476672"/>
            <a:ext cx="4860000" cy="4680520"/>
          </a:xfrm>
          <a:prstGeom prst="flowChartConnector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50800" dir="5400000" algn="ctr" rotWithShape="0">
              <a:srgbClr val="000000"/>
            </a:outerShdw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 descr="1647050189_24-kartinkin-net-p-kartinki-dipper-2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994"/>
          <a:stretch>
            <a:fillRect/>
          </a:stretch>
        </p:blipFill>
        <p:spPr>
          <a:xfrm>
            <a:off x="3203848" y="2276872"/>
            <a:ext cx="5940152" cy="4581128"/>
          </a:xfrm>
        </p:spPr>
      </p:pic>
      <p:pic>
        <p:nvPicPr>
          <p:cNvPr id="7" name="кнопка переход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6165304"/>
            <a:ext cx="782708" cy="69269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636912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mic Sans MS" pitchFamily="66" charset="0"/>
              </a:rPr>
              <a:t>twenty-nine</a:t>
            </a:r>
            <a:endParaRPr lang="ru-RU" sz="4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179512" y="404664"/>
            <a:ext cx="4860000" cy="4680520"/>
          </a:xfrm>
          <a:prstGeom prst="flowChartConnector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50800" dir="5400000" algn="ctr" rotWithShape="0">
              <a:srgbClr val="000000"/>
            </a:outerShdw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 descr="1647050189_24-kartinkin-net-p-kartinki-dipper-2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994"/>
          <a:stretch>
            <a:fillRect/>
          </a:stretch>
        </p:blipFill>
        <p:spPr>
          <a:xfrm>
            <a:off x="3203848" y="2276872"/>
            <a:ext cx="5940152" cy="4581128"/>
          </a:xfrm>
        </p:spPr>
      </p:pic>
      <p:pic>
        <p:nvPicPr>
          <p:cNvPr id="7" name="кнопка переход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6165304"/>
            <a:ext cx="782708" cy="69269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ыба">
            <a:extLst>
              <a:ext uri="{FF2B5EF4-FFF2-40B4-BE49-F238E27FC236}">
                <a16:creationId xmlns="" xmlns:a16="http://schemas.microsoft.com/office/drawing/2014/main" id="{E05CD520-E276-486D-9645-5A7401A9DF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633251" y="5315056"/>
            <a:ext cx="1114636" cy="807586"/>
          </a:xfrm>
          <a:prstGeom prst="rect">
            <a:avLst/>
          </a:prstGeom>
        </p:spPr>
      </p:pic>
      <p:pic>
        <p:nvPicPr>
          <p:cNvPr id="8" name="рыба 2">
            <a:extLst>
              <a:ext uri="{FF2B5EF4-FFF2-40B4-BE49-F238E27FC236}">
                <a16:creationId xmlns="" xmlns:a16="http://schemas.microsoft.com/office/drawing/2014/main" id="{CFBFF534-D1D5-4E77-B77A-4583193738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539814" y="5793118"/>
            <a:ext cx="1357489" cy="983539"/>
          </a:xfrm>
          <a:prstGeom prst="rect">
            <a:avLst/>
          </a:prstGeom>
        </p:spPr>
      </p:pic>
      <p:pic>
        <p:nvPicPr>
          <p:cNvPr id="14" name="рыба 5">
            <a:extLst>
              <a:ext uri="{FF2B5EF4-FFF2-40B4-BE49-F238E27FC236}">
                <a16:creationId xmlns="" xmlns:a16="http://schemas.microsoft.com/office/drawing/2014/main" id="{8ABCED9D-55D6-4F91-BEAE-C391B8E366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431392" y="6099913"/>
            <a:ext cx="809909" cy="586802"/>
          </a:xfrm>
          <a:prstGeom prst="rect">
            <a:avLst/>
          </a:prstGeom>
        </p:spPr>
      </p:pic>
      <p:pic>
        <p:nvPicPr>
          <p:cNvPr id="16" name="рыба7">
            <a:extLst>
              <a:ext uri="{FF2B5EF4-FFF2-40B4-BE49-F238E27FC236}">
                <a16:creationId xmlns="" xmlns:a16="http://schemas.microsoft.com/office/drawing/2014/main" id="{AFAB3483-78EC-477A-9BCB-B00BF57F21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427034" y="5148027"/>
            <a:ext cx="1114636" cy="685335"/>
          </a:xfrm>
          <a:prstGeom prst="rect">
            <a:avLst/>
          </a:prstGeom>
        </p:spPr>
      </p:pic>
      <p:pic>
        <p:nvPicPr>
          <p:cNvPr id="17" name="рыба 8">
            <a:extLst>
              <a:ext uri="{FF2B5EF4-FFF2-40B4-BE49-F238E27FC236}">
                <a16:creationId xmlns="" xmlns:a16="http://schemas.microsoft.com/office/drawing/2014/main" id="{A97DD8C2-E63B-471D-AB5E-EBE0D1C48E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10111329" y="5508908"/>
            <a:ext cx="1515979" cy="1098370"/>
          </a:xfrm>
          <a:prstGeom prst="rect">
            <a:avLst/>
          </a:prstGeom>
        </p:spPr>
      </p:pic>
      <p:sp>
        <p:nvSpPr>
          <p:cNvPr id="11" name="waves1">
            <a:extLst>
              <a:ext uri="{FF2B5EF4-FFF2-40B4-BE49-F238E27FC236}">
                <a16:creationId xmlns="" xmlns:a16="http://schemas.microsoft.com/office/drawing/2014/main" id="{88408639-EAAC-4526-95EA-BBE170B93A08}"/>
              </a:ext>
            </a:extLst>
          </p:cNvPr>
          <p:cNvSpPr/>
          <p:nvPr/>
        </p:nvSpPr>
        <p:spPr>
          <a:xfrm>
            <a:off x="-313196" y="5598935"/>
            <a:ext cx="9883098" cy="1912333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230031"/>
              <a:gd name="connsiteX1" fmla="*/ 9224963 w 9225399"/>
              <a:gd name="connsiteY1" fmla="*/ 3011469 h 3230031"/>
              <a:gd name="connsiteX2" fmla="*/ 1351797 w 9225399"/>
              <a:gd name="connsiteY2" fmla="*/ 3012654 h 3230031"/>
              <a:gd name="connsiteX3" fmla="*/ 0 w 9225399"/>
              <a:gd name="connsiteY3" fmla="*/ 3001944 h 3230031"/>
              <a:gd name="connsiteX4" fmla="*/ 33337 w 9225399"/>
              <a:gd name="connsiteY4" fmla="*/ 58719 h 3230031"/>
              <a:gd name="connsiteX5" fmla="*/ 175708 w 9225399"/>
              <a:gd name="connsiteY5" fmla="*/ 131211 h 3230031"/>
              <a:gd name="connsiteX6" fmla="*/ 377163 w 9225399"/>
              <a:gd name="connsiteY6" fmla="*/ 63922 h 3230031"/>
              <a:gd name="connsiteX7" fmla="*/ 625765 w 9225399"/>
              <a:gd name="connsiteY7" fmla="*/ 164547 h 3230031"/>
              <a:gd name="connsiteX8" fmla="*/ 858039 w 9225399"/>
              <a:gd name="connsiteY8" fmla="*/ 69840 h 3230031"/>
              <a:gd name="connsiteX9" fmla="*/ 1063915 w 9225399"/>
              <a:gd name="connsiteY9" fmla="*/ 164548 h 3230031"/>
              <a:gd name="connsiteX10" fmla="*/ 1318709 w 9225399"/>
              <a:gd name="connsiteY10" fmla="*/ 71678 h 3230031"/>
              <a:gd name="connsiteX11" fmla="*/ 1497303 w 9225399"/>
              <a:gd name="connsiteY11" fmla="*/ 159784 h 3230031"/>
              <a:gd name="connsiteX12" fmla="*/ 1696512 w 9225399"/>
              <a:gd name="connsiteY12" fmla="*/ 76985 h 3230031"/>
              <a:gd name="connsiteX13" fmla="*/ 2030702 w 9225399"/>
              <a:gd name="connsiteY13" fmla="*/ 214553 h 3230031"/>
              <a:gd name="connsiteX14" fmla="*/ 2297403 w 9225399"/>
              <a:gd name="connsiteY14" fmla="*/ 63922 h 3230031"/>
              <a:gd name="connsiteX15" fmla="*/ 2595058 w 9225399"/>
              <a:gd name="connsiteY15" fmla="*/ 195503 h 3230031"/>
              <a:gd name="connsiteX16" fmla="*/ 2846043 w 9225399"/>
              <a:gd name="connsiteY16" fmla="*/ 37797 h 3230031"/>
              <a:gd name="connsiteX17" fmla="*/ 3123696 w 9225399"/>
              <a:gd name="connsiteY17" fmla="*/ 188359 h 3230031"/>
              <a:gd name="connsiteX18" fmla="*/ 3394683 w 9225399"/>
              <a:gd name="connsiteY18" fmla="*/ 24734 h 3230031"/>
              <a:gd name="connsiteX19" fmla="*/ 3690433 w 9225399"/>
              <a:gd name="connsiteY19" fmla="*/ 152640 h 3230031"/>
              <a:gd name="connsiteX20" fmla="*/ 3930260 w 9225399"/>
              <a:gd name="connsiteY20" fmla="*/ 11671 h 3230031"/>
              <a:gd name="connsiteX21" fmla="*/ 4209546 w 9225399"/>
              <a:gd name="connsiteY21" fmla="*/ 145496 h 3230031"/>
              <a:gd name="connsiteX22" fmla="*/ 4465837 w 9225399"/>
              <a:gd name="connsiteY22" fmla="*/ 11671 h 3230031"/>
              <a:gd name="connsiteX23" fmla="*/ 4759615 w 9225399"/>
              <a:gd name="connsiteY23" fmla="*/ 152640 h 3230031"/>
              <a:gd name="connsiteX24" fmla="*/ 4920267 w 9225399"/>
              <a:gd name="connsiteY24" fmla="*/ 82530 h 3230031"/>
              <a:gd name="connsiteX25" fmla="*/ 5053666 w 9225399"/>
              <a:gd name="connsiteY25" fmla="*/ 24734 h 3230031"/>
              <a:gd name="connsiteX26" fmla="*/ 5404933 w 9225399"/>
              <a:gd name="connsiteY26" fmla="*/ 183596 h 3230031"/>
              <a:gd name="connsiteX27" fmla="*/ 5716674 w 9225399"/>
              <a:gd name="connsiteY27" fmla="*/ 22353 h 3230031"/>
              <a:gd name="connsiteX28" fmla="*/ 6011881 w 9225399"/>
              <a:gd name="connsiteY28" fmla="*/ 172371 h 3230031"/>
              <a:gd name="connsiteX29" fmla="*/ 6267332 w 9225399"/>
              <a:gd name="connsiteY29" fmla="*/ 21196 h 3230031"/>
              <a:gd name="connsiteX30" fmla="*/ 6542378 w 9225399"/>
              <a:gd name="connsiteY30" fmla="*/ 134384 h 3230031"/>
              <a:gd name="connsiteX31" fmla="*/ 6798759 w 9225399"/>
              <a:gd name="connsiteY31" fmla="*/ 21671 h 3230031"/>
              <a:gd name="connsiteX32" fmla="*/ 7082128 w 9225399"/>
              <a:gd name="connsiteY32" fmla="*/ 150259 h 3230031"/>
              <a:gd name="connsiteX33" fmla="*/ 7348647 w 9225399"/>
              <a:gd name="connsiteY33" fmla="*/ 10514 h 3230031"/>
              <a:gd name="connsiteX34" fmla="*/ 7590537 w 9225399"/>
              <a:gd name="connsiteY34" fmla="*/ 155770 h 3230031"/>
              <a:gd name="connsiteX35" fmla="*/ 7943460 w 9225399"/>
              <a:gd name="connsiteY35" fmla="*/ 1783 h 3230031"/>
              <a:gd name="connsiteX36" fmla="*/ 8152897 w 9225399"/>
              <a:gd name="connsiteY36" fmla="*/ 135178 h 3230031"/>
              <a:gd name="connsiteX37" fmla="*/ 8466406 w 9225399"/>
              <a:gd name="connsiteY37" fmla="*/ 31515 h 3230031"/>
              <a:gd name="connsiteX38" fmla="*/ 8679153 w 9225399"/>
              <a:gd name="connsiteY38" fmla="*/ 166134 h 3230031"/>
              <a:gd name="connsiteX39" fmla="*/ 8914896 w 9225399"/>
              <a:gd name="connsiteY39" fmla="*/ 5003 h 3230031"/>
              <a:gd name="connsiteX40" fmla="*/ 9177990 w 9225399"/>
              <a:gd name="connsiteY40" fmla="*/ 67595 h 3230031"/>
              <a:gd name="connsiteX0" fmla="*/ 9219217 w 9260572"/>
              <a:gd name="connsiteY0" fmla="*/ 208585 h 3518052"/>
              <a:gd name="connsiteX1" fmla="*/ 9260136 w 9260572"/>
              <a:gd name="connsiteY1" fmla="*/ 3149058 h 3518052"/>
              <a:gd name="connsiteX2" fmla="*/ 1386970 w 9260572"/>
              <a:gd name="connsiteY2" fmla="*/ 3150243 h 3518052"/>
              <a:gd name="connsiteX3" fmla="*/ 68510 w 9260572"/>
              <a:gd name="connsiteY3" fmla="*/ 196308 h 3518052"/>
              <a:gd name="connsiteX4" fmla="*/ 210881 w 9260572"/>
              <a:gd name="connsiteY4" fmla="*/ 268800 h 3518052"/>
              <a:gd name="connsiteX5" fmla="*/ 412336 w 9260572"/>
              <a:gd name="connsiteY5" fmla="*/ 201511 h 3518052"/>
              <a:gd name="connsiteX6" fmla="*/ 660938 w 9260572"/>
              <a:gd name="connsiteY6" fmla="*/ 302136 h 3518052"/>
              <a:gd name="connsiteX7" fmla="*/ 893212 w 9260572"/>
              <a:gd name="connsiteY7" fmla="*/ 207429 h 3518052"/>
              <a:gd name="connsiteX8" fmla="*/ 1099088 w 9260572"/>
              <a:gd name="connsiteY8" fmla="*/ 302137 h 3518052"/>
              <a:gd name="connsiteX9" fmla="*/ 1353882 w 9260572"/>
              <a:gd name="connsiteY9" fmla="*/ 209267 h 3518052"/>
              <a:gd name="connsiteX10" fmla="*/ 1532476 w 9260572"/>
              <a:gd name="connsiteY10" fmla="*/ 297373 h 3518052"/>
              <a:gd name="connsiteX11" fmla="*/ 1731685 w 9260572"/>
              <a:gd name="connsiteY11" fmla="*/ 214574 h 3518052"/>
              <a:gd name="connsiteX12" fmla="*/ 2065875 w 9260572"/>
              <a:gd name="connsiteY12" fmla="*/ 352142 h 3518052"/>
              <a:gd name="connsiteX13" fmla="*/ 2332576 w 9260572"/>
              <a:gd name="connsiteY13" fmla="*/ 201511 h 3518052"/>
              <a:gd name="connsiteX14" fmla="*/ 2630231 w 9260572"/>
              <a:gd name="connsiteY14" fmla="*/ 333092 h 3518052"/>
              <a:gd name="connsiteX15" fmla="*/ 2881216 w 9260572"/>
              <a:gd name="connsiteY15" fmla="*/ 175386 h 3518052"/>
              <a:gd name="connsiteX16" fmla="*/ 3158869 w 9260572"/>
              <a:gd name="connsiteY16" fmla="*/ 325948 h 3518052"/>
              <a:gd name="connsiteX17" fmla="*/ 3429856 w 9260572"/>
              <a:gd name="connsiteY17" fmla="*/ 162323 h 3518052"/>
              <a:gd name="connsiteX18" fmla="*/ 3725606 w 9260572"/>
              <a:gd name="connsiteY18" fmla="*/ 290229 h 3518052"/>
              <a:gd name="connsiteX19" fmla="*/ 3965433 w 9260572"/>
              <a:gd name="connsiteY19" fmla="*/ 149260 h 3518052"/>
              <a:gd name="connsiteX20" fmla="*/ 4244719 w 9260572"/>
              <a:gd name="connsiteY20" fmla="*/ 283085 h 3518052"/>
              <a:gd name="connsiteX21" fmla="*/ 4501010 w 9260572"/>
              <a:gd name="connsiteY21" fmla="*/ 149260 h 3518052"/>
              <a:gd name="connsiteX22" fmla="*/ 4794788 w 9260572"/>
              <a:gd name="connsiteY22" fmla="*/ 290229 h 3518052"/>
              <a:gd name="connsiteX23" fmla="*/ 4955440 w 9260572"/>
              <a:gd name="connsiteY23" fmla="*/ 220119 h 3518052"/>
              <a:gd name="connsiteX24" fmla="*/ 5088839 w 9260572"/>
              <a:gd name="connsiteY24" fmla="*/ 162323 h 3518052"/>
              <a:gd name="connsiteX25" fmla="*/ 5440106 w 9260572"/>
              <a:gd name="connsiteY25" fmla="*/ 321185 h 3518052"/>
              <a:gd name="connsiteX26" fmla="*/ 5751847 w 9260572"/>
              <a:gd name="connsiteY26" fmla="*/ 159942 h 3518052"/>
              <a:gd name="connsiteX27" fmla="*/ 6047054 w 9260572"/>
              <a:gd name="connsiteY27" fmla="*/ 309960 h 3518052"/>
              <a:gd name="connsiteX28" fmla="*/ 6302505 w 9260572"/>
              <a:gd name="connsiteY28" fmla="*/ 158785 h 3518052"/>
              <a:gd name="connsiteX29" fmla="*/ 6577551 w 9260572"/>
              <a:gd name="connsiteY29" fmla="*/ 271973 h 3518052"/>
              <a:gd name="connsiteX30" fmla="*/ 6833932 w 9260572"/>
              <a:gd name="connsiteY30" fmla="*/ 159260 h 3518052"/>
              <a:gd name="connsiteX31" fmla="*/ 7117301 w 9260572"/>
              <a:gd name="connsiteY31" fmla="*/ 287848 h 3518052"/>
              <a:gd name="connsiteX32" fmla="*/ 7383820 w 9260572"/>
              <a:gd name="connsiteY32" fmla="*/ 148103 h 3518052"/>
              <a:gd name="connsiteX33" fmla="*/ 7625710 w 9260572"/>
              <a:gd name="connsiteY33" fmla="*/ 293359 h 3518052"/>
              <a:gd name="connsiteX34" fmla="*/ 7978633 w 9260572"/>
              <a:gd name="connsiteY34" fmla="*/ 139372 h 3518052"/>
              <a:gd name="connsiteX35" fmla="*/ 8188070 w 9260572"/>
              <a:gd name="connsiteY35" fmla="*/ 272767 h 3518052"/>
              <a:gd name="connsiteX36" fmla="*/ 8501579 w 9260572"/>
              <a:gd name="connsiteY36" fmla="*/ 169104 h 3518052"/>
              <a:gd name="connsiteX37" fmla="*/ 8714326 w 9260572"/>
              <a:gd name="connsiteY37" fmla="*/ 303723 h 3518052"/>
              <a:gd name="connsiteX38" fmla="*/ 8950069 w 9260572"/>
              <a:gd name="connsiteY38" fmla="*/ 142592 h 3518052"/>
              <a:gd name="connsiteX39" fmla="*/ 9213163 w 9260572"/>
              <a:gd name="connsiteY39" fmla="*/ 205184 h 3518052"/>
              <a:gd name="connsiteX0" fmla="*/ 9057350 w 9098705"/>
              <a:gd name="connsiteY0" fmla="*/ 174415 h 3479356"/>
              <a:gd name="connsiteX1" fmla="*/ 9098269 w 9098705"/>
              <a:gd name="connsiteY1" fmla="*/ 3114888 h 3479356"/>
              <a:gd name="connsiteX2" fmla="*/ 1225103 w 9098705"/>
              <a:gd name="connsiteY2" fmla="*/ 3116073 h 3479356"/>
              <a:gd name="connsiteX3" fmla="*/ 49014 w 9098705"/>
              <a:gd name="connsiteY3" fmla="*/ 234630 h 3479356"/>
              <a:gd name="connsiteX4" fmla="*/ 250469 w 9098705"/>
              <a:gd name="connsiteY4" fmla="*/ 167341 h 3479356"/>
              <a:gd name="connsiteX5" fmla="*/ 499071 w 9098705"/>
              <a:gd name="connsiteY5" fmla="*/ 267966 h 3479356"/>
              <a:gd name="connsiteX6" fmla="*/ 731345 w 9098705"/>
              <a:gd name="connsiteY6" fmla="*/ 173259 h 3479356"/>
              <a:gd name="connsiteX7" fmla="*/ 937221 w 9098705"/>
              <a:gd name="connsiteY7" fmla="*/ 267967 h 3479356"/>
              <a:gd name="connsiteX8" fmla="*/ 1192015 w 9098705"/>
              <a:gd name="connsiteY8" fmla="*/ 175097 h 3479356"/>
              <a:gd name="connsiteX9" fmla="*/ 1370609 w 9098705"/>
              <a:gd name="connsiteY9" fmla="*/ 263203 h 3479356"/>
              <a:gd name="connsiteX10" fmla="*/ 1569818 w 9098705"/>
              <a:gd name="connsiteY10" fmla="*/ 180404 h 3479356"/>
              <a:gd name="connsiteX11" fmla="*/ 1904008 w 9098705"/>
              <a:gd name="connsiteY11" fmla="*/ 317972 h 3479356"/>
              <a:gd name="connsiteX12" fmla="*/ 2170709 w 9098705"/>
              <a:gd name="connsiteY12" fmla="*/ 167341 h 3479356"/>
              <a:gd name="connsiteX13" fmla="*/ 2468364 w 9098705"/>
              <a:gd name="connsiteY13" fmla="*/ 298922 h 3479356"/>
              <a:gd name="connsiteX14" fmla="*/ 2719349 w 9098705"/>
              <a:gd name="connsiteY14" fmla="*/ 141216 h 3479356"/>
              <a:gd name="connsiteX15" fmla="*/ 2997002 w 9098705"/>
              <a:gd name="connsiteY15" fmla="*/ 291778 h 3479356"/>
              <a:gd name="connsiteX16" fmla="*/ 3267989 w 9098705"/>
              <a:gd name="connsiteY16" fmla="*/ 128153 h 3479356"/>
              <a:gd name="connsiteX17" fmla="*/ 3563739 w 9098705"/>
              <a:gd name="connsiteY17" fmla="*/ 256059 h 3479356"/>
              <a:gd name="connsiteX18" fmla="*/ 3803566 w 9098705"/>
              <a:gd name="connsiteY18" fmla="*/ 115090 h 3479356"/>
              <a:gd name="connsiteX19" fmla="*/ 4082852 w 9098705"/>
              <a:gd name="connsiteY19" fmla="*/ 248915 h 3479356"/>
              <a:gd name="connsiteX20" fmla="*/ 4339143 w 9098705"/>
              <a:gd name="connsiteY20" fmla="*/ 115090 h 3479356"/>
              <a:gd name="connsiteX21" fmla="*/ 4632921 w 9098705"/>
              <a:gd name="connsiteY21" fmla="*/ 256059 h 3479356"/>
              <a:gd name="connsiteX22" fmla="*/ 4793573 w 9098705"/>
              <a:gd name="connsiteY22" fmla="*/ 185949 h 3479356"/>
              <a:gd name="connsiteX23" fmla="*/ 4926972 w 9098705"/>
              <a:gd name="connsiteY23" fmla="*/ 128153 h 3479356"/>
              <a:gd name="connsiteX24" fmla="*/ 5278239 w 9098705"/>
              <a:gd name="connsiteY24" fmla="*/ 287015 h 3479356"/>
              <a:gd name="connsiteX25" fmla="*/ 5589980 w 9098705"/>
              <a:gd name="connsiteY25" fmla="*/ 125772 h 3479356"/>
              <a:gd name="connsiteX26" fmla="*/ 5885187 w 9098705"/>
              <a:gd name="connsiteY26" fmla="*/ 275790 h 3479356"/>
              <a:gd name="connsiteX27" fmla="*/ 6140638 w 9098705"/>
              <a:gd name="connsiteY27" fmla="*/ 124615 h 3479356"/>
              <a:gd name="connsiteX28" fmla="*/ 6415684 w 9098705"/>
              <a:gd name="connsiteY28" fmla="*/ 237803 h 3479356"/>
              <a:gd name="connsiteX29" fmla="*/ 6672065 w 9098705"/>
              <a:gd name="connsiteY29" fmla="*/ 125090 h 3479356"/>
              <a:gd name="connsiteX30" fmla="*/ 6955434 w 9098705"/>
              <a:gd name="connsiteY30" fmla="*/ 253678 h 3479356"/>
              <a:gd name="connsiteX31" fmla="*/ 7221953 w 9098705"/>
              <a:gd name="connsiteY31" fmla="*/ 113933 h 3479356"/>
              <a:gd name="connsiteX32" fmla="*/ 7463843 w 9098705"/>
              <a:gd name="connsiteY32" fmla="*/ 259189 h 3479356"/>
              <a:gd name="connsiteX33" fmla="*/ 7816766 w 9098705"/>
              <a:gd name="connsiteY33" fmla="*/ 105202 h 3479356"/>
              <a:gd name="connsiteX34" fmla="*/ 8026203 w 9098705"/>
              <a:gd name="connsiteY34" fmla="*/ 238597 h 3479356"/>
              <a:gd name="connsiteX35" fmla="*/ 8339712 w 9098705"/>
              <a:gd name="connsiteY35" fmla="*/ 134934 h 3479356"/>
              <a:gd name="connsiteX36" fmla="*/ 8552459 w 9098705"/>
              <a:gd name="connsiteY36" fmla="*/ 269553 h 3479356"/>
              <a:gd name="connsiteX37" fmla="*/ 8788202 w 9098705"/>
              <a:gd name="connsiteY37" fmla="*/ 108422 h 3479356"/>
              <a:gd name="connsiteX38" fmla="*/ 9051296 w 9098705"/>
              <a:gd name="connsiteY38" fmla="*/ 171014 h 3479356"/>
              <a:gd name="connsiteX0" fmla="*/ 8836856 w 8878211"/>
              <a:gd name="connsiteY0" fmla="*/ 195177 h 3504318"/>
              <a:gd name="connsiteX1" fmla="*/ 8877775 w 8878211"/>
              <a:gd name="connsiteY1" fmla="*/ 3135650 h 3504318"/>
              <a:gd name="connsiteX2" fmla="*/ 1004609 w 8878211"/>
              <a:gd name="connsiteY2" fmla="*/ 3136835 h 3504318"/>
              <a:gd name="connsiteX3" fmla="*/ 29975 w 8878211"/>
              <a:gd name="connsiteY3" fmla="*/ 188103 h 3504318"/>
              <a:gd name="connsiteX4" fmla="*/ 278577 w 8878211"/>
              <a:gd name="connsiteY4" fmla="*/ 288728 h 3504318"/>
              <a:gd name="connsiteX5" fmla="*/ 510851 w 8878211"/>
              <a:gd name="connsiteY5" fmla="*/ 194021 h 3504318"/>
              <a:gd name="connsiteX6" fmla="*/ 716727 w 8878211"/>
              <a:gd name="connsiteY6" fmla="*/ 288729 h 3504318"/>
              <a:gd name="connsiteX7" fmla="*/ 971521 w 8878211"/>
              <a:gd name="connsiteY7" fmla="*/ 195859 h 3504318"/>
              <a:gd name="connsiteX8" fmla="*/ 1150115 w 8878211"/>
              <a:gd name="connsiteY8" fmla="*/ 283965 h 3504318"/>
              <a:gd name="connsiteX9" fmla="*/ 1349324 w 8878211"/>
              <a:gd name="connsiteY9" fmla="*/ 201166 h 3504318"/>
              <a:gd name="connsiteX10" fmla="*/ 1683514 w 8878211"/>
              <a:gd name="connsiteY10" fmla="*/ 338734 h 3504318"/>
              <a:gd name="connsiteX11" fmla="*/ 1950215 w 8878211"/>
              <a:gd name="connsiteY11" fmla="*/ 188103 h 3504318"/>
              <a:gd name="connsiteX12" fmla="*/ 2247870 w 8878211"/>
              <a:gd name="connsiteY12" fmla="*/ 319684 h 3504318"/>
              <a:gd name="connsiteX13" fmla="*/ 2498855 w 8878211"/>
              <a:gd name="connsiteY13" fmla="*/ 161978 h 3504318"/>
              <a:gd name="connsiteX14" fmla="*/ 2776508 w 8878211"/>
              <a:gd name="connsiteY14" fmla="*/ 312540 h 3504318"/>
              <a:gd name="connsiteX15" fmla="*/ 3047495 w 8878211"/>
              <a:gd name="connsiteY15" fmla="*/ 148915 h 3504318"/>
              <a:gd name="connsiteX16" fmla="*/ 3343245 w 8878211"/>
              <a:gd name="connsiteY16" fmla="*/ 276821 h 3504318"/>
              <a:gd name="connsiteX17" fmla="*/ 3583072 w 8878211"/>
              <a:gd name="connsiteY17" fmla="*/ 135852 h 3504318"/>
              <a:gd name="connsiteX18" fmla="*/ 3862358 w 8878211"/>
              <a:gd name="connsiteY18" fmla="*/ 269677 h 3504318"/>
              <a:gd name="connsiteX19" fmla="*/ 4118649 w 8878211"/>
              <a:gd name="connsiteY19" fmla="*/ 135852 h 3504318"/>
              <a:gd name="connsiteX20" fmla="*/ 4412427 w 8878211"/>
              <a:gd name="connsiteY20" fmla="*/ 276821 h 3504318"/>
              <a:gd name="connsiteX21" fmla="*/ 4573079 w 8878211"/>
              <a:gd name="connsiteY21" fmla="*/ 206711 h 3504318"/>
              <a:gd name="connsiteX22" fmla="*/ 4706478 w 8878211"/>
              <a:gd name="connsiteY22" fmla="*/ 148915 h 3504318"/>
              <a:gd name="connsiteX23" fmla="*/ 5057745 w 8878211"/>
              <a:gd name="connsiteY23" fmla="*/ 307777 h 3504318"/>
              <a:gd name="connsiteX24" fmla="*/ 5369486 w 8878211"/>
              <a:gd name="connsiteY24" fmla="*/ 146534 h 3504318"/>
              <a:gd name="connsiteX25" fmla="*/ 5664693 w 8878211"/>
              <a:gd name="connsiteY25" fmla="*/ 296552 h 3504318"/>
              <a:gd name="connsiteX26" fmla="*/ 5920144 w 8878211"/>
              <a:gd name="connsiteY26" fmla="*/ 145377 h 3504318"/>
              <a:gd name="connsiteX27" fmla="*/ 6195190 w 8878211"/>
              <a:gd name="connsiteY27" fmla="*/ 258565 h 3504318"/>
              <a:gd name="connsiteX28" fmla="*/ 6451571 w 8878211"/>
              <a:gd name="connsiteY28" fmla="*/ 145852 h 3504318"/>
              <a:gd name="connsiteX29" fmla="*/ 6734940 w 8878211"/>
              <a:gd name="connsiteY29" fmla="*/ 274440 h 3504318"/>
              <a:gd name="connsiteX30" fmla="*/ 7001459 w 8878211"/>
              <a:gd name="connsiteY30" fmla="*/ 134695 h 3504318"/>
              <a:gd name="connsiteX31" fmla="*/ 7243349 w 8878211"/>
              <a:gd name="connsiteY31" fmla="*/ 279951 h 3504318"/>
              <a:gd name="connsiteX32" fmla="*/ 7596272 w 8878211"/>
              <a:gd name="connsiteY32" fmla="*/ 125964 h 3504318"/>
              <a:gd name="connsiteX33" fmla="*/ 7805709 w 8878211"/>
              <a:gd name="connsiteY33" fmla="*/ 259359 h 3504318"/>
              <a:gd name="connsiteX34" fmla="*/ 8119218 w 8878211"/>
              <a:gd name="connsiteY34" fmla="*/ 155696 h 3504318"/>
              <a:gd name="connsiteX35" fmla="*/ 8331965 w 8878211"/>
              <a:gd name="connsiteY35" fmla="*/ 290315 h 3504318"/>
              <a:gd name="connsiteX36" fmla="*/ 8567708 w 8878211"/>
              <a:gd name="connsiteY36" fmla="*/ 129184 h 3504318"/>
              <a:gd name="connsiteX37" fmla="*/ 8830802 w 8878211"/>
              <a:gd name="connsiteY37" fmla="*/ 191776 h 3504318"/>
              <a:gd name="connsiteX0" fmla="*/ 8702128 w 8743483"/>
              <a:gd name="connsiteY0" fmla="*/ 152022 h 3454891"/>
              <a:gd name="connsiteX1" fmla="*/ 8743047 w 8743483"/>
              <a:gd name="connsiteY1" fmla="*/ 3092495 h 3454891"/>
              <a:gd name="connsiteX2" fmla="*/ 869881 w 8743483"/>
              <a:gd name="connsiteY2" fmla="*/ 3093680 h 3454891"/>
              <a:gd name="connsiteX3" fmla="*/ 143849 w 8743483"/>
              <a:gd name="connsiteY3" fmla="*/ 245573 h 3454891"/>
              <a:gd name="connsiteX4" fmla="*/ 376123 w 8743483"/>
              <a:gd name="connsiteY4" fmla="*/ 150866 h 3454891"/>
              <a:gd name="connsiteX5" fmla="*/ 581999 w 8743483"/>
              <a:gd name="connsiteY5" fmla="*/ 245574 h 3454891"/>
              <a:gd name="connsiteX6" fmla="*/ 836793 w 8743483"/>
              <a:gd name="connsiteY6" fmla="*/ 152704 h 3454891"/>
              <a:gd name="connsiteX7" fmla="*/ 1015387 w 8743483"/>
              <a:gd name="connsiteY7" fmla="*/ 240810 h 3454891"/>
              <a:gd name="connsiteX8" fmla="*/ 1214596 w 8743483"/>
              <a:gd name="connsiteY8" fmla="*/ 158011 h 3454891"/>
              <a:gd name="connsiteX9" fmla="*/ 1548786 w 8743483"/>
              <a:gd name="connsiteY9" fmla="*/ 295579 h 3454891"/>
              <a:gd name="connsiteX10" fmla="*/ 1815487 w 8743483"/>
              <a:gd name="connsiteY10" fmla="*/ 144948 h 3454891"/>
              <a:gd name="connsiteX11" fmla="*/ 2113142 w 8743483"/>
              <a:gd name="connsiteY11" fmla="*/ 276529 h 3454891"/>
              <a:gd name="connsiteX12" fmla="*/ 2364127 w 8743483"/>
              <a:gd name="connsiteY12" fmla="*/ 118823 h 3454891"/>
              <a:gd name="connsiteX13" fmla="*/ 2641780 w 8743483"/>
              <a:gd name="connsiteY13" fmla="*/ 269385 h 3454891"/>
              <a:gd name="connsiteX14" fmla="*/ 2912767 w 8743483"/>
              <a:gd name="connsiteY14" fmla="*/ 105760 h 3454891"/>
              <a:gd name="connsiteX15" fmla="*/ 3208517 w 8743483"/>
              <a:gd name="connsiteY15" fmla="*/ 233666 h 3454891"/>
              <a:gd name="connsiteX16" fmla="*/ 3448344 w 8743483"/>
              <a:gd name="connsiteY16" fmla="*/ 92697 h 3454891"/>
              <a:gd name="connsiteX17" fmla="*/ 3727630 w 8743483"/>
              <a:gd name="connsiteY17" fmla="*/ 226522 h 3454891"/>
              <a:gd name="connsiteX18" fmla="*/ 3983921 w 8743483"/>
              <a:gd name="connsiteY18" fmla="*/ 92697 h 3454891"/>
              <a:gd name="connsiteX19" fmla="*/ 4277699 w 8743483"/>
              <a:gd name="connsiteY19" fmla="*/ 233666 h 3454891"/>
              <a:gd name="connsiteX20" fmla="*/ 4438351 w 8743483"/>
              <a:gd name="connsiteY20" fmla="*/ 163556 h 3454891"/>
              <a:gd name="connsiteX21" fmla="*/ 4571750 w 8743483"/>
              <a:gd name="connsiteY21" fmla="*/ 105760 h 3454891"/>
              <a:gd name="connsiteX22" fmla="*/ 4923017 w 8743483"/>
              <a:gd name="connsiteY22" fmla="*/ 264622 h 3454891"/>
              <a:gd name="connsiteX23" fmla="*/ 5234758 w 8743483"/>
              <a:gd name="connsiteY23" fmla="*/ 103379 h 3454891"/>
              <a:gd name="connsiteX24" fmla="*/ 5529965 w 8743483"/>
              <a:gd name="connsiteY24" fmla="*/ 253397 h 3454891"/>
              <a:gd name="connsiteX25" fmla="*/ 5785416 w 8743483"/>
              <a:gd name="connsiteY25" fmla="*/ 102222 h 3454891"/>
              <a:gd name="connsiteX26" fmla="*/ 6060462 w 8743483"/>
              <a:gd name="connsiteY26" fmla="*/ 215410 h 3454891"/>
              <a:gd name="connsiteX27" fmla="*/ 6316843 w 8743483"/>
              <a:gd name="connsiteY27" fmla="*/ 102697 h 3454891"/>
              <a:gd name="connsiteX28" fmla="*/ 6600212 w 8743483"/>
              <a:gd name="connsiteY28" fmla="*/ 231285 h 3454891"/>
              <a:gd name="connsiteX29" fmla="*/ 6866731 w 8743483"/>
              <a:gd name="connsiteY29" fmla="*/ 91540 h 3454891"/>
              <a:gd name="connsiteX30" fmla="*/ 7108621 w 8743483"/>
              <a:gd name="connsiteY30" fmla="*/ 236796 h 3454891"/>
              <a:gd name="connsiteX31" fmla="*/ 7461544 w 8743483"/>
              <a:gd name="connsiteY31" fmla="*/ 82809 h 3454891"/>
              <a:gd name="connsiteX32" fmla="*/ 7670981 w 8743483"/>
              <a:gd name="connsiteY32" fmla="*/ 216204 h 3454891"/>
              <a:gd name="connsiteX33" fmla="*/ 7984490 w 8743483"/>
              <a:gd name="connsiteY33" fmla="*/ 112541 h 3454891"/>
              <a:gd name="connsiteX34" fmla="*/ 8197237 w 8743483"/>
              <a:gd name="connsiteY34" fmla="*/ 247160 h 3454891"/>
              <a:gd name="connsiteX35" fmla="*/ 8432980 w 8743483"/>
              <a:gd name="connsiteY35" fmla="*/ 86029 h 3454891"/>
              <a:gd name="connsiteX36" fmla="*/ 8696074 w 8743483"/>
              <a:gd name="connsiteY36" fmla="*/ 148621 h 3454891"/>
              <a:gd name="connsiteX0" fmla="*/ 8596917 w 8638272"/>
              <a:gd name="connsiteY0" fmla="*/ 191981 h 3500752"/>
              <a:gd name="connsiteX1" fmla="*/ 8637836 w 8638272"/>
              <a:gd name="connsiteY1" fmla="*/ 3132454 h 3500752"/>
              <a:gd name="connsiteX2" fmla="*/ 764670 w 8638272"/>
              <a:gd name="connsiteY2" fmla="*/ 3133639 h 3500752"/>
              <a:gd name="connsiteX3" fmla="*/ 270912 w 8638272"/>
              <a:gd name="connsiteY3" fmla="*/ 190825 h 3500752"/>
              <a:gd name="connsiteX4" fmla="*/ 476788 w 8638272"/>
              <a:gd name="connsiteY4" fmla="*/ 285533 h 3500752"/>
              <a:gd name="connsiteX5" fmla="*/ 731582 w 8638272"/>
              <a:gd name="connsiteY5" fmla="*/ 192663 h 3500752"/>
              <a:gd name="connsiteX6" fmla="*/ 910176 w 8638272"/>
              <a:gd name="connsiteY6" fmla="*/ 280769 h 3500752"/>
              <a:gd name="connsiteX7" fmla="*/ 1109385 w 8638272"/>
              <a:gd name="connsiteY7" fmla="*/ 197970 h 3500752"/>
              <a:gd name="connsiteX8" fmla="*/ 1443575 w 8638272"/>
              <a:gd name="connsiteY8" fmla="*/ 335538 h 3500752"/>
              <a:gd name="connsiteX9" fmla="*/ 1710276 w 8638272"/>
              <a:gd name="connsiteY9" fmla="*/ 184907 h 3500752"/>
              <a:gd name="connsiteX10" fmla="*/ 2007931 w 8638272"/>
              <a:gd name="connsiteY10" fmla="*/ 316488 h 3500752"/>
              <a:gd name="connsiteX11" fmla="*/ 2258916 w 8638272"/>
              <a:gd name="connsiteY11" fmla="*/ 158782 h 3500752"/>
              <a:gd name="connsiteX12" fmla="*/ 2536569 w 8638272"/>
              <a:gd name="connsiteY12" fmla="*/ 309344 h 3500752"/>
              <a:gd name="connsiteX13" fmla="*/ 2807556 w 8638272"/>
              <a:gd name="connsiteY13" fmla="*/ 145719 h 3500752"/>
              <a:gd name="connsiteX14" fmla="*/ 3103306 w 8638272"/>
              <a:gd name="connsiteY14" fmla="*/ 273625 h 3500752"/>
              <a:gd name="connsiteX15" fmla="*/ 3343133 w 8638272"/>
              <a:gd name="connsiteY15" fmla="*/ 132656 h 3500752"/>
              <a:gd name="connsiteX16" fmla="*/ 3622419 w 8638272"/>
              <a:gd name="connsiteY16" fmla="*/ 266481 h 3500752"/>
              <a:gd name="connsiteX17" fmla="*/ 3878710 w 8638272"/>
              <a:gd name="connsiteY17" fmla="*/ 132656 h 3500752"/>
              <a:gd name="connsiteX18" fmla="*/ 4172488 w 8638272"/>
              <a:gd name="connsiteY18" fmla="*/ 273625 h 3500752"/>
              <a:gd name="connsiteX19" fmla="*/ 4333140 w 8638272"/>
              <a:gd name="connsiteY19" fmla="*/ 203515 h 3500752"/>
              <a:gd name="connsiteX20" fmla="*/ 4466539 w 8638272"/>
              <a:gd name="connsiteY20" fmla="*/ 145719 h 3500752"/>
              <a:gd name="connsiteX21" fmla="*/ 4817806 w 8638272"/>
              <a:gd name="connsiteY21" fmla="*/ 304581 h 3500752"/>
              <a:gd name="connsiteX22" fmla="*/ 5129547 w 8638272"/>
              <a:gd name="connsiteY22" fmla="*/ 143338 h 3500752"/>
              <a:gd name="connsiteX23" fmla="*/ 5424754 w 8638272"/>
              <a:gd name="connsiteY23" fmla="*/ 293356 h 3500752"/>
              <a:gd name="connsiteX24" fmla="*/ 5680205 w 8638272"/>
              <a:gd name="connsiteY24" fmla="*/ 142181 h 3500752"/>
              <a:gd name="connsiteX25" fmla="*/ 5955251 w 8638272"/>
              <a:gd name="connsiteY25" fmla="*/ 255369 h 3500752"/>
              <a:gd name="connsiteX26" fmla="*/ 6211632 w 8638272"/>
              <a:gd name="connsiteY26" fmla="*/ 142656 h 3500752"/>
              <a:gd name="connsiteX27" fmla="*/ 6495001 w 8638272"/>
              <a:gd name="connsiteY27" fmla="*/ 271244 h 3500752"/>
              <a:gd name="connsiteX28" fmla="*/ 6761520 w 8638272"/>
              <a:gd name="connsiteY28" fmla="*/ 131499 h 3500752"/>
              <a:gd name="connsiteX29" fmla="*/ 7003410 w 8638272"/>
              <a:gd name="connsiteY29" fmla="*/ 276755 h 3500752"/>
              <a:gd name="connsiteX30" fmla="*/ 7356333 w 8638272"/>
              <a:gd name="connsiteY30" fmla="*/ 122768 h 3500752"/>
              <a:gd name="connsiteX31" fmla="*/ 7565770 w 8638272"/>
              <a:gd name="connsiteY31" fmla="*/ 256163 h 3500752"/>
              <a:gd name="connsiteX32" fmla="*/ 7879279 w 8638272"/>
              <a:gd name="connsiteY32" fmla="*/ 152500 h 3500752"/>
              <a:gd name="connsiteX33" fmla="*/ 8092026 w 8638272"/>
              <a:gd name="connsiteY33" fmla="*/ 287119 h 3500752"/>
              <a:gd name="connsiteX34" fmla="*/ 8327769 w 8638272"/>
              <a:gd name="connsiteY34" fmla="*/ 125988 h 3500752"/>
              <a:gd name="connsiteX35" fmla="*/ 8590863 w 8638272"/>
              <a:gd name="connsiteY35" fmla="*/ 188580 h 3500752"/>
              <a:gd name="connsiteX0" fmla="*/ 8520105 w 8561460"/>
              <a:gd name="connsiteY0" fmla="*/ 146737 h 3449606"/>
              <a:gd name="connsiteX1" fmla="*/ 8561024 w 8561460"/>
              <a:gd name="connsiteY1" fmla="*/ 3087210 h 3449606"/>
              <a:gd name="connsiteX2" fmla="*/ 687858 w 8561460"/>
              <a:gd name="connsiteY2" fmla="*/ 3088395 h 3449606"/>
              <a:gd name="connsiteX3" fmla="*/ 399976 w 8561460"/>
              <a:gd name="connsiteY3" fmla="*/ 240289 h 3449606"/>
              <a:gd name="connsiteX4" fmla="*/ 654770 w 8561460"/>
              <a:gd name="connsiteY4" fmla="*/ 147419 h 3449606"/>
              <a:gd name="connsiteX5" fmla="*/ 833364 w 8561460"/>
              <a:gd name="connsiteY5" fmla="*/ 235525 h 3449606"/>
              <a:gd name="connsiteX6" fmla="*/ 1032573 w 8561460"/>
              <a:gd name="connsiteY6" fmla="*/ 152726 h 3449606"/>
              <a:gd name="connsiteX7" fmla="*/ 1366763 w 8561460"/>
              <a:gd name="connsiteY7" fmla="*/ 290294 h 3449606"/>
              <a:gd name="connsiteX8" fmla="*/ 1633464 w 8561460"/>
              <a:gd name="connsiteY8" fmla="*/ 139663 h 3449606"/>
              <a:gd name="connsiteX9" fmla="*/ 1931119 w 8561460"/>
              <a:gd name="connsiteY9" fmla="*/ 271244 h 3449606"/>
              <a:gd name="connsiteX10" fmla="*/ 2182104 w 8561460"/>
              <a:gd name="connsiteY10" fmla="*/ 113538 h 3449606"/>
              <a:gd name="connsiteX11" fmla="*/ 2459757 w 8561460"/>
              <a:gd name="connsiteY11" fmla="*/ 264100 h 3449606"/>
              <a:gd name="connsiteX12" fmla="*/ 2730744 w 8561460"/>
              <a:gd name="connsiteY12" fmla="*/ 100475 h 3449606"/>
              <a:gd name="connsiteX13" fmla="*/ 3026494 w 8561460"/>
              <a:gd name="connsiteY13" fmla="*/ 228381 h 3449606"/>
              <a:gd name="connsiteX14" fmla="*/ 3266321 w 8561460"/>
              <a:gd name="connsiteY14" fmla="*/ 87412 h 3449606"/>
              <a:gd name="connsiteX15" fmla="*/ 3545607 w 8561460"/>
              <a:gd name="connsiteY15" fmla="*/ 221237 h 3449606"/>
              <a:gd name="connsiteX16" fmla="*/ 3801898 w 8561460"/>
              <a:gd name="connsiteY16" fmla="*/ 87412 h 3449606"/>
              <a:gd name="connsiteX17" fmla="*/ 4095676 w 8561460"/>
              <a:gd name="connsiteY17" fmla="*/ 228381 h 3449606"/>
              <a:gd name="connsiteX18" fmla="*/ 4256328 w 8561460"/>
              <a:gd name="connsiteY18" fmla="*/ 158271 h 3449606"/>
              <a:gd name="connsiteX19" fmla="*/ 4389727 w 8561460"/>
              <a:gd name="connsiteY19" fmla="*/ 100475 h 3449606"/>
              <a:gd name="connsiteX20" fmla="*/ 4740994 w 8561460"/>
              <a:gd name="connsiteY20" fmla="*/ 259337 h 3449606"/>
              <a:gd name="connsiteX21" fmla="*/ 5052735 w 8561460"/>
              <a:gd name="connsiteY21" fmla="*/ 98094 h 3449606"/>
              <a:gd name="connsiteX22" fmla="*/ 5347942 w 8561460"/>
              <a:gd name="connsiteY22" fmla="*/ 248112 h 3449606"/>
              <a:gd name="connsiteX23" fmla="*/ 5603393 w 8561460"/>
              <a:gd name="connsiteY23" fmla="*/ 96937 h 3449606"/>
              <a:gd name="connsiteX24" fmla="*/ 5878439 w 8561460"/>
              <a:gd name="connsiteY24" fmla="*/ 210125 h 3449606"/>
              <a:gd name="connsiteX25" fmla="*/ 6134820 w 8561460"/>
              <a:gd name="connsiteY25" fmla="*/ 97412 h 3449606"/>
              <a:gd name="connsiteX26" fmla="*/ 6418189 w 8561460"/>
              <a:gd name="connsiteY26" fmla="*/ 226000 h 3449606"/>
              <a:gd name="connsiteX27" fmla="*/ 6684708 w 8561460"/>
              <a:gd name="connsiteY27" fmla="*/ 86255 h 3449606"/>
              <a:gd name="connsiteX28" fmla="*/ 6926598 w 8561460"/>
              <a:gd name="connsiteY28" fmla="*/ 231511 h 3449606"/>
              <a:gd name="connsiteX29" fmla="*/ 7279521 w 8561460"/>
              <a:gd name="connsiteY29" fmla="*/ 77524 h 3449606"/>
              <a:gd name="connsiteX30" fmla="*/ 7488958 w 8561460"/>
              <a:gd name="connsiteY30" fmla="*/ 210919 h 3449606"/>
              <a:gd name="connsiteX31" fmla="*/ 7802467 w 8561460"/>
              <a:gd name="connsiteY31" fmla="*/ 107256 h 3449606"/>
              <a:gd name="connsiteX32" fmla="*/ 8015214 w 8561460"/>
              <a:gd name="connsiteY32" fmla="*/ 241875 h 3449606"/>
              <a:gd name="connsiteX33" fmla="*/ 8250957 w 8561460"/>
              <a:gd name="connsiteY33" fmla="*/ 80744 h 3449606"/>
              <a:gd name="connsiteX34" fmla="*/ 8514051 w 8561460"/>
              <a:gd name="connsiteY34" fmla="*/ 143336 h 3449606"/>
              <a:gd name="connsiteX0" fmla="*/ 8432164 w 8473519"/>
              <a:gd name="connsiteY0" fmla="*/ 190155 h 3498811"/>
              <a:gd name="connsiteX1" fmla="*/ 8473083 w 8473519"/>
              <a:gd name="connsiteY1" fmla="*/ 3130628 h 3498811"/>
              <a:gd name="connsiteX2" fmla="*/ 599917 w 8473519"/>
              <a:gd name="connsiteY2" fmla="*/ 3131813 h 3498811"/>
              <a:gd name="connsiteX3" fmla="*/ 566829 w 8473519"/>
              <a:gd name="connsiteY3" fmla="*/ 190837 h 3498811"/>
              <a:gd name="connsiteX4" fmla="*/ 745423 w 8473519"/>
              <a:gd name="connsiteY4" fmla="*/ 278943 h 3498811"/>
              <a:gd name="connsiteX5" fmla="*/ 944632 w 8473519"/>
              <a:gd name="connsiteY5" fmla="*/ 196144 h 3498811"/>
              <a:gd name="connsiteX6" fmla="*/ 1278822 w 8473519"/>
              <a:gd name="connsiteY6" fmla="*/ 333712 h 3498811"/>
              <a:gd name="connsiteX7" fmla="*/ 1545523 w 8473519"/>
              <a:gd name="connsiteY7" fmla="*/ 183081 h 3498811"/>
              <a:gd name="connsiteX8" fmla="*/ 1843178 w 8473519"/>
              <a:gd name="connsiteY8" fmla="*/ 314662 h 3498811"/>
              <a:gd name="connsiteX9" fmla="*/ 2094163 w 8473519"/>
              <a:gd name="connsiteY9" fmla="*/ 156956 h 3498811"/>
              <a:gd name="connsiteX10" fmla="*/ 2371816 w 8473519"/>
              <a:gd name="connsiteY10" fmla="*/ 307518 h 3498811"/>
              <a:gd name="connsiteX11" fmla="*/ 2642803 w 8473519"/>
              <a:gd name="connsiteY11" fmla="*/ 143893 h 3498811"/>
              <a:gd name="connsiteX12" fmla="*/ 2938553 w 8473519"/>
              <a:gd name="connsiteY12" fmla="*/ 271799 h 3498811"/>
              <a:gd name="connsiteX13" fmla="*/ 3178380 w 8473519"/>
              <a:gd name="connsiteY13" fmla="*/ 130830 h 3498811"/>
              <a:gd name="connsiteX14" fmla="*/ 3457666 w 8473519"/>
              <a:gd name="connsiteY14" fmla="*/ 264655 h 3498811"/>
              <a:gd name="connsiteX15" fmla="*/ 3713957 w 8473519"/>
              <a:gd name="connsiteY15" fmla="*/ 130830 h 3498811"/>
              <a:gd name="connsiteX16" fmla="*/ 4007735 w 8473519"/>
              <a:gd name="connsiteY16" fmla="*/ 271799 h 3498811"/>
              <a:gd name="connsiteX17" fmla="*/ 4168387 w 8473519"/>
              <a:gd name="connsiteY17" fmla="*/ 201689 h 3498811"/>
              <a:gd name="connsiteX18" fmla="*/ 4301786 w 8473519"/>
              <a:gd name="connsiteY18" fmla="*/ 143893 h 3498811"/>
              <a:gd name="connsiteX19" fmla="*/ 4653053 w 8473519"/>
              <a:gd name="connsiteY19" fmla="*/ 302755 h 3498811"/>
              <a:gd name="connsiteX20" fmla="*/ 4964794 w 8473519"/>
              <a:gd name="connsiteY20" fmla="*/ 141512 h 3498811"/>
              <a:gd name="connsiteX21" fmla="*/ 5260001 w 8473519"/>
              <a:gd name="connsiteY21" fmla="*/ 291530 h 3498811"/>
              <a:gd name="connsiteX22" fmla="*/ 5515452 w 8473519"/>
              <a:gd name="connsiteY22" fmla="*/ 140355 h 3498811"/>
              <a:gd name="connsiteX23" fmla="*/ 5790498 w 8473519"/>
              <a:gd name="connsiteY23" fmla="*/ 253543 h 3498811"/>
              <a:gd name="connsiteX24" fmla="*/ 6046879 w 8473519"/>
              <a:gd name="connsiteY24" fmla="*/ 140830 h 3498811"/>
              <a:gd name="connsiteX25" fmla="*/ 6330248 w 8473519"/>
              <a:gd name="connsiteY25" fmla="*/ 269418 h 3498811"/>
              <a:gd name="connsiteX26" fmla="*/ 6596767 w 8473519"/>
              <a:gd name="connsiteY26" fmla="*/ 129673 h 3498811"/>
              <a:gd name="connsiteX27" fmla="*/ 6838657 w 8473519"/>
              <a:gd name="connsiteY27" fmla="*/ 274929 h 3498811"/>
              <a:gd name="connsiteX28" fmla="*/ 7191580 w 8473519"/>
              <a:gd name="connsiteY28" fmla="*/ 120942 h 3498811"/>
              <a:gd name="connsiteX29" fmla="*/ 7401017 w 8473519"/>
              <a:gd name="connsiteY29" fmla="*/ 254337 h 3498811"/>
              <a:gd name="connsiteX30" fmla="*/ 7714526 w 8473519"/>
              <a:gd name="connsiteY30" fmla="*/ 150674 h 3498811"/>
              <a:gd name="connsiteX31" fmla="*/ 7927273 w 8473519"/>
              <a:gd name="connsiteY31" fmla="*/ 285293 h 3498811"/>
              <a:gd name="connsiteX32" fmla="*/ 8163016 w 8473519"/>
              <a:gd name="connsiteY32" fmla="*/ 124162 h 3498811"/>
              <a:gd name="connsiteX33" fmla="*/ 8426110 w 8473519"/>
              <a:gd name="connsiteY33" fmla="*/ 186754 h 3498811"/>
              <a:gd name="connsiteX0" fmla="*/ 8428102 w 8469457"/>
              <a:gd name="connsiteY0" fmla="*/ 70996 h 3379652"/>
              <a:gd name="connsiteX1" fmla="*/ 8469021 w 8469457"/>
              <a:gd name="connsiteY1" fmla="*/ 3011469 h 3379652"/>
              <a:gd name="connsiteX2" fmla="*/ 595855 w 8469457"/>
              <a:gd name="connsiteY2" fmla="*/ 3012654 h 3379652"/>
              <a:gd name="connsiteX3" fmla="*/ 562767 w 8469457"/>
              <a:gd name="connsiteY3" fmla="*/ 71678 h 3379652"/>
              <a:gd name="connsiteX4" fmla="*/ 741361 w 8469457"/>
              <a:gd name="connsiteY4" fmla="*/ 159784 h 3379652"/>
              <a:gd name="connsiteX5" fmla="*/ 940570 w 8469457"/>
              <a:gd name="connsiteY5" fmla="*/ 76985 h 3379652"/>
              <a:gd name="connsiteX6" fmla="*/ 1274760 w 8469457"/>
              <a:gd name="connsiteY6" fmla="*/ 214553 h 3379652"/>
              <a:gd name="connsiteX7" fmla="*/ 1541461 w 8469457"/>
              <a:gd name="connsiteY7" fmla="*/ 63922 h 3379652"/>
              <a:gd name="connsiteX8" fmla="*/ 1839116 w 8469457"/>
              <a:gd name="connsiteY8" fmla="*/ 195503 h 3379652"/>
              <a:gd name="connsiteX9" fmla="*/ 2090101 w 8469457"/>
              <a:gd name="connsiteY9" fmla="*/ 37797 h 3379652"/>
              <a:gd name="connsiteX10" fmla="*/ 2367754 w 8469457"/>
              <a:gd name="connsiteY10" fmla="*/ 188359 h 3379652"/>
              <a:gd name="connsiteX11" fmla="*/ 2638741 w 8469457"/>
              <a:gd name="connsiteY11" fmla="*/ 24734 h 3379652"/>
              <a:gd name="connsiteX12" fmla="*/ 2934491 w 8469457"/>
              <a:gd name="connsiteY12" fmla="*/ 152640 h 3379652"/>
              <a:gd name="connsiteX13" fmla="*/ 3174318 w 8469457"/>
              <a:gd name="connsiteY13" fmla="*/ 11671 h 3379652"/>
              <a:gd name="connsiteX14" fmla="*/ 3453604 w 8469457"/>
              <a:gd name="connsiteY14" fmla="*/ 145496 h 3379652"/>
              <a:gd name="connsiteX15" fmla="*/ 3709895 w 8469457"/>
              <a:gd name="connsiteY15" fmla="*/ 11671 h 3379652"/>
              <a:gd name="connsiteX16" fmla="*/ 4003673 w 8469457"/>
              <a:gd name="connsiteY16" fmla="*/ 152640 h 3379652"/>
              <a:gd name="connsiteX17" fmla="*/ 4164325 w 8469457"/>
              <a:gd name="connsiteY17" fmla="*/ 82530 h 3379652"/>
              <a:gd name="connsiteX18" fmla="*/ 4297724 w 8469457"/>
              <a:gd name="connsiteY18" fmla="*/ 24734 h 3379652"/>
              <a:gd name="connsiteX19" fmla="*/ 4648991 w 8469457"/>
              <a:gd name="connsiteY19" fmla="*/ 183596 h 3379652"/>
              <a:gd name="connsiteX20" fmla="*/ 4960732 w 8469457"/>
              <a:gd name="connsiteY20" fmla="*/ 22353 h 3379652"/>
              <a:gd name="connsiteX21" fmla="*/ 5255939 w 8469457"/>
              <a:gd name="connsiteY21" fmla="*/ 172371 h 3379652"/>
              <a:gd name="connsiteX22" fmla="*/ 5511390 w 8469457"/>
              <a:gd name="connsiteY22" fmla="*/ 21196 h 3379652"/>
              <a:gd name="connsiteX23" fmla="*/ 5786436 w 8469457"/>
              <a:gd name="connsiteY23" fmla="*/ 134384 h 3379652"/>
              <a:gd name="connsiteX24" fmla="*/ 6042817 w 8469457"/>
              <a:gd name="connsiteY24" fmla="*/ 21671 h 3379652"/>
              <a:gd name="connsiteX25" fmla="*/ 6326186 w 8469457"/>
              <a:gd name="connsiteY25" fmla="*/ 150259 h 3379652"/>
              <a:gd name="connsiteX26" fmla="*/ 6592705 w 8469457"/>
              <a:gd name="connsiteY26" fmla="*/ 10514 h 3379652"/>
              <a:gd name="connsiteX27" fmla="*/ 6834595 w 8469457"/>
              <a:gd name="connsiteY27" fmla="*/ 155770 h 3379652"/>
              <a:gd name="connsiteX28" fmla="*/ 7187518 w 8469457"/>
              <a:gd name="connsiteY28" fmla="*/ 1783 h 3379652"/>
              <a:gd name="connsiteX29" fmla="*/ 7396955 w 8469457"/>
              <a:gd name="connsiteY29" fmla="*/ 135178 h 3379652"/>
              <a:gd name="connsiteX30" fmla="*/ 7710464 w 8469457"/>
              <a:gd name="connsiteY30" fmla="*/ 31515 h 3379652"/>
              <a:gd name="connsiteX31" fmla="*/ 7923211 w 8469457"/>
              <a:gd name="connsiteY31" fmla="*/ 166134 h 3379652"/>
              <a:gd name="connsiteX32" fmla="*/ 8158954 w 8469457"/>
              <a:gd name="connsiteY32" fmla="*/ 5003 h 3379652"/>
              <a:gd name="connsiteX33" fmla="*/ 8422048 w 8469457"/>
              <a:gd name="connsiteY33" fmla="*/ 67595 h 3379652"/>
              <a:gd name="connsiteX0" fmla="*/ 7866283 w 7907638"/>
              <a:gd name="connsiteY0" fmla="*/ 70996 h 3379652"/>
              <a:gd name="connsiteX1" fmla="*/ 7907202 w 7907638"/>
              <a:gd name="connsiteY1" fmla="*/ 3011469 h 3379652"/>
              <a:gd name="connsiteX2" fmla="*/ 34036 w 7907638"/>
              <a:gd name="connsiteY2" fmla="*/ 3012654 h 3379652"/>
              <a:gd name="connsiteX3" fmla="*/ 948 w 7907638"/>
              <a:gd name="connsiteY3" fmla="*/ 71678 h 3379652"/>
              <a:gd name="connsiteX4" fmla="*/ 179542 w 7907638"/>
              <a:gd name="connsiteY4" fmla="*/ 159784 h 3379652"/>
              <a:gd name="connsiteX5" fmla="*/ 378751 w 7907638"/>
              <a:gd name="connsiteY5" fmla="*/ 76985 h 3379652"/>
              <a:gd name="connsiteX6" fmla="*/ 712941 w 7907638"/>
              <a:gd name="connsiteY6" fmla="*/ 214553 h 3379652"/>
              <a:gd name="connsiteX7" fmla="*/ 979642 w 7907638"/>
              <a:gd name="connsiteY7" fmla="*/ 63922 h 3379652"/>
              <a:gd name="connsiteX8" fmla="*/ 1277297 w 7907638"/>
              <a:gd name="connsiteY8" fmla="*/ 195503 h 3379652"/>
              <a:gd name="connsiteX9" fmla="*/ 1528282 w 7907638"/>
              <a:gd name="connsiteY9" fmla="*/ 37797 h 3379652"/>
              <a:gd name="connsiteX10" fmla="*/ 1805935 w 7907638"/>
              <a:gd name="connsiteY10" fmla="*/ 188359 h 3379652"/>
              <a:gd name="connsiteX11" fmla="*/ 2076922 w 7907638"/>
              <a:gd name="connsiteY11" fmla="*/ 24734 h 3379652"/>
              <a:gd name="connsiteX12" fmla="*/ 2372672 w 7907638"/>
              <a:gd name="connsiteY12" fmla="*/ 152640 h 3379652"/>
              <a:gd name="connsiteX13" fmla="*/ 2612499 w 7907638"/>
              <a:gd name="connsiteY13" fmla="*/ 11671 h 3379652"/>
              <a:gd name="connsiteX14" fmla="*/ 2891785 w 7907638"/>
              <a:gd name="connsiteY14" fmla="*/ 145496 h 3379652"/>
              <a:gd name="connsiteX15" fmla="*/ 3148076 w 7907638"/>
              <a:gd name="connsiteY15" fmla="*/ 11671 h 3379652"/>
              <a:gd name="connsiteX16" fmla="*/ 3441854 w 7907638"/>
              <a:gd name="connsiteY16" fmla="*/ 152640 h 3379652"/>
              <a:gd name="connsiteX17" fmla="*/ 3602506 w 7907638"/>
              <a:gd name="connsiteY17" fmla="*/ 82530 h 3379652"/>
              <a:gd name="connsiteX18" fmla="*/ 3735905 w 7907638"/>
              <a:gd name="connsiteY18" fmla="*/ 24734 h 3379652"/>
              <a:gd name="connsiteX19" fmla="*/ 4087172 w 7907638"/>
              <a:gd name="connsiteY19" fmla="*/ 183596 h 3379652"/>
              <a:gd name="connsiteX20" fmla="*/ 4398913 w 7907638"/>
              <a:gd name="connsiteY20" fmla="*/ 22353 h 3379652"/>
              <a:gd name="connsiteX21" fmla="*/ 4694120 w 7907638"/>
              <a:gd name="connsiteY21" fmla="*/ 172371 h 3379652"/>
              <a:gd name="connsiteX22" fmla="*/ 4949571 w 7907638"/>
              <a:gd name="connsiteY22" fmla="*/ 21196 h 3379652"/>
              <a:gd name="connsiteX23" fmla="*/ 5224617 w 7907638"/>
              <a:gd name="connsiteY23" fmla="*/ 134384 h 3379652"/>
              <a:gd name="connsiteX24" fmla="*/ 5480998 w 7907638"/>
              <a:gd name="connsiteY24" fmla="*/ 21671 h 3379652"/>
              <a:gd name="connsiteX25" fmla="*/ 5764367 w 7907638"/>
              <a:gd name="connsiteY25" fmla="*/ 150259 h 3379652"/>
              <a:gd name="connsiteX26" fmla="*/ 6030886 w 7907638"/>
              <a:gd name="connsiteY26" fmla="*/ 10514 h 3379652"/>
              <a:gd name="connsiteX27" fmla="*/ 6272776 w 7907638"/>
              <a:gd name="connsiteY27" fmla="*/ 155770 h 3379652"/>
              <a:gd name="connsiteX28" fmla="*/ 6625699 w 7907638"/>
              <a:gd name="connsiteY28" fmla="*/ 1783 h 3379652"/>
              <a:gd name="connsiteX29" fmla="*/ 6835136 w 7907638"/>
              <a:gd name="connsiteY29" fmla="*/ 135178 h 3379652"/>
              <a:gd name="connsiteX30" fmla="*/ 7148645 w 7907638"/>
              <a:gd name="connsiteY30" fmla="*/ 31515 h 3379652"/>
              <a:gd name="connsiteX31" fmla="*/ 7361392 w 7907638"/>
              <a:gd name="connsiteY31" fmla="*/ 166134 h 3379652"/>
              <a:gd name="connsiteX32" fmla="*/ 7597135 w 7907638"/>
              <a:gd name="connsiteY32" fmla="*/ 5003 h 3379652"/>
              <a:gd name="connsiteX33" fmla="*/ 7860229 w 7907638"/>
              <a:gd name="connsiteY33" fmla="*/ 67595 h 3379652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33" fmla="*/ 7860229 w 7907638"/>
              <a:gd name="connsiteY33" fmla="*/ 67595 h 3238350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31" fmla="*/ 7597135 w 7907202"/>
              <a:gd name="connsiteY31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0" fmla="*/ 7907202 w 7907202"/>
              <a:gd name="connsiteY0" fmla="*/ 3009686 h 3236567"/>
              <a:gd name="connsiteX1" fmla="*/ 34036 w 7907202"/>
              <a:gd name="connsiteY1" fmla="*/ 3010871 h 3236567"/>
              <a:gd name="connsiteX2" fmla="*/ 948 w 7907202"/>
              <a:gd name="connsiteY2" fmla="*/ 69895 h 3236567"/>
              <a:gd name="connsiteX3" fmla="*/ 179542 w 7907202"/>
              <a:gd name="connsiteY3" fmla="*/ 158001 h 3236567"/>
              <a:gd name="connsiteX4" fmla="*/ 378751 w 7907202"/>
              <a:gd name="connsiteY4" fmla="*/ 75202 h 3236567"/>
              <a:gd name="connsiteX5" fmla="*/ 712941 w 7907202"/>
              <a:gd name="connsiteY5" fmla="*/ 212770 h 3236567"/>
              <a:gd name="connsiteX6" fmla="*/ 979642 w 7907202"/>
              <a:gd name="connsiteY6" fmla="*/ 62139 h 3236567"/>
              <a:gd name="connsiteX7" fmla="*/ 1277297 w 7907202"/>
              <a:gd name="connsiteY7" fmla="*/ 193720 h 3236567"/>
              <a:gd name="connsiteX8" fmla="*/ 1528282 w 7907202"/>
              <a:gd name="connsiteY8" fmla="*/ 36014 h 3236567"/>
              <a:gd name="connsiteX9" fmla="*/ 1805935 w 7907202"/>
              <a:gd name="connsiteY9" fmla="*/ 186576 h 3236567"/>
              <a:gd name="connsiteX10" fmla="*/ 2076922 w 7907202"/>
              <a:gd name="connsiteY10" fmla="*/ 22951 h 3236567"/>
              <a:gd name="connsiteX11" fmla="*/ 2372672 w 7907202"/>
              <a:gd name="connsiteY11" fmla="*/ 150857 h 3236567"/>
              <a:gd name="connsiteX12" fmla="*/ 2612499 w 7907202"/>
              <a:gd name="connsiteY12" fmla="*/ 9888 h 3236567"/>
              <a:gd name="connsiteX13" fmla="*/ 2891785 w 7907202"/>
              <a:gd name="connsiteY13" fmla="*/ 143713 h 3236567"/>
              <a:gd name="connsiteX14" fmla="*/ 3148076 w 7907202"/>
              <a:gd name="connsiteY14" fmla="*/ 9888 h 3236567"/>
              <a:gd name="connsiteX15" fmla="*/ 3441854 w 7907202"/>
              <a:gd name="connsiteY15" fmla="*/ 150857 h 3236567"/>
              <a:gd name="connsiteX16" fmla="*/ 3602506 w 7907202"/>
              <a:gd name="connsiteY16" fmla="*/ 80747 h 3236567"/>
              <a:gd name="connsiteX17" fmla="*/ 3735905 w 7907202"/>
              <a:gd name="connsiteY17" fmla="*/ 22951 h 3236567"/>
              <a:gd name="connsiteX18" fmla="*/ 4087172 w 7907202"/>
              <a:gd name="connsiteY18" fmla="*/ 181813 h 3236567"/>
              <a:gd name="connsiteX19" fmla="*/ 4398913 w 7907202"/>
              <a:gd name="connsiteY19" fmla="*/ 20570 h 3236567"/>
              <a:gd name="connsiteX20" fmla="*/ 4694120 w 7907202"/>
              <a:gd name="connsiteY20" fmla="*/ 170588 h 3236567"/>
              <a:gd name="connsiteX21" fmla="*/ 4949571 w 7907202"/>
              <a:gd name="connsiteY21" fmla="*/ 19413 h 3236567"/>
              <a:gd name="connsiteX22" fmla="*/ 5224617 w 7907202"/>
              <a:gd name="connsiteY22" fmla="*/ 132601 h 3236567"/>
              <a:gd name="connsiteX23" fmla="*/ 5480998 w 7907202"/>
              <a:gd name="connsiteY23" fmla="*/ 19888 h 3236567"/>
              <a:gd name="connsiteX24" fmla="*/ 5764367 w 7907202"/>
              <a:gd name="connsiteY24" fmla="*/ 148476 h 3236567"/>
              <a:gd name="connsiteX25" fmla="*/ 6030886 w 7907202"/>
              <a:gd name="connsiteY25" fmla="*/ 8731 h 3236567"/>
              <a:gd name="connsiteX26" fmla="*/ 6272776 w 7907202"/>
              <a:gd name="connsiteY26" fmla="*/ 153987 h 3236567"/>
              <a:gd name="connsiteX27" fmla="*/ 6625699 w 7907202"/>
              <a:gd name="connsiteY27" fmla="*/ 0 h 3236567"/>
              <a:gd name="connsiteX0" fmla="*/ 6133509 w 6625699"/>
              <a:gd name="connsiteY0" fmla="*/ 2954322 h 3197642"/>
              <a:gd name="connsiteX1" fmla="*/ 34036 w 6625699"/>
              <a:gd name="connsiteY1" fmla="*/ 3010871 h 3197642"/>
              <a:gd name="connsiteX2" fmla="*/ 948 w 6625699"/>
              <a:gd name="connsiteY2" fmla="*/ 69895 h 3197642"/>
              <a:gd name="connsiteX3" fmla="*/ 179542 w 6625699"/>
              <a:gd name="connsiteY3" fmla="*/ 158001 h 3197642"/>
              <a:gd name="connsiteX4" fmla="*/ 378751 w 6625699"/>
              <a:gd name="connsiteY4" fmla="*/ 75202 h 3197642"/>
              <a:gd name="connsiteX5" fmla="*/ 712941 w 6625699"/>
              <a:gd name="connsiteY5" fmla="*/ 212770 h 3197642"/>
              <a:gd name="connsiteX6" fmla="*/ 979642 w 6625699"/>
              <a:gd name="connsiteY6" fmla="*/ 62139 h 3197642"/>
              <a:gd name="connsiteX7" fmla="*/ 1277297 w 6625699"/>
              <a:gd name="connsiteY7" fmla="*/ 193720 h 3197642"/>
              <a:gd name="connsiteX8" fmla="*/ 1528282 w 6625699"/>
              <a:gd name="connsiteY8" fmla="*/ 36014 h 3197642"/>
              <a:gd name="connsiteX9" fmla="*/ 1805935 w 6625699"/>
              <a:gd name="connsiteY9" fmla="*/ 186576 h 3197642"/>
              <a:gd name="connsiteX10" fmla="*/ 2076922 w 6625699"/>
              <a:gd name="connsiteY10" fmla="*/ 22951 h 3197642"/>
              <a:gd name="connsiteX11" fmla="*/ 2372672 w 6625699"/>
              <a:gd name="connsiteY11" fmla="*/ 150857 h 3197642"/>
              <a:gd name="connsiteX12" fmla="*/ 2612499 w 6625699"/>
              <a:gd name="connsiteY12" fmla="*/ 9888 h 3197642"/>
              <a:gd name="connsiteX13" fmla="*/ 2891785 w 6625699"/>
              <a:gd name="connsiteY13" fmla="*/ 143713 h 3197642"/>
              <a:gd name="connsiteX14" fmla="*/ 3148076 w 6625699"/>
              <a:gd name="connsiteY14" fmla="*/ 9888 h 3197642"/>
              <a:gd name="connsiteX15" fmla="*/ 3441854 w 6625699"/>
              <a:gd name="connsiteY15" fmla="*/ 150857 h 3197642"/>
              <a:gd name="connsiteX16" fmla="*/ 3602506 w 6625699"/>
              <a:gd name="connsiteY16" fmla="*/ 80747 h 3197642"/>
              <a:gd name="connsiteX17" fmla="*/ 3735905 w 6625699"/>
              <a:gd name="connsiteY17" fmla="*/ 22951 h 3197642"/>
              <a:gd name="connsiteX18" fmla="*/ 4087172 w 6625699"/>
              <a:gd name="connsiteY18" fmla="*/ 181813 h 3197642"/>
              <a:gd name="connsiteX19" fmla="*/ 4398913 w 6625699"/>
              <a:gd name="connsiteY19" fmla="*/ 20570 h 3197642"/>
              <a:gd name="connsiteX20" fmla="*/ 4694120 w 6625699"/>
              <a:gd name="connsiteY20" fmla="*/ 170588 h 3197642"/>
              <a:gd name="connsiteX21" fmla="*/ 4949571 w 6625699"/>
              <a:gd name="connsiteY21" fmla="*/ 19413 h 3197642"/>
              <a:gd name="connsiteX22" fmla="*/ 5224617 w 6625699"/>
              <a:gd name="connsiteY22" fmla="*/ 132601 h 3197642"/>
              <a:gd name="connsiteX23" fmla="*/ 5480998 w 6625699"/>
              <a:gd name="connsiteY23" fmla="*/ 19888 h 3197642"/>
              <a:gd name="connsiteX24" fmla="*/ 5764367 w 6625699"/>
              <a:gd name="connsiteY24" fmla="*/ 148476 h 3197642"/>
              <a:gd name="connsiteX25" fmla="*/ 6030886 w 6625699"/>
              <a:gd name="connsiteY25" fmla="*/ 8731 h 3197642"/>
              <a:gd name="connsiteX26" fmla="*/ 6272776 w 6625699"/>
              <a:gd name="connsiteY26" fmla="*/ 153987 h 3197642"/>
              <a:gd name="connsiteX27" fmla="*/ 6625699 w 6625699"/>
              <a:gd name="connsiteY27" fmla="*/ 0 h 3197642"/>
              <a:gd name="connsiteX0" fmla="*/ 6133509 w 6272776"/>
              <a:gd name="connsiteY0" fmla="*/ 2949018 h 3192338"/>
              <a:gd name="connsiteX1" fmla="*/ 34036 w 6272776"/>
              <a:gd name="connsiteY1" fmla="*/ 3005567 h 3192338"/>
              <a:gd name="connsiteX2" fmla="*/ 948 w 6272776"/>
              <a:gd name="connsiteY2" fmla="*/ 64591 h 3192338"/>
              <a:gd name="connsiteX3" fmla="*/ 179542 w 6272776"/>
              <a:gd name="connsiteY3" fmla="*/ 152697 h 3192338"/>
              <a:gd name="connsiteX4" fmla="*/ 378751 w 6272776"/>
              <a:gd name="connsiteY4" fmla="*/ 69898 h 3192338"/>
              <a:gd name="connsiteX5" fmla="*/ 712941 w 6272776"/>
              <a:gd name="connsiteY5" fmla="*/ 207466 h 3192338"/>
              <a:gd name="connsiteX6" fmla="*/ 979642 w 6272776"/>
              <a:gd name="connsiteY6" fmla="*/ 56835 h 3192338"/>
              <a:gd name="connsiteX7" fmla="*/ 1277297 w 6272776"/>
              <a:gd name="connsiteY7" fmla="*/ 188416 h 3192338"/>
              <a:gd name="connsiteX8" fmla="*/ 1528282 w 6272776"/>
              <a:gd name="connsiteY8" fmla="*/ 30710 h 3192338"/>
              <a:gd name="connsiteX9" fmla="*/ 1805935 w 6272776"/>
              <a:gd name="connsiteY9" fmla="*/ 181272 h 3192338"/>
              <a:gd name="connsiteX10" fmla="*/ 2076922 w 6272776"/>
              <a:gd name="connsiteY10" fmla="*/ 17647 h 3192338"/>
              <a:gd name="connsiteX11" fmla="*/ 2372672 w 6272776"/>
              <a:gd name="connsiteY11" fmla="*/ 145553 h 3192338"/>
              <a:gd name="connsiteX12" fmla="*/ 2612499 w 6272776"/>
              <a:gd name="connsiteY12" fmla="*/ 4584 h 3192338"/>
              <a:gd name="connsiteX13" fmla="*/ 2891785 w 6272776"/>
              <a:gd name="connsiteY13" fmla="*/ 138409 h 3192338"/>
              <a:gd name="connsiteX14" fmla="*/ 3148076 w 6272776"/>
              <a:gd name="connsiteY14" fmla="*/ 4584 h 3192338"/>
              <a:gd name="connsiteX15" fmla="*/ 3441854 w 6272776"/>
              <a:gd name="connsiteY15" fmla="*/ 145553 h 3192338"/>
              <a:gd name="connsiteX16" fmla="*/ 3602506 w 6272776"/>
              <a:gd name="connsiteY16" fmla="*/ 75443 h 3192338"/>
              <a:gd name="connsiteX17" fmla="*/ 3735905 w 6272776"/>
              <a:gd name="connsiteY17" fmla="*/ 17647 h 3192338"/>
              <a:gd name="connsiteX18" fmla="*/ 4087172 w 6272776"/>
              <a:gd name="connsiteY18" fmla="*/ 176509 h 3192338"/>
              <a:gd name="connsiteX19" fmla="*/ 4398913 w 6272776"/>
              <a:gd name="connsiteY19" fmla="*/ 15266 h 3192338"/>
              <a:gd name="connsiteX20" fmla="*/ 4694120 w 6272776"/>
              <a:gd name="connsiteY20" fmla="*/ 165284 h 3192338"/>
              <a:gd name="connsiteX21" fmla="*/ 4949571 w 6272776"/>
              <a:gd name="connsiteY21" fmla="*/ 14109 h 3192338"/>
              <a:gd name="connsiteX22" fmla="*/ 5224617 w 6272776"/>
              <a:gd name="connsiteY22" fmla="*/ 127297 h 3192338"/>
              <a:gd name="connsiteX23" fmla="*/ 5480998 w 6272776"/>
              <a:gd name="connsiteY23" fmla="*/ 14584 h 3192338"/>
              <a:gd name="connsiteX24" fmla="*/ 5764367 w 6272776"/>
              <a:gd name="connsiteY24" fmla="*/ 143172 h 3192338"/>
              <a:gd name="connsiteX25" fmla="*/ 6030886 w 6272776"/>
              <a:gd name="connsiteY25" fmla="*/ 3427 h 3192338"/>
              <a:gd name="connsiteX26" fmla="*/ 6272776 w 6272776"/>
              <a:gd name="connsiteY26" fmla="*/ 148683 h 3192338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19303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5694 w 6309496"/>
              <a:gd name="connsiteY12" fmla="*/ 189729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9496" h="3380136">
                <a:moveTo>
                  <a:pt x="6170229" y="3085221"/>
                </a:moveTo>
                <a:cubicBezTo>
                  <a:pt x="4864855" y="3575497"/>
                  <a:pt x="34355" y="3315215"/>
                  <a:pt x="4004" y="3277388"/>
                </a:cubicBezTo>
                <a:cubicBezTo>
                  <a:pt x="-6154" y="1915442"/>
                  <a:pt x="2292" y="698875"/>
                  <a:pt x="37668" y="200794"/>
                </a:cubicBezTo>
                <a:cubicBezTo>
                  <a:pt x="73044" y="-297287"/>
                  <a:pt x="153295" y="288016"/>
                  <a:pt x="216262" y="288900"/>
                </a:cubicBezTo>
                <a:cubicBezTo>
                  <a:pt x="279229" y="289784"/>
                  <a:pt x="321809" y="180701"/>
                  <a:pt x="415471" y="206101"/>
                </a:cubicBezTo>
                <a:cubicBezTo>
                  <a:pt x="515755" y="202744"/>
                  <a:pt x="649377" y="347026"/>
                  <a:pt x="749661" y="343669"/>
                </a:cubicBezTo>
                <a:lnTo>
                  <a:pt x="1016362" y="255328"/>
                </a:lnTo>
                <a:cubicBezTo>
                  <a:pt x="1109230" y="249182"/>
                  <a:pt x="1221149" y="330765"/>
                  <a:pt x="1314017" y="324619"/>
                </a:cubicBezTo>
                <a:lnTo>
                  <a:pt x="1543852" y="233652"/>
                </a:lnTo>
                <a:cubicBezTo>
                  <a:pt x="1630847" y="232246"/>
                  <a:pt x="1755660" y="318881"/>
                  <a:pt x="1842655" y="317475"/>
                </a:cubicBezTo>
                <a:cubicBezTo>
                  <a:pt x="1932984" y="262933"/>
                  <a:pt x="2005100" y="261805"/>
                  <a:pt x="2113642" y="229488"/>
                </a:cubicBezTo>
                <a:cubicBezTo>
                  <a:pt x="2205082" y="228467"/>
                  <a:pt x="2317952" y="282777"/>
                  <a:pt x="2409392" y="281756"/>
                </a:cubicBezTo>
                <a:cubicBezTo>
                  <a:pt x="2489334" y="234766"/>
                  <a:pt x="2544503" y="220844"/>
                  <a:pt x="2645694" y="189729"/>
                </a:cubicBezTo>
                <a:cubicBezTo>
                  <a:pt x="2730058" y="189094"/>
                  <a:pt x="2844141" y="275247"/>
                  <a:pt x="2928505" y="274612"/>
                </a:cubicBezTo>
                <a:cubicBezTo>
                  <a:pt x="3013935" y="230004"/>
                  <a:pt x="3087224" y="156820"/>
                  <a:pt x="3184796" y="140787"/>
                </a:cubicBezTo>
                <a:cubicBezTo>
                  <a:pt x="3284309" y="141739"/>
                  <a:pt x="3379061" y="280804"/>
                  <a:pt x="3478574" y="281756"/>
                </a:cubicBezTo>
                <a:cubicBezTo>
                  <a:pt x="3539208" y="256269"/>
                  <a:pt x="3578592" y="237133"/>
                  <a:pt x="3639226" y="211646"/>
                </a:cubicBezTo>
                <a:cubicBezTo>
                  <a:pt x="3683692" y="192381"/>
                  <a:pt x="3703874" y="154065"/>
                  <a:pt x="3772625" y="153850"/>
                </a:cubicBezTo>
                <a:cubicBezTo>
                  <a:pt x="3869870" y="153623"/>
                  <a:pt x="4026647" y="312939"/>
                  <a:pt x="4123892" y="312712"/>
                </a:cubicBezTo>
                <a:cubicBezTo>
                  <a:pt x="4227806" y="258964"/>
                  <a:pt x="4360294" y="173467"/>
                  <a:pt x="4435633" y="151469"/>
                </a:cubicBezTo>
                <a:cubicBezTo>
                  <a:pt x="4553085" y="147500"/>
                  <a:pt x="4587988" y="251481"/>
                  <a:pt x="4730840" y="301487"/>
                </a:cubicBezTo>
                <a:lnTo>
                  <a:pt x="4986291" y="150312"/>
                </a:lnTo>
                <a:cubicBezTo>
                  <a:pt x="5080528" y="135514"/>
                  <a:pt x="5151070" y="241196"/>
                  <a:pt x="5261337" y="263500"/>
                </a:cubicBezTo>
                <a:cubicBezTo>
                  <a:pt x="5371604" y="285804"/>
                  <a:pt x="5430935" y="173012"/>
                  <a:pt x="5517718" y="150787"/>
                </a:cubicBezTo>
                <a:cubicBezTo>
                  <a:pt x="5604501" y="128562"/>
                  <a:pt x="5722536" y="284013"/>
                  <a:pt x="5801087" y="279375"/>
                </a:cubicBezTo>
                <a:cubicBezTo>
                  <a:pt x="5879638" y="274737"/>
                  <a:pt x="5966467" y="110666"/>
                  <a:pt x="6067606" y="139630"/>
                </a:cubicBezTo>
                <a:cubicBezTo>
                  <a:pt x="6222319" y="166617"/>
                  <a:pt x="6195264" y="293617"/>
                  <a:pt x="6309496" y="284886"/>
                </a:cubicBezTo>
              </a:path>
            </a:pathLst>
          </a:custGeom>
          <a:solidFill>
            <a:srgbClr val="00B0F0">
              <a:alpha val="7000"/>
            </a:srgbClr>
          </a:solidFill>
          <a:ln w="9525" cap="flat" cmpd="sng" algn="ctr">
            <a:solidFill>
              <a:schemeClr val="accent1">
                <a:lumMod val="40000"/>
                <a:lumOff val="60000"/>
                <a:alpha val="63000"/>
              </a:schemeClr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ыба4">
            <a:extLst>
              <a:ext uri="{FF2B5EF4-FFF2-40B4-BE49-F238E27FC236}">
                <a16:creationId xmlns="" xmlns:a16="http://schemas.microsoft.com/office/drawing/2014/main" id="{AF2E6B92-13C9-4C07-9C4E-F59C63C83F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932398" y="5731178"/>
            <a:ext cx="1114636" cy="685335"/>
          </a:xfrm>
          <a:prstGeom prst="rect">
            <a:avLst/>
          </a:prstGeom>
        </p:spPr>
      </p:pic>
      <p:sp>
        <p:nvSpPr>
          <p:cNvPr id="4" name="waves1">
            <a:extLst>
              <a:ext uri="{FF2B5EF4-FFF2-40B4-BE49-F238E27FC236}">
                <a16:creationId xmlns="" xmlns:a16="http://schemas.microsoft.com/office/drawing/2014/main" id="{C816C8DC-F96B-4F00-8391-C2D8FD460F17}"/>
              </a:ext>
            </a:extLst>
          </p:cNvPr>
          <p:cNvSpPr/>
          <p:nvPr/>
        </p:nvSpPr>
        <p:spPr>
          <a:xfrm>
            <a:off x="-312398" y="5016654"/>
            <a:ext cx="9883098" cy="2029232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230031"/>
              <a:gd name="connsiteX1" fmla="*/ 9224963 w 9225399"/>
              <a:gd name="connsiteY1" fmla="*/ 3011469 h 3230031"/>
              <a:gd name="connsiteX2" fmla="*/ 1351797 w 9225399"/>
              <a:gd name="connsiteY2" fmla="*/ 3012654 h 3230031"/>
              <a:gd name="connsiteX3" fmla="*/ 0 w 9225399"/>
              <a:gd name="connsiteY3" fmla="*/ 3001944 h 3230031"/>
              <a:gd name="connsiteX4" fmla="*/ 33337 w 9225399"/>
              <a:gd name="connsiteY4" fmla="*/ 58719 h 3230031"/>
              <a:gd name="connsiteX5" fmla="*/ 175708 w 9225399"/>
              <a:gd name="connsiteY5" fmla="*/ 131211 h 3230031"/>
              <a:gd name="connsiteX6" fmla="*/ 377163 w 9225399"/>
              <a:gd name="connsiteY6" fmla="*/ 63922 h 3230031"/>
              <a:gd name="connsiteX7" fmla="*/ 625765 w 9225399"/>
              <a:gd name="connsiteY7" fmla="*/ 164547 h 3230031"/>
              <a:gd name="connsiteX8" fmla="*/ 858039 w 9225399"/>
              <a:gd name="connsiteY8" fmla="*/ 69840 h 3230031"/>
              <a:gd name="connsiteX9" fmla="*/ 1063915 w 9225399"/>
              <a:gd name="connsiteY9" fmla="*/ 164548 h 3230031"/>
              <a:gd name="connsiteX10" fmla="*/ 1318709 w 9225399"/>
              <a:gd name="connsiteY10" fmla="*/ 71678 h 3230031"/>
              <a:gd name="connsiteX11" fmla="*/ 1497303 w 9225399"/>
              <a:gd name="connsiteY11" fmla="*/ 159784 h 3230031"/>
              <a:gd name="connsiteX12" fmla="*/ 1696512 w 9225399"/>
              <a:gd name="connsiteY12" fmla="*/ 76985 h 3230031"/>
              <a:gd name="connsiteX13" fmla="*/ 2030702 w 9225399"/>
              <a:gd name="connsiteY13" fmla="*/ 214553 h 3230031"/>
              <a:gd name="connsiteX14" fmla="*/ 2297403 w 9225399"/>
              <a:gd name="connsiteY14" fmla="*/ 63922 h 3230031"/>
              <a:gd name="connsiteX15" fmla="*/ 2595058 w 9225399"/>
              <a:gd name="connsiteY15" fmla="*/ 195503 h 3230031"/>
              <a:gd name="connsiteX16" fmla="*/ 2846043 w 9225399"/>
              <a:gd name="connsiteY16" fmla="*/ 37797 h 3230031"/>
              <a:gd name="connsiteX17" fmla="*/ 3123696 w 9225399"/>
              <a:gd name="connsiteY17" fmla="*/ 188359 h 3230031"/>
              <a:gd name="connsiteX18" fmla="*/ 3394683 w 9225399"/>
              <a:gd name="connsiteY18" fmla="*/ 24734 h 3230031"/>
              <a:gd name="connsiteX19" fmla="*/ 3690433 w 9225399"/>
              <a:gd name="connsiteY19" fmla="*/ 152640 h 3230031"/>
              <a:gd name="connsiteX20" fmla="*/ 3930260 w 9225399"/>
              <a:gd name="connsiteY20" fmla="*/ 11671 h 3230031"/>
              <a:gd name="connsiteX21" fmla="*/ 4209546 w 9225399"/>
              <a:gd name="connsiteY21" fmla="*/ 145496 h 3230031"/>
              <a:gd name="connsiteX22" fmla="*/ 4465837 w 9225399"/>
              <a:gd name="connsiteY22" fmla="*/ 11671 h 3230031"/>
              <a:gd name="connsiteX23" fmla="*/ 4759615 w 9225399"/>
              <a:gd name="connsiteY23" fmla="*/ 152640 h 3230031"/>
              <a:gd name="connsiteX24" fmla="*/ 4920267 w 9225399"/>
              <a:gd name="connsiteY24" fmla="*/ 82530 h 3230031"/>
              <a:gd name="connsiteX25" fmla="*/ 5053666 w 9225399"/>
              <a:gd name="connsiteY25" fmla="*/ 24734 h 3230031"/>
              <a:gd name="connsiteX26" fmla="*/ 5404933 w 9225399"/>
              <a:gd name="connsiteY26" fmla="*/ 183596 h 3230031"/>
              <a:gd name="connsiteX27" fmla="*/ 5716674 w 9225399"/>
              <a:gd name="connsiteY27" fmla="*/ 22353 h 3230031"/>
              <a:gd name="connsiteX28" fmla="*/ 6011881 w 9225399"/>
              <a:gd name="connsiteY28" fmla="*/ 172371 h 3230031"/>
              <a:gd name="connsiteX29" fmla="*/ 6267332 w 9225399"/>
              <a:gd name="connsiteY29" fmla="*/ 21196 h 3230031"/>
              <a:gd name="connsiteX30" fmla="*/ 6542378 w 9225399"/>
              <a:gd name="connsiteY30" fmla="*/ 134384 h 3230031"/>
              <a:gd name="connsiteX31" fmla="*/ 6798759 w 9225399"/>
              <a:gd name="connsiteY31" fmla="*/ 21671 h 3230031"/>
              <a:gd name="connsiteX32" fmla="*/ 7082128 w 9225399"/>
              <a:gd name="connsiteY32" fmla="*/ 150259 h 3230031"/>
              <a:gd name="connsiteX33" fmla="*/ 7348647 w 9225399"/>
              <a:gd name="connsiteY33" fmla="*/ 10514 h 3230031"/>
              <a:gd name="connsiteX34" fmla="*/ 7590537 w 9225399"/>
              <a:gd name="connsiteY34" fmla="*/ 155770 h 3230031"/>
              <a:gd name="connsiteX35" fmla="*/ 7943460 w 9225399"/>
              <a:gd name="connsiteY35" fmla="*/ 1783 h 3230031"/>
              <a:gd name="connsiteX36" fmla="*/ 8152897 w 9225399"/>
              <a:gd name="connsiteY36" fmla="*/ 135178 h 3230031"/>
              <a:gd name="connsiteX37" fmla="*/ 8466406 w 9225399"/>
              <a:gd name="connsiteY37" fmla="*/ 31515 h 3230031"/>
              <a:gd name="connsiteX38" fmla="*/ 8679153 w 9225399"/>
              <a:gd name="connsiteY38" fmla="*/ 166134 h 3230031"/>
              <a:gd name="connsiteX39" fmla="*/ 8914896 w 9225399"/>
              <a:gd name="connsiteY39" fmla="*/ 5003 h 3230031"/>
              <a:gd name="connsiteX40" fmla="*/ 9177990 w 9225399"/>
              <a:gd name="connsiteY40" fmla="*/ 67595 h 3230031"/>
              <a:gd name="connsiteX0" fmla="*/ 9219217 w 9260572"/>
              <a:gd name="connsiteY0" fmla="*/ 208585 h 3518052"/>
              <a:gd name="connsiteX1" fmla="*/ 9260136 w 9260572"/>
              <a:gd name="connsiteY1" fmla="*/ 3149058 h 3518052"/>
              <a:gd name="connsiteX2" fmla="*/ 1386970 w 9260572"/>
              <a:gd name="connsiteY2" fmla="*/ 3150243 h 3518052"/>
              <a:gd name="connsiteX3" fmla="*/ 68510 w 9260572"/>
              <a:gd name="connsiteY3" fmla="*/ 196308 h 3518052"/>
              <a:gd name="connsiteX4" fmla="*/ 210881 w 9260572"/>
              <a:gd name="connsiteY4" fmla="*/ 268800 h 3518052"/>
              <a:gd name="connsiteX5" fmla="*/ 412336 w 9260572"/>
              <a:gd name="connsiteY5" fmla="*/ 201511 h 3518052"/>
              <a:gd name="connsiteX6" fmla="*/ 660938 w 9260572"/>
              <a:gd name="connsiteY6" fmla="*/ 302136 h 3518052"/>
              <a:gd name="connsiteX7" fmla="*/ 893212 w 9260572"/>
              <a:gd name="connsiteY7" fmla="*/ 207429 h 3518052"/>
              <a:gd name="connsiteX8" fmla="*/ 1099088 w 9260572"/>
              <a:gd name="connsiteY8" fmla="*/ 302137 h 3518052"/>
              <a:gd name="connsiteX9" fmla="*/ 1353882 w 9260572"/>
              <a:gd name="connsiteY9" fmla="*/ 209267 h 3518052"/>
              <a:gd name="connsiteX10" fmla="*/ 1532476 w 9260572"/>
              <a:gd name="connsiteY10" fmla="*/ 297373 h 3518052"/>
              <a:gd name="connsiteX11" fmla="*/ 1731685 w 9260572"/>
              <a:gd name="connsiteY11" fmla="*/ 214574 h 3518052"/>
              <a:gd name="connsiteX12" fmla="*/ 2065875 w 9260572"/>
              <a:gd name="connsiteY12" fmla="*/ 352142 h 3518052"/>
              <a:gd name="connsiteX13" fmla="*/ 2332576 w 9260572"/>
              <a:gd name="connsiteY13" fmla="*/ 201511 h 3518052"/>
              <a:gd name="connsiteX14" fmla="*/ 2630231 w 9260572"/>
              <a:gd name="connsiteY14" fmla="*/ 333092 h 3518052"/>
              <a:gd name="connsiteX15" fmla="*/ 2881216 w 9260572"/>
              <a:gd name="connsiteY15" fmla="*/ 175386 h 3518052"/>
              <a:gd name="connsiteX16" fmla="*/ 3158869 w 9260572"/>
              <a:gd name="connsiteY16" fmla="*/ 325948 h 3518052"/>
              <a:gd name="connsiteX17" fmla="*/ 3429856 w 9260572"/>
              <a:gd name="connsiteY17" fmla="*/ 162323 h 3518052"/>
              <a:gd name="connsiteX18" fmla="*/ 3725606 w 9260572"/>
              <a:gd name="connsiteY18" fmla="*/ 290229 h 3518052"/>
              <a:gd name="connsiteX19" fmla="*/ 3965433 w 9260572"/>
              <a:gd name="connsiteY19" fmla="*/ 149260 h 3518052"/>
              <a:gd name="connsiteX20" fmla="*/ 4244719 w 9260572"/>
              <a:gd name="connsiteY20" fmla="*/ 283085 h 3518052"/>
              <a:gd name="connsiteX21" fmla="*/ 4501010 w 9260572"/>
              <a:gd name="connsiteY21" fmla="*/ 149260 h 3518052"/>
              <a:gd name="connsiteX22" fmla="*/ 4794788 w 9260572"/>
              <a:gd name="connsiteY22" fmla="*/ 290229 h 3518052"/>
              <a:gd name="connsiteX23" fmla="*/ 4955440 w 9260572"/>
              <a:gd name="connsiteY23" fmla="*/ 220119 h 3518052"/>
              <a:gd name="connsiteX24" fmla="*/ 5088839 w 9260572"/>
              <a:gd name="connsiteY24" fmla="*/ 162323 h 3518052"/>
              <a:gd name="connsiteX25" fmla="*/ 5440106 w 9260572"/>
              <a:gd name="connsiteY25" fmla="*/ 321185 h 3518052"/>
              <a:gd name="connsiteX26" fmla="*/ 5751847 w 9260572"/>
              <a:gd name="connsiteY26" fmla="*/ 159942 h 3518052"/>
              <a:gd name="connsiteX27" fmla="*/ 6047054 w 9260572"/>
              <a:gd name="connsiteY27" fmla="*/ 309960 h 3518052"/>
              <a:gd name="connsiteX28" fmla="*/ 6302505 w 9260572"/>
              <a:gd name="connsiteY28" fmla="*/ 158785 h 3518052"/>
              <a:gd name="connsiteX29" fmla="*/ 6577551 w 9260572"/>
              <a:gd name="connsiteY29" fmla="*/ 271973 h 3518052"/>
              <a:gd name="connsiteX30" fmla="*/ 6833932 w 9260572"/>
              <a:gd name="connsiteY30" fmla="*/ 159260 h 3518052"/>
              <a:gd name="connsiteX31" fmla="*/ 7117301 w 9260572"/>
              <a:gd name="connsiteY31" fmla="*/ 287848 h 3518052"/>
              <a:gd name="connsiteX32" fmla="*/ 7383820 w 9260572"/>
              <a:gd name="connsiteY32" fmla="*/ 148103 h 3518052"/>
              <a:gd name="connsiteX33" fmla="*/ 7625710 w 9260572"/>
              <a:gd name="connsiteY33" fmla="*/ 293359 h 3518052"/>
              <a:gd name="connsiteX34" fmla="*/ 7978633 w 9260572"/>
              <a:gd name="connsiteY34" fmla="*/ 139372 h 3518052"/>
              <a:gd name="connsiteX35" fmla="*/ 8188070 w 9260572"/>
              <a:gd name="connsiteY35" fmla="*/ 272767 h 3518052"/>
              <a:gd name="connsiteX36" fmla="*/ 8501579 w 9260572"/>
              <a:gd name="connsiteY36" fmla="*/ 169104 h 3518052"/>
              <a:gd name="connsiteX37" fmla="*/ 8714326 w 9260572"/>
              <a:gd name="connsiteY37" fmla="*/ 303723 h 3518052"/>
              <a:gd name="connsiteX38" fmla="*/ 8950069 w 9260572"/>
              <a:gd name="connsiteY38" fmla="*/ 142592 h 3518052"/>
              <a:gd name="connsiteX39" fmla="*/ 9213163 w 9260572"/>
              <a:gd name="connsiteY39" fmla="*/ 205184 h 3518052"/>
              <a:gd name="connsiteX0" fmla="*/ 9057350 w 9098705"/>
              <a:gd name="connsiteY0" fmla="*/ 174415 h 3479356"/>
              <a:gd name="connsiteX1" fmla="*/ 9098269 w 9098705"/>
              <a:gd name="connsiteY1" fmla="*/ 3114888 h 3479356"/>
              <a:gd name="connsiteX2" fmla="*/ 1225103 w 9098705"/>
              <a:gd name="connsiteY2" fmla="*/ 3116073 h 3479356"/>
              <a:gd name="connsiteX3" fmla="*/ 49014 w 9098705"/>
              <a:gd name="connsiteY3" fmla="*/ 234630 h 3479356"/>
              <a:gd name="connsiteX4" fmla="*/ 250469 w 9098705"/>
              <a:gd name="connsiteY4" fmla="*/ 167341 h 3479356"/>
              <a:gd name="connsiteX5" fmla="*/ 499071 w 9098705"/>
              <a:gd name="connsiteY5" fmla="*/ 267966 h 3479356"/>
              <a:gd name="connsiteX6" fmla="*/ 731345 w 9098705"/>
              <a:gd name="connsiteY6" fmla="*/ 173259 h 3479356"/>
              <a:gd name="connsiteX7" fmla="*/ 937221 w 9098705"/>
              <a:gd name="connsiteY7" fmla="*/ 267967 h 3479356"/>
              <a:gd name="connsiteX8" fmla="*/ 1192015 w 9098705"/>
              <a:gd name="connsiteY8" fmla="*/ 175097 h 3479356"/>
              <a:gd name="connsiteX9" fmla="*/ 1370609 w 9098705"/>
              <a:gd name="connsiteY9" fmla="*/ 263203 h 3479356"/>
              <a:gd name="connsiteX10" fmla="*/ 1569818 w 9098705"/>
              <a:gd name="connsiteY10" fmla="*/ 180404 h 3479356"/>
              <a:gd name="connsiteX11" fmla="*/ 1904008 w 9098705"/>
              <a:gd name="connsiteY11" fmla="*/ 317972 h 3479356"/>
              <a:gd name="connsiteX12" fmla="*/ 2170709 w 9098705"/>
              <a:gd name="connsiteY12" fmla="*/ 167341 h 3479356"/>
              <a:gd name="connsiteX13" fmla="*/ 2468364 w 9098705"/>
              <a:gd name="connsiteY13" fmla="*/ 298922 h 3479356"/>
              <a:gd name="connsiteX14" fmla="*/ 2719349 w 9098705"/>
              <a:gd name="connsiteY14" fmla="*/ 141216 h 3479356"/>
              <a:gd name="connsiteX15" fmla="*/ 2997002 w 9098705"/>
              <a:gd name="connsiteY15" fmla="*/ 291778 h 3479356"/>
              <a:gd name="connsiteX16" fmla="*/ 3267989 w 9098705"/>
              <a:gd name="connsiteY16" fmla="*/ 128153 h 3479356"/>
              <a:gd name="connsiteX17" fmla="*/ 3563739 w 9098705"/>
              <a:gd name="connsiteY17" fmla="*/ 256059 h 3479356"/>
              <a:gd name="connsiteX18" fmla="*/ 3803566 w 9098705"/>
              <a:gd name="connsiteY18" fmla="*/ 115090 h 3479356"/>
              <a:gd name="connsiteX19" fmla="*/ 4082852 w 9098705"/>
              <a:gd name="connsiteY19" fmla="*/ 248915 h 3479356"/>
              <a:gd name="connsiteX20" fmla="*/ 4339143 w 9098705"/>
              <a:gd name="connsiteY20" fmla="*/ 115090 h 3479356"/>
              <a:gd name="connsiteX21" fmla="*/ 4632921 w 9098705"/>
              <a:gd name="connsiteY21" fmla="*/ 256059 h 3479356"/>
              <a:gd name="connsiteX22" fmla="*/ 4793573 w 9098705"/>
              <a:gd name="connsiteY22" fmla="*/ 185949 h 3479356"/>
              <a:gd name="connsiteX23" fmla="*/ 4926972 w 9098705"/>
              <a:gd name="connsiteY23" fmla="*/ 128153 h 3479356"/>
              <a:gd name="connsiteX24" fmla="*/ 5278239 w 9098705"/>
              <a:gd name="connsiteY24" fmla="*/ 287015 h 3479356"/>
              <a:gd name="connsiteX25" fmla="*/ 5589980 w 9098705"/>
              <a:gd name="connsiteY25" fmla="*/ 125772 h 3479356"/>
              <a:gd name="connsiteX26" fmla="*/ 5885187 w 9098705"/>
              <a:gd name="connsiteY26" fmla="*/ 275790 h 3479356"/>
              <a:gd name="connsiteX27" fmla="*/ 6140638 w 9098705"/>
              <a:gd name="connsiteY27" fmla="*/ 124615 h 3479356"/>
              <a:gd name="connsiteX28" fmla="*/ 6415684 w 9098705"/>
              <a:gd name="connsiteY28" fmla="*/ 237803 h 3479356"/>
              <a:gd name="connsiteX29" fmla="*/ 6672065 w 9098705"/>
              <a:gd name="connsiteY29" fmla="*/ 125090 h 3479356"/>
              <a:gd name="connsiteX30" fmla="*/ 6955434 w 9098705"/>
              <a:gd name="connsiteY30" fmla="*/ 253678 h 3479356"/>
              <a:gd name="connsiteX31" fmla="*/ 7221953 w 9098705"/>
              <a:gd name="connsiteY31" fmla="*/ 113933 h 3479356"/>
              <a:gd name="connsiteX32" fmla="*/ 7463843 w 9098705"/>
              <a:gd name="connsiteY32" fmla="*/ 259189 h 3479356"/>
              <a:gd name="connsiteX33" fmla="*/ 7816766 w 9098705"/>
              <a:gd name="connsiteY33" fmla="*/ 105202 h 3479356"/>
              <a:gd name="connsiteX34" fmla="*/ 8026203 w 9098705"/>
              <a:gd name="connsiteY34" fmla="*/ 238597 h 3479356"/>
              <a:gd name="connsiteX35" fmla="*/ 8339712 w 9098705"/>
              <a:gd name="connsiteY35" fmla="*/ 134934 h 3479356"/>
              <a:gd name="connsiteX36" fmla="*/ 8552459 w 9098705"/>
              <a:gd name="connsiteY36" fmla="*/ 269553 h 3479356"/>
              <a:gd name="connsiteX37" fmla="*/ 8788202 w 9098705"/>
              <a:gd name="connsiteY37" fmla="*/ 108422 h 3479356"/>
              <a:gd name="connsiteX38" fmla="*/ 9051296 w 9098705"/>
              <a:gd name="connsiteY38" fmla="*/ 171014 h 3479356"/>
              <a:gd name="connsiteX0" fmla="*/ 8836856 w 8878211"/>
              <a:gd name="connsiteY0" fmla="*/ 195177 h 3504318"/>
              <a:gd name="connsiteX1" fmla="*/ 8877775 w 8878211"/>
              <a:gd name="connsiteY1" fmla="*/ 3135650 h 3504318"/>
              <a:gd name="connsiteX2" fmla="*/ 1004609 w 8878211"/>
              <a:gd name="connsiteY2" fmla="*/ 3136835 h 3504318"/>
              <a:gd name="connsiteX3" fmla="*/ 29975 w 8878211"/>
              <a:gd name="connsiteY3" fmla="*/ 188103 h 3504318"/>
              <a:gd name="connsiteX4" fmla="*/ 278577 w 8878211"/>
              <a:gd name="connsiteY4" fmla="*/ 288728 h 3504318"/>
              <a:gd name="connsiteX5" fmla="*/ 510851 w 8878211"/>
              <a:gd name="connsiteY5" fmla="*/ 194021 h 3504318"/>
              <a:gd name="connsiteX6" fmla="*/ 716727 w 8878211"/>
              <a:gd name="connsiteY6" fmla="*/ 288729 h 3504318"/>
              <a:gd name="connsiteX7" fmla="*/ 971521 w 8878211"/>
              <a:gd name="connsiteY7" fmla="*/ 195859 h 3504318"/>
              <a:gd name="connsiteX8" fmla="*/ 1150115 w 8878211"/>
              <a:gd name="connsiteY8" fmla="*/ 283965 h 3504318"/>
              <a:gd name="connsiteX9" fmla="*/ 1349324 w 8878211"/>
              <a:gd name="connsiteY9" fmla="*/ 201166 h 3504318"/>
              <a:gd name="connsiteX10" fmla="*/ 1683514 w 8878211"/>
              <a:gd name="connsiteY10" fmla="*/ 338734 h 3504318"/>
              <a:gd name="connsiteX11" fmla="*/ 1950215 w 8878211"/>
              <a:gd name="connsiteY11" fmla="*/ 188103 h 3504318"/>
              <a:gd name="connsiteX12" fmla="*/ 2247870 w 8878211"/>
              <a:gd name="connsiteY12" fmla="*/ 319684 h 3504318"/>
              <a:gd name="connsiteX13" fmla="*/ 2498855 w 8878211"/>
              <a:gd name="connsiteY13" fmla="*/ 161978 h 3504318"/>
              <a:gd name="connsiteX14" fmla="*/ 2776508 w 8878211"/>
              <a:gd name="connsiteY14" fmla="*/ 312540 h 3504318"/>
              <a:gd name="connsiteX15" fmla="*/ 3047495 w 8878211"/>
              <a:gd name="connsiteY15" fmla="*/ 148915 h 3504318"/>
              <a:gd name="connsiteX16" fmla="*/ 3343245 w 8878211"/>
              <a:gd name="connsiteY16" fmla="*/ 276821 h 3504318"/>
              <a:gd name="connsiteX17" fmla="*/ 3583072 w 8878211"/>
              <a:gd name="connsiteY17" fmla="*/ 135852 h 3504318"/>
              <a:gd name="connsiteX18" fmla="*/ 3862358 w 8878211"/>
              <a:gd name="connsiteY18" fmla="*/ 269677 h 3504318"/>
              <a:gd name="connsiteX19" fmla="*/ 4118649 w 8878211"/>
              <a:gd name="connsiteY19" fmla="*/ 135852 h 3504318"/>
              <a:gd name="connsiteX20" fmla="*/ 4412427 w 8878211"/>
              <a:gd name="connsiteY20" fmla="*/ 276821 h 3504318"/>
              <a:gd name="connsiteX21" fmla="*/ 4573079 w 8878211"/>
              <a:gd name="connsiteY21" fmla="*/ 206711 h 3504318"/>
              <a:gd name="connsiteX22" fmla="*/ 4706478 w 8878211"/>
              <a:gd name="connsiteY22" fmla="*/ 148915 h 3504318"/>
              <a:gd name="connsiteX23" fmla="*/ 5057745 w 8878211"/>
              <a:gd name="connsiteY23" fmla="*/ 307777 h 3504318"/>
              <a:gd name="connsiteX24" fmla="*/ 5369486 w 8878211"/>
              <a:gd name="connsiteY24" fmla="*/ 146534 h 3504318"/>
              <a:gd name="connsiteX25" fmla="*/ 5664693 w 8878211"/>
              <a:gd name="connsiteY25" fmla="*/ 296552 h 3504318"/>
              <a:gd name="connsiteX26" fmla="*/ 5920144 w 8878211"/>
              <a:gd name="connsiteY26" fmla="*/ 145377 h 3504318"/>
              <a:gd name="connsiteX27" fmla="*/ 6195190 w 8878211"/>
              <a:gd name="connsiteY27" fmla="*/ 258565 h 3504318"/>
              <a:gd name="connsiteX28" fmla="*/ 6451571 w 8878211"/>
              <a:gd name="connsiteY28" fmla="*/ 145852 h 3504318"/>
              <a:gd name="connsiteX29" fmla="*/ 6734940 w 8878211"/>
              <a:gd name="connsiteY29" fmla="*/ 274440 h 3504318"/>
              <a:gd name="connsiteX30" fmla="*/ 7001459 w 8878211"/>
              <a:gd name="connsiteY30" fmla="*/ 134695 h 3504318"/>
              <a:gd name="connsiteX31" fmla="*/ 7243349 w 8878211"/>
              <a:gd name="connsiteY31" fmla="*/ 279951 h 3504318"/>
              <a:gd name="connsiteX32" fmla="*/ 7596272 w 8878211"/>
              <a:gd name="connsiteY32" fmla="*/ 125964 h 3504318"/>
              <a:gd name="connsiteX33" fmla="*/ 7805709 w 8878211"/>
              <a:gd name="connsiteY33" fmla="*/ 259359 h 3504318"/>
              <a:gd name="connsiteX34" fmla="*/ 8119218 w 8878211"/>
              <a:gd name="connsiteY34" fmla="*/ 155696 h 3504318"/>
              <a:gd name="connsiteX35" fmla="*/ 8331965 w 8878211"/>
              <a:gd name="connsiteY35" fmla="*/ 290315 h 3504318"/>
              <a:gd name="connsiteX36" fmla="*/ 8567708 w 8878211"/>
              <a:gd name="connsiteY36" fmla="*/ 129184 h 3504318"/>
              <a:gd name="connsiteX37" fmla="*/ 8830802 w 8878211"/>
              <a:gd name="connsiteY37" fmla="*/ 191776 h 3504318"/>
              <a:gd name="connsiteX0" fmla="*/ 8702128 w 8743483"/>
              <a:gd name="connsiteY0" fmla="*/ 152022 h 3454891"/>
              <a:gd name="connsiteX1" fmla="*/ 8743047 w 8743483"/>
              <a:gd name="connsiteY1" fmla="*/ 3092495 h 3454891"/>
              <a:gd name="connsiteX2" fmla="*/ 869881 w 8743483"/>
              <a:gd name="connsiteY2" fmla="*/ 3093680 h 3454891"/>
              <a:gd name="connsiteX3" fmla="*/ 143849 w 8743483"/>
              <a:gd name="connsiteY3" fmla="*/ 245573 h 3454891"/>
              <a:gd name="connsiteX4" fmla="*/ 376123 w 8743483"/>
              <a:gd name="connsiteY4" fmla="*/ 150866 h 3454891"/>
              <a:gd name="connsiteX5" fmla="*/ 581999 w 8743483"/>
              <a:gd name="connsiteY5" fmla="*/ 245574 h 3454891"/>
              <a:gd name="connsiteX6" fmla="*/ 836793 w 8743483"/>
              <a:gd name="connsiteY6" fmla="*/ 152704 h 3454891"/>
              <a:gd name="connsiteX7" fmla="*/ 1015387 w 8743483"/>
              <a:gd name="connsiteY7" fmla="*/ 240810 h 3454891"/>
              <a:gd name="connsiteX8" fmla="*/ 1214596 w 8743483"/>
              <a:gd name="connsiteY8" fmla="*/ 158011 h 3454891"/>
              <a:gd name="connsiteX9" fmla="*/ 1548786 w 8743483"/>
              <a:gd name="connsiteY9" fmla="*/ 295579 h 3454891"/>
              <a:gd name="connsiteX10" fmla="*/ 1815487 w 8743483"/>
              <a:gd name="connsiteY10" fmla="*/ 144948 h 3454891"/>
              <a:gd name="connsiteX11" fmla="*/ 2113142 w 8743483"/>
              <a:gd name="connsiteY11" fmla="*/ 276529 h 3454891"/>
              <a:gd name="connsiteX12" fmla="*/ 2364127 w 8743483"/>
              <a:gd name="connsiteY12" fmla="*/ 118823 h 3454891"/>
              <a:gd name="connsiteX13" fmla="*/ 2641780 w 8743483"/>
              <a:gd name="connsiteY13" fmla="*/ 269385 h 3454891"/>
              <a:gd name="connsiteX14" fmla="*/ 2912767 w 8743483"/>
              <a:gd name="connsiteY14" fmla="*/ 105760 h 3454891"/>
              <a:gd name="connsiteX15" fmla="*/ 3208517 w 8743483"/>
              <a:gd name="connsiteY15" fmla="*/ 233666 h 3454891"/>
              <a:gd name="connsiteX16" fmla="*/ 3448344 w 8743483"/>
              <a:gd name="connsiteY16" fmla="*/ 92697 h 3454891"/>
              <a:gd name="connsiteX17" fmla="*/ 3727630 w 8743483"/>
              <a:gd name="connsiteY17" fmla="*/ 226522 h 3454891"/>
              <a:gd name="connsiteX18" fmla="*/ 3983921 w 8743483"/>
              <a:gd name="connsiteY18" fmla="*/ 92697 h 3454891"/>
              <a:gd name="connsiteX19" fmla="*/ 4277699 w 8743483"/>
              <a:gd name="connsiteY19" fmla="*/ 233666 h 3454891"/>
              <a:gd name="connsiteX20" fmla="*/ 4438351 w 8743483"/>
              <a:gd name="connsiteY20" fmla="*/ 163556 h 3454891"/>
              <a:gd name="connsiteX21" fmla="*/ 4571750 w 8743483"/>
              <a:gd name="connsiteY21" fmla="*/ 105760 h 3454891"/>
              <a:gd name="connsiteX22" fmla="*/ 4923017 w 8743483"/>
              <a:gd name="connsiteY22" fmla="*/ 264622 h 3454891"/>
              <a:gd name="connsiteX23" fmla="*/ 5234758 w 8743483"/>
              <a:gd name="connsiteY23" fmla="*/ 103379 h 3454891"/>
              <a:gd name="connsiteX24" fmla="*/ 5529965 w 8743483"/>
              <a:gd name="connsiteY24" fmla="*/ 253397 h 3454891"/>
              <a:gd name="connsiteX25" fmla="*/ 5785416 w 8743483"/>
              <a:gd name="connsiteY25" fmla="*/ 102222 h 3454891"/>
              <a:gd name="connsiteX26" fmla="*/ 6060462 w 8743483"/>
              <a:gd name="connsiteY26" fmla="*/ 215410 h 3454891"/>
              <a:gd name="connsiteX27" fmla="*/ 6316843 w 8743483"/>
              <a:gd name="connsiteY27" fmla="*/ 102697 h 3454891"/>
              <a:gd name="connsiteX28" fmla="*/ 6600212 w 8743483"/>
              <a:gd name="connsiteY28" fmla="*/ 231285 h 3454891"/>
              <a:gd name="connsiteX29" fmla="*/ 6866731 w 8743483"/>
              <a:gd name="connsiteY29" fmla="*/ 91540 h 3454891"/>
              <a:gd name="connsiteX30" fmla="*/ 7108621 w 8743483"/>
              <a:gd name="connsiteY30" fmla="*/ 236796 h 3454891"/>
              <a:gd name="connsiteX31" fmla="*/ 7461544 w 8743483"/>
              <a:gd name="connsiteY31" fmla="*/ 82809 h 3454891"/>
              <a:gd name="connsiteX32" fmla="*/ 7670981 w 8743483"/>
              <a:gd name="connsiteY32" fmla="*/ 216204 h 3454891"/>
              <a:gd name="connsiteX33" fmla="*/ 7984490 w 8743483"/>
              <a:gd name="connsiteY33" fmla="*/ 112541 h 3454891"/>
              <a:gd name="connsiteX34" fmla="*/ 8197237 w 8743483"/>
              <a:gd name="connsiteY34" fmla="*/ 247160 h 3454891"/>
              <a:gd name="connsiteX35" fmla="*/ 8432980 w 8743483"/>
              <a:gd name="connsiteY35" fmla="*/ 86029 h 3454891"/>
              <a:gd name="connsiteX36" fmla="*/ 8696074 w 8743483"/>
              <a:gd name="connsiteY36" fmla="*/ 148621 h 3454891"/>
              <a:gd name="connsiteX0" fmla="*/ 8596917 w 8638272"/>
              <a:gd name="connsiteY0" fmla="*/ 191981 h 3500752"/>
              <a:gd name="connsiteX1" fmla="*/ 8637836 w 8638272"/>
              <a:gd name="connsiteY1" fmla="*/ 3132454 h 3500752"/>
              <a:gd name="connsiteX2" fmla="*/ 764670 w 8638272"/>
              <a:gd name="connsiteY2" fmla="*/ 3133639 h 3500752"/>
              <a:gd name="connsiteX3" fmla="*/ 270912 w 8638272"/>
              <a:gd name="connsiteY3" fmla="*/ 190825 h 3500752"/>
              <a:gd name="connsiteX4" fmla="*/ 476788 w 8638272"/>
              <a:gd name="connsiteY4" fmla="*/ 285533 h 3500752"/>
              <a:gd name="connsiteX5" fmla="*/ 731582 w 8638272"/>
              <a:gd name="connsiteY5" fmla="*/ 192663 h 3500752"/>
              <a:gd name="connsiteX6" fmla="*/ 910176 w 8638272"/>
              <a:gd name="connsiteY6" fmla="*/ 280769 h 3500752"/>
              <a:gd name="connsiteX7" fmla="*/ 1109385 w 8638272"/>
              <a:gd name="connsiteY7" fmla="*/ 197970 h 3500752"/>
              <a:gd name="connsiteX8" fmla="*/ 1443575 w 8638272"/>
              <a:gd name="connsiteY8" fmla="*/ 335538 h 3500752"/>
              <a:gd name="connsiteX9" fmla="*/ 1710276 w 8638272"/>
              <a:gd name="connsiteY9" fmla="*/ 184907 h 3500752"/>
              <a:gd name="connsiteX10" fmla="*/ 2007931 w 8638272"/>
              <a:gd name="connsiteY10" fmla="*/ 316488 h 3500752"/>
              <a:gd name="connsiteX11" fmla="*/ 2258916 w 8638272"/>
              <a:gd name="connsiteY11" fmla="*/ 158782 h 3500752"/>
              <a:gd name="connsiteX12" fmla="*/ 2536569 w 8638272"/>
              <a:gd name="connsiteY12" fmla="*/ 309344 h 3500752"/>
              <a:gd name="connsiteX13" fmla="*/ 2807556 w 8638272"/>
              <a:gd name="connsiteY13" fmla="*/ 145719 h 3500752"/>
              <a:gd name="connsiteX14" fmla="*/ 3103306 w 8638272"/>
              <a:gd name="connsiteY14" fmla="*/ 273625 h 3500752"/>
              <a:gd name="connsiteX15" fmla="*/ 3343133 w 8638272"/>
              <a:gd name="connsiteY15" fmla="*/ 132656 h 3500752"/>
              <a:gd name="connsiteX16" fmla="*/ 3622419 w 8638272"/>
              <a:gd name="connsiteY16" fmla="*/ 266481 h 3500752"/>
              <a:gd name="connsiteX17" fmla="*/ 3878710 w 8638272"/>
              <a:gd name="connsiteY17" fmla="*/ 132656 h 3500752"/>
              <a:gd name="connsiteX18" fmla="*/ 4172488 w 8638272"/>
              <a:gd name="connsiteY18" fmla="*/ 273625 h 3500752"/>
              <a:gd name="connsiteX19" fmla="*/ 4333140 w 8638272"/>
              <a:gd name="connsiteY19" fmla="*/ 203515 h 3500752"/>
              <a:gd name="connsiteX20" fmla="*/ 4466539 w 8638272"/>
              <a:gd name="connsiteY20" fmla="*/ 145719 h 3500752"/>
              <a:gd name="connsiteX21" fmla="*/ 4817806 w 8638272"/>
              <a:gd name="connsiteY21" fmla="*/ 304581 h 3500752"/>
              <a:gd name="connsiteX22" fmla="*/ 5129547 w 8638272"/>
              <a:gd name="connsiteY22" fmla="*/ 143338 h 3500752"/>
              <a:gd name="connsiteX23" fmla="*/ 5424754 w 8638272"/>
              <a:gd name="connsiteY23" fmla="*/ 293356 h 3500752"/>
              <a:gd name="connsiteX24" fmla="*/ 5680205 w 8638272"/>
              <a:gd name="connsiteY24" fmla="*/ 142181 h 3500752"/>
              <a:gd name="connsiteX25" fmla="*/ 5955251 w 8638272"/>
              <a:gd name="connsiteY25" fmla="*/ 255369 h 3500752"/>
              <a:gd name="connsiteX26" fmla="*/ 6211632 w 8638272"/>
              <a:gd name="connsiteY26" fmla="*/ 142656 h 3500752"/>
              <a:gd name="connsiteX27" fmla="*/ 6495001 w 8638272"/>
              <a:gd name="connsiteY27" fmla="*/ 271244 h 3500752"/>
              <a:gd name="connsiteX28" fmla="*/ 6761520 w 8638272"/>
              <a:gd name="connsiteY28" fmla="*/ 131499 h 3500752"/>
              <a:gd name="connsiteX29" fmla="*/ 7003410 w 8638272"/>
              <a:gd name="connsiteY29" fmla="*/ 276755 h 3500752"/>
              <a:gd name="connsiteX30" fmla="*/ 7356333 w 8638272"/>
              <a:gd name="connsiteY30" fmla="*/ 122768 h 3500752"/>
              <a:gd name="connsiteX31" fmla="*/ 7565770 w 8638272"/>
              <a:gd name="connsiteY31" fmla="*/ 256163 h 3500752"/>
              <a:gd name="connsiteX32" fmla="*/ 7879279 w 8638272"/>
              <a:gd name="connsiteY32" fmla="*/ 152500 h 3500752"/>
              <a:gd name="connsiteX33" fmla="*/ 8092026 w 8638272"/>
              <a:gd name="connsiteY33" fmla="*/ 287119 h 3500752"/>
              <a:gd name="connsiteX34" fmla="*/ 8327769 w 8638272"/>
              <a:gd name="connsiteY34" fmla="*/ 125988 h 3500752"/>
              <a:gd name="connsiteX35" fmla="*/ 8590863 w 8638272"/>
              <a:gd name="connsiteY35" fmla="*/ 188580 h 3500752"/>
              <a:gd name="connsiteX0" fmla="*/ 8520105 w 8561460"/>
              <a:gd name="connsiteY0" fmla="*/ 146737 h 3449606"/>
              <a:gd name="connsiteX1" fmla="*/ 8561024 w 8561460"/>
              <a:gd name="connsiteY1" fmla="*/ 3087210 h 3449606"/>
              <a:gd name="connsiteX2" fmla="*/ 687858 w 8561460"/>
              <a:gd name="connsiteY2" fmla="*/ 3088395 h 3449606"/>
              <a:gd name="connsiteX3" fmla="*/ 399976 w 8561460"/>
              <a:gd name="connsiteY3" fmla="*/ 240289 h 3449606"/>
              <a:gd name="connsiteX4" fmla="*/ 654770 w 8561460"/>
              <a:gd name="connsiteY4" fmla="*/ 147419 h 3449606"/>
              <a:gd name="connsiteX5" fmla="*/ 833364 w 8561460"/>
              <a:gd name="connsiteY5" fmla="*/ 235525 h 3449606"/>
              <a:gd name="connsiteX6" fmla="*/ 1032573 w 8561460"/>
              <a:gd name="connsiteY6" fmla="*/ 152726 h 3449606"/>
              <a:gd name="connsiteX7" fmla="*/ 1366763 w 8561460"/>
              <a:gd name="connsiteY7" fmla="*/ 290294 h 3449606"/>
              <a:gd name="connsiteX8" fmla="*/ 1633464 w 8561460"/>
              <a:gd name="connsiteY8" fmla="*/ 139663 h 3449606"/>
              <a:gd name="connsiteX9" fmla="*/ 1931119 w 8561460"/>
              <a:gd name="connsiteY9" fmla="*/ 271244 h 3449606"/>
              <a:gd name="connsiteX10" fmla="*/ 2182104 w 8561460"/>
              <a:gd name="connsiteY10" fmla="*/ 113538 h 3449606"/>
              <a:gd name="connsiteX11" fmla="*/ 2459757 w 8561460"/>
              <a:gd name="connsiteY11" fmla="*/ 264100 h 3449606"/>
              <a:gd name="connsiteX12" fmla="*/ 2730744 w 8561460"/>
              <a:gd name="connsiteY12" fmla="*/ 100475 h 3449606"/>
              <a:gd name="connsiteX13" fmla="*/ 3026494 w 8561460"/>
              <a:gd name="connsiteY13" fmla="*/ 228381 h 3449606"/>
              <a:gd name="connsiteX14" fmla="*/ 3266321 w 8561460"/>
              <a:gd name="connsiteY14" fmla="*/ 87412 h 3449606"/>
              <a:gd name="connsiteX15" fmla="*/ 3545607 w 8561460"/>
              <a:gd name="connsiteY15" fmla="*/ 221237 h 3449606"/>
              <a:gd name="connsiteX16" fmla="*/ 3801898 w 8561460"/>
              <a:gd name="connsiteY16" fmla="*/ 87412 h 3449606"/>
              <a:gd name="connsiteX17" fmla="*/ 4095676 w 8561460"/>
              <a:gd name="connsiteY17" fmla="*/ 228381 h 3449606"/>
              <a:gd name="connsiteX18" fmla="*/ 4256328 w 8561460"/>
              <a:gd name="connsiteY18" fmla="*/ 158271 h 3449606"/>
              <a:gd name="connsiteX19" fmla="*/ 4389727 w 8561460"/>
              <a:gd name="connsiteY19" fmla="*/ 100475 h 3449606"/>
              <a:gd name="connsiteX20" fmla="*/ 4740994 w 8561460"/>
              <a:gd name="connsiteY20" fmla="*/ 259337 h 3449606"/>
              <a:gd name="connsiteX21" fmla="*/ 5052735 w 8561460"/>
              <a:gd name="connsiteY21" fmla="*/ 98094 h 3449606"/>
              <a:gd name="connsiteX22" fmla="*/ 5347942 w 8561460"/>
              <a:gd name="connsiteY22" fmla="*/ 248112 h 3449606"/>
              <a:gd name="connsiteX23" fmla="*/ 5603393 w 8561460"/>
              <a:gd name="connsiteY23" fmla="*/ 96937 h 3449606"/>
              <a:gd name="connsiteX24" fmla="*/ 5878439 w 8561460"/>
              <a:gd name="connsiteY24" fmla="*/ 210125 h 3449606"/>
              <a:gd name="connsiteX25" fmla="*/ 6134820 w 8561460"/>
              <a:gd name="connsiteY25" fmla="*/ 97412 h 3449606"/>
              <a:gd name="connsiteX26" fmla="*/ 6418189 w 8561460"/>
              <a:gd name="connsiteY26" fmla="*/ 226000 h 3449606"/>
              <a:gd name="connsiteX27" fmla="*/ 6684708 w 8561460"/>
              <a:gd name="connsiteY27" fmla="*/ 86255 h 3449606"/>
              <a:gd name="connsiteX28" fmla="*/ 6926598 w 8561460"/>
              <a:gd name="connsiteY28" fmla="*/ 231511 h 3449606"/>
              <a:gd name="connsiteX29" fmla="*/ 7279521 w 8561460"/>
              <a:gd name="connsiteY29" fmla="*/ 77524 h 3449606"/>
              <a:gd name="connsiteX30" fmla="*/ 7488958 w 8561460"/>
              <a:gd name="connsiteY30" fmla="*/ 210919 h 3449606"/>
              <a:gd name="connsiteX31" fmla="*/ 7802467 w 8561460"/>
              <a:gd name="connsiteY31" fmla="*/ 107256 h 3449606"/>
              <a:gd name="connsiteX32" fmla="*/ 8015214 w 8561460"/>
              <a:gd name="connsiteY32" fmla="*/ 241875 h 3449606"/>
              <a:gd name="connsiteX33" fmla="*/ 8250957 w 8561460"/>
              <a:gd name="connsiteY33" fmla="*/ 80744 h 3449606"/>
              <a:gd name="connsiteX34" fmla="*/ 8514051 w 8561460"/>
              <a:gd name="connsiteY34" fmla="*/ 143336 h 3449606"/>
              <a:gd name="connsiteX0" fmla="*/ 8432164 w 8473519"/>
              <a:gd name="connsiteY0" fmla="*/ 190155 h 3498811"/>
              <a:gd name="connsiteX1" fmla="*/ 8473083 w 8473519"/>
              <a:gd name="connsiteY1" fmla="*/ 3130628 h 3498811"/>
              <a:gd name="connsiteX2" fmla="*/ 599917 w 8473519"/>
              <a:gd name="connsiteY2" fmla="*/ 3131813 h 3498811"/>
              <a:gd name="connsiteX3" fmla="*/ 566829 w 8473519"/>
              <a:gd name="connsiteY3" fmla="*/ 190837 h 3498811"/>
              <a:gd name="connsiteX4" fmla="*/ 745423 w 8473519"/>
              <a:gd name="connsiteY4" fmla="*/ 278943 h 3498811"/>
              <a:gd name="connsiteX5" fmla="*/ 944632 w 8473519"/>
              <a:gd name="connsiteY5" fmla="*/ 196144 h 3498811"/>
              <a:gd name="connsiteX6" fmla="*/ 1278822 w 8473519"/>
              <a:gd name="connsiteY6" fmla="*/ 333712 h 3498811"/>
              <a:gd name="connsiteX7" fmla="*/ 1545523 w 8473519"/>
              <a:gd name="connsiteY7" fmla="*/ 183081 h 3498811"/>
              <a:gd name="connsiteX8" fmla="*/ 1843178 w 8473519"/>
              <a:gd name="connsiteY8" fmla="*/ 314662 h 3498811"/>
              <a:gd name="connsiteX9" fmla="*/ 2094163 w 8473519"/>
              <a:gd name="connsiteY9" fmla="*/ 156956 h 3498811"/>
              <a:gd name="connsiteX10" fmla="*/ 2371816 w 8473519"/>
              <a:gd name="connsiteY10" fmla="*/ 307518 h 3498811"/>
              <a:gd name="connsiteX11" fmla="*/ 2642803 w 8473519"/>
              <a:gd name="connsiteY11" fmla="*/ 143893 h 3498811"/>
              <a:gd name="connsiteX12" fmla="*/ 2938553 w 8473519"/>
              <a:gd name="connsiteY12" fmla="*/ 271799 h 3498811"/>
              <a:gd name="connsiteX13" fmla="*/ 3178380 w 8473519"/>
              <a:gd name="connsiteY13" fmla="*/ 130830 h 3498811"/>
              <a:gd name="connsiteX14" fmla="*/ 3457666 w 8473519"/>
              <a:gd name="connsiteY14" fmla="*/ 264655 h 3498811"/>
              <a:gd name="connsiteX15" fmla="*/ 3713957 w 8473519"/>
              <a:gd name="connsiteY15" fmla="*/ 130830 h 3498811"/>
              <a:gd name="connsiteX16" fmla="*/ 4007735 w 8473519"/>
              <a:gd name="connsiteY16" fmla="*/ 271799 h 3498811"/>
              <a:gd name="connsiteX17" fmla="*/ 4168387 w 8473519"/>
              <a:gd name="connsiteY17" fmla="*/ 201689 h 3498811"/>
              <a:gd name="connsiteX18" fmla="*/ 4301786 w 8473519"/>
              <a:gd name="connsiteY18" fmla="*/ 143893 h 3498811"/>
              <a:gd name="connsiteX19" fmla="*/ 4653053 w 8473519"/>
              <a:gd name="connsiteY19" fmla="*/ 302755 h 3498811"/>
              <a:gd name="connsiteX20" fmla="*/ 4964794 w 8473519"/>
              <a:gd name="connsiteY20" fmla="*/ 141512 h 3498811"/>
              <a:gd name="connsiteX21" fmla="*/ 5260001 w 8473519"/>
              <a:gd name="connsiteY21" fmla="*/ 291530 h 3498811"/>
              <a:gd name="connsiteX22" fmla="*/ 5515452 w 8473519"/>
              <a:gd name="connsiteY22" fmla="*/ 140355 h 3498811"/>
              <a:gd name="connsiteX23" fmla="*/ 5790498 w 8473519"/>
              <a:gd name="connsiteY23" fmla="*/ 253543 h 3498811"/>
              <a:gd name="connsiteX24" fmla="*/ 6046879 w 8473519"/>
              <a:gd name="connsiteY24" fmla="*/ 140830 h 3498811"/>
              <a:gd name="connsiteX25" fmla="*/ 6330248 w 8473519"/>
              <a:gd name="connsiteY25" fmla="*/ 269418 h 3498811"/>
              <a:gd name="connsiteX26" fmla="*/ 6596767 w 8473519"/>
              <a:gd name="connsiteY26" fmla="*/ 129673 h 3498811"/>
              <a:gd name="connsiteX27" fmla="*/ 6838657 w 8473519"/>
              <a:gd name="connsiteY27" fmla="*/ 274929 h 3498811"/>
              <a:gd name="connsiteX28" fmla="*/ 7191580 w 8473519"/>
              <a:gd name="connsiteY28" fmla="*/ 120942 h 3498811"/>
              <a:gd name="connsiteX29" fmla="*/ 7401017 w 8473519"/>
              <a:gd name="connsiteY29" fmla="*/ 254337 h 3498811"/>
              <a:gd name="connsiteX30" fmla="*/ 7714526 w 8473519"/>
              <a:gd name="connsiteY30" fmla="*/ 150674 h 3498811"/>
              <a:gd name="connsiteX31" fmla="*/ 7927273 w 8473519"/>
              <a:gd name="connsiteY31" fmla="*/ 285293 h 3498811"/>
              <a:gd name="connsiteX32" fmla="*/ 8163016 w 8473519"/>
              <a:gd name="connsiteY32" fmla="*/ 124162 h 3498811"/>
              <a:gd name="connsiteX33" fmla="*/ 8426110 w 8473519"/>
              <a:gd name="connsiteY33" fmla="*/ 186754 h 3498811"/>
              <a:gd name="connsiteX0" fmla="*/ 8428102 w 8469457"/>
              <a:gd name="connsiteY0" fmla="*/ 70996 h 3379652"/>
              <a:gd name="connsiteX1" fmla="*/ 8469021 w 8469457"/>
              <a:gd name="connsiteY1" fmla="*/ 3011469 h 3379652"/>
              <a:gd name="connsiteX2" fmla="*/ 595855 w 8469457"/>
              <a:gd name="connsiteY2" fmla="*/ 3012654 h 3379652"/>
              <a:gd name="connsiteX3" fmla="*/ 562767 w 8469457"/>
              <a:gd name="connsiteY3" fmla="*/ 71678 h 3379652"/>
              <a:gd name="connsiteX4" fmla="*/ 741361 w 8469457"/>
              <a:gd name="connsiteY4" fmla="*/ 159784 h 3379652"/>
              <a:gd name="connsiteX5" fmla="*/ 940570 w 8469457"/>
              <a:gd name="connsiteY5" fmla="*/ 76985 h 3379652"/>
              <a:gd name="connsiteX6" fmla="*/ 1274760 w 8469457"/>
              <a:gd name="connsiteY6" fmla="*/ 214553 h 3379652"/>
              <a:gd name="connsiteX7" fmla="*/ 1541461 w 8469457"/>
              <a:gd name="connsiteY7" fmla="*/ 63922 h 3379652"/>
              <a:gd name="connsiteX8" fmla="*/ 1839116 w 8469457"/>
              <a:gd name="connsiteY8" fmla="*/ 195503 h 3379652"/>
              <a:gd name="connsiteX9" fmla="*/ 2090101 w 8469457"/>
              <a:gd name="connsiteY9" fmla="*/ 37797 h 3379652"/>
              <a:gd name="connsiteX10" fmla="*/ 2367754 w 8469457"/>
              <a:gd name="connsiteY10" fmla="*/ 188359 h 3379652"/>
              <a:gd name="connsiteX11" fmla="*/ 2638741 w 8469457"/>
              <a:gd name="connsiteY11" fmla="*/ 24734 h 3379652"/>
              <a:gd name="connsiteX12" fmla="*/ 2934491 w 8469457"/>
              <a:gd name="connsiteY12" fmla="*/ 152640 h 3379652"/>
              <a:gd name="connsiteX13" fmla="*/ 3174318 w 8469457"/>
              <a:gd name="connsiteY13" fmla="*/ 11671 h 3379652"/>
              <a:gd name="connsiteX14" fmla="*/ 3453604 w 8469457"/>
              <a:gd name="connsiteY14" fmla="*/ 145496 h 3379652"/>
              <a:gd name="connsiteX15" fmla="*/ 3709895 w 8469457"/>
              <a:gd name="connsiteY15" fmla="*/ 11671 h 3379652"/>
              <a:gd name="connsiteX16" fmla="*/ 4003673 w 8469457"/>
              <a:gd name="connsiteY16" fmla="*/ 152640 h 3379652"/>
              <a:gd name="connsiteX17" fmla="*/ 4164325 w 8469457"/>
              <a:gd name="connsiteY17" fmla="*/ 82530 h 3379652"/>
              <a:gd name="connsiteX18" fmla="*/ 4297724 w 8469457"/>
              <a:gd name="connsiteY18" fmla="*/ 24734 h 3379652"/>
              <a:gd name="connsiteX19" fmla="*/ 4648991 w 8469457"/>
              <a:gd name="connsiteY19" fmla="*/ 183596 h 3379652"/>
              <a:gd name="connsiteX20" fmla="*/ 4960732 w 8469457"/>
              <a:gd name="connsiteY20" fmla="*/ 22353 h 3379652"/>
              <a:gd name="connsiteX21" fmla="*/ 5255939 w 8469457"/>
              <a:gd name="connsiteY21" fmla="*/ 172371 h 3379652"/>
              <a:gd name="connsiteX22" fmla="*/ 5511390 w 8469457"/>
              <a:gd name="connsiteY22" fmla="*/ 21196 h 3379652"/>
              <a:gd name="connsiteX23" fmla="*/ 5786436 w 8469457"/>
              <a:gd name="connsiteY23" fmla="*/ 134384 h 3379652"/>
              <a:gd name="connsiteX24" fmla="*/ 6042817 w 8469457"/>
              <a:gd name="connsiteY24" fmla="*/ 21671 h 3379652"/>
              <a:gd name="connsiteX25" fmla="*/ 6326186 w 8469457"/>
              <a:gd name="connsiteY25" fmla="*/ 150259 h 3379652"/>
              <a:gd name="connsiteX26" fmla="*/ 6592705 w 8469457"/>
              <a:gd name="connsiteY26" fmla="*/ 10514 h 3379652"/>
              <a:gd name="connsiteX27" fmla="*/ 6834595 w 8469457"/>
              <a:gd name="connsiteY27" fmla="*/ 155770 h 3379652"/>
              <a:gd name="connsiteX28" fmla="*/ 7187518 w 8469457"/>
              <a:gd name="connsiteY28" fmla="*/ 1783 h 3379652"/>
              <a:gd name="connsiteX29" fmla="*/ 7396955 w 8469457"/>
              <a:gd name="connsiteY29" fmla="*/ 135178 h 3379652"/>
              <a:gd name="connsiteX30" fmla="*/ 7710464 w 8469457"/>
              <a:gd name="connsiteY30" fmla="*/ 31515 h 3379652"/>
              <a:gd name="connsiteX31" fmla="*/ 7923211 w 8469457"/>
              <a:gd name="connsiteY31" fmla="*/ 166134 h 3379652"/>
              <a:gd name="connsiteX32" fmla="*/ 8158954 w 8469457"/>
              <a:gd name="connsiteY32" fmla="*/ 5003 h 3379652"/>
              <a:gd name="connsiteX33" fmla="*/ 8422048 w 8469457"/>
              <a:gd name="connsiteY33" fmla="*/ 67595 h 3379652"/>
              <a:gd name="connsiteX0" fmla="*/ 7866283 w 7907638"/>
              <a:gd name="connsiteY0" fmla="*/ 70996 h 3379652"/>
              <a:gd name="connsiteX1" fmla="*/ 7907202 w 7907638"/>
              <a:gd name="connsiteY1" fmla="*/ 3011469 h 3379652"/>
              <a:gd name="connsiteX2" fmla="*/ 34036 w 7907638"/>
              <a:gd name="connsiteY2" fmla="*/ 3012654 h 3379652"/>
              <a:gd name="connsiteX3" fmla="*/ 948 w 7907638"/>
              <a:gd name="connsiteY3" fmla="*/ 71678 h 3379652"/>
              <a:gd name="connsiteX4" fmla="*/ 179542 w 7907638"/>
              <a:gd name="connsiteY4" fmla="*/ 159784 h 3379652"/>
              <a:gd name="connsiteX5" fmla="*/ 378751 w 7907638"/>
              <a:gd name="connsiteY5" fmla="*/ 76985 h 3379652"/>
              <a:gd name="connsiteX6" fmla="*/ 712941 w 7907638"/>
              <a:gd name="connsiteY6" fmla="*/ 214553 h 3379652"/>
              <a:gd name="connsiteX7" fmla="*/ 979642 w 7907638"/>
              <a:gd name="connsiteY7" fmla="*/ 63922 h 3379652"/>
              <a:gd name="connsiteX8" fmla="*/ 1277297 w 7907638"/>
              <a:gd name="connsiteY8" fmla="*/ 195503 h 3379652"/>
              <a:gd name="connsiteX9" fmla="*/ 1528282 w 7907638"/>
              <a:gd name="connsiteY9" fmla="*/ 37797 h 3379652"/>
              <a:gd name="connsiteX10" fmla="*/ 1805935 w 7907638"/>
              <a:gd name="connsiteY10" fmla="*/ 188359 h 3379652"/>
              <a:gd name="connsiteX11" fmla="*/ 2076922 w 7907638"/>
              <a:gd name="connsiteY11" fmla="*/ 24734 h 3379652"/>
              <a:gd name="connsiteX12" fmla="*/ 2372672 w 7907638"/>
              <a:gd name="connsiteY12" fmla="*/ 152640 h 3379652"/>
              <a:gd name="connsiteX13" fmla="*/ 2612499 w 7907638"/>
              <a:gd name="connsiteY13" fmla="*/ 11671 h 3379652"/>
              <a:gd name="connsiteX14" fmla="*/ 2891785 w 7907638"/>
              <a:gd name="connsiteY14" fmla="*/ 145496 h 3379652"/>
              <a:gd name="connsiteX15" fmla="*/ 3148076 w 7907638"/>
              <a:gd name="connsiteY15" fmla="*/ 11671 h 3379652"/>
              <a:gd name="connsiteX16" fmla="*/ 3441854 w 7907638"/>
              <a:gd name="connsiteY16" fmla="*/ 152640 h 3379652"/>
              <a:gd name="connsiteX17" fmla="*/ 3602506 w 7907638"/>
              <a:gd name="connsiteY17" fmla="*/ 82530 h 3379652"/>
              <a:gd name="connsiteX18" fmla="*/ 3735905 w 7907638"/>
              <a:gd name="connsiteY18" fmla="*/ 24734 h 3379652"/>
              <a:gd name="connsiteX19" fmla="*/ 4087172 w 7907638"/>
              <a:gd name="connsiteY19" fmla="*/ 183596 h 3379652"/>
              <a:gd name="connsiteX20" fmla="*/ 4398913 w 7907638"/>
              <a:gd name="connsiteY20" fmla="*/ 22353 h 3379652"/>
              <a:gd name="connsiteX21" fmla="*/ 4694120 w 7907638"/>
              <a:gd name="connsiteY21" fmla="*/ 172371 h 3379652"/>
              <a:gd name="connsiteX22" fmla="*/ 4949571 w 7907638"/>
              <a:gd name="connsiteY22" fmla="*/ 21196 h 3379652"/>
              <a:gd name="connsiteX23" fmla="*/ 5224617 w 7907638"/>
              <a:gd name="connsiteY23" fmla="*/ 134384 h 3379652"/>
              <a:gd name="connsiteX24" fmla="*/ 5480998 w 7907638"/>
              <a:gd name="connsiteY24" fmla="*/ 21671 h 3379652"/>
              <a:gd name="connsiteX25" fmla="*/ 5764367 w 7907638"/>
              <a:gd name="connsiteY25" fmla="*/ 150259 h 3379652"/>
              <a:gd name="connsiteX26" fmla="*/ 6030886 w 7907638"/>
              <a:gd name="connsiteY26" fmla="*/ 10514 h 3379652"/>
              <a:gd name="connsiteX27" fmla="*/ 6272776 w 7907638"/>
              <a:gd name="connsiteY27" fmla="*/ 155770 h 3379652"/>
              <a:gd name="connsiteX28" fmla="*/ 6625699 w 7907638"/>
              <a:gd name="connsiteY28" fmla="*/ 1783 h 3379652"/>
              <a:gd name="connsiteX29" fmla="*/ 6835136 w 7907638"/>
              <a:gd name="connsiteY29" fmla="*/ 135178 h 3379652"/>
              <a:gd name="connsiteX30" fmla="*/ 7148645 w 7907638"/>
              <a:gd name="connsiteY30" fmla="*/ 31515 h 3379652"/>
              <a:gd name="connsiteX31" fmla="*/ 7361392 w 7907638"/>
              <a:gd name="connsiteY31" fmla="*/ 166134 h 3379652"/>
              <a:gd name="connsiteX32" fmla="*/ 7597135 w 7907638"/>
              <a:gd name="connsiteY32" fmla="*/ 5003 h 3379652"/>
              <a:gd name="connsiteX33" fmla="*/ 7860229 w 7907638"/>
              <a:gd name="connsiteY33" fmla="*/ 67595 h 3379652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33" fmla="*/ 7860229 w 7907638"/>
              <a:gd name="connsiteY33" fmla="*/ 67595 h 3238350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31" fmla="*/ 7597135 w 7907202"/>
              <a:gd name="connsiteY31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0" fmla="*/ 7907202 w 7907202"/>
              <a:gd name="connsiteY0" fmla="*/ 3009686 h 3236567"/>
              <a:gd name="connsiteX1" fmla="*/ 34036 w 7907202"/>
              <a:gd name="connsiteY1" fmla="*/ 3010871 h 3236567"/>
              <a:gd name="connsiteX2" fmla="*/ 948 w 7907202"/>
              <a:gd name="connsiteY2" fmla="*/ 69895 h 3236567"/>
              <a:gd name="connsiteX3" fmla="*/ 179542 w 7907202"/>
              <a:gd name="connsiteY3" fmla="*/ 158001 h 3236567"/>
              <a:gd name="connsiteX4" fmla="*/ 378751 w 7907202"/>
              <a:gd name="connsiteY4" fmla="*/ 75202 h 3236567"/>
              <a:gd name="connsiteX5" fmla="*/ 712941 w 7907202"/>
              <a:gd name="connsiteY5" fmla="*/ 212770 h 3236567"/>
              <a:gd name="connsiteX6" fmla="*/ 979642 w 7907202"/>
              <a:gd name="connsiteY6" fmla="*/ 62139 h 3236567"/>
              <a:gd name="connsiteX7" fmla="*/ 1277297 w 7907202"/>
              <a:gd name="connsiteY7" fmla="*/ 193720 h 3236567"/>
              <a:gd name="connsiteX8" fmla="*/ 1528282 w 7907202"/>
              <a:gd name="connsiteY8" fmla="*/ 36014 h 3236567"/>
              <a:gd name="connsiteX9" fmla="*/ 1805935 w 7907202"/>
              <a:gd name="connsiteY9" fmla="*/ 186576 h 3236567"/>
              <a:gd name="connsiteX10" fmla="*/ 2076922 w 7907202"/>
              <a:gd name="connsiteY10" fmla="*/ 22951 h 3236567"/>
              <a:gd name="connsiteX11" fmla="*/ 2372672 w 7907202"/>
              <a:gd name="connsiteY11" fmla="*/ 150857 h 3236567"/>
              <a:gd name="connsiteX12" fmla="*/ 2612499 w 7907202"/>
              <a:gd name="connsiteY12" fmla="*/ 9888 h 3236567"/>
              <a:gd name="connsiteX13" fmla="*/ 2891785 w 7907202"/>
              <a:gd name="connsiteY13" fmla="*/ 143713 h 3236567"/>
              <a:gd name="connsiteX14" fmla="*/ 3148076 w 7907202"/>
              <a:gd name="connsiteY14" fmla="*/ 9888 h 3236567"/>
              <a:gd name="connsiteX15" fmla="*/ 3441854 w 7907202"/>
              <a:gd name="connsiteY15" fmla="*/ 150857 h 3236567"/>
              <a:gd name="connsiteX16" fmla="*/ 3602506 w 7907202"/>
              <a:gd name="connsiteY16" fmla="*/ 80747 h 3236567"/>
              <a:gd name="connsiteX17" fmla="*/ 3735905 w 7907202"/>
              <a:gd name="connsiteY17" fmla="*/ 22951 h 3236567"/>
              <a:gd name="connsiteX18" fmla="*/ 4087172 w 7907202"/>
              <a:gd name="connsiteY18" fmla="*/ 181813 h 3236567"/>
              <a:gd name="connsiteX19" fmla="*/ 4398913 w 7907202"/>
              <a:gd name="connsiteY19" fmla="*/ 20570 h 3236567"/>
              <a:gd name="connsiteX20" fmla="*/ 4694120 w 7907202"/>
              <a:gd name="connsiteY20" fmla="*/ 170588 h 3236567"/>
              <a:gd name="connsiteX21" fmla="*/ 4949571 w 7907202"/>
              <a:gd name="connsiteY21" fmla="*/ 19413 h 3236567"/>
              <a:gd name="connsiteX22" fmla="*/ 5224617 w 7907202"/>
              <a:gd name="connsiteY22" fmla="*/ 132601 h 3236567"/>
              <a:gd name="connsiteX23" fmla="*/ 5480998 w 7907202"/>
              <a:gd name="connsiteY23" fmla="*/ 19888 h 3236567"/>
              <a:gd name="connsiteX24" fmla="*/ 5764367 w 7907202"/>
              <a:gd name="connsiteY24" fmla="*/ 148476 h 3236567"/>
              <a:gd name="connsiteX25" fmla="*/ 6030886 w 7907202"/>
              <a:gd name="connsiteY25" fmla="*/ 8731 h 3236567"/>
              <a:gd name="connsiteX26" fmla="*/ 6272776 w 7907202"/>
              <a:gd name="connsiteY26" fmla="*/ 153987 h 3236567"/>
              <a:gd name="connsiteX27" fmla="*/ 6625699 w 7907202"/>
              <a:gd name="connsiteY27" fmla="*/ 0 h 3236567"/>
              <a:gd name="connsiteX0" fmla="*/ 6133509 w 6625699"/>
              <a:gd name="connsiteY0" fmla="*/ 2954322 h 3197642"/>
              <a:gd name="connsiteX1" fmla="*/ 34036 w 6625699"/>
              <a:gd name="connsiteY1" fmla="*/ 3010871 h 3197642"/>
              <a:gd name="connsiteX2" fmla="*/ 948 w 6625699"/>
              <a:gd name="connsiteY2" fmla="*/ 69895 h 3197642"/>
              <a:gd name="connsiteX3" fmla="*/ 179542 w 6625699"/>
              <a:gd name="connsiteY3" fmla="*/ 158001 h 3197642"/>
              <a:gd name="connsiteX4" fmla="*/ 378751 w 6625699"/>
              <a:gd name="connsiteY4" fmla="*/ 75202 h 3197642"/>
              <a:gd name="connsiteX5" fmla="*/ 712941 w 6625699"/>
              <a:gd name="connsiteY5" fmla="*/ 212770 h 3197642"/>
              <a:gd name="connsiteX6" fmla="*/ 979642 w 6625699"/>
              <a:gd name="connsiteY6" fmla="*/ 62139 h 3197642"/>
              <a:gd name="connsiteX7" fmla="*/ 1277297 w 6625699"/>
              <a:gd name="connsiteY7" fmla="*/ 193720 h 3197642"/>
              <a:gd name="connsiteX8" fmla="*/ 1528282 w 6625699"/>
              <a:gd name="connsiteY8" fmla="*/ 36014 h 3197642"/>
              <a:gd name="connsiteX9" fmla="*/ 1805935 w 6625699"/>
              <a:gd name="connsiteY9" fmla="*/ 186576 h 3197642"/>
              <a:gd name="connsiteX10" fmla="*/ 2076922 w 6625699"/>
              <a:gd name="connsiteY10" fmla="*/ 22951 h 3197642"/>
              <a:gd name="connsiteX11" fmla="*/ 2372672 w 6625699"/>
              <a:gd name="connsiteY11" fmla="*/ 150857 h 3197642"/>
              <a:gd name="connsiteX12" fmla="*/ 2612499 w 6625699"/>
              <a:gd name="connsiteY12" fmla="*/ 9888 h 3197642"/>
              <a:gd name="connsiteX13" fmla="*/ 2891785 w 6625699"/>
              <a:gd name="connsiteY13" fmla="*/ 143713 h 3197642"/>
              <a:gd name="connsiteX14" fmla="*/ 3148076 w 6625699"/>
              <a:gd name="connsiteY14" fmla="*/ 9888 h 3197642"/>
              <a:gd name="connsiteX15" fmla="*/ 3441854 w 6625699"/>
              <a:gd name="connsiteY15" fmla="*/ 150857 h 3197642"/>
              <a:gd name="connsiteX16" fmla="*/ 3602506 w 6625699"/>
              <a:gd name="connsiteY16" fmla="*/ 80747 h 3197642"/>
              <a:gd name="connsiteX17" fmla="*/ 3735905 w 6625699"/>
              <a:gd name="connsiteY17" fmla="*/ 22951 h 3197642"/>
              <a:gd name="connsiteX18" fmla="*/ 4087172 w 6625699"/>
              <a:gd name="connsiteY18" fmla="*/ 181813 h 3197642"/>
              <a:gd name="connsiteX19" fmla="*/ 4398913 w 6625699"/>
              <a:gd name="connsiteY19" fmla="*/ 20570 h 3197642"/>
              <a:gd name="connsiteX20" fmla="*/ 4694120 w 6625699"/>
              <a:gd name="connsiteY20" fmla="*/ 170588 h 3197642"/>
              <a:gd name="connsiteX21" fmla="*/ 4949571 w 6625699"/>
              <a:gd name="connsiteY21" fmla="*/ 19413 h 3197642"/>
              <a:gd name="connsiteX22" fmla="*/ 5224617 w 6625699"/>
              <a:gd name="connsiteY22" fmla="*/ 132601 h 3197642"/>
              <a:gd name="connsiteX23" fmla="*/ 5480998 w 6625699"/>
              <a:gd name="connsiteY23" fmla="*/ 19888 h 3197642"/>
              <a:gd name="connsiteX24" fmla="*/ 5764367 w 6625699"/>
              <a:gd name="connsiteY24" fmla="*/ 148476 h 3197642"/>
              <a:gd name="connsiteX25" fmla="*/ 6030886 w 6625699"/>
              <a:gd name="connsiteY25" fmla="*/ 8731 h 3197642"/>
              <a:gd name="connsiteX26" fmla="*/ 6272776 w 6625699"/>
              <a:gd name="connsiteY26" fmla="*/ 153987 h 3197642"/>
              <a:gd name="connsiteX27" fmla="*/ 6625699 w 6625699"/>
              <a:gd name="connsiteY27" fmla="*/ 0 h 3197642"/>
              <a:gd name="connsiteX0" fmla="*/ 6133509 w 6272776"/>
              <a:gd name="connsiteY0" fmla="*/ 2949018 h 3192338"/>
              <a:gd name="connsiteX1" fmla="*/ 34036 w 6272776"/>
              <a:gd name="connsiteY1" fmla="*/ 3005567 h 3192338"/>
              <a:gd name="connsiteX2" fmla="*/ 948 w 6272776"/>
              <a:gd name="connsiteY2" fmla="*/ 64591 h 3192338"/>
              <a:gd name="connsiteX3" fmla="*/ 179542 w 6272776"/>
              <a:gd name="connsiteY3" fmla="*/ 152697 h 3192338"/>
              <a:gd name="connsiteX4" fmla="*/ 378751 w 6272776"/>
              <a:gd name="connsiteY4" fmla="*/ 69898 h 3192338"/>
              <a:gd name="connsiteX5" fmla="*/ 712941 w 6272776"/>
              <a:gd name="connsiteY5" fmla="*/ 207466 h 3192338"/>
              <a:gd name="connsiteX6" fmla="*/ 979642 w 6272776"/>
              <a:gd name="connsiteY6" fmla="*/ 56835 h 3192338"/>
              <a:gd name="connsiteX7" fmla="*/ 1277297 w 6272776"/>
              <a:gd name="connsiteY7" fmla="*/ 188416 h 3192338"/>
              <a:gd name="connsiteX8" fmla="*/ 1528282 w 6272776"/>
              <a:gd name="connsiteY8" fmla="*/ 30710 h 3192338"/>
              <a:gd name="connsiteX9" fmla="*/ 1805935 w 6272776"/>
              <a:gd name="connsiteY9" fmla="*/ 181272 h 3192338"/>
              <a:gd name="connsiteX10" fmla="*/ 2076922 w 6272776"/>
              <a:gd name="connsiteY10" fmla="*/ 17647 h 3192338"/>
              <a:gd name="connsiteX11" fmla="*/ 2372672 w 6272776"/>
              <a:gd name="connsiteY11" fmla="*/ 145553 h 3192338"/>
              <a:gd name="connsiteX12" fmla="*/ 2612499 w 6272776"/>
              <a:gd name="connsiteY12" fmla="*/ 4584 h 3192338"/>
              <a:gd name="connsiteX13" fmla="*/ 2891785 w 6272776"/>
              <a:gd name="connsiteY13" fmla="*/ 138409 h 3192338"/>
              <a:gd name="connsiteX14" fmla="*/ 3148076 w 6272776"/>
              <a:gd name="connsiteY14" fmla="*/ 4584 h 3192338"/>
              <a:gd name="connsiteX15" fmla="*/ 3441854 w 6272776"/>
              <a:gd name="connsiteY15" fmla="*/ 145553 h 3192338"/>
              <a:gd name="connsiteX16" fmla="*/ 3602506 w 6272776"/>
              <a:gd name="connsiteY16" fmla="*/ 75443 h 3192338"/>
              <a:gd name="connsiteX17" fmla="*/ 3735905 w 6272776"/>
              <a:gd name="connsiteY17" fmla="*/ 17647 h 3192338"/>
              <a:gd name="connsiteX18" fmla="*/ 4087172 w 6272776"/>
              <a:gd name="connsiteY18" fmla="*/ 176509 h 3192338"/>
              <a:gd name="connsiteX19" fmla="*/ 4398913 w 6272776"/>
              <a:gd name="connsiteY19" fmla="*/ 15266 h 3192338"/>
              <a:gd name="connsiteX20" fmla="*/ 4694120 w 6272776"/>
              <a:gd name="connsiteY20" fmla="*/ 165284 h 3192338"/>
              <a:gd name="connsiteX21" fmla="*/ 4949571 w 6272776"/>
              <a:gd name="connsiteY21" fmla="*/ 14109 h 3192338"/>
              <a:gd name="connsiteX22" fmla="*/ 5224617 w 6272776"/>
              <a:gd name="connsiteY22" fmla="*/ 127297 h 3192338"/>
              <a:gd name="connsiteX23" fmla="*/ 5480998 w 6272776"/>
              <a:gd name="connsiteY23" fmla="*/ 14584 h 3192338"/>
              <a:gd name="connsiteX24" fmla="*/ 5764367 w 6272776"/>
              <a:gd name="connsiteY24" fmla="*/ 143172 h 3192338"/>
              <a:gd name="connsiteX25" fmla="*/ 6030886 w 6272776"/>
              <a:gd name="connsiteY25" fmla="*/ 3427 h 3192338"/>
              <a:gd name="connsiteX26" fmla="*/ 6272776 w 6272776"/>
              <a:gd name="connsiteY26" fmla="*/ 148683 h 3192338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19303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5694 w 6309496"/>
              <a:gd name="connsiteY12" fmla="*/ 189729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9496" h="3380136">
                <a:moveTo>
                  <a:pt x="6170229" y="3085221"/>
                </a:moveTo>
                <a:cubicBezTo>
                  <a:pt x="4864855" y="3575497"/>
                  <a:pt x="34355" y="3315215"/>
                  <a:pt x="4004" y="3277388"/>
                </a:cubicBezTo>
                <a:cubicBezTo>
                  <a:pt x="-6154" y="1915442"/>
                  <a:pt x="2292" y="698875"/>
                  <a:pt x="37668" y="200794"/>
                </a:cubicBezTo>
                <a:cubicBezTo>
                  <a:pt x="73044" y="-297287"/>
                  <a:pt x="153295" y="288016"/>
                  <a:pt x="216262" y="288900"/>
                </a:cubicBezTo>
                <a:cubicBezTo>
                  <a:pt x="279229" y="289784"/>
                  <a:pt x="321809" y="180701"/>
                  <a:pt x="415471" y="206101"/>
                </a:cubicBezTo>
                <a:cubicBezTo>
                  <a:pt x="515755" y="202744"/>
                  <a:pt x="649377" y="347026"/>
                  <a:pt x="749661" y="343669"/>
                </a:cubicBezTo>
                <a:lnTo>
                  <a:pt x="1016362" y="255328"/>
                </a:lnTo>
                <a:cubicBezTo>
                  <a:pt x="1109230" y="249182"/>
                  <a:pt x="1221149" y="330765"/>
                  <a:pt x="1314017" y="324619"/>
                </a:cubicBezTo>
                <a:lnTo>
                  <a:pt x="1543852" y="233652"/>
                </a:lnTo>
                <a:cubicBezTo>
                  <a:pt x="1630847" y="232246"/>
                  <a:pt x="1755660" y="318881"/>
                  <a:pt x="1842655" y="317475"/>
                </a:cubicBezTo>
                <a:cubicBezTo>
                  <a:pt x="1932984" y="262933"/>
                  <a:pt x="2005100" y="261805"/>
                  <a:pt x="2113642" y="229488"/>
                </a:cubicBezTo>
                <a:cubicBezTo>
                  <a:pt x="2205082" y="228467"/>
                  <a:pt x="2317952" y="282777"/>
                  <a:pt x="2409392" y="281756"/>
                </a:cubicBezTo>
                <a:cubicBezTo>
                  <a:pt x="2489334" y="234766"/>
                  <a:pt x="2544503" y="220844"/>
                  <a:pt x="2645694" y="189729"/>
                </a:cubicBezTo>
                <a:cubicBezTo>
                  <a:pt x="2730058" y="189094"/>
                  <a:pt x="2844141" y="275247"/>
                  <a:pt x="2928505" y="274612"/>
                </a:cubicBezTo>
                <a:cubicBezTo>
                  <a:pt x="3013935" y="230004"/>
                  <a:pt x="3087224" y="156820"/>
                  <a:pt x="3184796" y="140787"/>
                </a:cubicBezTo>
                <a:cubicBezTo>
                  <a:pt x="3284309" y="141739"/>
                  <a:pt x="3379061" y="280804"/>
                  <a:pt x="3478574" y="281756"/>
                </a:cubicBezTo>
                <a:cubicBezTo>
                  <a:pt x="3539208" y="256269"/>
                  <a:pt x="3578592" y="237133"/>
                  <a:pt x="3639226" y="211646"/>
                </a:cubicBezTo>
                <a:cubicBezTo>
                  <a:pt x="3683692" y="192381"/>
                  <a:pt x="3703874" y="154065"/>
                  <a:pt x="3772625" y="153850"/>
                </a:cubicBezTo>
                <a:cubicBezTo>
                  <a:pt x="3869870" y="153623"/>
                  <a:pt x="4026647" y="312939"/>
                  <a:pt x="4123892" y="312712"/>
                </a:cubicBezTo>
                <a:cubicBezTo>
                  <a:pt x="4227806" y="258964"/>
                  <a:pt x="4360294" y="173467"/>
                  <a:pt x="4435633" y="151469"/>
                </a:cubicBezTo>
                <a:cubicBezTo>
                  <a:pt x="4553085" y="147500"/>
                  <a:pt x="4587988" y="251481"/>
                  <a:pt x="4730840" y="301487"/>
                </a:cubicBezTo>
                <a:lnTo>
                  <a:pt x="4986291" y="150312"/>
                </a:lnTo>
                <a:cubicBezTo>
                  <a:pt x="5080528" y="135514"/>
                  <a:pt x="5151070" y="241196"/>
                  <a:pt x="5261337" y="263500"/>
                </a:cubicBezTo>
                <a:cubicBezTo>
                  <a:pt x="5371604" y="285804"/>
                  <a:pt x="5430935" y="173012"/>
                  <a:pt x="5517718" y="150787"/>
                </a:cubicBezTo>
                <a:cubicBezTo>
                  <a:pt x="5604501" y="128562"/>
                  <a:pt x="5722536" y="284013"/>
                  <a:pt x="5801087" y="279375"/>
                </a:cubicBezTo>
                <a:cubicBezTo>
                  <a:pt x="5879638" y="274737"/>
                  <a:pt x="5966467" y="110666"/>
                  <a:pt x="6067606" y="139630"/>
                </a:cubicBezTo>
                <a:cubicBezTo>
                  <a:pt x="6222319" y="166617"/>
                  <a:pt x="6195264" y="293617"/>
                  <a:pt x="6309496" y="284886"/>
                </a:cubicBezTo>
              </a:path>
            </a:pathLst>
          </a:custGeom>
          <a:solidFill>
            <a:srgbClr val="0070C0">
              <a:alpha val="20000"/>
            </a:srgbClr>
          </a:solidFill>
          <a:ln w="9525" cap="flat" cmpd="sng" algn="ctr">
            <a:solidFill>
              <a:schemeClr val="bg2">
                <a:alpha val="63000"/>
              </a:schemeClr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рыба 6">
            <a:extLst>
              <a:ext uri="{FF2B5EF4-FFF2-40B4-BE49-F238E27FC236}">
                <a16:creationId xmlns="" xmlns:a16="http://schemas.microsoft.com/office/drawing/2014/main" id="{847A88A7-6D72-4996-A4C5-EE45236309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7718278" y="6392373"/>
            <a:ext cx="809909" cy="586802"/>
          </a:xfrm>
          <a:prstGeom prst="rect">
            <a:avLst/>
          </a:prstGeom>
        </p:spPr>
      </p:pic>
      <p:pic>
        <p:nvPicPr>
          <p:cNvPr id="12" name="рыба3">
            <a:extLst>
              <a:ext uri="{FF2B5EF4-FFF2-40B4-BE49-F238E27FC236}">
                <a16:creationId xmlns="" xmlns:a16="http://schemas.microsoft.com/office/drawing/2014/main" id="{68AFDA03-C6AF-4CBC-94B0-7DD2F7398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369884" y="5908187"/>
            <a:ext cx="1114636" cy="685335"/>
          </a:xfrm>
          <a:prstGeom prst="rect">
            <a:avLst/>
          </a:prstGeom>
        </p:spPr>
      </p:pic>
      <p:pic>
        <p:nvPicPr>
          <p:cNvPr id="18" name="рыба9">
            <a:extLst>
              <a:ext uri="{FF2B5EF4-FFF2-40B4-BE49-F238E27FC236}">
                <a16:creationId xmlns="" xmlns:a16="http://schemas.microsoft.com/office/drawing/2014/main" id="{3A279E2C-EA62-463C-97C0-A6C58742B3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2517068" y="5217583"/>
            <a:ext cx="649674" cy="399453"/>
          </a:xfrm>
          <a:prstGeom prst="rect">
            <a:avLst/>
          </a:prstGeom>
        </p:spPr>
      </p:pic>
      <p:sp>
        <p:nvSpPr>
          <p:cNvPr id="5" name="wawes2">
            <a:extLst>
              <a:ext uri="{FF2B5EF4-FFF2-40B4-BE49-F238E27FC236}">
                <a16:creationId xmlns="" xmlns:a16="http://schemas.microsoft.com/office/drawing/2014/main" id="{D43F0F91-1529-46EC-A3E6-5EFDD37C7B67}"/>
              </a:ext>
            </a:extLst>
          </p:cNvPr>
          <p:cNvSpPr/>
          <p:nvPr/>
        </p:nvSpPr>
        <p:spPr>
          <a:xfrm>
            <a:off x="-452104" y="6176271"/>
            <a:ext cx="9883097" cy="2048687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824309 w 9865664"/>
              <a:gd name="connsiteY0" fmla="*/ 173625 h 3118211"/>
              <a:gd name="connsiteX1" fmla="*/ 9865228 w 9865664"/>
              <a:gd name="connsiteY1" fmla="*/ 3114098 h 3118211"/>
              <a:gd name="connsiteX2" fmla="*/ 640265 w 9865664"/>
              <a:gd name="connsiteY2" fmla="*/ 3104573 h 3118211"/>
              <a:gd name="connsiteX3" fmla="*/ 815973 w 9865664"/>
              <a:gd name="connsiteY3" fmla="*/ 233840 h 3118211"/>
              <a:gd name="connsiteX4" fmla="*/ 1017428 w 9865664"/>
              <a:gd name="connsiteY4" fmla="*/ 166551 h 3118211"/>
              <a:gd name="connsiteX5" fmla="*/ 1266030 w 9865664"/>
              <a:gd name="connsiteY5" fmla="*/ 267176 h 3118211"/>
              <a:gd name="connsiteX6" fmla="*/ 1498304 w 9865664"/>
              <a:gd name="connsiteY6" fmla="*/ 172469 h 3118211"/>
              <a:gd name="connsiteX7" fmla="*/ 1704180 w 9865664"/>
              <a:gd name="connsiteY7" fmla="*/ 267177 h 3118211"/>
              <a:gd name="connsiteX8" fmla="*/ 1958974 w 9865664"/>
              <a:gd name="connsiteY8" fmla="*/ 174307 h 3118211"/>
              <a:gd name="connsiteX9" fmla="*/ 2137568 w 9865664"/>
              <a:gd name="connsiteY9" fmla="*/ 262413 h 3118211"/>
              <a:gd name="connsiteX10" fmla="*/ 2336777 w 9865664"/>
              <a:gd name="connsiteY10" fmla="*/ 179614 h 3118211"/>
              <a:gd name="connsiteX11" fmla="*/ 2670967 w 9865664"/>
              <a:gd name="connsiteY11" fmla="*/ 317182 h 3118211"/>
              <a:gd name="connsiteX12" fmla="*/ 2937668 w 9865664"/>
              <a:gd name="connsiteY12" fmla="*/ 166551 h 3118211"/>
              <a:gd name="connsiteX13" fmla="*/ 3235323 w 9865664"/>
              <a:gd name="connsiteY13" fmla="*/ 298132 h 3118211"/>
              <a:gd name="connsiteX14" fmla="*/ 3486308 w 9865664"/>
              <a:gd name="connsiteY14" fmla="*/ 140426 h 3118211"/>
              <a:gd name="connsiteX15" fmla="*/ 3763961 w 9865664"/>
              <a:gd name="connsiteY15" fmla="*/ 290988 h 3118211"/>
              <a:gd name="connsiteX16" fmla="*/ 4034948 w 9865664"/>
              <a:gd name="connsiteY16" fmla="*/ 127363 h 3118211"/>
              <a:gd name="connsiteX17" fmla="*/ 4330698 w 9865664"/>
              <a:gd name="connsiteY17" fmla="*/ 255269 h 3118211"/>
              <a:gd name="connsiteX18" fmla="*/ 4570525 w 9865664"/>
              <a:gd name="connsiteY18" fmla="*/ 114300 h 3118211"/>
              <a:gd name="connsiteX19" fmla="*/ 4849811 w 9865664"/>
              <a:gd name="connsiteY19" fmla="*/ 248125 h 3118211"/>
              <a:gd name="connsiteX20" fmla="*/ 5106102 w 9865664"/>
              <a:gd name="connsiteY20" fmla="*/ 114300 h 3118211"/>
              <a:gd name="connsiteX21" fmla="*/ 5399880 w 9865664"/>
              <a:gd name="connsiteY21" fmla="*/ 255269 h 3118211"/>
              <a:gd name="connsiteX22" fmla="*/ 5560532 w 9865664"/>
              <a:gd name="connsiteY22" fmla="*/ 185159 h 3118211"/>
              <a:gd name="connsiteX23" fmla="*/ 5693931 w 9865664"/>
              <a:gd name="connsiteY23" fmla="*/ 127363 h 3118211"/>
              <a:gd name="connsiteX24" fmla="*/ 6045198 w 9865664"/>
              <a:gd name="connsiteY24" fmla="*/ 286225 h 3118211"/>
              <a:gd name="connsiteX25" fmla="*/ 6356939 w 9865664"/>
              <a:gd name="connsiteY25" fmla="*/ 124982 h 3118211"/>
              <a:gd name="connsiteX26" fmla="*/ 6652146 w 9865664"/>
              <a:gd name="connsiteY26" fmla="*/ 275000 h 3118211"/>
              <a:gd name="connsiteX27" fmla="*/ 6907597 w 9865664"/>
              <a:gd name="connsiteY27" fmla="*/ 123825 h 3118211"/>
              <a:gd name="connsiteX28" fmla="*/ 7182643 w 9865664"/>
              <a:gd name="connsiteY28" fmla="*/ 237013 h 3118211"/>
              <a:gd name="connsiteX29" fmla="*/ 7439024 w 9865664"/>
              <a:gd name="connsiteY29" fmla="*/ 124300 h 3118211"/>
              <a:gd name="connsiteX30" fmla="*/ 7722393 w 9865664"/>
              <a:gd name="connsiteY30" fmla="*/ 252888 h 3118211"/>
              <a:gd name="connsiteX31" fmla="*/ 7988912 w 9865664"/>
              <a:gd name="connsiteY31" fmla="*/ 113143 h 3118211"/>
              <a:gd name="connsiteX32" fmla="*/ 8230802 w 9865664"/>
              <a:gd name="connsiteY32" fmla="*/ 258399 h 3118211"/>
              <a:gd name="connsiteX33" fmla="*/ 8583725 w 9865664"/>
              <a:gd name="connsiteY33" fmla="*/ 104412 h 3118211"/>
              <a:gd name="connsiteX34" fmla="*/ 8793162 w 9865664"/>
              <a:gd name="connsiteY34" fmla="*/ 237807 h 3118211"/>
              <a:gd name="connsiteX35" fmla="*/ 9106671 w 9865664"/>
              <a:gd name="connsiteY35" fmla="*/ 134144 h 3118211"/>
              <a:gd name="connsiteX36" fmla="*/ 9319418 w 9865664"/>
              <a:gd name="connsiteY36" fmla="*/ 268763 h 3118211"/>
              <a:gd name="connsiteX37" fmla="*/ 9555161 w 9865664"/>
              <a:gd name="connsiteY37" fmla="*/ 107632 h 3118211"/>
              <a:gd name="connsiteX38" fmla="*/ 9818255 w 9865664"/>
              <a:gd name="connsiteY38" fmla="*/ 170224 h 3118211"/>
              <a:gd name="connsiteX0" fmla="*/ 9772785 w 9814140"/>
              <a:gd name="connsiteY0" fmla="*/ 194393 h 3138979"/>
              <a:gd name="connsiteX1" fmla="*/ 9813704 w 9814140"/>
              <a:gd name="connsiteY1" fmla="*/ 3134866 h 3138979"/>
              <a:gd name="connsiteX2" fmla="*/ 588741 w 9814140"/>
              <a:gd name="connsiteY2" fmla="*/ 3125341 h 3138979"/>
              <a:gd name="connsiteX3" fmla="*/ 965904 w 9814140"/>
              <a:gd name="connsiteY3" fmla="*/ 187319 h 3138979"/>
              <a:gd name="connsiteX4" fmla="*/ 1214506 w 9814140"/>
              <a:gd name="connsiteY4" fmla="*/ 287944 h 3138979"/>
              <a:gd name="connsiteX5" fmla="*/ 1446780 w 9814140"/>
              <a:gd name="connsiteY5" fmla="*/ 193237 h 3138979"/>
              <a:gd name="connsiteX6" fmla="*/ 1652656 w 9814140"/>
              <a:gd name="connsiteY6" fmla="*/ 287945 h 3138979"/>
              <a:gd name="connsiteX7" fmla="*/ 1907450 w 9814140"/>
              <a:gd name="connsiteY7" fmla="*/ 195075 h 3138979"/>
              <a:gd name="connsiteX8" fmla="*/ 2086044 w 9814140"/>
              <a:gd name="connsiteY8" fmla="*/ 283181 h 3138979"/>
              <a:gd name="connsiteX9" fmla="*/ 2285253 w 9814140"/>
              <a:gd name="connsiteY9" fmla="*/ 200382 h 3138979"/>
              <a:gd name="connsiteX10" fmla="*/ 2619443 w 9814140"/>
              <a:gd name="connsiteY10" fmla="*/ 337950 h 3138979"/>
              <a:gd name="connsiteX11" fmla="*/ 2886144 w 9814140"/>
              <a:gd name="connsiteY11" fmla="*/ 187319 h 3138979"/>
              <a:gd name="connsiteX12" fmla="*/ 3183799 w 9814140"/>
              <a:gd name="connsiteY12" fmla="*/ 318900 h 3138979"/>
              <a:gd name="connsiteX13" fmla="*/ 3434784 w 9814140"/>
              <a:gd name="connsiteY13" fmla="*/ 161194 h 3138979"/>
              <a:gd name="connsiteX14" fmla="*/ 3712437 w 9814140"/>
              <a:gd name="connsiteY14" fmla="*/ 311756 h 3138979"/>
              <a:gd name="connsiteX15" fmla="*/ 3983424 w 9814140"/>
              <a:gd name="connsiteY15" fmla="*/ 148131 h 3138979"/>
              <a:gd name="connsiteX16" fmla="*/ 4279174 w 9814140"/>
              <a:gd name="connsiteY16" fmla="*/ 276037 h 3138979"/>
              <a:gd name="connsiteX17" fmla="*/ 4519001 w 9814140"/>
              <a:gd name="connsiteY17" fmla="*/ 135068 h 3138979"/>
              <a:gd name="connsiteX18" fmla="*/ 4798287 w 9814140"/>
              <a:gd name="connsiteY18" fmla="*/ 268893 h 3138979"/>
              <a:gd name="connsiteX19" fmla="*/ 5054578 w 9814140"/>
              <a:gd name="connsiteY19" fmla="*/ 135068 h 3138979"/>
              <a:gd name="connsiteX20" fmla="*/ 5348356 w 9814140"/>
              <a:gd name="connsiteY20" fmla="*/ 276037 h 3138979"/>
              <a:gd name="connsiteX21" fmla="*/ 5509008 w 9814140"/>
              <a:gd name="connsiteY21" fmla="*/ 205927 h 3138979"/>
              <a:gd name="connsiteX22" fmla="*/ 5642407 w 9814140"/>
              <a:gd name="connsiteY22" fmla="*/ 148131 h 3138979"/>
              <a:gd name="connsiteX23" fmla="*/ 5993674 w 9814140"/>
              <a:gd name="connsiteY23" fmla="*/ 306993 h 3138979"/>
              <a:gd name="connsiteX24" fmla="*/ 6305415 w 9814140"/>
              <a:gd name="connsiteY24" fmla="*/ 145750 h 3138979"/>
              <a:gd name="connsiteX25" fmla="*/ 6600622 w 9814140"/>
              <a:gd name="connsiteY25" fmla="*/ 295768 h 3138979"/>
              <a:gd name="connsiteX26" fmla="*/ 6856073 w 9814140"/>
              <a:gd name="connsiteY26" fmla="*/ 144593 h 3138979"/>
              <a:gd name="connsiteX27" fmla="*/ 7131119 w 9814140"/>
              <a:gd name="connsiteY27" fmla="*/ 257781 h 3138979"/>
              <a:gd name="connsiteX28" fmla="*/ 7387500 w 9814140"/>
              <a:gd name="connsiteY28" fmla="*/ 145068 h 3138979"/>
              <a:gd name="connsiteX29" fmla="*/ 7670869 w 9814140"/>
              <a:gd name="connsiteY29" fmla="*/ 273656 h 3138979"/>
              <a:gd name="connsiteX30" fmla="*/ 7937388 w 9814140"/>
              <a:gd name="connsiteY30" fmla="*/ 133911 h 3138979"/>
              <a:gd name="connsiteX31" fmla="*/ 8179278 w 9814140"/>
              <a:gd name="connsiteY31" fmla="*/ 279167 h 3138979"/>
              <a:gd name="connsiteX32" fmla="*/ 8532201 w 9814140"/>
              <a:gd name="connsiteY32" fmla="*/ 125180 h 3138979"/>
              <a:gd name="connsiteX33" fmla="*/ 8741638 w 9814140"/>
              <a:gd name="connsiteY33" fmla="*/ 258575 h 3138979"/>
              <a:gd name="connsiteX34" fmla="*/ 9055147 w 9814140"/>
              <a:gd name="connsiteY34" fmla="*/ 154912 h 3138979"/>
              <a:gd name="connsiteX35" fmla="*/ 9267894 w 9814140"/>
              <a:gd name="connsiteY35" fmla="*/ 289531 h 3138979"/>
              <a:gd name="connsiteX36" fmla="*/ 9503637 w 9814140"/>
              <a:gd name="connsiteY36" fmla="*/ 128400 h 3138979"/>
              <a:gd name="connsiteX37" fmla="*/ 9766731 w 9814140"/>
              <a:gd name="connsiteY37" fmla="*/ 190992 h 3138979"/>
              <a:gd name="connsiteX0" fmla="*/ 9713295 w 9754650"/>
              <a:gd name="connsiteY0" fmla="*/ 151241 h 3095827"/>
              <a:gd name="connsiteX1" fmla="*/ 9754214 w 9754650"/>
              <a:gd name="connsiteY1" fmla="*/ 3091714 h 3095827"/>
              <a:gd name="connsiteX2" fmla="*/ 529251 w 9754650"/>
              <a:gd name="connsiteY2" fmla="*/ 3082189 h 3095827"/>
              <a:gd name="connsiteX3" fmla="*/ 1155016 w 9754650"/>
              <a:gd name="connsiteY3" fmla="*/ 244792 h 3095827"/>
              <a:gd name="connsiteX4" fmla="*/ 1387290 w 9754650"/>
              <a:gd name="connsiteY4" fmla="*/ 150085 h 3095827"/>
              <a:gd name="connsiteX5" fmla="*/ 1593166 w 9754650"/>
              <a:gd name="connsiteY5" fmla="*/ 244793 h 3095827"/>
              <a:gd name="connsiteX6" fmla="*/ 1847960 w 9754650"/>
              <a:gd name="connsiteY6" fmla="*/ 151923 h 3095827"/>
              <a:gd name="connsiteX7" fmla="*/ 2026554 w 9754650"/>
              <a:gd name="connsiteY7" fmla="*/ 240029 h 3095827"/>
              <a:gd name="connsiteX8" fmla="*/ 2225763 w 9754650"/>
              <a:gd name="connsiteY8" fmla="*/ 157230 h 3095827"/>
              <a:gd name="connsiteX9" fmla="*/ 2559953 w 9754650"/>
              <a:gd name="connsiteY9" fmla="*/ 294798 h 3095827"/>
              <a:gd name="connsiteX10" fmla="*/ 2826654 w 9754650"/>
              <a:gd name="connsiteY10" fmla="*/ 144167 h 3095827"/>
              <a:gd name="connsiteX11" fmla="*/ 3124309 w 9754650"/>
              <a:gd name="connsiteY11" fmla="*/ 275748 h 3095827"/>
              <a:gd name="connsiteX12" fmla="*/ 3375294 w 9754650"/>
              <a:gd name="connsiteY12" fmla="*/ 118042 h 3095827"/>
              <a:gd name="connsiteX13" fmla="*/ 3652947 w 9754650"/>
              <a:gd name="connsiteY13" fmla="*/ 268604 h 3095827"/>
              <a:gd name="connsiteX14" fmla="*/ 3923934 w 9754650"/>
              <a:gd name="connsiteY14" fmla="*/ 104979 h 3095827"/>
              <a:gd name="connsiteX15" fmla="*/ 4219684 w 9754650"/>
              <a:gd name="connsiteY15" fmla="*/ 232885 h 3095827"/>
              <a:gd name="connsiteX16" fmla="*/ 4459511 w 9754650"/>
              <a:gd name="connsiteY16" fmla="*/ 91916 h 3095827"/>
              <a:gd name="connsiteX17" fmla="*/ 4738797 w 9754650"/>
              <a:gd name="connsiteY17" fmla="*/ 225741 h 3095827"/>
              <a:gd name="connsiteX18" fmla="*/ 4995088 w 9754650"/>
              <a:gd name="connsiteY18" fmla="*/ 91916 h 3095827"/>
              <a:gd name="connsiteX19" fmla="*/ 5288866 w 9754650"/>
              <a:gd name="connsiteY19" fmla="*/ 232885 h 3095827"/>
              <a:gd name="connsiteX20" fmla="*/ 5449518 w 9754650"/>
              <a:gd name="connsiteY20" fmla="*/ 162775 h 3095827"/>
              <a:gd name="connsiteX21" fmla="*/ 5582917 w 9754650"/>
              <a:gd name="connsiteY21" fmla="*/ 104979 h 3095827"/>
              <a:gd name="connsiteX22" fmla="*/ 5934184 w 9754650"/>
              <a:gd name="connsiteY22" fmla="*/ 263841 h 3095827"/>
              <a:gd name="connsiteX23" fmla="*/ 6245925 w 9754650"/>
              <a:gd name="connsiteY23" fmla="*/ 102598 h 3095827"/>
              <a:gd name="connsiteX24" fmla="*/ 6541132 w 9754650"/>
              <a:gd name="connsiteY24" fmla="*/ 252616 h 3095827"/>
              <a:gd name="connsiteX25" fmla="*/ 6796583 w 9754650"/>
              <a:gd name="connsiteY25" fmla="*/ 101441 h 3095827"/>
              <a:gd name="connsiteX26" fmla="*/ 7071629 w 9754650"/>
              <a:gd name="connsiteY26" fmla="*/ 214629 h 3095827"/>
              <a:gd name="connsiteX27" fmla="*/ 7328010 w 9754650"/>
              <a:gd name="connsiteY27" fmla="*/ 101916 h 3095827"/>
              <a:gd name="connsiteX28" fmla="*/ 7611379 w 9754650"/>
              <a:gd name="connsiteY28" fmla="*/ 230504 h 3095827"/>
              <a:gd name="connsiteX29" fmla="*/ 7877898 w 9754650"/>
              <a:gd name="connsiteY29" fmla="*/ 90759 h 3095827"/>
              <a:gd name="connsiteX30" fmla="*/ 8119788 w 9754650"/>
              <a:gd name="connsiteY30" fmla="*/ 236015 h 3095827"/>
              <a:gd name="connsiteX31" fmla="*/ 8472711 w 9754650"/>
              <a:gd name="connsiteY31" fmla="*/ 82028 h 3095827"/>
              <a:gd name="connsiteX32" fmla="*/ 8682148 w 9754650"/>
              <a:gd name="connsiteY32" fmla="*/ 215423 h 3095827"/>
              <a:gd name="connsiteX33" fmla="*/ 8995657 w 9754650"/>
              <a:gd name="connsiteY33" fmla="*/ 111760 h 3095827"/>
              <a:gd name="connsiteX34" fmla="*/ 9208404 w 9754650"/>
              <a:gd name="connsiteY34" fmla="*/ 246379 h 3095827"/>
              <a:gd name="connsiteX35" fmla="*/ 9444147 w 9754650"/>
              <a:gd name="connsiteY35" fmla="*/ 85248 h 3095827"/>
              <a:gd name="connsiteX36" fmla="*/ 9707241 w 9754650"/>
              <a:gd name="connsiteY36" fmla="*/ 147840 h 3095827"/>
              <a:gd name="connsiteX0" fmla="*/ 9663219 w 9704574"/>
              <a:gd name="connsiteY0" fmla="*/ 191195 h 3135781"/>
              <a:gd name="connsiteX1" fmla="*/ 9704138 w 9704574"/>
              <a:gd name="connsiteY1" fmla="*/ 3131668 h 3135781"/>
              <a:gd name="connsiteX2" fmla="*/ 479175 w 9704574"/>
              <a:gd name="connsiteY2" fmla="*/ 3122143 h 3135781"/>
              <a:gd name="connsiteX3" fmla="*/ 1337214 w 9704574"/>
              <a:gd name="connsiteY3" fmla="*/ 190039 h 3135781"/>
              <a:gd name="connsiteX4" fmla="*/ 1543090 w 9704574"/>
              <a:gd name="connsiteY4" fmla="*/ 284747 h 3135781"/>
              <a:gd name="connsiteX5" fmla="*/ 1797884 w 9704574"/>
              <a:gd name="connsiteY5" fmla="*/ 191877 h 3135781"/>
              <a:gd name="connsiteX6" fmla="*/ 1976478 w 9704574"/>
              <a:gd name="connsiteY6" fmla="*/ 279983 h 3135781"/>
              <a:gd name="connsiteX7" fmla="*/ 2175687 w 9704574"/>
              <a:gd name="connsiteY7" fmla="*/ 197184 h 3135781"/>
              <a:gd name="connsiteX8" fmla="*/ 2509877 w 9704574"/>
              <a:gd name="connsiteY8" fmla="*/ 334752 h 3135781"/>
              <a:gd name="connsiteX9" fmla="*/ 2776578 w 9704574"/>
              <a:gd name="connsiteY9" fmla="*/ 184121 h 3135781"/>
              <a:gd name="connsiteX10" fmla="*/ 3074233 w 9704574"/>
              <a:gd name="connsiteY10" fmla="*/ 315702 h 3135781"/>
              <a:gd name="connsiteX11" fmla="*/ 3325218 w 9704574"/>
              <a:gd name="connsiteY11" fmla="*/ 157996 h 3135781"/>
              <a:gd name="connsiteX12" fmla="*/ 3602871 w 9704574"/>
              <a:gd name="connsiteY12" fmla="*/ 308558 h 3135781"/>
              <a:gd name="connsiteX13" fmla="*/ 3873858 w 9704574"/>
              <a:gd name="connsiteY13" fmla="*/ 144933 h 3135781"/>
              <a:gd name="connsiteX14" fmla="*/ 4169608 w 9704574"/>
              <a:gd name="connsiteY14" fmla="*/ 272839 h 3135781"/>
              <a:gd name="connsiteX15" fmla="*/ 4409435 w 9704574"/>
              <a:gd name="connsiteY15" fmla="*/ 131870 h 3135781"/>
              <a:gd name="connsiteX16" fmla="*/ 4688721 w 9704574"/>
              <a:gd name="connsiteY16" fmla="*/ 265695 h 3135781"/>
              <a:gd name="connsiteX17" fmla="*/ 4945012 w 9704574"/>
              <a:gd name="connsiteY17" fmla="*/ 131870 h 3135781"/>
              <a:gd name="connsiteX18" fmla="*/ 5238790 w 9704574"/>
              <a:gd name="connsiteY18" fmla="*/ 272839 h 3135781"/>
              <a:gd name="connsiteX19" fmla="*/ 5399442 w 9704574"/>
              <a:gd name="connsiteY19" fmla="*/ 202729 h 3135781"/>
              <a:gd name="connsiteX20" fmla="*/ 5532841 w 9704574"/>
              <a:gd name="connsiteY20" fmla="*/ 144933 h 3135781"/>
              <a:gd name="connsiteX21" fmla="*/ 5884108 w 9704574"/>
              <a:gd name="connsiteY21" fmla="*/ 303795 h 3135781"/>
              <a:gd name="connsiteX22" fmla="*/ 6195849 w 9704574"/>
              <a:gd name="connsiteY22" fmla="*/ 142552 h 3135781"/>
              <a:gd name="connsiteX23" fmla="*/ 6491056 w 9704574"/>
              <a:gd name="connsiteY23" fmla="*/ 292570 h 3135781"/>
              <a:gd name="connsiteX24" fmla="*/ 6746507 w 9704574"/>
              <a:gd name="connsiteY24" fmla="*/ 141395 h 3135781"/>
              <a:gd name="connsiteX25" fmla="*/ 7021553 w 9704574"/>
              <a:gd name="connsiteY25" fmla="*/ 254583 h 3135781"/>
              <a:gd name="connsiteX26" fmla="*/ 7277934 w 9704574"/>
              <a:gd name="connsiteY26" fmla="*/ 141870 h 3135781"/>
              <a:gd name="connsiteX27" fmla="*/ 7561303 w 9704574"/>
              <a:gd name="connsiteY27" fmla="*/ 270458 h 3135781"/>
              <a:gd name="connsiteX28" fmla="*/ 7827822 w 9704574"/>
              <a:gd name="connsiteY28" fmla="*/ 130713 h 3135781"/>
              <a:gd name="connsiteX29" fmla="*/ 8069712 w 9704574"/>
              <a:gd name="connsiteY29" fmla="*/ 275969 h 3135781"/>
              <a:gd name="connsiteX30" fmla="*/ 8422635 w 9704574"/>
              <a:gd name="connsiteY30" fmla="*/ 121982 h 3135781"/>
              <a:gd name="connsiteX31" fmla="*/ 8632072 w 9704574"/>
              <a:gd name="connsiteY31" fmla="*/ 255377 h 3135781"/>
              <a:gd name="connsiteX32" fmla="*/ 8945581 w 9704574"/>
              <a:gd name="connsiteY32" fmla="*/ 151714 h 3135781"/>
              <a:gd name="connsiteX33" fmla="*/ 9158328 w 9704574"/>
              <a:gd name="connsiteY33" fmla="*/ 286333 h 3135781"/>
              <a:gd name="connsiteX34" fmla="*/ 9394071 w 9704574"/>
              <a:gd name="connsiteY34" fmla="*/ 125202 h 3135781"/>
              <a:gd name="connsiteX35" fmla="*/ 9657165 w 9704574"/>
              <a:gd name="connsiteY35" fmla="*/ 187794 h 3135781"/>
              <a:gd name="connsiteX0" fmla="*/ 9624462 w 9665817"/>
              <a:gd name="connsiteY0" fmla="*/ 145953 h 3090539"/>
              <a:gd name="connsiteX1" fmla="*/ 9665381 w 9665817"/>
              <a:gd name="connsiteY1" fmla="*/ 3086426 h 3090539"/>
              <a:gd name="connsiteX2" fmla="*/ 440418 w 9665817"/>
              <a:gd name="connsiteY2" fmla="*/ 3076901 h 3090539"/>
              <a:gd name="connsiteX3" fmla="*/ 1504333 w 9665817"/>
              <a:gd name="connsiteY3" fmla="*/ 239505 h 3090539"/>
              <a:gd name="connsiteX4" fmla="*/ 1759127 w 9665817"/>
              <a:gd name="connsiteY4" fmla="*/ 146635 h 3090539"/>
              <a:gd name="connsiteX5" fmla="*/ 1937721 w 9665817"/>
              <a:gd name="connsiteY5" fmla="*/ 234741 h 3090539"/>
              <a:gd name="connsiteX6" fmla="*/ 2136930 w 9665817"/>
              <a:gd name="connsiteY6" fmla="*/ 151942 h 3090539"/>
              <a:gd name="connsiteX7" fmla="*/ 2471120 w 9665817"/>
              <a:gd name="connsiteY7" fmla="*/ 289510 h 3090539"/>
              <a:gd name="connsiteX8" fmla="*/ 2737821 w 9665817"/>
              <a:gd name="connsiteY8" fmla="*/ 138879 h 3090539"/>
              <a:gd name="connsiteX9" fmla="*/ 3035476 w 9665817"/>
              <a:gd name="connsiteY9" fmla="*/ 270460 h 3090539"/>
              <a:gd name="connsiteX10" fmla="*/ 3286461 w 9665817"/>
              <a:gd name="connsiteY10" fmla="*/ 112754 h 3090539"/>
              <a:gd name="connsiteX11" fmla="*/ 3564114 w 9665817"/>
              <a:gd name="connsiteY11" fmla="*/ 263316 h 3090539"/>
              <a:gd name="connsiteX12" fmla="*/ 3835101 w 9665817"/>
              <a:gd name="connsiteY12" fmla="*/ 99691 h 3090539"/>
              <a:gd name="connsiteX13" fmla="*/ 4130851 w 9665817"/>
              <a:gd name="connsiteY13" fmla="*/ 227597 h 3090539"/>
              <a:gd name="connsiteX14" fmla="*/ 4370678 w 9665817"/>
              <a:gd name="connsiteY14" fmla="*/ 86628 h 3090539"/>
              <a:gd name="connsiteX15" fmla="*/ 4649964 w 9665817"/>
              <a:gd name="connsiteY15" fmla="*/ 220453 h 3090539"/>
              <a:gd name="connsiteX16" fmla="*/ 4906255 w 9665817"/>
              <a:gd name="connsiteY16" fmla="*/ 86628 h 3090539"/>
              <a:gd name="connsiteX17" fmla="*/ 5200033 w 9665817"/>
              <a:gd name="connsiteY17" fmla="*/ 227597 h 3090539"/>
              <a:gd name="connsiteX18" fmla="*/ 5360685 w 9665817"/>
              <a:gd name="connsiteY18" fmla="*/ 157487 h 3090539"/>
              <a:gd name="connsiteX19" fmla="*/ 5494084 w 9665817"/>
              <a:gd name="connsiteY19" fmla="*/ 99691 h 3090539"/>
              <a:gd name="connsiteX20" fmla="*/ 5845351 w 9665817"/>
              <a:gd name="connsiteY20" fmla="*/ 258553 h 3090539"/>
              <a:gd name="connsiteX21" fmla="*/ 6157092 w 9665817"/>
              <a:gd name="connsiteY21" fmla="*/ 97310 h 3090539"/>
              <a:gd name="connsiteX22" fmla="*/ 6452299 w 9665817"/>
              <a:gd name="connsiteY22" fmla="*/ 247328 h 3090539"/>
              <a:gd name="connsiteX23" fmla="*/ 6707750 w 9665817"/>
              <a:gd name="connsiteY23" fmla="*/ 96153 h 3090539"/>
              <a:gd name="connsiteX24" fmla="*/ 6982796 w 9665817"/>
              <a:gd name="connsiteY24" fmla="*/ 209341 h 3090539"/>
              <a:gd name="connsiteX25" fmla="*/ 7239177 w 9665817"/>
              <a:gd name="connsiteY25" fmla="*/ 96628 h 3090539"/>
              <a:gd name="connsiteX26" fmla="*/ 7522546 w 9665817"/>
              <a:gd name="connsiteY26" fmla="*/ 225216 h 3090539"/>
              <a:gd name="connsiteX27" fmla="*/ 7789065 w 9665817"/>
              <a:gd name="connsiteY27" fmla="*/ 85471 h 3090539"/>
              <a:gd name="connsiteX28" fmla="*/ 8030955 w 9665817"/>
              <a:gd name="connsiteY28" fmla="*/ 230727 h 3090539"/>
              <a:gd name="connsiteX29" fmla="*/ 8383878 w 9665817"/>
              <a:gd name="connsiteY29" fmla="*/ 76740 h 3090539"/>
              <a:gd name="connsiteX30" fmla="*/ 8593315 w 9665817"/>
              <a:gd name="connsiteY30" fmla="*/ 210135 h 3090539"/>
              <a:gd name="connsiteX31" fmla="*/ 8906824 w 9665817"/>
              <a:gd name="connsiteY31" fmla="*/ 106472 h 3090539"/>
              <a:gd name="connsiteX32" fmla="*/ 9119571 w 9665817"/>
              <a:gd name="connsiteY32" fmla="*/ 241091 h 3090539"/>
              <a:gd name="connsiteX33" fmla="*/ 9355314 w 9665817"/>
              <a:gd name="connsiteY33" fmla="*/ 79960 h 3090539"/>
              <a:gd name="connsiteX34" fmla="*/ 9618408 w 9665817"/>
              <a:gd name="connsiteY34" fmla="*/ 142552 h 3090539"/>
              <a:gd name="connsiteX0" fmla="*/ 9578302 w 9619657"/>
              <a:gd name="connsiteY0" fmla="*/ 189369 h 3133955"/>
              <a:gd name="connsiteX1" fmla="*/ 9619221 w 9619657"/>
              <a:gd name="connsiteY1" fmla="*/ 3129842 h 3133955"/>
              <a:gd name="connsiteX2" fmla="*/ 394258 w 9619657"/>
              <a:gd name="connsiteY2" fmla="*/ 3120317 h 3133955"/>
              <a:gd name="connsiteX3" fmla="*/ 1712967 w 9619657"/>
              <a:gd name="connsiteY3" fmla="*/ 190051 h 3133955"/>
              <a:gd name="connsiteX4" fmla="*/ 1891561 w 9619657"/>
              <a:gd name="connsiteY4" fmla="*/ 278157 h 3133955"/>
              <a:gd name="connsiteX5" fmla="*/ 2090770 w 9619657"/>
              <a:gd name="connsiteY5" fmla="*/ 195358 h 3133955"/>
              <a:gd name="connsiteX6" fmla="*/ 2424960 w 9619657"/>
              <a:gd name="connsiteY6" fmla="*/ 332926 h 3133955"/>
              <a:gd name="connsiteX7" fmla="*/ 2691661 w 9619657"/>
              <a:gd name="connsiteY7" fmla="*/ 182295 h 3133955"/>
              <a:gd name="connsiteX8" fmla="*/ 2989316 w 9619657"/>
              <a:gd name="connsiteY8" fmla="*/ 313876 h 3133955"/>
              <a:gd name="connsiteX9" fmla="*/ 3240301 w 9619657"/>
              <a:gd name="connsiteY9" fmla="*/ 156170 h 3133955"/>
              <a:gd name="connsiteX10" fmla="*/ 3517954 w 9619657"/>
              <a:gd name="connsiteY10" fmla="*/ 306732 h 3133955"/>
              <a:gd name="connsiteX11" fmla="*/ 3788941 w 9619657"/>
              <a:gd name="connsiteY11" fmla="*/ 143107 h 3133955"/>
              <a:gd name="connsiteX12" fmla="*/ 4084691 w 9619657"/>
              <a:gd name="connsiteY12" fmla="*/ 271013 h 3133955"/>
              <a:gd name="connsiteX13" fmla="*/ 4324518 w 9619657"/>
              <a:gd name="connsiteY13" fmla="*/ 130044 h 3133955"/>
              <a:gd name="connsiteX14" fmla="*/ 4603804 w 9619657"/>
              <a:gd name="connsiteY14" fmla="*/ 263869 h 3133955"/>
              <a:gd name="connsiteX15" fmla="*/ 4860095 w 9619657"/>
              <a:gd name="connsiteY15" fmla="*/ 130044 h 3133955"/>
              <a:gd name="connsiteX16" fmla="*/ 5153873 w 9619657"/>
              <a:gd name="connsiteY16" fmla="*/ 271013 h 3133955"/>
              <a:gd name="connsiteX17" fmla="*/ 5314525 w 9619657"/>
              <a:gd name="connsiteY17" fmla="*/ 200903 h 3133955"/>
              <a:gd name="connsiteX18" fmla="*/ 5447924 w 9619657"/>
              <a:gd name="connsiteY18" fmla="*/ 143107 h 3133955"/>
              <a:gd name="connsiteX19" fmla="*/ 5799191 w 9619657"/>
              <a:gd name="connsiteY19" fmla="*/ 301969 h 3133955"/>
              <a:gd name="connsiteX20" fmla="*/ 6110932 w 9619657"/>
              <a:gd name="connsiteY20" fmla="*/ 140726 h 3133955"/>
              <a:gd name="connsiteX21" fmla="*/ 6406139 w 9619657"/>
              <a:gd name="connsiteY21" fmla="*/ 290744 h 3133955"/>
              <a:gd name="connsiteX22" fmla="*/ 6661590 w 9619657"/>
              <a:gd name="connsiteY22" fmla="*/ 139569 h 3133955"/>
              <a:gd name="connsiteX23" fmla="*/ 6936636 w 9619657"/>
              <a:gd name="connsiteY23" fmla="*/ 252757 h 3133955"/>
              <a:gd name="connsiteX24" fmla="*/ 7193017 w 9619657"/>
              <a:gd name="connsiteY24" fmla="*/ 140044 h 3133955"/>
              <a:gd name="connsiteX25" fmla="*/ 7476386 w 9619657"/>
              <a:gd name="connsiteY25" fmla="*/ 268632 h 3133955"/>
              <a:gd name="connsiteX26" fmla="*/ 7742905 w 9619657"/>
              <a:gd name="connsiteY26" fmla="*/ 128887 h 3133955"/>
              <a:gd name="connsiteX27" fmla="*/ 7984795 w 9619657"/>
              <a:gd name="connsiteY27" fmla="*/ 274143 h 3133955"/>
              <a:gd name="connsiteX28" fmla="*/ 8337718 w 9619657"/>
              <a:gd name="connsiteY28" fmla="*/ 120156 h 3133955"/>
              <a:gd name="connsiteX29" fmla="*/ 8547155 w 9619657"/>
              <a:gd name="connsiteY29" fmla="*/ 253551 h 3133955"/>
              <a:gd name="connsiteX30" fmla="*/ 8860664 w 9619657"/>
              <a:gd name="connsiteY30" fmla="*/ 149888 h 3133955"/>
              <a:gd name="connsiteX31" fmla="*/ 9073411 w 9619657"/>
              <a:gd name="connsiteY31" fmla="*/ 284507 h 3133955"/>
              <a:gd name="connsiteX32" fmla="*/ 9309154 w 9619657"/>
              <a:gd name="connsiteY32" fmla="*/ 123376 h 3133955"/>
              <a:gd name="connsiteX33" fmla="*/ 9572248 w 9619657"/>
              <a:gd name="connsiteY33" fmla="*/ 185968 h 3133955"/>
              <a:gd name="connsiteX0" fmla="*/ 8394035 w 8435390"/>
              <a:gd name="connsiteY0" fmla="*/ 192078 h 3163891"/>
              <a:gd name="connsiteX1" fmla="*/ 8434954 w 8435390"/>
              <a:gd name="connsiteY1" fmla="*/ 3132551 h 3163891"/>
              <a:gd name="connsiteX2" fmla="*/ 611780 w 8435390"/>
              <a:gd name="connsiteY2" fmla="*/ 3159935 h 3163891"/>
              <a:gd name="connsiteX3" fmla="*/ 528700 w 8435390"/>
              <a:gd name="connsiteY3" fmla="*/ 192760 h 3163891"/>
              <a:gd name="connsiteX4" fmla="*/ 707294 w 8435390"/>
              <a:gd name="connsiteY4" fmla="*/ 280866 h 3163891"/>
              <a:gd name="connsiteX5" fmla="*/ 906503 w 8435390"/>
              <a:gd name="connsiteY5" fmla="*/ 198067 h 3163891"/>
              <a:gd name="connsiteX6" fmla="*/ 1240693 w 8435390"/>
              <a:gd name="connsiteY6" fmla="*/ 335635 h 3163891"/>
              <a:gd name="connsiteX7" fmla="*/ 1507394 w 8435390"/>
              <a:gd name="connsiteY7" fmla="*/ 185004 h 3163891"/>
              <a:gd name="connsiteX8" fmla="*/ 1805049 w 8435390"/>
              <a:gd name="connsiteY8" fmla="*/ 316585 h 3163891"/>
              <a:gd name="connsiteX9" fmla="*/ 2056034 w 8435390"/>
              <a:gd name="connsiteY9" fmla="*/ 158879 h 3163891"/>
              <a:gd name="connsiteX10" fmla="*/ 2333687 w 8435390"/>
              <a:gd name="connsiteY10" fmla="*/ 309441 h 3163891"/>
              <a:gd name="connsiteX11" fmla="*/ 2604674 w 8435390"/>
              <a:gd name="connsiteY11" fmla="*/ 145816 h 3163891"/>
              <a:gd name="connsiteX12" fmla="*/ 2900424 w 8435390"/>
              <a:gd name="connsiteY12" fmla="*/ 273722 h 3163891"/>
              <a:gd name="connsiteX13" fmla="*/ 3140251 w 8435390"/>
              <a:gd name="connsiteY13" fmla="*/ 132753 h 3163891"/>
              <a:gd name="connsiteX14" fmla="*/ 3419537 w 8435390"/>
              <a:gd name="connsiteY14" fmla="*/ 266578 h 3163891"/>
              <a:gd name="connsiteX15" fmla="*/ 3675828 w 8435390"/>
              <a:gd name="connsiteY15" fmla="*/ 132753 h 3163891"/>
              <a:gd name="connsiteX16" fmla="*/ 3969606 w 8435390"/>
              <a:gd name="connsiteY16" fmla="*/ 273722 h 3163891"/>
              <a:gd name="connsiteX17" fmla="*/ 4130258 w 8435390"/>
              <a:gd name="connsiteY17" fmla="*/ 203612 h 3163891"/>
              <a:gd name="connsiteX18" fmla="*/ 4263657 w 8435390"/>
              <a:gd name="connsiteY18" fmla="*/ 145816 h 3163891"/>
              <a:gd name="connsiteX19" fmla="*/ 4614924 w 8435390"/>
              <a:gd name="connsiteY19" fmla="*/ 304678 h 3163891"/>
              <a:gd name="connsiteX20" fmla="*/ 4926665 w 8435390"/>
              <a:gd name="connsiteY20" fmla="*/ 143435 h 3163891"/>
              <a:gd name="connsiteX21" fmla="*/ 5221872 w 8435390"/>
              <a:gd name="connsiteY21" fmla="*/ 293453 h 3163891"/>
              <a:gd name="connsiteX22" fmla="*/ 5477323 w 8435390"/>
              <a:gd name="connsiteY22" fmla="*/ 142278 h 3163891"/>
              <a:gd name="connsiteX23" fmla="*/ 5752369 w 8435390"/>
              <a:gd name="connsiteY23" fmla="*/ 255466 h 3163891"/>
              <a:gd name="connsiteX24" fmla="*/ 6008750 w 8435390"/>
              <a:gd name="connsiteY24" fmla="*/ 142753 h 3163891"/>
              <a:gd name="connsiteX25" fmla="*/ 6292119 w 8435390"/>
              <a:gd name="connsiteY25" fmla="*/ 271341 h 3163891"/>
              <a:gd name="connsiteX26" fmla="*/ 6558638 w 8435390"/>
              <a:gd name="connsiteY26" fmla="*/ 131596 h 3163891"/>
              <a:gd name="connsiteX27" fmla="*/ 6800528 w 8435390"/>
              <a:gd name="connsiteY27" fmla="*/ 276852 h 3163891"/>
              <a:gd name="connsiteX28" fmla="*/ 7153451 w 8435390"/>
              <a:gd name="connsiteY28" fmla="*/ 122865 h 3163891"/>
              <a:gd name="connsiteX29" fmla="*/ 7362888 w 8435390"/>
              <a:gd name="connsiteY29" fmla="*/ 256260 h 3163891"/>
              <a:gd name="connsiteX30" fmla="*/ 7676397 w 8435390"/>
              <a:gd name="connsiteY30" fmla="*/ 152597 h 3163891"/>
              <a:gd name="connsiteX31" fmla="*/ 7889144 w 8435390"/>
              <a:gd name="connsiteY31" fmla="*/ 287216 h 3163891"/>
              <a:gd name="connsiteX32" fmla="*/ 8124887 w 8435390"/>
              <a:gd name="connsiteY32" fmla="*/ 126085 h 3163891"/>
              <a:gd name="connsiteX33" fmla="*/ 8387981 w 8435390"/>
              <a:gd name="connsiteY33" fmla="*/ 188677 h 3163891"/>
              <a:gd name="connsiteX0" fmla="*/ 7876743 w 7918098"/>
              <a:gd name="connsiteY0" fmla="*/ 192078 h 3163891"/>
              <a:gd name="connsiteX1" fmla="*/ 7917662 w 7918098"/>
              <a:gd name="connsiteY1" fmla="*/ 3132551 h 3163891"/>
              <a:gd name="connsiteX2" fmla="*/ 94488 w 7918098"/>
              <a:gd name="connsiteY2" fmla="*/ 3159935 h 3163891"/>
              <a:gd name="connsiteX3" fmla="*/ 11408 w 7918098"/>
              <a:gd name="connsiteY3" fmla="*/ 192760 h 3163891"/>
              <a:gd name="connsiteX4" fmla="*/ 190002 w 7918098"/>
              <a:gd name="connsiteY4" fmla="*/ 280866 h 3163891"/>
              <a:gd name="connsiteX5" fmla="*/ 389211 w 7918098"/>
              <a:gd name="connsiteY5" fmla="*/ 198067 h 3163891"/>
              <a:gd name="connsiteX6" fmla="*/ 723401 w 7918098"/>
              <a:gd name="connsiteY6" fmla="*/ 335635 h 3163891"/>
              <a:gd name="connsiteX7" fmla="*/ 990102 w 7918098"/>
              <a:gd name="connsiteY7" fmla="*/ 185004 h 3163891"/>
              <a:gd name="connsiteX8" fmla="*/ 1287757 w 7918098"/>
              <a:gd name="connsiteY8" fmla="*/ 316585 h 3163891"/>
              <a:gd name="connsiteX9" fmla="*/ 1538742 w 7918098"/>
              <a:gd name="connsiteY9" fmla="*/ 158879 h 3163891"/>
              <a:gd name="connsiteX10" fmla="*/ 1816395 w 7918098"/>
              <a:gd name="connsiteY10" fmla="*/ 309441 h 3163891"/>
              <a:gd name="connsiteX11" fmla="*/ 2087382 w 7918098"/>
              <a:gd name="connsiteY11" fmla="*/ 145816 h 3163891"/>
              <a:gd name="connsiteX12" fmla="*/ 2383132 w 7918098"/>
              <a:gd name="connsiteY12" fmla="*/ 273722 h 3163891"/>
              <a:gd name="connsiteX13" fmla="*/ 2622959 w 7918098"/>
              <a:gd name="connsiteY13" fmla="*/ 132753 h 3163891"/>
              <a:gd name="connsiteX14" fmla="*/ 2902245 w 7918098"/>
              <a:gd name="connsiteY14" fmla="*/ 266578 h 3163891"/>
              <a:gd name="connsiteX15" fmla="*/ 3158536 w 7918098"/>
              <a:gd name="connsiteY15" fmla="*/ 132753 h 3163891"/>
              <a:gd name="connsiteX16" fmla="*/ 3452314 w 7918098"/>
              <a:gd name="connsiteY16" fmla="*/ 273722 h 3163891"/>
              <a:gd name="connsiteX17" fmla="*/ 3612966 w 7918098"/>
              <a:gd name="connsiteY17" fmla="*/ 203612 h 3163891"/>
              <a:gd name="connsiteX18" fmla="*/ 3746365 w 7918098"/>
              <a:gd name="connsiteY18" fmla="*/ 145816 h 3163891"/>
              <a:gd name="connsiteX19" fmla="*/ 4097632 w 7918098"/>
              <a:gd name="connsiteY19" fmla="*/ 304678 h 3163891"/>
              <a:gd name="connsiteX20" fmla="*/ 4409373 w 7918098"/>
              <a:gd name="connsiteY20" fmla="*/ 143435 h 3163891"/>
              <a:gd name="connsiteX21" fmla="*/ 4704580 w 7918098"/>
              <a:gd name="connsiteY21" fmla="*/ 293453 h 3163891"/>
              <a:gd name="connsiteX22" fmla="*/ 4960031 w 7918098"/>
              <a:gd name="connsiteY22" fmla="*/ 142278 h 3163891"/>
              <a:gd name="connsiteX23" fmla="*/ 5235077 w 7918098"/>
              <a:gd name="connsiteY23" fmla="*/ 255466 h 3163891"/>
              <a:gd name="connsiteX24" fmla="*/ 5491458 w 7918098"/>
              <a:gd name="connsiteY24" fmla="*/ 142753 h 3163891"/>
              <a:gd name="connsiteX25" fmla="*/ 5774827 w 7918098"/>
              <a:gd name="connsiteY25" fmla="*/ 271341 h 3163891"/>
              <a:gd name="connsiteX26" fmla="*/ 6041346 w 7918098"/>
              <a:gd name="connsiteY26" fmla="*/ 131596 h 3163891"/>
              <a:gd name="connsiteX27" fmla="*/ 6283236 w 7918098"/>
              <a:gd name="connsiteY27" fmla="*/ 276852 h 3163891"/>
              <a:gd name="connsiteX28" fmla="*/ 6636159 w 7918098"/>
              <a:gd name="connsiteY28" fmla="*/ 122865 h 3163891"/>
              <a:gd name="connsiteX29" fmla="*/ 6845596 w 7918098"/>
              <a:gd name="connsiteY29" fmla="*/ 256260 h 3163891"/>
              <a:gd name="connsiteX30" fmla="*/ 7159105 w 7918098"/>
              <a:gd name="connsiteY30" fmla="*/ 152597 h 3163891"/>
              <a:gd name="connsiteX31" fmla="*/ 7371852 w 7918098"/>
              <a:gd name="connsiteY31" fmla="*/ 287216 h 3163891"/>
              <a:gd name="connsiteX32" fmla="*/ 7607595 w 7918098"/>
              <a:gd name="connsiteY32" fmla="*/ 126085 h 3163891"/>
              <a:gd name="connsiteX33" fmla="*/ 7870689 w 7918098"/>
              <a:gd name="connsiteY33" fmla="*/ 188677 h 3163891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33" fmla="*/ 7866464 w 7913873"/>
              <a:gd name="connsiteY33" fmla="*/ 67595 h 3042809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31" fmla="*/ 7603370 w 7913452"/>
              <a:gd name="connsiteY31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0" fmla="*/ 7913437 w 7913452"/>
              <a:gd name="connsiteY0" fmla="*/ 3009686 h 3041026"/>
              <a:gd name="connsiteX1" fmla="*/ 90263 w 7913452"/>
              <a:gd name="connsiteY1" fmla="*/ 3037070 h 3041026"/>
              <a:gd name="connsiteX2" fmla="*/ 7183 w 7913452"/>
              <a:gd name="connsiteY2" fmla="*/ 69895 h 3041026"/>
              <a:gd name="connsiteX3" fmla="*/ 185777 w 7913452"/>
              <a:gd name="connsiteY3" fmla="*/ 158001 h 3041026"/>
              <a:gd name="connsiteX4" fmla="*/ 384986 w 7913452"/>
              <a:gd name="connsiteY4" fmla="*/ 75202 h 3041026"/>
              <a:gd name="connsiteX5" fmla="*/ 719176 w 7913452"/>
              <a:gd name="connsiteY5" fmla="*/ 212770 h 3041026"/>
              <a:gd name="connsiteX6" fmla="*/ 985877 w 7913452"/>
              <a:gd name="connsiteY6" fmla="*/ 62139 h 3041026"/>
              <a:gd name="connsiteX7" fmla="*/ 1283532 w 7913452"/>
              <a:gd name="connsiteY7" fmla="*/ 193720 h 3041026"/>
              <a:gd name="connsiteX8" fmla="*/ 1534517 w 7913452"/>
              <a:gd name="connsiteY8" fmla="*/ 36014 h 3041026"/>
              <a:gd name="connsiteX9" fmla="*/ 1812170 w 7913452"/>
              <a:gd name="connsiteY9" fmla="*/ 186576 h 3041026"/>
              <a:gd name="connsiteX10" fmla="*/ 2083157 w 7913452"/>
              <a:gd name="connsiteY10" fmla="*/ 22951 h 3041026"/>
              <a:gd name="connsiteX11" fmla="*/ 2378907 w 7913452"/>
              <a:gd name="connsiteY11" fmla="*/ 150857 h 3041026"/>
              <a:gd name="connsiteX12" fmla="*/ 2618734 w 7913452"/>
              <a:gd name="connsiteY12" fmla="*/ 9888 h 3041026"/>
              <a:gd name="connsiteX13" fmla="*/ 2898020 w 7913452"/>
              <a:gd name="connsiteY13" fmla="*/ 143713 h 3041026"/>
              <a:gd name="connsiteX14" fmla="*/ 3154311 w 7913452"/>
              <a:gd name="connsiteY14" fmla="*/ 9888 h 3041026"/>
              <a:gd name="connsiteX15" fmla="*/ 3448089 w 7913452"/>
              <a:gd name="connsiteY15" fmla="*/ 150857 h 3041026"/>
              <a:gd name="connsiteX16" fmla="*/ 3608741 w 7913452"/>
              <a:gd name="connsiteY16" fmla="*/ 80747 h 3041026"/>
              <a:gd name="connsiteX17" fmla="*/ 3742140 w 7913452"/>
              <a:gd name="connsiteY17" fmla="*/ 22951 h 3041026"/>
              <a:gd name="connsiteX18" fmla="*/ 4093407 w 7913452"/>
              <a:gd name="connsiteY18" fmla="*/ 181813 h 3041026"/>
              <a:gd name="connsiteX19" fmla="*/ 4405148 w 7913452"/>
              <a:gd name="connsiteY19" fmla="*/ 20570 h 3041026"/>
              <a:gd name="connsiteX20" fmla="*/ 4700355 w 7913452"/>
              <a:gd name="connsiteY20" fmla="*/ 170588 h 3041026"/>
              <a:gd name="connsiteX21" fmla="*/ 4955806 w 7913452"/>
              <a:gd name="connsiteY21" fmla="*/ 19413 h 3041026"/>
              <a:gd name="connsiteX22" fmla="*/ 5230852 w 7913452"/>
              <a:gd name="connsiteY22" fmla="*/ 132601 h 3041026"/>
              <a:gd name="connsiteX23" fmla="*/ 5487233 w 7913452"/>
              <a:gd name="connsiteY23" fmla="*/ 19888 h 3041026"/>
              <a:gd name="connsiteX24" fmla="*/ 5770602 w 7913452"/>
              <a:gd name="connsiteY24" fmla="*/ 148476 h 3041026"/>
              <a:gd name="connsiteX25" fmla="*/ 6037121 w 7913452"/>
              <a:gd name="connsiteY25" fmla="*/ 8731 h 3041026"/>
              <a:gd name="connsiteX26" fmla="*/ 6279011 w 7913452"/>
              <a:gd name="connsiteY26" fmla="*/ 153987 h 3041026"/>
              <a:gd name="connsiteX27" fmla="*/ 6631934 w 7913452"/>
              <a:gd name="connsiteY27" fmla="*/ 0 h 3041026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26" fmla="*/ 6279011 w 7913452"/>
              <a:gd name="connsiteY26" fmla="*/ 148683 h 3035722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0" fmla="*/ 6149280 w 6149300"/>
              <a:gd name="connsiteY0" fmla="*/ 2985927 h 3034628"/>
              <a:gd name="connsiteX1" fmla="*/ 90263 w 6149300"/>
              <a:gd name="connsiteY1" fmla="*/ 3031766 h 3034628"/>
              <a:gd name="connsiteX2" fmla="*/ 7183 w 6149300"/>
              <a:gd name="connsiteY2" fmla="*/ 64591 h 3034628"/>
              <a:gd name="connsiteX3" fmla="*/ 185777 w 6149300"/>
              <a:gd name="connsiteY3" fmla="*/ 152697 h 3034628"/>
              <a:gd name="connsiteX4" fmla="*/ 384986 w 6149300"/>
              <a:gd name="connsiteY4" fmla="*/ 69898 h 3034628"/>
              <a:gd name="connsiteX5" fmla="*/ 719176 w 6149300"/>
              <a:gd name="connsiteY5" fmla="*/ 207466 h 3034628"/>
              <a:gd name="connsiteX6" fmla="*/ 985877 w 6149300"/>
              <a:gd name="connsiteY6" fmla="*/ 56835 h 3034628"/>
              <a:gd name="connsiteX7" fmla="*/ 1283532 w 6149300"/>
              <a:gd name="connsiteY7" fmla="*/ 188416 h 3034628"/>
              <a:gd name="connsiteX8" fmla="*/ 1534517 w 6149300"/>
              <a:gd name="connsiteY8" fmla="*/ 30710 h 3034628"/>
              <a:gd name="connsiteX9" fmla="*/ 1812170 w 6149300"/>
              <a:gd name="connsiteY9" fmla="*/ 181272 h 3034628"/>
              <a:gd name="connsiteX10" fmla="*/ 2083157 w 6149300"/>
              <a:gd name="connsiteY10" fmla="*/ 17647 h 3034628"/>
              <a:gd name="connsiteX11" fmla="*/ 2378907 w 6149300"/>
              <a:gd name="connsiteY11" fmla="*/ 145553 h 3034628"/>
              <a:gd name="connsiteX12" fmla="*/ 2618734 w 6149300"/>
              <a:gd name="connsiteY12" fmla="*/ 4584 h 3034628"/>
              <a:gd name="connsiteX13" fmla="*/ 2898020 w 6149300"/>
              <a:gd name="connsiteY13" fmla="*/ 138409 h 3034628"/>
              <a:gd name="connsiteX14" fmla="*/ 3154311 w 6149300"/>
              <a:gd name="connsiteY14" fmla="*/ 4584 h 3034628"/>
              <a:gd name="connsiteX15" fmla="*/ 3448089 w 6149300"/>
              <a:gd name="connsiteY15" fmla="*/ 145553 h 3034628"/>
              <a:gd name="connsiteX16" fmla="*/ 3608741 w 6149300"/>
              <a:gd name="connsiteY16" fmla="*/ 75443 h 3034628"/>
              <a:gd name="connsiteX17" fmla="*/ 3742140 w 6149300"/>
              <a:gd name="connsiteY17" fmla="*/ 17647 h 3034628"/>
              <a:gd name="connsiteX18" fmla="*/ 4093407 w 6149300"/>
              <a:gd name="connsiteY18" fmla="*/ 176509 h 3034628"/>
              <a:gd name="connsiteX19" fmla="*/ 4405148 w 6149300"/>
              <a:gd name="connsiteY19" fmla="*/ 15266 h 3034628"/>
              <a:gd name="connsiteX20" fmla="*/ 4700355 w 6149300"/>
              <a:gd name="connsiteY20" fmla="*/ 165284 h 3034628"/>
              <a:gd name="connsiteX21" fmla="*/ 4955806 w 6149300"/>
              <a:gd name="connsiteY21" fmla="*/ 14109 h 3034628"/>
              <a:gd name="connsiteX22" fmla="*/ 5230852 w 6149300"/>
              <a:gd name="connsiteY22" fmla="*/ 127297 h 3034628"/>
              <a:gd name="connsiteX23" fmla="*/ 5487233 w 6149300"/>
              <a:gd name="connsiteY23" fmla="*/ 14584 h 3034628"/>
              <a:gd name="connsiteX24" fmla="*/ 5770602 w 6149300"/>
              <a:gd name="connsiteY24" fmla="*/ 143172 h 3034628"/>
              <a:gd name="connsiteX25" fmla="*/ 6037121 w 6149300"/>
              <a:gd name="connsiteY25" fmla="*/ 3427 h 3034628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34517 w 6149300"/>
              <a:gd name="connsiteY8" fmla="*/ 48856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08159 w 6149300"/>
              <a:gd name="connsiteY12" fmla="*/ 52397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49300" h="3052774">
                <a:moveTo>
                  <a:pt x="6149280" y="3004073"/>
                </a:moveTo>
                <a:cubicBezTo>
                  <a:pt x="6162053" y="3010758"/>
                  <a:pt x="93438" y="3065787"/>
                  <a:pt x="90263" y="3049912"/>
                </a:cubicBezTo>
                <a:cubicBezTo>
                  <a:pt x="-25912" y="3039767"/>
                  <a:pt x="801" y="73534"/>
                  <a:pt x="7183" y="82737"/>
                </a:cubicBezTo>
                <a:cubicBezTo>
                  <a:pt x="13565" y="91940"/>
                  <a:pt x="122810" y="169959"/>
                  <a:pt x="185777" y="170843"/>
                </a:cubicBezTo>
                <a:cubicBezTo>
                  <a:pt x="248744" y="171727"/>
                  <a:pt x="291324" y="62644"/>
                  <a:pt x="384986" y="88044"/>
                </a:cubicBezTo>
                <a:cubicBezTo>
                  <a:pt x="485270" y="84687"/>
                  <a:pt x="618892" y="228969"/>
                  <a:pt x="719176" y="225612"/>
                </a:cubicBezTo>
                <a:lnTo>
                  <a:pt x="985877" y="121600"/>
                </a:lnTo>
                <a:cubicBezTo>
                  <a:pt x="1078745" y="115454"/>
                  <a:pt x="1190664" y="212708"/>
                  <a:pt x="1283532" y="206562"/>
                </a:cubicBezTo>
                <a:lnTo>
                  <a:pt x="1506316" y="103951"/>
                </a:lnTo>
                <a:cubicBezTo>
                  <a:pt x="1593311" y="102545"/>
                  <a:pt x="1725175" y="200824"/>
                  <a:pt x="1812170" y="199418"/>
                </a:cubicBezTo>
                <a:cubicBezTo>
                  <a:pt x="1902499" y="144876"/>
                  <a:pt x="1978140" y="123206"/>
                  <a:pt x="2086682" y="90889"/>
                </a:cubicBezTo>
                <a:cubicBezTo>
                  <a:pt x="2178122" y="89868"/>
                  <a:pt x="2287467" y="164720"/>
                  <a:pt x="2378907" y="163699"/>
                </a:cubicBezTo>
                <a:cubicBezTo>
                  <a:pt x="2458849" y="116709"/>
                  <a:pt x="2506968" y="83512"/>
                  <a:pt x="2608159" y="52397"/>
                </a:cubicBezTo>
                <a:cubicBezTo>
                  <a:pt x="2692523" y="51762"/>
                  <a:pt x="2813656" y="157190"/>
                  <a:pt x="2898020" y="156555"/>
                </a:cubicBezTo>
                <a:cubicBezTo>
                  <a:pt x="2983450" y="111947"/>
                  <a:pt x="3056739" y="38763"/>
                  <a:pt x="3154311" y="22730"/>
                </a:cubicBezTo>
                <a:cubicBezTo>
                  <a:pt x="3253824" y="23682"/>
                  <a:pt x="3348576" y="162747"/>
                  <a:pt x="3448089" y="163699"/>
                </a:cubicBezTo>
                <a:cubicBezTo>
                  <a:pt x="3508723" y="138212"/>
                  <a:pt x="3548107" y="119076"/>
                  <a:pt x="3608741" y="93589"/>
                </a:cubicBezTo>
                <a:cubicBezTo>
                  <a:pt x="3653207" y="74324"/>
                  <a:pt x="3673389" y="36008"/>
                  <a:pt x="3742140" y="35793"/>
                </a:cubicBezTo>
                <a:cubicBezTo>
                  <a:pt x="3839385" y="35566"/>
                  <a:pt x="3996162" y="194882"/>
                  <a:pt x="4093407" y="194655"/>
                </a:cubicBezTo>
                <a:cubicBezTo>
                  <a:pt x="4197321" y="140907"/>
                  <a:pt x="4329809" y="55410"/>
                  <a:pt x="4405148" y="33412"/>
                </a:cubicBezTo>
                <a:cubicBezTo>
                  <a:pt x="4522600" y="29443"/>
                  <a:pt x="4557503" y="133424"/>
                  <a:pt x="4700355" y="183430"/>
                </a:cubicBezTo>
                <a:lnTo>
                  <a:pt x="4955806" y="32255"/>
                </a:lnTo>
                <a:cubicBezTo>
                  <a:pt x="5050043" y="17457"/>
                  <a:pt x="5120585" y="123139"/>
                  <a:pt x="5230852" y="145443"/>
                </a:cubicBezTo>
                <a:cubicBezTo>
                  <a:pt x="5341119" y="167747"/>
                  <a:pt x="5400450" y="54955"/>
                  <a:pt x="5487233" y="32730"/>
                </a:cubicBezTo>
                <a:cubicBezTo>
                  <a:pt x="5574016" y="10505"/>
                  <a:pt x="5666239" y="166253"/>
                  <a:pt x="5770602" y="161318"/>
                </a:cubicBezTo>
                <a:cubicBezTo>
                  <a:pt x="5874965" y="156383"/>
                  <a:pt x="6012270" y="-25846"/>
                  <a:pt x="6113409" y="3118"/>
                </a:cubicBezTo>
              </a:path>
            </a:pathLst>
          </a:custGeom>
          <a:solidFill>
            <a:srgbClr val="0070C0">
              <a:alpha val="20000"/>
            </a:srgbClr>
          </a:solidFill>
          <a:ln>
            <a:solidFill>
              <a:schemeClr val="accent1">
                <a:lumMod val="20000"/>
                <a:lumOff val="80000"/>
                <a:alpha val="63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wawes3">
            <a:extLst>
              <a:ext uri="{FF2B5EF4-FFF2-40B4-BE49-F238E27FC236}">
                <a16:creationId xmlns="" xmlns:a16="http://schemas.microsoft.com/office/drawing/2014/main" id="{D6AFB985-16BE-482A-9F73-C2223D0127D3}"/>
              </a:ext>
            </a:extLst>
          </p:cNvPr>
          <p:cNvSpPr/>
          <p:nvPr/>
        </p:nvSpPr>
        <p:spPr>
          <a:xfrm>
            <a:off x="-339684" y="5428339"/>
            <a:ext cx="9997398" cy="1271669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824309 w 9865664"/>
              <a:gd name="connsiteY0" fmla="*/ 173625 h 3118211"/>
              <a:gd name="connsiteX1" fmla="*/ 9865228 w 9865664"/>
              <a:gd name="connsiteY1" fmla="*/ 3114098 h 3118211"/>
              <a:gd name="connsiteX2" fmla="*/ 640265 w 9865664"/>
              <a:gd name="connsiteY2" fmla="*/ 3104573 h 3118211"/>
              <a:gd name="connsiteX3" fmla="*/ 815973 w 9865664"/>
              <a:gd name="connsiteY3" fmla="*/ 233840 h 3118211"/>
              <a:gd name="connsiteX4" fmla="*/ 1017428 w 9865664"/>
              <a:gd name="connsiteY4" fmla="*/ 166551 h 3118211"/>
              <a:gd name="connsiteX5" fmla="*/ 1266030 w 9865664"/>
              <a:gd name="connsiteY5" fmla="*/ 267176 h 3118211"/>
              <a:gd name="connsiteX6" fmla="*/ 1498304 w 9865664"/>
              <a:gd name="connsiteY6" fmla="*/ 172469 h 3118211"/>
              <a:gd name="connsiteX7" fmla="*/ 1704180 w 9865664"/>
              <a:gd name="connsiteY7" fmla="*/ 267177 h 3118211"/>
              <a:gd name="connsiteX8" fmla="*/ 1958974 w 9865664"/>
              <a:gd name="connsiteY8" fmla="*/ 174307 h 3118211"/>
              <a:gd name="connsiteX9" fmla="*/ 2137568 w 9865664"/>
              <a:gd name="connsiteY9" fmla="*/ 262413 h 3118211"/>
              <a:gd name="connsiteX10" fmla="*/ 2336777 w 9865664"/>
              <a:gd name="connsiteY10" fmla="*/ 179614 h 3118211"/>
              <a:gd name="connsiteX11" fmla="*/ 2670967 w 9865664"/>
              <a:gd name="connsiteY11" fmla="*/ 317182 h 3118211"/>
              <a:gd name="connsiteX12" fmla="*/ 2937668 w 9865664"/>
              <a:gd name="connsiteY12" fmla="*/ 166551 h 3118211"/>
              <a:gd name="connsiteX13" fmla="*/ 3235323 w 9865664"/>
              <a:gd name="connsiteY13" fmla="*/ 298132 h 3118211"/>
              <a:gd name="connsiteX14" fmla="*/ 3486308 w 9865664"/>
              <a:gd name="connsiteY14" fmla="*/ 140426 h 3118211"/>
              <a:gd name="connsiteX15" fmla="*/ 3763961 w 9865664"/>
              <a:gd name="connsiteY15" fmla="*/ 290988 h 3118211"/>
              <a:gd name="connsiteX16" fmla="*/ 4034948 w 9865664"/>
              <a:gd name="connsiteY16" fmla="*/ 127363 h 3118211"/>
              <a:gd name="connsiteX17" fmla="*/ 4330698 w 9865664"/>
              <a:gd name="connsiteY17" fmla="*/ 255269 h 3118211"/>
              <a:gd name="connsiteX18" fmla="*/ 4570525 w 9865664"/>
              <a:gd name="connsiteY18" fmla="*/ 114300 h 3118211"/>
              <a:gd name="connsiteX19" fmla="*/ 4849811 w 9865664"/>
              <a:gd name="connsiteY19" fmla="*/ 248125 h 3118211"/>
              <a:gd name="connsiteX20" fmla="*/ 5106102 w 9865664"/>
              <a:gd name="connsiteY20" fmla="*/ 114300 h 3118211"/>
              <a:gd name="connsiteX21" fmla="*/ 5399880 w 9865664"/>
              <a:gd name="connsiteY21" fmla="*/ 255269 h 3118211"/>
              <a:gd name="connsiteX22" fmla="*/ 5560532 w 9865664"/>
              <a:gd name="connsiteY22" fmla="*/ 185159 h 3118211"/>
              <a:gd name="connsiteX23" fmla="*/ 5693931 w 9865664"/>
              <a:gd name="connsiteY23" fmla="*/ 127363 h 3118211"/>
              <a:gd name="connsiteX24" fmla="*/ 6045198 w 9865664"/>
              <a:gd name="connsiteY24" fmla="*/ 286225 h 3118211"/>
              <a:gd name="connsiteX25" fmla="*/ 6356939 w 9865664"/>
              <a:gd name="connsiteY25" fmla="*/ 124982 h 3118211"/>
              <a:gd name="connsiteX26" fmla="*/ 6652146 w 9865664"/>
              <a:gd name="connsiteY26" fmla="*/ 275000 h 3118211"/>
              <a:gd name="connsiteX27" fmla="*/ 6907597 w 9865664"/>
              <a:gd name="connsiteY27" fmla="*/ 123825 h 3118211"/>
              <a:gd name="connsiteX28" fmla="*/ 7182643 w 9865664"/>
              <a:gd name="connsiteY28" fmla="*/ 237013 h 3118211"/>
              <a:gd name="connsiteX29" fmla="*/ 7439024 w 9865664"/>
              <a:gd name="connsiteY29" fmla="*/ 124300 h 3118211"/>
              <a:gd name="connsiteX30" fmla="*/ 7722393 w 9865664"/>
              <a:gd name="connsiteY30" fmla="*/ 252888 h 3118211"/>
              <a:gd name="connsiteX31" fmla="*/ 7988912 w 9865664"/>
              <a:gd name="connsiteY31" fmla="*/ 113143 h 3118211"/>
              <a:gd name="connsiteX32" fmla="*/ 8230802 w 9865664"/>
              <a:gd name="connsiteY32" fmla="*/ 258399 h 3118211"/>
              <a:gd name="connsiteX33" fmla="*/ 8583725 w 9865664"/>
              <a:gd name="connsiteY33" fmla="*/ 104412 h 3118211"/>
              <a:gd name="connsiteX34" fmla="*/ 8793162 w 9865664"/>
              <a:gd name="connsiteY34" fmla="*/ 237807 h 3118211"/>
              <a:gd name="connsiteX35" fmla="*/ 9106671 w 9865664"/>
              <a:gd name="connsiteY35" fmla="*/ 134144 h 3118211"/>
              <a:gd name="connsiteX36" fmla="*/ 9319418 w 9865664"/>
              <a:gd name="connsiteY36" fmla="*/ 268763 h 3118211"/>
              <a:gd name="connsiteX37" fmla="*/ 9555161 w 9865664"/>
              <a:gd name="connsiteY37" fmla="*/ 107632 h 3118211"/>
              <a:gd name="connsiteX38" fmla="*/ 9818255 w 9865664"/>
              <a:gd name="connsiteY38" fmla="*/ 170224 h 3118211"/>
              <a:gd name="connsiteX0" fmla="*/ 9772785 w 9814140"/>
              <a:gd name="connsiteY0" fmla="*/ 194393 h 3138979"/>
              <a:gd name="connsiteX1" fmla="*/ 9813704 w 9814140"/>
              <a:gd name="connsiteY1" fmla="*/ 3134866 h 3138979"/>
              <a:gd name="connsiteX2" fmla="*/ 588741 w 9814140"/>
              <a:gd name="connsiteY2" fmla="*/ 3125341 h 3138979"/>
              <a:gd name="connsiteX3" fmla="*/ 965904 w 9814140"/>
              <a:gd name="connsiteY3" fmla="*/ 187319 h 3138979"/>
              <a:gd name="connsiteX4" fmla="*/ 1214506 w 9814140"/>
              <a:gd name="connsiteY4" fmla="*/ 287944 h 3138979"/>
              <a:gd name="connsiteX5" fmla="*/ 1446780 w 9814140"/>
              <a:gd name="connsiteY5" fmla="*/ 193237 h 3138979"/>
              <a:gd name="connsiteX6" fmla="*/ 1652656 w 9814140"/>
              <a:gd name="connsiteY6" fmla="*/ 287945 h 3138979"/>
              <a:gd name="connsiteX7" fmla="*/ 1907450 w 9814140"/>
              <a:gd name="connsiteY7" fmla="*/ 195075 h 3138979"/>
              <a:gd name="connsiteX8" fmla="*/ 2086044 w 9814140"/>
              <a:gd name="connsiteY8" fmla="*/ 283181 h 3138979"/>
              <a:gd name="connsiteX9" fmla="*/ 2285253 w 9814140"/>
              <a:gd name="connsiteY9" fmla="*/ 200382 h 3138979"/>
              <a:gd name="connsiteX10" fmla="*/ 2619443 w 9814140"/>
              <a:gd name="connsiteY10" fmla="*/ 337950 h 3138979"/>
              <a:gd name="connsiteX11" fmla="*/ 2886144 w 9814140"/>
              <a:gd name="connsiteY11" fmla="*/ 187319 h 3138979"/>
              <a:gd name="connsiteX12" fmla="*/ 3183799 w 9814140"/>
              <a:gd name="connsiteY12" fmla="*/ 318900 h 3138979"/>
              <a:gd name="connsiteX13" fmla="*/ 3434784 w 9814140"/>
              <a:gd name="connsiteY13" fmla="*/ 161194 h 3138979"/>
              <a:gd name="connsiteX14" fmla="*/ 3712437 w 9814140"/>
              <a:gd name="connsiteY14" fmla="*/ 311756 h 3138979"/>
              <a:gd name="connsiteX15" fmla="*/ 3983424 w 9814140"/>
              <a:gd name="connsiteY15" fmla="*/ 148131 h 3138979"/>
              <a:gd name="connsiteX16" fmla="*/ 4279174 w 9814140"/>
              <a:gd name="connsiteY16" fmla="*/ 276037 h 3138979"/>
              <a:gd name="connsiteX17" fmla="*/ 4519001 w 9814140"/>
              <a:gd name="connsiteY17" fmla="*/ 135068 h 3138979"/>
              <a:gd name="connsiteX18" fmla="*/ 4798287 w 9814140"/>
              <a:gd name="connsiteY18" fmla="*/ 268893 h 3138979"/>
              <a:gd name="connsiteX19" fmla="*/ 5054578 w 9814140"/>
              <a:gd name="connsiteY19" fmla="*/ 135068 h 3138979"/>
              <a:gd name="connsiteX20" fmla="*/ 5348356 w 9814140"/>
              <a:gd name="connsiteY20" fmla="*/ 276037 h 3138979"/>
              <a:gd name="connsiteX21" fmla="*/ 5509008 w 9814140"/>
              <a:gd name="connsiteY21" fmla="*/ 205927 h 3138979"/>
              <a:gd name="connsiteX22" fmla="*/ 5642407 w 9814140"/>
              <a:gd name="connsiteY22" fmla="*/ 148131 h 3138979"/>
              <a:gd name="connsiteX23" fmla="*/ 5993674 w 9814140"/>
              <a:gd name="connsiteY23" fmla="*/ 306993 h 3138979"/>
              <a:gd name="connsiteX24" fmla="*/ 6305415 w 9814140"/>
              <a:gd name="connsiteY24" fmla="*/ 145750 h 3138979"/>
              <a:gd name="connsiteX25" fmla="*/ 6600622 w 9814140"/>
              <a:gd name="connsiteY25" fmla="*/ 295768 h 3138979"/>
              <a:gd name="connsiteX26" fmla="*/ 6856073 w 9814140"/>
              <a:gd name="connsiteY26" fmla="*/ 144593 h 3138979"/>
              <a:gd name="connsiteX27" fmla="*/ 7131119 w 9814140"/>
              <a:gd name="connsiteY27" fmla="*/ 257781 h 3138979"/>
              <a:gd name="connsiteX28" fmla="*/ 7387500 w 9814140"/>
              <a:gd name="connsiteY28" fmla="*/ 145068 h 3138979"/>
              <a:gd name="connsiteX29" fmla="*/ 7670869 w 9814140"/>
              <a:gd name="connsiteY29" fmla="*/ 273656 h 3138979"/>
              <a:gd name="connsiteX30" fmla="*/ 7937388 w 9814140"/>
              <a:gd name="connsiteY30" fmla="*/ 133911 h 3138979"/>
              <a:gd name="connsiteX31" fmla="*/ 8179278 w 9814140"/>
              <a:gd name="connsiteY31" fmla="*/ 279167 h 3138979"/>
              <a:gd name="connsiteX32" fmla="*/ 8532201 w 9814140"/>
              <a:gd name="connsiteY32" fmla="*/ 125180 h 3138979"/>
              <a:gd name="connsiteX33" fmla="*/ 8741638 w 9814140"/>
              <a:gd name="connsiteY33" fmla="*/ 258575 h 3138979"/>
              <a:gd name="connsiteX34" fmla="*/ 9055147 w 9814140"/>
              <a:gd name="connsiteY34" fmla="*/ 154912 h 3138979"/>
              <a:gd name="connsiteX35" fmla="*/ 9267894 w 9814140"/>
              <a:gd name="connsiteY35" fmla="*/ 289531 h 3138979"/>
              <a:gd name="connsiteX36" fmla="*/ 9503637 w 9814140"/>
              <a:gd name="connsiteY36" fmla="*/ 128400 h 3138979"/>
              <a:gd name="connsiteX37" fmla="*/ 9766731 w 9814140"/>
              <a:gd name="connsiteY37" fmla="*/ 190992 h 3138979"/>
              <a:gd name="connsiteX0" fmla="*/ 9713295 w 9754650"/>
              <a:gd name="connsiteY0" fmla="*/ 151241 h 3095827"/>
              <a:gd name="connsiteX1" fmla="*/ 9754214 w 9754650"/>
              <a:gd name="connsiteY1" fmla="*/ 3091714 h 3095827"/>
              <a:gd name="connsiteX2" fmla="*/ 529251 w 9754650"/>
              <a:gd name="connsiteY2" fmla="*/ 3082189 h 3095827"/>
              <a:gd name="connsiteX3" fmla="*/ 1155016 w 9754650"/>
              <a:gd name="connsiteY3" fmla="*/ 244792 h 3095827"/>
              <a:gd name="connsiteX4" fmla="*/ 1387290 w 9754650"/>
              <a:gd name="connsiteY4" fmla="*/ 150085 h 3095827"/>
              <a:gd name="connsiteX5" fmla="*/ 1593166 w 9754650"/>
              <a:gd name="connsiteY5" fmla="*/ 244793 h 3095827"/>
              <a:gd name="connsiteX6" fmla="*/ 1847960 w 9754650"/>
              <a:gd name="connsiteY6" fmla="*/ 151923 h 3095827"/>
              <a:gd name="connsiteX7" fmla="*/ 2026554 w 9754650"/>
              <a:gd name="connsiteY7" fmla="*/ 240029 h 3095827"/>
              <a:gd name="connsiteX8" fmla="*/ 2225763 w 9754650"/>
              <a:gd name="connsiteY8" fmla="*/ 157230 h 3095827"/>
              <a:gd name="connsiteX9" fmla="*/ 2559953 w 9754650"/>
              <a:gd name="connsiteY9" fmla="*/ 294798 h 3095827"/>
              <a:gd name="connsiteX10" fmla="*/ 2826654 w 9754650"/>
              <a:gd name="connsiteY10" fmla="*/ 144167 h 3095827"/>
              <a:gd name="connsiteX11" fmla="*/ 3124309 w 9754650"/>
              <a:gd name="connsiteY11" fmla="*/ 275748 h 3095827"/>
              <a:gd name="connsiteX12" fmla="*/ 3375294 w 9754650"/>
              <a:gd name="connsiteY12" fmla="*/ 118042 h 3095827"/>
              <a:gd name="connsiteX13" fmla="*/ 3652947 w 9754650"/>
              <a:gd name="connsiteY13" fmla="*/ 268604 h 3095827"/>
              <a:gd name="connsiteX14" fmla="*/ 3923934 w 9754650"/>
              <a:gd name="connsiteY14" fmla="*/ 104979 h 3095827"/>
              <a:gd name="connsiteX15" fmla="*/ 4219684 w 9754650"/>
              <a:gd name="connsiteY15" fmla="*/ 232885 h 3095827"/>
              <a:gd name="connsiteX16" fmla="*/ 4459511 w 9754650"/>
              <a:gd name="connsiteY16" fmla="*/ 91916 h 3095827"/>
              <a:gd name="connsiteX17" fmla="*/ 4738797 w 9754650"/>
              <a:gd name="connsiteY17" fmla="*/ 225741 h 3095827"/>
              <a:gd name="connsiteX18" fmla="*/ 4995088 w 9754650"/>
              <a:gd name="connsiteY18" fmla="*/ 91916 h 3095827"/>
              <a:gd name="connsiteX19" fmla="*/ 5288866 w 9754650"/>
              <a:gd name="connsiteY19" fmla="*/ 232885 h 3095827"/>
              <a:gd name="connsiteX20" fmla="*/ 5449518 w 9754650"/>
              <a:gd name="connsiteY20" fmla="*/ 162775 h 3095827"/>
              <a:gd name="connsiteX21" fmla="*/ 5582917 w 9754650"/>
              <a:gd name="connsiteY21" fmla="*/ 104979 h 3095827"/>
              <a:gd name="connsiteX22" fmla="*/ 5934184 w 9754650"/>
              <a:gd name="connsiteY22" fmla="*/ 263841 h 3095827"/>
              <a:gd name="connsiteX23" fmla="*/ 6245925 w 9754650"/>
              <a:gd name="connsiteY23" fmla="*/ 102598 h 3095827"/>
              <a:gd name="connsiteX24" fmla="*/ 6541132 w 9754650"/>
              <a:gd name="connsiteY24" fmla="*/ 252616 h 3095827"/>
              <a:gd name="connsiteX25" fmla="*/ 6796583 w 9754650"/>
              <a:gd name="connsiteY25" fmla="*/ 101441 h 3095827"/>
              <a:gd name="connsiteX26" fmla="*/ 7071629 w 9754650"/>
              <a:gd name="connsiteY26" fmla="*/ 214629 h 3095827"/>
              <a:gd name="connsiteX27" fmla="*/ 7328010 w 9754650"/>
              <a:gd name="connsiteY27" fmla="*/ 101916 h 3095827"/>
              <a:gd name="connsiteX28" fmla="*/ 7611379 w 9754650"/>
              <a:gd name="connsiteY28" fmla="*/ 230504 h 3095827"/>
              <a:gd name="connsiteX29" fmla="*/ 7877898 w 9754650"/>
              <a:gd name="connsiteY29" fmla="*/ 90759 h 3095827"/>
              <a:gd name="connsiteX30" fmla="*/ 8119788 w 9754650"/>
              <a:gd name="connsiteY30" fmla="*/ 236015 h 3095827"/>
              <a:gd name="connsiteX31" fmla="*/ 8472711 w 9754650"/>
              <a:gd name="connsiteY31" fmla="*/ 82028 h 3095827"/>
              <a:gd name="connsiteX32" fmla="*/ 8682148 w 9754650"/>
              <a:gd name="connsiteY32" fmla="*/ 215423 h 3095827"/>
              <a:gd name="connsiteX33" fmla="*/ 8995657 w 9754650"/>
              <a:gd name="connsiteY33" fmla="*/ 111760 h 3095827"/>
              <a:gd name="connsiteX34" fmla="*/ 9208404 w 9754650"/>
              <a:gd name="connsiteY34" fmla="*/ 246379 h 3095827"/>
              <a:gd name="connsiteX35" fmla="*/ 9444147 w 9754650"/>
              <a:gd name="connsiteY35" fmla="*/ 85248 h 3095827"/>
              <a:gd name="connsiteX36" fmla="*/ 9707241 w 9754650"/>
              <a:gd name="connsiteY36" fmla="*/ 147840 h 3095827"/>
              <a:gd name="connsiteX0" fmla="*/ 9663219 w 9704574"/>
              <a:gd name="connsiteY0" fmla="*/ 191195 h 3135781"/>
              <a:gd name="connsiteX1" fmla="*/ 9704138 w 9704574"/>
              <a:gd name="connsiteY1" fmla="*/ 3131668 h 3135781"/>
              <a:gd name="connsiteX2" fmla="*/ 479175 w 9704574"/>
              <a:gd name="connsiteY2" fmla="*/ 3122143 h 3135781"/>
              <a:gd name="connsiteX3" fmla="*/ 1337214 w 9704574"/>
              <a:gd name="connsiteY3" fmla="*/ 190039 h 3135781"/>
              <a:gd name="connsiteX4" fmla="*/ 1543090 w 9704574"/>
              <a:gd name="connsiteY4" fmla="*/ 284747 h 3135781"/>
              <a:gd name="connsiteX5" fmla="*/ 1797884 w 9704574"/>
              <a:gd name="connsiteY5" fmla="*/ 191877 h 3135781"/>
              <a:gd name="connsiteX6" fmla="*/ 1976478 w 9704574"/>
              <a:gd name="connsiteY6" fmla="*/ 279983 h 3135781"/>
              <a:gd name="connsiteX7" fmla="*/ 2175687 w 9704574"/>
              <a:gd name="connsiteY7" fmla="*/ 197184 h 3135781"/>
              <a:gd name="connsiteX8" fmla="*/ 2509877 w 9704574"/>
              <a:gd name="connsiteY8" fmla="*/ 334752 h 3135781"/>
              <a:gd name="connsiteX9" fmla="*/ 2776578 w 9704574"/>
              <a:gd name="connsiteY9" fmla="*/ 184121 h 3135781"/>
              <a:gd name="connsiteX10" fmla="*/ 3074233 w 9704574"/>
              <a:gd name="connsiteY10" fmla="*/ 315702 h 3135781"/>
              <a:gd name="connsiteX11" fmla="*/ 3325218 w 9704574"/>
              <a:gd name="connsiteY11" fmla="*/ 157996 h 3135781"/>
              <a:gd name="connsiteX12" fmla="*/ 3602871 w 9704574"/>
              <a:gd name="connsiteY12" fmla="*/ 308558 h 3135781"/>
              <a:gd name="connsiteX13" fmla="*/ 3873858 w 9704574"/>
              <a:gd name="connsiteY13" fmla="*/ 144933 h 3135781"/>
              <a:gd name="connsiteX14" fmla="*/ 4169608 w 9704574"/>
              <a:gd name="connsiteY14" fmla="*/ 272839 h 3135781"/>
              <a:gd name="connsiteX15" fmla="*/ 4409435 w 9704574"/>
              <a:gd name="connsiteY15" fmla="*/ 131870 h 3135781"/>
              <a:gd name="connsiteX16" fmla="*/ 4688721 w 9704574"/>
              <a:gd name="connsiteY16" fmla="*/ 265695 h 3135781"/>
              <a:gd name="connsiteX17" fmla="*/ 4945012 w 9704574"/>
              <a:gd name="connsiteY17" fmla="*/ 131870 h 3135781"/>
              <a:gd name="connsiteX18" fmla="*/ 5238790 w 9704574"/>
              <a:gd name="connsiteY18" fmla="*/ 272839 h 3135781"/>
              <a:gd name="connsiteX19" fmla="*/ 5399442 w 9704574"/>
              <a:gd name="connsiteY19" fmla="*/ 202729 h 3135781"/>
              <a:gd name="connsiteX20" fmla="*/ 5532841 w 9704574"/>
              <a:gd name="connsiteY20" fmla="*/ 144933 h 3135781"/>
              <a:gd name="connsiteX21" fmla="*/ 5884108 w 9704574"/>
              <a:gd name="connsiteY21" fmla="*/ 303795 h 3135781"/>
              <a:gd name="connsiteX22" fmla="*/ 6195849 w 9704574"/>
              <a:gd name="connsiteY22" fmla="*/ 142552 h 3135781"/>
              <a:gd name="connsiteX23" fmla="*/ 6491056 w 9704574"/>
              <a:gd name="connsiteY23" fmla="*/ 292570 h 3135781"/>
              <a:gd name="connsiteX24" fmla="*/ 6746507 w 9704574"/>
              <a:gd name="connsiteY24" fmla="*/ 141395 h 3135781"/>
              <a:gd name="connsiteX25" fmla="*/ 7021553 w 9704574"/>
              <a:gd name="connsiteY25" fmla="*/ 254583 h 3135781"/>
              <a:gd name="connsiteX26" fmla="*/ 7277934 w 9704574"/>
              <a:gd name="connsiteY26" fmla="*/ 141870 h 3135781"/>
              <a:gd name="connsiteX27" fmla="*/ 7561303 w 9704574"/>
              <a:gd name="connsiteY27" fmla="*/ 270458 h 3135781"/>
              <a:gd name="connsiteX28" fmla="*/ 7827822 w 9704574"/>
              <a:gd name="connsiteY28" fmla="*/ 130713 h 3135781"/>
              <a:gd name="connsiteX29" fmla="*/ 8069712 w 9704574"/>
              <a:gd name="connsiteY29" fmla="*/ 275969 h 3135781"/>
              <a:gd name="connsiteX30" fmla="*/ 8422635 w 9704574"/>
              <a:gd name="connsiteY30" fmla="*/ 121982 h 3135781"/>
              <a:gd name="connsiteX31" fmla="*/ 8632072 w 9704574"/>
              <a:gd name="connsiteY31" fmla="*/ 255377 h 3135781"/>
              <a:gd name="connsiteX32" fmla="*/ 8945581 w 9704574"/>
              <a:gd name="connsiteY32" fmla="*/ 151714 h 3135781"/>
              <a:gd name="connsiteX33" fmla="*/ 9158328 w 9704574"/>
              <a:gd name="connsiteY33" fmla="*/ 286333 h 3135781"/>
              <a:gd name="connsiteX34" fmla="*/ 9394071 w 9704574"/>
              <a:gd name="connsiteY34" fmla="*/ 125202 h 3135781"/>
              <a:gd name="connsiteX35" fmla="*/ 9657165 w 9704574"/>
              <a:gd name="connsiteY35" fmla="*/ 187794 h 3135781"/>
              <a:gd name="connsiteX0" fmla="*/ 9624462 w 9665817"/>
              <a:gd name="connsiteY0" fmla="*/ 145953 h 3090539"/>
              <a:gd name="connsiteX1" fmla="*/ 9665381 w 9665817"/>
              <a:gd name="connsiteY1" fmla="*/ 3086426 h 3090539"/>
              <a:gd name="connsiteX2" fmla="*/ 440418 w 9665817"/>
              <a:gd name="connsiteY2" fmla="*/ 3076901 h 3090539"/>
              <a:gd name="connsiteX3" fmla="*/ 1504333 w 9665817"/>
              <a:gd name="connsiteY3" fmla="*/ 239505 h 3090539"/>
              <a:gd name="connsiteX4" fmla="*/ 1759127 w 9665817"/>
              <a:gd name="connsiteY4" fmla="*/ 146635 h 3090539"/>
              <a:gd name="connsiteX5" fmla="*/ 1937721 w 9665817"/>
              <a:gd name="connsiteY5" fmla="*/ 234741 h 3090539"/>
              <a:gd name="connsiteX6" fmla="*/ 2136930 w 9665817"/>
              <a:gd name="connsiteY6" fmla="*/ 151942 h 3090539"/>
              <a:gd name="connsiteX7" fmla="*/ 2471120 w 9665817"/>
              <a:gd name="connsiteY7" fmla="*/ 289510 h 3090539"/>
              <a:gd name="connsiteX8" fmla="*/ 2737821 w 9665817"/>
              <a:gd name="connsiteY8" fmla="*/ 138879 h 3090539"/>
              <a:gd name="connsiteX9" fmla="*/ 3035476 w 9665817"/>
              <a:gd name="connsiteY9" fmla="*/ 270460 h 3090539"/>
              <a:gd name="connsiteX10" fmla="*/ 3286461 w 9665817"/>
              <a:gd name="connsiteY10" fmla="*/ 112754 h 3090539"/>
              <a:gd name="connsiteX11" fmla="*/ 3564114 w 9665817"/>
              <a:gd name="connsiteY11" fmla="*/ 263316 h 3090539"/>
              <a:gd name="connsiteX12" fmla="*/ 3835101 w 9665817"/>
              <a:gd name="connsiteY12" fmla="*/ 99691 h 3090539"/>
              <a:gd name="connsiteX13" fmla="*/ 4130851 w 9665817"/>
              <a:gd name="connsiteY13" fmla="*/ 227597 h 3090539"/>
              <a:gd name="connsiteX14" fmla="*/ 4370678 w 9665817"/>
              <a:gd name="connsiteY14" fmla="*/ 86628 h 3090539"/>
              <a:gd name="connsiteX15" fmla="*/ 4649964 w 9665817"/>
              <a:gd name="connsiteY15" fmla="*/ 220453 h 3090539"/>
              <a:gd name="connsiteX16" fmla="*/ 4906255 w 9665817"/>
              <a:gd name="connsiteY16" fmla="*/ 86628 h 3090539"/>
              <a:gd name="connsiteX17" fmla="*/ 5200033 w 9665817"/>
              <a:gd name="connsiteY17" fmla="*/ 227597 h 3090539"/>
              <a:gd name="connsiteX18" fmla="*/ 5360685 w 9665817"/>
              <a:gd name="connsiteY18" fmla="*/ 157487 h 3090539"/>
              <a:gd name="connsiteX19" fmla="*/ 5494084 w 9665817"/>
              <a:gd name="connsiteY19" fmla="*/ 99691 h 3090539"/>
              <a:gd name="connsiteX20" fmla="*/ 5845351 w 9665817"/>
              <a:gd name="connsiteY20" fmla="*/ 258553 h 3090539"/>
              <a:gd name="connsiteX21" fmla="*/ 6157092 w 9665817"/>
              <a:gd name="connsiteY21" fmla="*/ 97310 h 3090539"/>
              <a:gd name="connsiteX22" fmla="*/ 6452299 w 9665817"/>
              <a:gd name="connsiteY22" fmla="*/ 247328 h 3090539"/>
              <a:gd name="connsiteX23" fmla="*/ 6707750 w 9665817"/>
              <a:gd name="connsiteY23" fmla="*/ 96153 h 3090539"/>
              <a:gd name="connsiteX24" fmla="*/ 6982796 w 9665817"/>
              <a:gd name="connsiteY24" fmla="*/ 209341 h 3090539"/>
              <a:gd name="connsiteX25" fmla="*/ 7239177 w 9665817"/>
              <a:gd name="connsiteY25" fmla="*/ 96628 h 3090539"/>
              <a:gd name="connsiteX26" fmla="*/ 7522546 w 9665817"/>
              <a:gd name="connsiteY26" fmla="*/ 225216 h 3090539"/>
              <a:gd name="connsiteX27" fmla="*/ 7789065 w 9665817"/>
              <a:gd name="connsiteY27" fmla="*/ 85471 h 3090539"/>
              <a:gd name="connsiteX28" fmla="*/ 8030955 w 9665817"/>
              <a:gd name="connsiteY28" fmla="*/ 230727 h 3090539"/>
              <a:gd name="connsiteX29" fmla="*/ 8383878 w 9665817"/>
              <a:gd name="connsiteY29" fmla="*/ 76740 h 3090539"/>
              <a:gd name="connsiteX30" fmla="*/ 8593315 w 9665817"/>
              <a:gd name="connsiteY30" fmla="*/ 210135 h 3090539"/>
              <a:gd name="connsiteX31" fmla="*/ 8906824 w 9665817"/>
              <a:gd name="connsiteY31" fmla="*/ 106472 h 3090539"/>
              <a:gd name="connsiteX32" fmla="*/ 9119571 w 9665817"/>
              <a:gd name="connsiteY32" fmla="*/ 241091 h 3090539"/>
              <a:gd name="connsiteX33" fmla="*/ 9355314 w 9665817"/>
              <a:gd name="connsiteY33" fmla="*/ 79960 h 3090539"/>
              <a:gd name="connsiteX34" fmla="*/ 9618408 w 9665817"/>
              <a:gd name="connsiteY34" fmla="*/ 142552 h 3090539"/>
              <a:gd name="connsiteX0" fmla="*/ 9578302 w 9619657"/>
              <a:gd name="connsiteY0" fmla="*/ 189369 h 3133955"/>
              <a:gd name="connsiteX1" fmla="*/ 9619221 w 9619657"/>
              <a:gd name="connsiteY1" fmla="*/ 3129842 h 3133955"/>
              <a:gd name="connsiteX2" fmla="*/ 394258 w 9619657"/>
              <a:gd name="connsiteY2" fmla="*/ 3120317 h 3133955"/>
              <a:gd name="connsiteX3" fmla="*/ 1712967 w 9619657"/>
              <a:gd name="connsiteY3" fmla="*/ 190051 h 3133955"/>
              <a:gd name="connsiteX4" fmla="*/ 1891561 w 9619657"/>
              <a:gd name="connsiteY4" fmla="*/ 278157 h 3133955"/>
              <a:gd name="connsiteX5" fmla="*/ 2090770 w 9619657"/>
              <a:gd name="connsiteY5" fmla="*/ 195358 h 3133955"/>
              <a:gd name="connsiteX6" fmla="*/ 2424960 w 9619657"/>
              <a:gd name="connsiteY6" fmla="*/ 332926 h 3133955"/>
              <a:gd name="connsiteX7" fmla="*/ 2691661 w 9619657"/>
              <a:gd name="connsiteY7" fmla="*/ 182295 h 3133955"/>
              <a:gd name="connsiteX8" fmla="*/ 2989316 w 9619657"/>
              <a:gd name="connsiteY8" fmla="*/ 313876 h 3133955"/>
              <a:gd name="connsiteX9" fmla="*/ 3240301 w 9619657"/>
              <a:gd name="connsiteY9" fmla="*/ 156170 h 3133955"/>
              <a:gd name="connsiteX10" fmla="*/ 3517954 w 9619657"/>
              <a:gd name="connsiteY10" fmla="*/ 306732 h 3133955"/>
              <a:gd name="connsiteX11" fmla="*/ 3788941 w 9619657"/>
              <a:gd name="connsiteY11" fmla="*/ 143107 h 3133955"/>
              <a:gd name="connsiteX12" fmla="*/ 4084691 w 9619657"/>
              <a:gd name="connsiteY12" fmla="*/ 271013 h 3133955"/>
              <a:gd name="connsiteX13" fmla="*/ 4324518 w 9619657"/>
              <a:gd name="connsiteY13" fmla="*/ 130044 h 3133955"/>
              <a:gd name="connsiteX14" fmla="*/ 4603804 w 9619657"/>
              <a:gd name="connsiteY14" fmla="*/ 263869 h 3133955"/>
              <a:gd name="connsiteX15" fmla="*/ 4860095 w 9619657"/>
              <a:gd name="connsiteY15" fmla="*/ 130044 h 3133955"/>
              <a:gd name="connsiteX16" fmla="*/ 5153873 w 9619657"/>
              <a:gd name="connsiteY16" fmla="*/ 271013 h 3133955"/>
              <a:gd name="connsiteX17" fmla="*/ 5314525 w 9619657"/>
              <a:gd name="connsiteY17" fmla="*/ 200903 h 3133955"/>
              <a:gd name="connsiteX18" fmla="*/ 5447924 w 9619657"/>
              <a:gd name="connsiteY18" fmla="*/ 143107 h 3133955"/>
              <a:gd name="connsiteX19" fmla="*/ 5799191 w 9619657"/>
              <a:gd name="connsiteY19" fmla="*/ 301969 h 3133955"/>
              <a:gd name="connsiteX20" fmla="*/ 6110932 w 9619657"/>
              <a:gd name="connsiteY20" fmla="*/ 140726 h 3133955"/>
              <a:gd name="connsiteX21" fmla="*/ 6406139 w 9619657"/>
              <a:gd name="connsiteY21" fmla="*/ 290744 h 3133955"/>
              <a:gd name="connsiteX22" fmla="*/ 6661590 w 9619657"/>
              <a:gd name="connsiteY22" fmla="*/ 139569 h 3133955"/>
              <a:gd name="connsiteX23" fmla="*/ 6936636 w 9619657"/>
              <a:gd name="connsiteY23" fmla="*/ 252757 h 3133955"/>
              <a:gd name="connsiteX24" fmla="*/ 7193017 w 9619657"/>
              <a:gd name="connsiteY24" fmla="*/ 140044 h 3133955"/>
              <a:gd name="connsiteX25" fmla="*/ 7476386 w 9619657"/>
              <a:gd name="connsiteY25" fmla="*/ 268632 h 3133955"/>
              <a:gd name="connsiteX26" fmla="*/ 7742905 w 9619657"/>
              <a:gd name="connsiteY26" fmla="*/ 128887 h 3133955"/>
              <a:gd name="connsiteX27" fmla="*/ 7984795 w 9619657"/>
              <a:gd name="connsiteY27" fmla="*/ 274143 h 3133955"/>
              <a:gd name="connsiteX28" fmla="*/ 8337718 w 9619657"/>
              <a:gd name="connsiteY28" fmla="*/ 120156 h 3133955"/>
              <a:gd name="connsiteX29" fmla="*/ 8547155 w 9619657"/>
              <a:gd name="connsiteY29" fmla="*/ 253551 h 3133955"/>
              <a:gd name="connsiteX30" fmla="*/ 8860664 w 9619657"/>
              <a:gd name="connsiteY30" fmla="*/ 149888 h 3133955"/>
              <a:gd name="connsiteX31" fmla="*/ 9073411 w 9619657"/>
              <a:gd name="connsiteY31" fmla="*/ 284507 h 3133955"/>
              <a:gd name="connsiteX32" fmla="*/ 9309154 w 9619657"/>
              <a:gd name="connsiteY32" fmla="*/ 123376 h 3133955"/>
              <a:gd name="connsiteX33" fmla="*/ 9572248 w 9619657"/>
              <a:gd name="connsiteY33" fmla="*/ 185968 h 3133955"/>
              <a:gd name="connsiteX0" fmla="*/ 8394035 w 8435390"/>
              <a:gd name="connsiteY0" fmla="*/ 192078 h 3163891"/>
              <a:gd name="connsiteX1" fmla="*/ 8434954 w 8435390"/>
              <a:gd name="connsiteY1" fmla="*/ 3132551 h 3163891"/>
              <a:gd name="connsiteX2" fmla="*/ 611780 w 8435390"/>
              <a:gd name="connsiteY2" fmla="*/ 3159935 h 3163891"/>
              <a:gd name="connsiteX3" fmla="*/ 528700 w 8435390"/>
              <a:gd name="connsiteY3" fmla="*/ 192760 h 3163891"/>
              <a:gd name="connsiteX4" fmla="*/ 707294 w 8435390"/>
              <a:gd name="connsiteY4" fmla="*/ 280866 h 3163891"/>
              <a:gd name="connsiteX5" fmla="*/ 906503 w 8435390"/>
              <a:gd name="connsiteY5" fmla="*/ 198067 h 3163891"/>
              <a:gd name="connsiteX6" fmla="*/ 1240693 w 8435390"/>
              <a:gd name="connsiteY6" fmla="*/ 335635 h 3163891"/>
              <a:gd name="connsiteX7" fmla="*/ 1507394 w 8435390"/>
              <a:gd name="connsiteY7" fmla="*/ 185004 h 3163891"/>
              <a:gd name="connsiteX8" fmla="*/ 1805049 w 8435390"/>
              <a:gd name="connsiteY8" fmla="*/ 316585 h 3163891"/>
              <a:gd name="connsiteX9" fmla="*/ 2056034 w 8435390"/>
              <a:gd name="connsiteY9" fmla="*/ 158879 h 3163891"/>
              <a:gd name="connsiteX10" fmla="*/ 2333687 w 8435390"/>
              <a:gd name="connsiteY10" fmla="*/ 309441 h 3163891"/>
              <a:gd name="connsiteX11" fmla="*/ 2604674 w 8435390"/>
              <a:gd name="connsiteY11" fmla="*/ 145816 h 3163891"/>
              <a:gd name="connsiteX12" fmla="*/ 2900424 w 8435390"/>
              <a:gd name="connsiteY12" fmla="*/ 273722 h 3163891"/>
              <a:gd name="connsiteX13" fmla="*/ 3140251 w 8435390"/>
              <a:gd name="connsiteY13" fmla="*/ 132753 h 3163891"/>
              <a:gd name="connsiteX14" fmla="*/ 3419537 w 8435390"/>
              <a:gd name="connsiteY14" fmla="*/ 266578 h 3163891"/>
              <a:gd name="connsiteX15" fmla="*/ 3675828 w 8435390"/>
              <a:gd name="connsiteY15" fmla="*/ 132753 h 3163891"/>
              <a:gd name="connsiteX16" fmla="*/ 3969606 w 8435390"/>
              <a:gd name="connsiteY16" fmla="*/ 273722 h 3163891"/>
              <a:gd name="connsiteX17" fmla="*/ 4130258 w 8435390"/>
              <a:gd name="connsiteY17" fmla="*/ 203612 h 3163891"/>
              <a:gd name="connsiteX18" fmla="*/ 4263657 w 8435390"/>
              <a:gd name="connsiteY18" fmla="*/ 145816 h 3163891"/>
              <a:gd name="connsiteX19" fmla="*/ 4614924 w 8435390"/>
              <a:gd name="connsiteY19" fmla="*/ 304678 h 3163891"/>
              <a:gd name="connsiteX20" fmla="*/ 4926665 w 8435390"/>
              <a:gd name="connsiteY20" fmla="*/ 143435 h 3163891"/>
              <a:gd name="connsiteX21" fmla="*/ 5221872 w 8435390"/>
              <a:gd name="connsiteY21" fmla="*/ 293453 h 3163891"/>
              <a:gd name="connsiteX22" fmla="*/ 5477323 w 8435390"/>
              <a:gd name="connsiteY22" fmla="*/ 142278 h 3163891"/>
              <a:gd name="connsiteX23" fmla="*/ 5752369 w 8435390"/>
              <a:gd name="connsiteY23" fmla="*/ 255466 h 3163891"/>
              <a:gd name="connsiteX24" fmla="*/ 6008750 w 8435390"/>
              <a:gd name="connsiteY24" fmla="*/ 142753 h 3163891"/>
              <a:gd name="connsiteX25" fmla="*/ 6292119 w 8435390"/>
              <a:gd name="connsiteY25" fmla="*/ 271341 h 3163891"/>
              <a:gd name="connsiteX26" fmla="*/ 6558638 w 8435390"/>
              <a:gd name="connsiteY26" fmla="*/ 131596 h 3163891"/>
              <a:gd name="connsiteX27" fmla="*/ 6800528 w 8435390"/>
              <a:gd name="connsiteY27" fmla="*/ 276852 h 3163891"/>
              <a:gd name="connsiteX28" fmla="*/ 7153451 w 8435390"/>
              <a:gd name="connsiteY28" fmla="*/ 122865 h 3163891"/>
              <a:gd name="connsiteX29" fmla="*/ 7362888 w 8435390"/>
              <a:gd name="connsiteY29" fmla="*/ 256260 h 3163891"/>
              <a:gd name="connsiteX30" fmla="*/ 7676397 w 8435390"/>
              <a:gd name="connsiteY30" fmla="*/ 152597 h 3163891"/>
              <a:gd name="connsiteX31" fmla="*/ 7889144 w 8435390"/>
              <a:gd name="connsiteY31" fmla="*/ 287216 h 3163891"/>
              <a:gd name="connsiteX32" fmla="*/ 8124887 w 8435390"/>
              <a:gd name="connsiteY32" fmla="*/ 126085 h 3163891"/>
              <a:gd name="connsiteX33" fmla="*/ 8387981 w 8435390"/>
              <a:gd name="connsiteY33" fmla="*/ 188677 h 3163891"/>
              <a:gd name="connsiteX0" fmla="*/ 7876743 w 7918098"/>
              <a:gd name="connsiteY0" fmla="*/ 192078 h 3163891"/>
              <a:gd name="connsiteX1" fmla="*/ 7917662 w 7918098"/>
              <a:gd name="connsiteY1" fmla="*/ 3132551 h 3163891"/>
              <a:gd name="connsiteX2" fmla="*/ 94488 w 7918098"/>
              <a:gd name="connsiteY2" fmla="*/ 3159935 h 3163891"/>
              <a:gd name="connsiteX3" fmla="*/ 11408 w 7918098"/>
              <a:gd name="connsiteY3" fmla="*/ 192760 h 3163891"/>
              <a:gd name="connsiteX4" fmla="*/ 190002 w 7918098"/>
              <a:gd name="connsiteY4" fmla="*/ 280866 h 3163891"/>
              <a:gd name="connsiteX5" fmla="*/ 389211 w 7918098"/>
              <a:gd name="connsiteY5" fmla="*/ 198067 h 3163891"/>
              <a:gd name="connsiteX6" fmla="*/ 723401 w 7918098"/>
              <a:gd name="connsiteY6" fmla="*/ 335635 h 3163891"/>
              <a:gd name="connsiteX7" fmla="*/ 990102 w 7918098"/>
              <a:gd name="connsiteY7" fmla="*/ 185004 h 3163891"/>
              <a:gd name="connsiteX8" fmla="*/ 1287757 w 7918098"/>
              <a:gd name="connsiteY8" fmla="*/ 316585 h 3163891"/>
              <a:gd name="connsiteX9" fmla="*/ 1538742 w 7918098"/>
              <a:gd name="connsiteY9" fmla="*/ 158879 h 3163891"/>
              <a:gd name="connsiteX10" fmla="*/ 1816395 w 7918098"/>
              <a:gd name="connsiteY10" fmla="*/ 309441 h 3163891"/>
              <a:gd name="connsiteX11" fmla="*/ 2087382 w 7918098"/>
              <a:gd name="connsiteY11" fmla="*/ 145816 h 3163891"/>
              <a:gd name="connsiteX12" fmla="*/ 2383132 w 7918098"/>
              <a:gd name="connsiteY12" fmla="*/ 273722 h 3163891"/>
              <a:gd name="connsiteX13" fmla="*/ 2622959 w 7918098"/>
              <a:gd name="connsiteY13" fmla="*/ 132753 h 3163891"/>
              <a:gd name="connsiteX14" fmla="*/ 2902245 w 7918098"/>
              <a:gd name="connsiteY14" fmla="*/ 266578 h 3163891"/>
              <a:gd name="connsiteX15" fmla="*/ 3158536 w 7918098"/>
              <a:gd name="connsiteY15" fmla="*/ 132753 h 3163891"/>
              <a:gd name="connsiteX16" fmla="*/ 3452314 w 7918098"/>
              <a:gd name="connsiteY16" fmla="*/ 273722 h 3163891"/>
              <a:gd name="connsiteX17" fmla="*/ 3612966 w 7918098"/>
              <a:gd name="connsiteY17" fmla="*/ 203612 h 3163891"/>
              <a:gd name="connsiteX18" fmla="*/ 3746365 w 7918098"/>
              <a:gd name="connsiteY18" fmla="*/ 145816 h 3163891"/>
              <a:gd name="connsiteX19" fmla="*/ 4097632 w 7918098"/>
              <a:gd name="connsiteY19" fmla="*/ 304678 h 3163891"/>
              <a:gd name="connsiteX20" fmla="*/ 4409373 w 7918098"/>
              <a:gd name="connsiteY20" fmla="*/ 143435 h 3163891"/>
              <a:gd name="connsiteX21" fmla="*/ 4704580 w 7918098"/>
              <a:gd name="connsiteY21" fmla="*/ 293453 h 3163891"/>
              <a:gd name="connsiteX22" fmla="*/ 4960031 w 7918098"/>
              <a:gd name="connsiteY22" fmla="*/ 142278 h 3163891"/>
              <a:gd name="connsiteX23" fmla="*/ 5235077 w 7918098"/>
              <a:gd name="connsiteY23" fmla="*/ 255466 h 3163891"/>
              <a:gd name="connsiteX24" fmla="*/ 5491458 w 7918098"/>
              <a:gd name="connsiteY24" fmla="*/ 142753 h 3163891"/>
              <a:gd name="connsiteX25" fmla="*/ 5774827 w 7918098"/>
              <a:gd name="connsiteY25" fmla="*/ 271341 h 3163891"/>
              <a:gd name="connsiteX26" fmla="*/ 6041346 w 7918098"/>
              <a:gd name="connsiteY26" fmla="*/ 131596 h 3163891"/>
              <a:gd name="connsiteX27" fmla="*/ 6283236 w 7918098"/>
              <a:gd name="connsiteY27" fmla="*/ 276852 h 3163891"/>
              <a:gd name="connsiteX28" fmla="*/ 6636159 w 7918098"/>
              <a:gd name="connsiteY28" fmla="*/ 122865 h 3163891"/>
              <a:gd name="connsiteX29" fmla="*/ 6845596 w 7918098"/>
              <a:gd name="connsiteY29" fmla="*/ 256260 h 3163891"/>
              <a:gd name="connsiteX30" fmla="*/ 7159105 w 7918098"/>
              <a:gd name="connsiteY30" fmla="*/ 152597 h 3163891"/>
              <a:gd name="connsiteX31" fmla="*/ 7371852 w 7918098"/>
              <a:gd name="connsiteY31" fmla="*/ 287216 h 3163891"/>
              <a:gd name="connsiteX32" fmla="*/ 7607595 w 7918098"/>
              <a:gd name="connsiteY32" fmla="*/ 126085 h 3163891"/>
              <a:gd name="connsiteX33" fmla="*/ 7870689 w 7918098"/>
              <a:gd name="connsiteY33" fmla="*/ 188677 h 3163891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33" fmla="*/ 7866464 w 7913873"/>
              <a:gd name="connsiteY33" fmla="*/ 67595 h 3042809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31" fmla="*/ 7603370 w 7913452"/>
              <a:gd name="connsiteY31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0" fmla="*/ 7913437 w 7913452"/>
              <a:gd name="connsiteY0" fmla="*/ 3009686 h 3041026"/>
              <a:gd name="connsiteX1" fmla="*/ 90263 w 7913452"/>
              <a:gd name="connsiteY1" fmla="*/ 3037070 h 3041026"/>
              <a:gd name="connsiteX2" fmla="*/ 7183 w 7913452"/>
              <a:gd name="connsiteY2" fmla="*/ 69895 h 3041026"/>
              <a:gd name="connsiteX3" fmla="*/ 185777 w 7913452"/>
              <a:gd name="connsiteY3" fmla="*/ 158001 h 3041026"/>
              <a:gd name="connsiteX4" fmla="*/ 384986 w 7913452"/>
              <a:gd name="connsiteY4" fmla="*/ 75202 h 3041026"/>
              <a:gd name="connsiteX5" fmla="*/ 719176 w 7913452"/>
              <a:gd name="connsiteY5" fmla="*/ 212770 h 3041026"/>
              <a:gd name="connsiteX6" fmla="*/ 985877 w 7913452"/>
              <a:gd name="connsiteY6" fmla="*/ 62139 h 3041026"/>
              <a:gd name="connsiteX7" fmla="*/ 1283532 w 7913452"/>
              <a:gd name="connsiteY7" fmla="*/ 193720 h 3041026"/>
              <a:gd name="connsiteX8" fmla="*/ 1534517 w 7913452"/>
              <a:gd name="connsiteY8" fmla="*/ 36014 h 3041026"/>
              <a:gd name="connsiteX9" fmla="*/ 1812170 w 7913452"/>
              <a:gd name="connsiteY9" fmla="*/ 186576 h 3041026"/>
              <a:gd name="connsiteX10" fmla="*/ 2083157 w 7913452"/>
              <a:gd name="connsiteY10" fmla="*/ 22951 h 3041026"/>
              <a:gd name="connsiteX11" fmla="*/ 2378907 w 7913452"/>
              <a:gd name="connsiteY11" fmla="*/ 150857 h 3041026"/>
              <a:gd name="connsiteX12" fmla="*/ 2618734 w 7913452"/>
              <a:gd name="connsiteY12" fmla="*/ 9888 h 3041026"/>
              <a:gd name="connsiteX13" fmla="*/ 2898020 w 7913452"/>
              <a:gd name="connsiteY13" fmla="*/ 143713 h 3041026"/>
              <a:gd name="connsiteX14" fmla="*/ 3154311 w 7913452"/>
              <a:gd name="connsiteY14" fmla="*/ 9888 h 3041026"/>
              <a:gd name="connsiteX15" fmla="*/ 3448089 w 7913452"/>
              <a:gd name="connsiteY15" fmla="*/ 150857 h 3041026"/>
              <a:gd name="connsiteX16" fmla="*/ 3608741 w 7913452"/>
              <a:gd name="connsiteY16" fmla="*/ 80747 h 3041026"/>
              <a:gd name="connsiteX17" fmla="*/ 3742140 w 7913452"/>
              <a:gd name="connsiteY17" fmla="*/ 22951 h 3041026"/>
              <a:gd name="connsiteX18" fmla="*/ 4093407 w 7913452"/>
              <a:gd name="connsiteY18" fmla="*/ 181813 h 3041026"/>
              <a:gd name="connsiteX19" fmla="*/ 4405148 w 7913452"/>
              <a:gd name="connsiteY19" fmla="*/ 20570 h 3041026"/>
              <a:gd name="connsiteX20" fmla="*/ 4700355 w 7913452"/>
              <a:gd name="connsiteY20" fmla="*/ 170588 h 3041026"/>
              <a:gd name="connsiteX21" fmla="*/ 4955806 w 7913452"/>
              <a:gd name="connsiteY21" fmla="*/ 19413 h 3041026"/>
              <a:gd name="connsiteX22" fmla="*/ 5230852 w 7913452"/>
              <a:gd name="connsiteY22" fmla="*/ 132601 h 3041026"/>
              <a:gd name="connsiteX23" fmla="*/ 5487233 w 7913452"/>
              <a:gd name="connsiteY23" fmla="*/ 19888 h 3041026"/>
              <a:gd name="connsiteX24" fmla="*/ 5770602 w 7913452"/>
              <a:gd name="connsiteY24" fmla="*/ 148476 h 3041026"/>
              <a:gd name="connsiteX25" fmla="*/ 6037121 w 7913452"/>
              <a:gd name="connsiteY25" fmla="*/ 8731 h 3041026"/>
              <a:gd name="connsiteX26" fmla="*/ 6279011 w 7913452"/>
              <a:gd name="connsiteY26" fmla="*/ 153987 h 3041026"/>
              <a:gd name="connsiteX27" fmla="*/ 6631934 w 7913452"/>
              <a:gd name="connsiteY27" fmla="*/ 0 h 3041026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26" fmla="*/ 6279011 w 7913452"/>
              <a:gd name="connsiteY26" fmla="*/ 148683 h 3035722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0" fmla="*/ 6149280 w 6149300"/>
              <a:gd name="connsiteY0" fmla="*/ 2985927 h 3034628"/>
              <a:gd name="connsiteX1" fmla="*/ 90263 w 6149300"/>
              <a:gd name="connsiteY1" fmla="*/ 3031766 h 3034628"/>
              <a:gd name="connsiteX2" fmla="*/ 7183 w 6149300"/>
              <a:gd name="connsiteY2" fmla="*/ 64591 h 3034628"/>
              <a:gd name="connsiteX3" fmla="*/ 185777 w 6149300"/>
              <a:gd name="connsiteY3" fmla="*/ 152697 h 3034628"/>
              <a:gd name="connsiteX4" fmla="*/ 384986 w 6149300"/>
              <a:gd name="connsiteY4" fmla="*/ 69898 h 3034628"/>
              <a:gd name="connsiteX5" fmla="*/ 719176 w 6149300"/>
              <a:gd name="connsiteY5" fmla="*/ 207466 h 3034628"/>
              <a:gd name="connsiteX6" fmla="*/ 985877 w 6149300"/>
              <a:gd name="connsiteY6" fmla="*/ 56835 h 3034628"/>
              <a:gd name="connsiteX7" fmla="*/ 1283532 w 6149300"/>
              <a:gd name="connsiteY7" fmla="*/ 188416 h 3034628"/>
              <a:gd name="connsiteX8" fmla="*/ 1534517 w 6149300"/>
              <a:gd name="connsiteY8" fmla="*/ 30710 h 3034628"/>
              <a:gd name="connsiteX9" fmla="*/ 1812170 w 6149300"/>
              <a:gd name="connsiteY9" fmla="*/ 181272 h 3034628"/>
              <a:gd name="connsiteX10" fmla="*/ 2083157 w 6149300"/>
              <a:gd name="connsiteY10" fmla="*/ 17647 h 3034628"/>
              <a:gd name="connsiteX11" fmla="*/ 2378907 w 6149300"/>
              <a:gd name="connsiteY11" fmla="*/ 145553 h 3034628"/>
              <a:gd name="connsiteX12" fmla="*/ 2618734 w 6149300"/>
              <a:gd name="connsiteY12" fmla="*/ 4584 h 3034628"/>
              <a:gd name="connsiteX13" fmla="*/ 2898020 w 6149300"/>
              <a:gd name="connsiteY13" fmla="*/ 138409 h 3034628"/>
              <a:gd name="connsiteX14" fmla="*/ 3154311 w 6149300"/>
              <a:gd name="connsiteY14" fmla="*/ 4584 h 3034628"/>
              <a:gd name="connsiteX15" fmla="*/ 3448089 w 6149300"/>
              <a:gd name="connsiteY15" fmla="*/ 145553 h 3034628"/>
              <a:gd name="connsiteX16" fmla="*/ 3608741 w 6149300"/>
              <a:gd name="connsiteY16" fmla="*/ 75443 h 3034628"/>
              <a:gd name="connsiteX17" fmla="*/ 3742140 w 6149300"/>
              <a:gd name="connsiteY17" fmla="*/ 17647 h 3034628"/>
              <a:gd name="connsiteX18" fmla="*/ 4093407 w 6149300"/>
              <a:gd name="connsiteY18" fmla="*/ 176509 h 3034628"/>
              <a:gd name="connsiteX19" fmla="*/ 4405148 w 6149300"/>
              <a:gd name="connsiteY19" fmla="*/ 15266 h 3034628"/>
              <a:gd name="connsiteX20" fmla="*/ 4700355 w 6149300"/>
              <a:gd name="connsiteY20" fmla="*/ 165284 h 3034628"/>
              <a:gd name="connsiteX21" fmla="*/ 4955806 w 6149300"/>
              <a:gd name="connsiteY21" fmla="*/ 14109 h 3034628"/>
              <a:gd name="connsiteX22" fmla="*/ 5230852 w 6149300"/>
              <a:gd name="connsiteY22" fmla="*/ 127297 h 3034628"/>
              <a:gd name="connsiteX23" fmla="*/ 5487233 w 6149300"/>
              <a:gd name="connsiteY23" fmla="*/ 14584 h 3034628"/>
              <a:gd name="connsiteX24" fmla="*/ 5770602 w 6149300"/>
              <a:gd name="connsiteY24" fmla="*/ 143172 h 3034628"/>
              <a:gd name="connsiteX25" fmla="*/ 6037121 w 6149300"/>
              <a:gd name="connsiteY25" fmla="*/ 3427 h 3034628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34517 w 6149300"/>
              <a:gd name="connsiteY8" fmla="*/ 48856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08159 w 6149300"/>
              <a:gd name="connsiteY12" fmla="*/ 52397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49300" h="3052774">
                <a:moveTo>
                  <a:pt x="6149280" y="3004073"/>
                </a:moveTo>
                <a:cubicBezTo>
                  <a:pt x="6162053" y="3010758"/>
                  <a:pt x="93438" y="3065787"/>
                  <a:pt x="90263" y="3049912"/>
                </a:cubicBezTo>
                <a:cubicBezTo>
                  <a:pt x="-25912" y="3039767"/>
                  <a:pt x="801" y="73534"/>
                  <a:pt x="7183" y="82737"/>
                </a:cubicBezTo>
                <a:cubicBezTo>
                  <a:pt x="13565" y="91940"/>
                  <a:pt x="122810" y="169959"/>
                  <a:pt x="185777" y="170843"/>
                </a:cubicBezTo>
                <a:cubicBezTo>
                  <a:pt x="248744" y="171727"/>
                  <a:pt x="291324" y="62644"/>
                  <a:pt x="384986" y="88044"/>
                </a:cubicBezTo>
                <a:cubicBezTo>
                  <a:pt x="485270" y="84687"/>
                  <a:pt x="618892" y="228969"/>
                  <a:pt x="719176" y="225612"/>
                </a:cubicBezTo>
                <a:lnTo>
                  <a:pt x="985877" y="121600"/>
                </a:lnTo>
                <a:cubicBezTo>
                  <a:pt x="1078745" y="115454"/>
                  <a:pt x="1190664" y="212708"/>
                  <a:pt x="1283532" y="206562"/>
                </a:cubicBezTo>
                <a:lnTo>
                  <a:pt x="1506316" y="103951"/>
                </a:lnTo>
                <a:cubicBezTo>
                  <a:pt x="1593311" y="102545"/>
                  <a:pt x="1725175" y="200824"/>
                  <a:pt x="1812170" y="199418"/>
                </a:cubicBezTo>
                <a:cubicBezTo>
                  <a:pt x="1902499" y="144876"/>
                  <a:pt x="1978140" y="123206"/>
                  <a:pt x="2086682" y="90889"/>
                </a:cubicBezTo>
                <a:cubicBezTo>
                  <a:pt x="2178122" y="89868"/>
                  <a:pt x="2287467" y="164720"/>
                  <a:pt x="2378907" y="163699"/>
                </a:cubicBezTo>
                <a:cubicBezTo>
                  <a:pt x="2458849" y="116709"/>
                  <a:pt x="2506968" y="83512"/>
                  <a:pt x="2608159" y="52397"/>
                </a:cubicBezTo>
                <a:cubicBezTo>
                  <a:pt x="2692523" y="51762"/>
                  <a:pt x="2813656" y="157190"/>
                  <a:pt x="2898020" y="156555"/>
                </a:cubicBezTo>
                <a:cubicBezTo>
                  <a:pt x="2983450" y="111947"/>
                  <a:pt x="3056739" y="38763"/>
                  <a:pt x="3154311" y="22730"/>
                </a:cubicBezTo>
                <a:cubicBezTo>
                  <a:pt x="3253824" y="23682"/>
                  <a:pt x="3348576" y="162747"/>
                  <a:pt x="3448089" y="163699"/>
                </a:cubicBezTo>
                <a:cubicBezTo>
                  <a:pt x="3508723" y="138212"/>
                  <a:pt x="3548107" y="119076"/>
                  <a:pt x="3608741" y="93589"/>
                </a:cubicBezTo>
                <a:cubicBezTo>
                  <a:pt x="3653207" y="74324"/>
                  <a:pt x="3673389" y="36008"/>
                  <a:pt x="3742140" y="35793"/>
                </a:cubicBezTo>
                <a:cubicBezTo>
                  <a:pt x="3839385" y="35566"/>
                  <a:pt x="3996162" y="194882"/>
                  <a:pt x="4093407" y="194655"/>
                </a:cubicBezTo>
                <a:cubicBezTo>
                  <a:pt x="4197321" y="140907"/>
                  <a:pt x="4329809" y="55410"/>
                  <a:pt x="4405148" y="33412"/>
                </a:cubicBezTo>
                <a:cubicBezTo>
                  <a:pt x="4522600" y="29443"/>
                  <a:pt x="4557503" y="133424"/>
                  <a:pt x="4700355" y="183430"/>
                </a:cubicBezTo>
                <a:lnTo>
                  <a:pt x="4955806" y="32255"/>
                </a:lnTo>
                <a:cubicBezTo>
                  <a:pt x="5050043" y="17457"/>
                  <a:pt x="5120585" y="123139"/>
                  <a:pt x="5230852" y="145443"/>
                </a:cubicBezTo>
                <a:cubicBezTo>
                  <a:pt x="5341119" y="167747"/>
                  <a:pt x="5400450" y="54955"/>
                  <a:pt x="5487233" y="32730"/>
                </a:cubicBezTo>
                <a:cubicBezTo>
                  <a:pt x="5574016" y="10505"/>
                  <a:pt x="5666239" y="166253"/>
                  <a:pt x="5770602" y="161318"/>
                </a:cubicBezTo>
                <a:cubicBezTo>
                  <a:pt x="5874965" y="156383"/>
                  <a:pt x="6012270" y="-25846"/>
                  <a:pt x="6113409" y="3118"/>
                </a:cubicBezTo>
              </a:path>
            </a:pathLst>
          </a:custGeom>
          <a:solidFill>
            <a:schemeClr val="accent4">
              <a:lumMod val="60000"/>
              <a:lumOff val="40000"/>
              <a:alpha val="8000"/>
            </a:schemeClr>
          </a:solidFill>
          <a:ln>
            <a:solidFill>
              <a:schemeClr val="accent1">
                <a:lumMod val="40000"/>
                <a:lumOff val="60000"/>
                <a:alpha val="63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поле">
            <a:extLst>
              <a:ext uri="{FF2B5EF4-FFF2-40B4-BE49-F238E27FC236}">
                <a16:creationId xmlns="" xmlns:a16="http://schemas.microsoft.com/office/drawing/2014/main" id="{8ACBA6A4-6206-40C1-951B-045DADF06BF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9232155" cy="6019426"/>
          </a:xfrm>
          <a:prstGeom prst="rect">
            <a:avLst/>
          </a:prstGeom>
        </p:spPr>
      </p:pic>
      <p:grpSp>
        <p:nvGrpSpPr>
          <p:cNvPr id="2" name="Группа 2">
            <a:extLst>
              <a:ext uri="{FF2B5EF4-FFF2-40B4-BE49-F238E27FC236}">
                <a16:creationId xmlns="" xmlns:a16="http://schemas.microsoft.com/office/drawing/2014/main" id="{A70AC149-4B45-4592-965D-62F1F2948E2C}"/>
              </a:ext>
            </a:extLst>
          </p:cNvPr>
          <p:cNvGrpSpPr/>
          <p:nvPr/>
        </p:nvGrpSpPr>
        <p:grpSpPr>
          <a:xfrm rot="2291892">
            <a:off x="4813345" y="2967362"/>
            <a:ext cx="2007947" cy="2530321"/>
            <a:chOff x="6696554" y="812155"/>
            <a:chExt cx="2677260" cy="2530321"/>
          </a:xfrm>
        </p:grpSpPr>
        <p:pic>
          <p:nvPicPr>
            <p:cNvPr id="40" name="ответ">
              <a:extLst>
                <a:ext uri="{FF2B5EF4-FFF2-40B4-BE49-F238E27FC236}">
                  <a16:creationId xmlns="" xmlns:a16="http://schemas.microsoft.com/office/drawing/2014/main" id="{BAC76213-DC67-484F-AA1A-F58BB17CC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513">
              <a:off x="6904282" y="812155"/>
              <a:ext cx="1633750" cy="253032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0534C79D-5FD1-438F-A8FA-7A4335B7A9B1}"/>
                </a:ext>
              </a:extLst>
            </p:cNvPr>
            <p:cNvSpPr txBox="1"/>
            <p:nvPr/>
          </p:nvSpPr>
          <p:spPr>
            <a:xfrm rot="20260320">
              <a:off x="6696554" y="1730791"/>
              <a:ext cx="2677260" cy="461665"/>
            </a:xfrm>
            <a:prstGeom prst="rect">
              <a:avLst/>
            </a:prstGeom>
            <a:noFill/>
            <a:scene3d>
              <a:camera prst="orthographicFront">
                <a:rot lat="0" lon="0" rev="6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smtClean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cornflakes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endParaRPr>
            </a:p>
          </p:txBody>
        </p:sp>
      </p:grpSp>
      <p:grpSp>
        <p:nvGrpSpPr>
          <p:cNvPr id="3" name="Группа 1">
            <a:extLst>
              <a:ext uri="{FF2B5EF4-FFF2-40B4-BE49-F238E27FC236}">
                <a16:creationId xmlns="" xmlns:a16="http://schemas.microsoft.com/office/drawing/2014/main" id="{3413E094-7FD2-4818-BB4B-4283F6B04EC8}"/>
              </a:ext>
            </a:extLst>
          </p:cNvPr>
          <p:cNvGrpSpPr/>
          <p:nvPr/>
        </p:nvGrpSpPr>
        <p:grpSpPr>
          <a:xfrm>
            <a:off x="5121753" y="4528031"/>
            <a:ext cx="1685982" cy="2530321"/>
            <a:chOff x="6930868" y="915233"/>
            <a:chExt cx="2247975" cy="2530321"/>
          </a:xfrm>
        </p:grpSpPr>
        <p:pic>
          <p:nvPicPr>
            <p:cNvPr id="36" name="ответ">
              <a:extLst>
                <a:ext uri="{FF2B5EF4-FFF2-40B4-BE49-F238E27FC236}">
                  <a16:creationId xmlns="" xmlns:a16="http://schemas.microsoft.com/office/drawing/2014/main" id="{8C071277-C4BB-42C6-983C-BE1E1C230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513">
              <a:off x="6930868" y="915233"/>
              <a:ext cx="1633750" cy="253032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E0B20813-72AE-4DCD-8CDB-A782D23D9F72}"/>
                </a:ext>
              </a:extLst>
            </p:cNvPr>
            <p:cNvSpPr txBox="1"/>
            <p:nvPr/>
          </p:nvSpPr>
          <p:spPr>
            <a:xfrm rot="20156419">
              <a:off x="7073140" y="1915269"/>
              <a:ext cx="21057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haroni" pitchFamily="2" charset="-79"/>
                  <a:cs typeface="Aharoni" pitchFamily="2" charset="-79"/>
                </a:rPr>
                <a:t>cucumber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haroni" pitchFamily="2" charset="-79"/>
              </a:endParaRPr>
            </a:p>
          </p:txBody>
        </p:sp>
      </p:grpSp>
      <p:pic>
        <p:nvPicPr>
          <p:cNvPr id="19" name="стэн">
            <a:extLst>
              <a:ext uri="{FF2B5EF4-FFF2-40B4-BE49-F238E27FC236}">
                <a16:creationId xmlns="" xmlns:a16="http://schemas.microsoft.com/office/drawing/2014/main" id="{140D269D-5428-4B1B-8DF5-60060C29B7F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2" y="2581063"/>
            <a:ext cx="2989172" cy="4276937"/>
          </a:xfrm>
          <a:prstGeom prst="rect">
            <a:avLst/>
          </a:prstGeom>
        </p:spPr>
      </p:pic>
      <p:grpSp>
        <p:nvGrpSpPr>
          <p:cNvPr id="9" name="Группа удочка">
            <a:extLst>
              <a:ext uri="{FF2B5EF4-FFF2-40B4-BE49-F238E27FC236}">
                <a16:creationId xmlns="" xmlns:a16="http://schemas.microsoft.com/office/drawing/2014/main" id="{439AFB07-D9B3-4375-94F6-F55EA90A3A36}"/>
              </a:ext>
            </a:extLst>
          </p:cNvPr>
          <p:cNvGrpSpPr/>
          <p:nvPr/>
        </p:nvGrpSpPr>
        <p:grpSpPr>
          <a:xfrm>
            <a:off x="-296502" y="3510116"/>
            <a:ext cx="3518333" cy="2865657"/>
            <a:chOff x="-395335" y="3510115"/>
            <a:chExt cx="4691110" cy="2865657"/>
          </a:xfrm>
        </p:grpSpPr>
        <p:pic>
          <p:nvPicPr>
            <p:cNvPr id="25" name="удочка">
              <a:extLst>
                <a:ext uri="{FF2B5EF4-FFF2-40B4-BE49-F238E27FC236}">
                  <a16:creationId xmlns="" xmlns:a16="http://schemas.microsoft.com/office/drawing/2014/main" id="{D9251C8E-9EDA-492C-94AD-217E590DE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5335" y="3510115"/>
              <a:ext cx="4691110" cy="2865657"/>
            </a:xfrm>
            <a:prstGeom prst="rect">
              <a:avLst/>
            </a:prstGeom>
            <a:effectLst>
              <a:glow rad="38100">
                <a:schemeClr val="accent4">
                  <a:satMod val="175000"/>
                  <a:alpha val="23000"/>
                </a:schemeClr>
              </a:glow>
            </a:effectLst>
          </p:spPr>
        </p:pic>
        <p:pic>
          <p:nvPicPr>
            <p:cNvPr id="27" name="крючок">
              <a:extLst>
                <a:ext uri="{FF2B5EF4-FFF2-40B4-BE49-F238E27FC236}">
                  <a16:creationId xmlns="" xmlns:a16="http://schemas.microsoft.com/office/drawing/2014/main" id="{36B50C34-30EA-4C71-AD41-A7E833B33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667" r="25185"/>
            <a:stretch/>
          </p:blipFill>
          <p:spPr>
            <a:xfrm rot="20259969" flipH="1">
              <a:off x="3971798" y="5644970"/>
              <a:ext cx="231328" cy="427068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31" name="леска">
              <a:extLst>
                <a:ext uri="{FF2B5EF4-FFF2-40B4-BE49-F238E27FC236}">
                  <a16:creationId xmlns="" xmlns:a16="http://schemas.microsoft.com/office/drawing/2014/main" id="{5A56D60D-53DF-49C8-B267-9BF443054AF2}"/>
                </a:ext>
              </a:extLst>
            </p:cNvPr>
            <p:cNvSpPr/>
            <p:nvPr/>
          </p:nvSpPr>
          <p:spPr>
            <a:xfrm>
              <a:off x="3943350" y="4676775"/>
              <a:ext cx="135490" cy="1009650"/>
            </a:xfrm>
            <a:custGeom>
              <a:avLst/>
              <a:gdLst>
                <a:gd name="connsiteX0" fmla="*/ 0 w 135490"/>
                <a:gd name="connsiteY0" fmla="*/ 0 h 1009650"/>
                <a:gd name="connsiteX1" fmla="*/ 133350 w 135490"/>
                <a:gd name="connsiteY1" fmla="*/ 428625 h 1009650"/>
                <a:gd name="connsiteX2" fmla="*/ 85725 w 135490"/>
                <a:gd name="connsiteY2" fmla="*/ 1009650 h 1009650"/>
                <a:gd name="connsiteX3" fmla="*/ 85725 w 135490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90" h="1009650">
                  <a:moveTo>
                    <a:pt x="0" y="0"/>
                  </a:moveTo>
                  <a:cubicBezTo>
                    <a:pt x="59531" y="130175"/>
                    <a:pt x="119063" y="260350"/>
                    <a:pt x="133350" y="428625"/>
                  </a:cubicBezTo>
                  <a:cubicBezTo>
                    <a:pt x="147637" y="596900"/>
                    <a:pt x="85725" y="1009650"/>
                    <a:pt x="85725" y="1009650"/>
                  </a:cubicBezTo>
                  <a:lnTo>
                    <a:pt x="85725" y="1009650"/>
                  </a:ln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3" name="кнопка переход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52" y="5871598"/>
            <a:ext cx="952154" cy="84265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45" name="рыба линейка">
            <a:extLst>
              <a:ext uri="{FF2B5EF4-FFF2-40B4-BE49-F238E27FC236}">
                <a16:creationId xmlns="" xmlns:a16="http://schemas.microsoft.com/office/drawing/2014/main" id="{90FEEE25-3728-4F0F-80C5-659E0570D0F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-245629" y="669645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7" name="удочка">
            <a:extLst>
              <a:ext uri="{FF2B5EF4-FFF2-40B4-BE49-F238E27FC236}">
                <a16:creationId xmlns="" xmlns:a16="http://schemas.microsoft.com/office/drawing/2014/main" id="{75D47ECA-A31F-404D-BD09-1139D49C065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293" y="3518847"/>
            <a:ext cx="3518333" cy="2865657"/>
          </a:xfrm>
          <a:prstGeom prst="rect">
            <a:avLst/>
          </a:prstGeom>
          <a:effectLst>
            <a:glow rad="38100">
              <a:schemeClr val="accent4">
                <a:satMod val="175000"/>
                <a:alpha val="23000"/>
              </a:schemeClr>
            </a:glow>
          </a:effectLst>
        </p:spPr>
      </p:pic>
      <p:grpSp>
        <p:nvGrpSpPr>
          <p:cNvPr id="23" name="Группа леска">
            <a:extLst>
              <a:ext uri="{FF2B5EF4-FFF2-40B4-BE49-F238E27FC236}">
                <a16:creationId xmlns="" xmlns:a16="http://schemas.microsoft.com/office/drawing/2014/main" id="{23FEFF22-5706-4BE5-8D2A-D8AF2F4F5607}"/>
              </a:ext>
            </a:extLst>
          </p:cNvPr>
          <p:cNvGrpSpPr/>
          <p:nvPr/>
        </p:nvGrpSpPr>
        <p:grpSpPr>
          <a:xfrm>
            <a:off x="2967713" y="4732913"/>
            <a:ext cx="194832" cy="1395263"/>
            <a:chOff x="4341558" y="1533135"/>
            <a:chExt cx="259776" cy="1395263"/>
          </a:xfrm>
        </p:grpSpPr>
        <p:pic>
          <p:nvPicPr>
            <p:cNvPr id="48" name="крючок">
              <a:extLst>
                <a:ext uri="{FF2B5EF4-FFF2-40B4-BE49-F238E27FC236}">
                  <a16:creationId xmlns="" xmlns:a16="http://schemas.microsoft.com/office/drawing/2014/main" id="{68040706-4BCF-4FBF-AAC2-E9ED9BF6A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667" r="25185"/>
            <a:stretch/>
          </p:blipFill>
          <p:spPr>
            <a:xfrm rot="20259969" flipH="1">
              <a:off x="4370006" y="2501330"/>
              <a:ext cx="231328" cy="427068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49" name="леска">
              <a:extLst>
                <a:ext uri="{FF2B5EF4-FFF2-40B4-BE49-F238E27FC236}">
                  <a16:creationId xmlns="" xmlns:a16="http://schemas.microsoft.com/office/drawing/2014/main" id="{C5BD5696-AEBF-48A1-BC07-77566B52F221}"/>
                </a:ext>
              </a:extLst>
            </p:cNvPr>
            <p:cNvSpPr/>
            <p:nvPr/>
          </p:nvSpPr>
          <p:spPr>
            <a:xfrm>
              <a:off x="4341558" y="1533135"/>
              <a:ext cx="135490" cy="1009650"/>
            </a:xfrm>
            <a:custGeom>
              <a:avLst/>
              <a:gdLst>
                <a:gd name="connsiteX0" fmla="*/ 0 w 135490"/>
                <a:gd name="connsiteY0" fmla="*/ 0 h 1009650"/>
                <a:gd name="connsiteX1" fmla="*/ 133350 w 135490"/>
                <a:gd name="connsiteY1" fmla="*/ 428625 h 1009650"/>
                <a:gd name="connsiteX2" fmla="*/ 85725 w 135490"/>
                <a:gd name="connsiteY2" fmla="*/ 1009650 h 1009650"/>
                <a:gd name="connsiteX3" fmla="*/ 85725 w 135490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90" h="1009650">
                  <a:moveTo>
                    <a:pt x="0" y="0"/>
                  </a:moveTo>
                  <a:cubicBezTo>
                    <a:pt x="59531" y="130175"/>
                    <a:pt x="119063" y="260350"/>
                    <a:pt x="133350" y="428625"/>
                  </a:cubicBezTo>
                  <a:cubicBezTo>
                    <a:pt x="147637" y="596900"/>
                    <a:pt x="85725" y="1009650"/>
                    <a:pt x="85725" y="1009650"/>
                  </a:cubicBezTo>
                  <a:lnTo>
                    <a:pt x="85725" y="1009650"/>
                  </a:ln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2" name="рыба пойманная">
            <a:extLst>
              <a:ext uri="{FF2B5EF4-FFF2-40B4-BE49-F238E27FC236}">
                <a16:creationId xmlns="" xmlns:a16="http://schemas.microsoft.com/office/drawing/2014/main" id="{34929721-1505-4AD7-B097-DEF00D396EA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5492805" flipH="1">
            <a:off x="2500580" y="6255839"/>
            <a:ext cx="1247641" cy="431501"/>
          </a:xfrm>
          <a:prstGeom prst="rect">
            <a:avLst/>
          </a:prstGeom>
          <a:effectLst>
            <a:glow rad="381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20" name="рыбалка звук">
            <a:hlinkClick r:id="" action="ppaction://media"/>
            <a:extLst>
              <a:ext uri="{FF2B5EF4-FFF2-40B4-BE49-F238E27FC236}">
                <a16:creationId xmlns="" xmlns:a16="http://schemas.microsoft.com/office/drawing/2014/main" id="{FCE49463-CD01-4928-B25D-03FBEC748B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4256485" y="-935038"/>
            <a:ext cx="457200" cy="609600"/>
          </a:xfrm>
          <a:prstGeom prst="rect">
            <a:avLst/>
          </a:prstGeom>
        </p:spPr>
      </p:pic>
      <p:pic>
        <p:nvPicPr>
          <p:cNvPr id="21" name="леска">
            <a:hlinkClick r:id="" action="ppaction://media"/>
            <a:extLst>
              <a:ext uri="{FF2B5EF4-FFF2-40B4-BE49-F238E27FC236}">
                <a16:creationId xmlns="" xmlns:a16="http://schemas.microsoft.com/office/drawing/2014/main" id="{52828194-E0FB-4C46-B324-AD7BB1A7B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5134204" y="-827035"/>
            <a:ext cx="457200" cy="609600"/>
          </a:xfrm>
          <a:prstGeom prst="rect">
            <a:avLst/>
          </a:prstGeom>
        </p:spPr>
      </p:pic>
      <p:pic>
        <p:nvPicPr>
          <p:cNvPr id="22" name="рыба">
            <a:hlinkClick r:id="" action="ppaction://media"/>
            <a:extLst>
              <a:ext uri="{FF2B5EF4-FFF2-40B4-BE49-F238E27FC236}">
                <a16:creationId xmlns="" xmlns:a16="http://schemas.microsoft.com/office/drawing/2014/main" id="{DCE9E1EC-4743-42C1-9561-DD4E9F4EF7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2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5900203" y="-861838"/>
            <a:ext cx="457200" cy="609600"/>
          </a:xfrm>
          <a:prstGeom prst="rect">
            <a:avLst/>
          </a:prstGeom>
        </p:spPr>
      </p:pic>
      <p:pic>
        <p:nvPicPr>
          <p:cNvPr id="42" name="рыба линейка">
            <a:extLst>
              <a:ext uri="{FF2B5EF4-FFF2-40B4-BE49-F238E27FC236}">
                <a16:creationId xmlns="" xmlns:a16="http://schemas.microsoft.com/office/drawing/2014/main" id="{95A2B113-A76D-41C0-99C3-8ABCB76CEA3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826813" y="637560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6" name="рыба линейка">
            <a:extLst>
              <a:ext uri="{FF2B5EF4-FFF2-40B4-BE49-F238E27FC236}">
                <a16:creationId xmlns="" xmlns:a16="http://schemas.microsoft.com/office/drawing/2014/main" id="{9D06E1E8-B135-41AA-A929-F86FA863475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284549" y="628784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51" name="Группа 50"/>
          <p:cNvGrpSpPr/>
          <p:nvPr/>
        </p:nvGrpSpPr>
        <p:grpSpPr>
          <a:xfrm>
            <a:off x="6804248" y="3501008"/>
            <a:ext cx="2339752" cy="2520280"/>
            <a:chOff x="6804248" y="3501008"/>
            <a:chExt cx="2339752" cy="2520280"/>
          </a:xfrm>
        </p:grpSpPr>
        <p:sp>
          <p:nvSpPr>
            <p:cNvPr id="44" name="Блок-схема: узел 43"/>
            <p:cNvSpPr/>
            <p:nvPr/>
          </p:nvSpPr>
          <p:spPr>
            <a:xfrm>
              <a:off x="6804248" y="3501008"/>
              <a:ext cx="2339752" cy="2520280"/>
            </a:xfrm>
            <a:prstGeom prst="flowChartConnector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 descr="1614578327_16-p-sir-na-belom-fone-26.jpg"/>
            <p:cNvPicPr>
              <a:picLocks noChangeAspect="1"/>
            </p:cNvPicPr>
            <p:nvPr/>
          </p:nvPicPr>
          <p:blipFill>
            <a:blip r:embed="rId2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76256" y="4005064"/>
              <a:ext cx="2016224" cy="1260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4800192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C 0 0.00579 0.00299 0.01088 0.00703 0.01088 C 0.01198 0.01088 0.0138 0.00532 0.01432 0.00185 L 0.0151 -0.00255 C 0.01576 -0.00579 0.01784 -0.01065 0.02305 -0.01065 C 0.02643 -0.01065 0.03047 -0.00625 0.03047 1.85185E-6 C 0.03047 0.00579 0.02643 0.01088 0.02305 0.01088 C 0.01784 0.01088 0.01576 0.00532 0.0151 0.00185 L 0.01432 -0.00255 C 0.0138 -0.00579 0.01198 -0.01065 0.00703 -0.01065 C 0.00299 -0.01065 0 -0.00625 0 1.85185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0 C 4.58333E-6 0.00718 0.00299 0.01343 0.00703 0.01343 C 0.01197 0.01343 0.0138 0.00671 0.01432 0.00231 L 0.0151 -0.00324 C 0.01575 -0.00741 0.01783 -0.01343 0.02304 -0.01343 C 0.02643 -0.01343 0.03046 -0.0081 0.03046 0 C 0.03046 0.00718 0.02643 0.01343 0.02304 0.01343 C 0.01783 0.01343 0.01575 0.00671 0.0151 0.00231 L 0.01432 -0.00324 C 0.0138 -0.00741 0.01197 -0.01343 0.00703 -0.01343 C 0.00299 -0.01343 4.58333E-6 -0.0081 4.58333E-6 0 Z " pathEditMode="relative" rAng="0" ptsTypes="AAAAAAAAA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2.22222E-6 C 4.79167E-6 0.00717 0.00299 0.01342 0.00703 0.01342 C 0.01197 0.01342 0.0138 0.00671 0.01432 0.00231 L 0.0151 -0.00324 C 0.01575 -0.00741 0.01783 -0.01343 0.02304 -0.01343 C 0.02643 -0.01343 0.03046 -0.0081 0.03046 2.22222E-6 C 0.03046 0.00717 0.02643 0.01342 0.02304 0.01342 C 0.01783 0.01342 0.01575 0.00671 0.0151 0.00231 L 0.01432 -0.00324 C 0.0138 -0.00741 0.01197 -0.01343 0.00703 -0.01343 C 0.00299 -0.01343 4.79167E-6 -0.0081 4.79167E-6 2.22222E-6 Z " pathEditMode="relative" rAng="0" ptsTypes="AAAAAAAAA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4.81481E-6 L -1.20781 -0.01667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56" y="-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3 -0.01065 L -0.33463 0.02453 C -0.4039 0.03287 -0.50846 0.0375 -0.61797 0.0375 C -0.74231 0.0375 -0.84231 0.03287 -0.91159 0.02453 L -1.24557 -0.01065 " pathEditMode="relative" rAng="0" ptsTypes="AAAAA">
                                      <p:cBhvr>
                                        <p:cTn id="14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66" y="24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C 2.08333E-7 0.00578 0.00299 0.01088 0.00703 0.01088 C 0.01198 0.01088 0.0138 0.00532 0.01432 0.00185 L 0.0151 -0.00255 C 0.01576 -0.00579 0.01784 -0.01065 0.02305 -0.01065 C 0.02643 -0.01065 0.03047 -0.00625 0.03047 2.96296E-6 C 0.03047 0.00578 0.02643 0.01088 0.02305 0.01088 C 0.01784 0.01088 0.01576 0.00532 0.0151 0.00185 L 0.01432 -0.00255 C 0.0138 -0.00579 0.01198 -0.01065 0.00703 -0.01065 C 0.00299 -0.01065 2.08333E-7 -0.00625 2.08333E-7 2.96296E-6 Z " pathEditMode="relative" rAng="0" ptsTypes="AAAAAAAAAAA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2.59259E-6 L 1.18541 0.01528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6" y="76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7552 -0.01065 L 0.07552 -0.01042 C 0.08398 -0.01736 0.09245 -0.02315 0.10065 -0.03079 C 0.10391 -0.03403 0.10586 -0.04352 0.10963 -0.04283 C 0.13333 -0.03935 0.15651 -0.02685 0.17982 -0.01875 C 0.19219 0.00023 0.20703 0.01458 0.21641 0.03796 C 0.22526 0.06018 0.22773 0.06481 0.2345 0.08634 C 0.2362 0.09166 0.23698 0.09791 0.23906 0.10254 C 0.24388 0.11296 0.25 0.12106 0.25495 0.13079 C 0.25755 0.13588 0.25872 0.14305 0.26185 0.14699 C 0.26654 0.15301 0.2724 0.15509 0.2776 0.15926 C 0.29896 0.15231 0.32122 0.15231 0.34141 0.13889 C 0.35677 0.12893 0.36758 0.10347 0.38229 0.09051 L 0.39141 0.08241 C 0.40417 0.05972 0.38398 0.09259 0.40729 0.07014 C 0.41393 0.06389 0.41914 0.05347 0.42552 0.04606 C 0.4306 0.04004 0.4362 0.03588 0.44141 0.02986 C 0.44544 0.025 0.44831 0.01713 0.45273 0.01366 C 0.46823 0.00139 0.48177 0.00069 0.49805 -0.00255 C 0.50508 -0.00116 0.5125 -0.00371 0.51849 0.00162 C 0.52591 0.00764 0.53034 0.02129 0.53672 0.02986 C 0.56237 0.06389 0.52227 -0.0081 0.56185 0.06227 C 0.58125 0.09653 0.56536 0.08102 0.59141 0.11875 C 0.59687 0.12685 0.60338 0.13264 0.6095 0.13889 C 0.6125 0.1419 0.61536 0.14606 0.61862 0.14699 C 0.63594 0.15162 0.65352 0.15231 0.67096 0.15509 C 0.69219 0.15116 0.7138 0.15162 0.7345 0.14305 C 0.76094 0.13194 0.74948 0.12268 0.76393 0.11065 C 0.77604 0.10069 0.79648 0.0875 0.8095 0.08241 C 0.81549 0.08009 0.82174 0.07963 0.82773 0.07824 C 0.84674 0.07963 0.86588 0.07708 0.88463 0.08241 C 0.89141 0.08426 0.90352 0.10926 0.90963 0.11458 C 0.92409 0.12754 0.93281 0.12754 0.94818 0.13079 C 0.96263 0.12824 0.97786 0.13194 0.99141 0.12268 C 0.99896 0.11759 1.00143 0.10046 1.00729 0.09051 C 1.01224 0.08171 1.01797 0.07454 1.02318 0.0662 C 1.0306 0.05416 1.03711 0.03889 1.04596 0.02986 C 1.05091 0.02477 1.05651 0.02199 1.06185 0.01759 C 1.07096 0.00995 1.07917 -0.00301 1.08906 -0.00648 C 1.12135 -0.01806 1.09661 -0.00996 1.16406 -0.02269 C 1.18867 -0.03727 1.17656 -0.03171 1.23008 -0.02269 C 1.23477 -0.02199 1.23906 -0.01736 1.24362 -0.01459 C 1.25807 0.01088 1.24128 -0.01482 1.26862 0.00555 C 1.27213 0.0081 1.27448 0.01435 1.27773 0.01759 C 1.28255 0.02268 1.28437 0.02176 1.28919 0.02176 " pathEditMode="relative" rAng="0" ptsTypes="AAAAAAAAAAAAAAAAAAAAAAAAAAAAAAAAAAAAAAAAAAAAA">
                                      <p:cBhvr>
                                        <p:cTn id="20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77" y="687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87 0.01388 L -0.0487 0.01388 C -0.05312 0.01041 -0.05755 0.0074 -0.06172 0.00347 C -0.06523 0.00046 -0.06836 -0.00394 -0.07187 -0.00672 C -0.07891 -0.0125 -0.08646 -0.01621 -0.09349 -0.02199 C -0.09661 -0.02477 -0.09909 -0.02917 -0.10208 -0.03241 C -0.10495 -0.03519 -0.10807 -0.03704 -0.11081 -0.04005 C -0.11367 -0.04306 -0.12396 -0.05834 -0.12526 -0.06065 C -0.12721 -0.06366 -0.12864 -0.06852 -0.13099 -0.07084 C -0.13307 -0.07292 -0.13581 -0.07246 -0.13815 -0.07338 C -0.14687 -0.07084 -0.15612 -0.07199 -0.16419 -0.06574 C -0.16979 -0.06135 -0.17226 -0.04005 -0.17565 -0.03241 C -0.1776 -0.02801 -0.1806 -0.0257 -0.18294 -0.02199 C -0.20325 0.01018 -0.17331 -0.03334 -0.19583 -0.00417 C -0.19896 -0.00024 -0.20091 0.0074 -0.20456 0.00879 C -0.21588 0.01273 -0.2276 0.01041 -0.23919 0.01134 C -0.25312 0.01041 -0.26771 0.01643 -0.28099 0.00879 C -0.28607 0.00578 -0.28594 -0.00834 -0.28815 -0.0169 C -0.2918 -0.03056 -0.29687 -0.05186 -0.29974 -0.06574 C -0.3013 -0.07338 -0.30234 -0.08125 -0.30404 -0.08866 C -0.30755 -0.10348 -0.31315 -0.11968 -0.31849 -0.13241 C -0.32161 -0.13959 -0.32539 -0.14584 -0.32864 -0.15278 C -0.32969 -0.15533 -0.32995 -0.15903 -0.33151 -0.16065 C -0.33359 -0.16274 -0.33633 -0.16204 -0.33867 -0.1632 C -0.34349 -0.16551 -0.34831 -0.16829 -0.35312 -0.17084 C -0.38242 -0.16899 -0.41185 -0.17107 -0.44114 -0.16574 C -0.4444 -0.16505 -0.45417 -0.14815 -0.4569 -0.1426 C -0.46185 -0.13264 -0.46667 -0.12223 -0.47135 -0.11181 C -0.47331 -0.10764 -0.47487 -0.10255 -0.47721 -0.09908 C -0.48932 -0.08033 -0.48346 -0.08774 -0.4944 -0.07593 C -0.5194 -0.08218 -0.49154 -0.07223 -0.53346 -0.1169 C -0.53815 -0.12199 -0.54323 -0.12662 -0.54779 -0.13241 C -0.55872 -0.1463 -0.56784 -0.16459 -0.57956 -0.17593 C -0.60924 -0.20463 -0.58125 -0.1794 -0.62279 -0.20926 C -0.64075 -0.22223 -0.66354 -0.24399 -0.68346 -0.25024 C -0.69818 -0.2551 -0.71328 -0.25533 -0.72812 -0.25787 C -0.75364 -0.23797 -0.76237 -0.24051 -0.77721 -0.20672 C -0.78021 -0.19977 -0.78203 -0.19121 -0.78437 -0.18357 C -0.78385 -0.16899 -0.78359 -0.15463 -0.78294 -0.14005 C -0.78151 -0.11019 -0.77812 -0.11922 -0.78294 -0.07593 C -0.78372 -0.06922 -0.78646 -0.06366 -0.78867 -0.05787 C -0.79375 -0.04491 -0.79635 -0.04144 -0.80312 -0.03241 C -0.81042 -0.02269 -0.81888 -0.01135 -0.8276 -0.00672 C -0.83516 -0.00255 -0.84297 -0.00139 -0.85078 0.00092 C -0.87083 0.0074 -0.8651 0.00578 -0.88529 0.00879 C -0.92812 0.00069 -0.92877 0.00763 -0.95742 -0.01181 C -0.9862 -0.03125 -0.95612 -0.01181 -0.9806 -0.03496 C -0.98411 -0.03843 -0.98828 -0.03982 -0.99206 -0.0426 C -0.99648 -0.04584 -1.00065 -0.04954 -1.00508 -0.05278 C -1.01133 -0.05741 -1.01823 -0.05903 -1.02383 -0.06574 C -1.02422 -0.06621 -1.03802 -0.08287 -1.03971 -0.08357 C -1.04531 -0.08612 -1.04831 -0.08704 -1.05417 -0.09121 C -1.06198 -0.09699 -1.05781 -0.09746 -1.06706 -0.09908 C -1.07422 -0.10024 -1.08138 -0.1007 -1.08854 -0.10162 C -1.11549 -0.1007 -1.14258 -0.10463 -1.1694 -0.09908 C -1.19726 -0.09306 -1.21042 -0.07084 -1.23424 -0.05278 C -1.24128 -0.04746 -1.2487 -0.04422 -1.25586 -0.04005 C -1.25885 -0.02894 -1.26237 -0.01829 -1.26458 -0.00672 C -1.27187 0.0324 -1.27031 0.04213 -1.27174 0.0831 C -1.27213 0.09421 -1.27239 0.10532 -1.27318 0.11643 C -1.27383 0.12338 -1.27617 0.13703 -1.27617 0.13703 " pathEditMode="relative" ptsTypes="AAAAAAAAAAAAAAAAAAAAAAAAAAAAAAAAAAAAAAAAAAAAAAAAAAAAAAAAAAAAA">
                                      <p:cBhvr>
                                        <p:cTn id="22" dur="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0.00065 -0.01065 L 0.00065 -0.01042 C -0.00221 -0.02014 -0.00482 -0.02986 -0.00807 -0.03889 C -0.00963 -0.04329 -0.02083 -0.05926 -0.02109 -0.05949 C -0.02278 -0.06134 -0.02487 -0.06111 -0.02682 -0.06204 C -0.0401 -0.07801 -0.01875 -0.05185 -0.04844 -0.09792 C -0.05234 -0.10394 -0.05625 -0.10972 -0.06002 -0.11597 C -0.06497 -0.12408 -0.06901 -0.13426 -0.07448 -0.14144 C -0.0763 -0.14398 -0.07799 -0.14746 -0.08021 -0.14931 C -0.08476 -0.15278 -0.08984 -0.1544 -0.09453 -0.15695 C -0.09739 -0.15625 -0.10937 -0.15417 -0.11341 -0.15185 C -0.11523 -0.15046 -0.11719 -0.14815 -0.11914 -0.14676 C -0.122 -0.14468 -0.12474 -0.14329 -0.12773 -0.14144 C -0.13021 -0.14005 -0.13242 -0.1382 -0.13489 -0.13634 C -0.13867 -0.12662 -0.13841 -0.12662 -0.14362 -0.11597 C -0.1444 -0.11412 -0.1457 -0.1125 -0.14648 -0.11065 C -0.15 -0.10347 -0.1556 -0.09097 -0.15807 -0.08264 C -0.15976 -0.07685 -0.16055 -0.07037 -0.16237 -0.06458 C -0.17357 -0.02685 -0.16719 -0.0507 -0.17969 -0.02107 C -0.1918 0.00787 -0.17461 -0.02477 -0.19127 0.00463 C -0.19388 0.0037 -0.19987 0.00208 -0.20273 -0.00046 C -0.20534 -0.00278 -0.20742 -0.00602 -0.21002 -0.0081 C -0.21211 -0.00996 -0.22109 -0.01482 -0.22448 -0.01597 C -0.22825 -0.0169 -0.23216 -0.01759 -0.23594 -0.01852 C -0.23737 -0.02361 -0.23815 -0.0294 -0.24023 -0.0338 C -0.24271 -0.03889 -0.24726 -0.04051 -0.24896 -0.04653 C -0.2539 -0.0669 -0.25885 -0.11065 -0.25885 -0.11042 C -0.25989 -0.13125 -0.2595 -0.15208 -0.26198 -0.17222 C -0.26263 -0.17894 -0.27005 -0.20417 -0.27487 -0.21065 C -0.27747 -0.21435 -0.2806 -0.21551 -0.28359 -0.21852 C -0.31667 -0.25278 -0.26094 -0.19977 -0.30521 -0.23889 C -0.30963 -0.24283 -0.31354 -0.24815 -0.3181 -0.25185 C -0.32135 -0.25417 -0.32487 -0.25509 -0.32825 -0.25695 C -0.33359 -0.25996 -0.34271 -0.26505 -0.34831 -0.26968 C -0.35143 -0.27222 -0.35417 -0.27477 -0.35716 -0.27732 C -0.36653 -0.2757 -0.37643 -0.275 -0.38594 -0.27222 C -0.39349 -0.27014 -0.39883 -0.26296 -0.40456 -0.2544 C -0.40768 -0.24977 -0.41081 -0.24468 -0.41328 -0.23889 C -0.41471 -0.23588 -0.4151 -0.23218 -0.41614 -0.22871 C -0.41667 -0.22454 -0.41719 -0.22014 -0.41758 -0.21597 C -0.4181 -0.2125 -0.41888 -0.20926 -0.41914 -0.20556 C -0.41992 -0.18426 -0.41953 -0.16273 -0.42057 -0.14144 C -0.42096 -0.13357 -0.42265 -0.12616 -0.42344 -0.11852 C -0.42409 -0.1125 -0.42383 -0.10625 -0.42487 -0.10046 C -0.42526 -0.09815 -0.42695 -0.09722 -0.4276 -0.09537 C -0.43073 -0.08889 -0.43255 -0.08403 -0.43502 -0.07732 C -0.43542 -0.07477 -0.43581 -0.07222 -0.43646 -0.06968 C -0.43724 -0.06551 -0.43854 -0.06134 -0.43919 -0.05695 C -0.4418 -0.0419 -0.44206 -0.03287 -0.44492 -0.01852 C -0.44583 -0.01482 -0.44661 -0.01111 -0.44792 -0.0081 C -0.44948 -0.00463 -0.46068 0.00463 -0.46094 0.00463 C -0.46797 0.00833 -0.47539 0.00972 -0.48242 0.01227 C -0.48385 0.01412 -0.48515 0.01759 -0.48698 0.01736 C -0.51601 0.01366 -0.52461 0.01204 -0.54466 -0.02361 C -0.56992 -0.06852 -0.53021 0.00393 -0.55898 -0.05695 C -0.57734 -0.0956 -0.56901 -0.07408 -0.58216 -0.09537 C -0.58515 -0.10023 -0.5875 -0.10625 -0.59075 -0.11065 C -0.59284 -0.11366 -0.60364 -0.1257 -0.60794 -0.12871 C -0.61237 -0.13171 -0.6168 -0.13357 -0.62109 -0.13634 C -0.6289 -0.14144 -0.63216 -0.1456 -0.64114 -0.14931 C -0.64531 -0.15093 -0.64974 -0.15046 -0.65417 -0.15185 C -0.66133 -0.15394 -0.66875 -0.15579 -0.67591 -0.15949 C -0.67903 -0.16111 -0.68255 -0.16366 -0.68594 -0.16458 C -0.6931 -0.16644 -0.70026 -0.16621 -0.70755 -0.16713 C -0.72239 -0.17315 -0.7375 -0.17847 -0.75221 -0.18519 C -0.7582 -0.18773 -0.76367 -0.19283 -0.76966 -0.19537 C -0.78008 -0.19977 -0.79075 -0.20139 -0.8013 -0.20556 C -0.81015 -0.20903 -0.81849 -0.21482 -0.82708 -0.21852 C -0.83594 -0.22222 -0.85885 -0.22315 -0.86315 -0.22361 C -0.86979 -0.22523 -0.87656 -0.22755 -0.88333 -0.22871 C -0.93125 -0.23704 -0.88359 -0.22454 -0.93515 -0.23634 C -0.99414 -0.25 -0.95404 -0.24421 -0.99583 -0.24931 C -1.0039 -0.24838 -1.01211 -0.24792 -1.02031 -0.24676 C -1.02318 -0.2463 -1.02904 -0.24398 -1.02904 -0.24375 " pathEditMode="relative" rAng="0" ptsTypes="AAAAAAAAAAAAAAAAAAAAAAAAAAAAAAAAAAAAAAAAAAAAAAAAAAAAAAAAAAAAAAAAAAAAAAAAAA">
                                      <p:cBhvr>
                                        <p:cTn id="24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84" y="-1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7" presetClass="path" presetSubtype="0" repeatCount="indefinite" accel="50000" decel="50000" fill="hold" nodeType="withEffect">
                                  <p:stCondLst>
                                    <p:cond delay="4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4.44444E-6 L 0.34609 -0.12129 C 0.41797 -0.14838 0.52565 -0.16296 0.63997 -0.16296 C 0.76901 -0.16296 0.87239 -0.14838 0.9444 -0.12129 L 1.29075 -4.44444E-6 " pathEditMode="relative" rAng="0" ptsTypes="AAAAA">
                                      <p:cBhvr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31" y="-814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3.33333E-6 L -1.42604 0.00139 " pathEditMode="relative" rAng="0" ptsTypes="AA">
                                      <p:cBhvr>
                                        <p:cTn id="28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67" y="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4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627 0.01852 L 0.06627 0.01852 C 0.06992 0.00278 0.0733 -0.01319 0.07721 -0.0287 C 0.07799 -0.03194 0.07864 -0.03611 0.08033 -0.03703 C 0.08802 -0.0412 0.09596 -0.04074 0.10377 -0.04259 C 0.10586 -0.04166 0.1082 -0.04166 0.11002 -0.03981 C 0.12981 -0.02245 0.1302 -0.00856 0.14908 0.02686 C 0.15091 0.0301 0.15351 0.03172 0.15533 0.03519 C 0.15989 0.04306 0.16393 0.05163 0.16783 0.06019 C 0.17174 0.06829 0.17435 0.07825 0.17877 0.08519 C 0.1944 0.10903 0.19505 0.10857 0.2069 0.11575 C 0.21054 0.12315 0.21354 0.13172 0.21783 0.13797 C 0.2388 0.16806 0.24609 0.14561 0.27721 0.13241 C 0.28463 0.12477 0.29166 0.11899 0.29752 0.10741 C 0.29882 0.10463 0.30039 0.08542 0.30065 0.08519 C 0.30924 0.05926 0.3194 0.03519 0.32877 0.01019 C 0.33294 -0.00115 0.33567 -0.00902 0.34127 -0.02037 C 0.34635 -0.03125 0.35833 -0.04861 0.36315 -0.05648 C 0.38034 -0.08541 0.36875 -0.07615 0.38971 -0.08425 C 0.40429 -0.07685 0.42018 -0.07523 0.43346 -0.06203 C 0.43906 -0.05648 0.43906 -0.0412 0.44284 -0.03148 C 0.47578 0.05417 0.43984 -0.05046 0.45846 0.00463 C 0.46002 0.01852 0.4608 0.03264 0.46315 0.0463 C 0.47161 0.09723 0.46718 0.06551 0.47409 0.08797 C 0.4763 0.09514 0.47825 0.10255 0.48034 0.11019 C 0.48698 0.13519 0.48776 0.14445 0.49752 0.16575 C 0.49869 0.16829 0.50065 0.16945 0.50221 0.1713 C 0.52565 0.15834 0.54948 0.14746 0.57252 0.13241 C 0.57526 0.13056 0.5763 0.12431 0.57877 0.1213 C 0.58515 0.11297 0.59231 0.10649 0.59909 0.09908 L 0.61471 0.0463 C 0.61575 0.0426 0.61784 0.03519 0.61784 0.03519 C 0.61888 0.02223 0.61797 0.00834 0.62096 -0.0037 C 0.63372 -0.05717 0.62955 -0.03356 0.6444 -0.04814 C 0.65026 -0.05416 0.65586 -0.06111 0.66159 -0.06759 C 0.67409 -0.06574 0.68711 -0.06921 0.69909 -0.06203 C 0.70534 -0.05833 0.70911 -0.04652 0.71315 -0.03703 C 0.72382 -0.01134 0.73463 0.01482 0.74284 0.04352 C 0.75143 0.07408 0.74739 0.0625 0.75377 0.07963 C 0.75481 0.08612 0.75547 0.0926 0.7569 0.09908 C 0.75755 0.10209 0.75872 0.10463 0.76002 0.10741 C 0.76393 0.11598 0.76692 0.12686 0.77252 0.13241 C 0.77903 0.13866 0.78711 0.13797 0.7944 0.14075 C 0.79961 0.13982 0.80599 0.14399 0.81002 0.13797 C 0.81601 0.12825 0.81744 0.11204 0.82096 0.09908 C 0.82161 0.0963 0.822 0.09352 0.82252 0.09075 C 0.82409 0.08056 0.825 0.06991 0.82708 0.06019 C 0.83073 0.04399 0.83554 0.02871 0.83971 0.01297 C 0.84075 -0.00092 0.83945 -0.01597 0.84284 -0.0287 C 0.8483 -0.05 0.86731 -0.06388 0.87708 -0.07314 C 0.89843 0.00278 0.87513 -0.0905 0.89127 0.04908 C 0.89205 0.05672 0.897 0.06135 0.89909 0.06852 C 0.90169 0.07801 0.90286 0.08889 0.90534 0.09908 C 0.90833 0.11181 0.91289 0.12663 0.91784 0.13797 C 0.91914 0.14098 0.92083 0.14352 0.92239 0.1463 C 0.92291 0.15 0.92213 0.15556 0.92395 0.15741 C 0.93867 0.1713 0.94036 0.16713 0.95221 0.16019 C 0.95911 0.15116 0.98138 0.125 0.98815 0.11019 C 0.99062 0.10463 0.99088 0.09676 0.99284 0.09075 C 1.01914 0.00764 0.99961 0.08079 1.01614 0.01575 C 1.01718 0.00649 1.01679 -0.00393 1.01927 -0.01203 C 1.02083 -0.01689 1.02539 -0.0162 1.02721 -0.02037 C 1.02877 -0.0243 1.02721 -0.03055 1.02877 -0.03425 C 1.03242 -0.04351 1.04349 -0.05555 1.04909 -0.06203 C 1.05273 -0.05925 1.05703 -0.05856 1.05989 -0.0537 C 1.06562 -0.04421 1.07031 -0.03263 1.07409 -0.02037 C 1.07604 -0.01388 1.07604 -0.00555 1.07721 0.00186 C 1.0806 0.025 1.07916 0.01713 1.08502 0.03797 C 1.08659 0.05 1.08724 0.06227 1.08971 0.07408 C 1.09088 0.08033 1.09388 0.08519 1.09596 0.09075 C 1.09804 0.0963 1.10091 0.10093 1.10221 0.10741 C 1.10325 0.11297 1.10286 0.11991 1.10534 0.12408 C 1.10781 0.12801 1.13463 0.15417 1.13971 0.15741 C 1.1431 0.1595 1.147 0.15926 1.15065 0.16019 C 1.15638 0.15556 1.16393 0.1551 1.16784 0.1463 C 1.17161 0.13727 1.16901 0.12362 1.17096 0.11297 C 1.17422 0.09375 1.17838 0.07524 1.18346 0.05741 C 1.18502 0.05186 1.18606 0.04561 1.18815 0.04075 C 1.19023 0.03542 1.19362 0.03172 1.19596 0.02686 C 1.21458 -0.01388 1.18932 0.03288 1.21002 -0.0037 C 1.2181 -0.04004 1.20781 0.0007 1.21784 -0.02592 C 1.21875 -0.02847 1.21823 -0.03217 1.2194 -0.03425 C 1.22513 -0.04467 1.23294 -0.05092 1.23815 -0.06203 C 1.24023 -0.06666 1.24205 -0.07152 1.2444 -0.07592 C 1.24726 -0.08194 1.25377 -0.09259 1.25377 -0.09259 C 1.25846 -0.11805 1.25273 -0.09652 1.28346 -0.08981 C 1.3 -0.08634 1.31679 -0.08611 1.33346 -0.08425 C 1.34075 -0.08055 1.34778 -0.07592 1.35534 -0.07314 C 1.36614 -0.06944 1.37721 -0.06805 1.38815 -0.06481 C 1.38971 -0.06435 1.39114 -0.06296 1.39284 -0.06203 C 1.39635 -0.06018 1.40013 -0.05833 1.40377 -0.05648 C 1.4207 -0.03842 1.40299 -0.05439 1.43659 -0.04537 C 1.4414 -0.04421 1.44961 -0.02962 1.45221 -0.02592 C 1.45364 -0.02407 1.4556 -0.02291 1.4569 -0.02037 C 1.46028 -0.01365 1.46172 -0.003 1.46627 0.00186 C 1.47474 0.01065 1.48502 0.01297 1.4944 0.01852 C 1.49596 0.01945 1.49765 0.01968 1.49909 0.0213 C 1.52278 0.04653 1.5082 0.03033 1.53502 0.06297 C 1.53645 0.06482 1.53815 0.06644 1.53971 0.06852 C 1.54427 0.07454 1.547 0.07732 1.55065 0.08519 C 1.55182 0.08774 1.55377 0.09352 1.55377 0.09352 " pathEditMode="relative" ptsTypes="AAAAAAAAAAAAAAAAAAAAAAAAAAAAAAAAAAAAAAAAAAAAAAAAAAAAAAAAAAAAAAAAAAAAAAAAAAAAAAAAAAAAAAAAAAAAAAAAAAAAA">
                                      <p:cBhvr>
                                        <p:cTn id="30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5400000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33333E-6 1.48148E-6 L -0.13099 -0.60903 " pathEditMode="relative" rAng="0" ptsTypes="AA">
                                      <p:cBhvr>
                                        <p:cTn id="60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3046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8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8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9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9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 animBg="1"/>
      <p:bldP spid="4" grpId="0" animBg="1"/>
      <p:bldP spid="5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564904"/>
            <a:ext cx="4392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omic Sans MS" pitchFamily="66" charset="0"/>
              </a:rPr>
              <a:t>seventy-six</a:t>
            </a:r>
            <a:endParaRPr lang="ru-RU" sz="4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Блок-схема: узел 4"/>
          <p:cNvSpPr/>
          <p:nvPr/>
        </p:nvSpPr>
        <p:spPr>
          <a:xfrm>
            <a:off x="179512" y="476672"/>
            <a:ext cx="4860000" cy="4680520"/>
          </a:xfrm>
          <a:prstGeom prst="flowChartConnector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50800" dir="5400000" algn="ctr" rotWithShape="0">
              <a:srgbClr val="000000"/>
            </a:outerShdw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одержимое 3" descr="1647050189_24-kartinkin-net-p-kartinki-dipper-2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994"/>
          <a:stretch>
            <a:fillRect/>
          </a:stretch>
        </p:blipFill>
        <p:spPr>
          <a:xfrm>
            <a:off x="3203848" y="2276872"/>
            <a:ext cx="5940152" cy="4581128"/>
          </a:xfrm>
        </p:spPr>
      </p:pic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316416" y="332656"/>
            <a:ext cx="504056" cy="648072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maxresdefault (6).jpg"/>
          <p:cNvPicPr>
            <a:picLocks noChangeAspect="1"/>
          </p:cNvPicPr>
          <p:nvPr/>
        </p:nvPicPr>
        <p:blipFill>
          <a:blip r:embed="rId3" cstate="print"/>
          <a:srcRect r="2989" b="3801"/>
          <a:stretch>
            <a:fillRect/>
          </a:stretch>
        </p:blipFill>
        <p:spPr>
          <a:xfrm>
            <a:off x="0" y="0"/>
            <a:ext cx="91668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548680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It’s time to come back home…</a:t>
            </a:r>
            <a:endParaRPr lang="ru-RU" sz="40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1268760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Furniture</a:t>
            </a:r>
            <a:endParaRPr lang="ru-RU" sz="40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9" name="Скругленный прямоугольник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584CDC4-06E3-1B4A-A65F-363D6D6DC742}"/>
              </a:ext>
            </a:extLst>
          </p:cNvPr>
          <p:cNvSpPr/>
          <p:nvPr/>
        </p:nvSpPr>
        <p:spPr>
          <a:xfrm>
            <a:off x="7020272" y="5733255"/>
            <a:ext cx="1800000" cy="90000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next</a:t>
            </a:r>
            <a:endParaRPr lang="ru-RU" sz="4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24">
            <a:extLst>
              <a:ext uri="{FF2B5EF4-FFF2-40B4-BE49-F238E27FC236}">
                <a16:creationId xmlns="" xmlns:a16="http://schemas.microsoft.com/office/drawing/2014/main" id="{70F81E72-0850-694F-B864-516EE5705517}"/>
              </a:ext>
            </a:extLst>
          </p:cNvPr>
          <p:cNvGrpSpPr/>
          <p:nvPr/>
        </p:nvGrpSpPr>
        <p:grpSpPr>
          <a:xfrm>
            <a:off x="5856" y="-28486"/>
            <a:ext cx="9138144" cy="4537605"/>
            <a:chOff x="7808" y="-28485"/>
            <a:chExt cx="11571799" cy="3870344"/>
          </a:xfrm>
          <a:solidFill>
            <a:schemeClr val="bg1"/>
          </a:solidFill>
        </p:grpSpPr>
        <p:sp>
          <p:nvSpPr>
            <p:cNvPr id="20" name="Прямоугольник 19">
              <a:extLst>
                <a:ext uri="{FF2B5EF4-FFF2-40B4-BE49-F238E27FC236}">
                  <a16:creationId xmlns="" xmlns:a16="http://schemas.microsoft.com/office/drawing/2014/main" id="{A2C16F0C-4EB6-634A-B2B7-2659DA9B4984}"/>
                </a:ext>
              </a:extLst>
            </p:cNvPr>
            <p:cNvSpPr/>
            <p:nvPr/>
          </p:nvSpPr>
          <p:spPr>
            <a:xfrm>
              <a:off x="7808" y="-28485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979E82AA-A287-8249-B1C7-5876B3054C65}"/>
                </a:ext>
              </a:extLst>
            </p:cNvPr>
            <p:cNvSpPr/>
            <p:nvPr/>
          </p:nvSpPr>
          <p:spPr>
            <a:xfrm>
              <a:off x="2332911" y="-24451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="" xmlns:a16="http://schemas.microsoft.com/office/drawing/2014/main" id="{446D8DED-5E85-204E-B0F2-96DBC484EC83}"/>
                </a:ext>
              </a:extLst>
            </p:cNvPr>
            <p:cNvSpPr/>
            <p:nvPr/>
          </p:nvSpPr>
          <p:spPr>
            <a:xfrm>
              <a:off x="4650086" y="-26041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="" xmlns:a16="http://schemas.microsoft.com/office/drawing/2014/main" id="{9EA8E876-7D08-4C49-AB39-DF6D59E84DE5}"/>
                </a:ext>
              </a:extLst>
            </p:cNvPr>
            <p:cNvSpPr/>
            <p:nvPr/>
          </p:nvSpPr>
          <p:spPr>
            <a:xfrm>
              <a:off x="6975189" y="-22007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="" xmlns:a16="http://schemas.microsoft.com/office/drawing/2014/main" id="{06E68BB7-531F-504E-8F38-A0576138D805}"/>
                </a:ext>
              </a:extLst>
            </p:cNvPr>
            <p:cNvSpPr/>
            <p:nvPr/>
          </p:nvSpPr>
          <p:spPr>
            <a:xfrm>
              <a:off x="9286112" y="-22007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941CF308-3E56-2640-B0C7-41E3EB536AC2}"/>
              </a:ext>
            </a:extLst>
          </p:cNvPr>
          <p:cNvSpPr/>
          <p:nvPr/>
        </p:nvSpPr>
        <p:spPr>
          <a:xfrm>
            <a:off x="0" y="4293096"/>
            <a:ext cx="9144000" cy="2564908"/>
          </a:xfrm>
          <a:prstGeom prst="rect">
            <a:avLst/>
          </a:prstGeom>
          <a:solidFill>
            <a:srgbClr val="FFC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67A03909-6E73-B543-92FD-1FC4EADE3A13}"/>
              </a:ext>
            </a:extLst>
          </p:cNvPr>
          <p:cNvSpPr/>
          <p:nvPr/>
        </p:nvSpPr>
        <p:spPr>
          <a:xfrm>
            <a:off x="2963639" y="544288"/>
            <a:ext cx="2930978" cy="3607635"/>
          </a:xfrm>
          <a:prstGeom prst="roundRect">
            <a:avLst>
              <a:gd name="adj" fmla="val 9123"/>
            </a:avLst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5FE60BD8-2CD8-A24D-8B84-A7DF1D0D0A93}"/>
              </a:ext>
            </a:extLst>
          </p:cNvPr>
          <p:cNvSpPr/>
          <p:nvPr/>
        </p:nvSpPr>
        <p:spPr>
          <a:xfrm>
            <a:off x="408214" y="3603735"/>
            <a:ext cx="7249886" cy="849087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араллелограмм 7">
            <a:extLst>
              <a:ext uri="{FF2B5EF4-FFF2-40B4-BE49-F238E27FC236}">
                <a16:creationId xmlns="" xmlns:a16="http://schemas.microsoft.com/office/drawing/2014/main" id="{0CFABBCC-A527-5340-A976-E2BFEC4988FD}"/>
              </a:ext>
            </a:extLst>
          </p:cNvPr>
          <p:cNvSpPr/>
          <p:nvPr/>
        </p:nvSpPr>
        <p:spPr>
          <a:xfrm rot="10800000" flipH="1">
            <a:off x="624568" y="3863869"/>
            <a:ext cx="7143751" cy="1023257"/>
          </a:xfrm>
          <a:prstGeom prst="parallelogram">
            <a:avLst>
              <a:gd name="adj" fmla="val 57979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99CB0FE5-5FE9-7C4D-A3D7-0FE70089A06F}"/>
              </a:ext>
            </a:extLst>
          </p:cNvPr>
          <p:cNvSpPr/>
          <p:nvPr/>
        </p:nvSpPr>
        <p:spPr>
          <a:xfrm>
            <a:off x="628651" y="4247679"/>
            <a:ext cx="7249886" cy="849087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087001A-C8FD-3947-A21B-DE37467B8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C0AD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5576" y="2186941"/>
            <a:ext cx="2088232" cy="1964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олилиния 14">
            <a:extLst>
              <a:ext uri="{FF2B5EF4-FFF2-40B4-BE49-F238E27FC236}">
                <a16:creationId xmlns="" xmlns:a16="http://schemas.microsoft.com/office/drawing/2014/main" id="{3A142FC5-7E25-074E-A1C6-64768471769F}"/>
              </a:ext>
            </a:extLst>
          </p:cNvPr>
          <p:cNvSpPr/>
          <p:nvPr/>
        </p:nvSpPr>
        <p:spPr>
          <a:xfrm>
            <a:off x="3179992" y="873674"/>
            <a:ext cx="2930978" cy="3607635"/>
          </a:xfrm>
          <a:custGeom>
            <a:avLst/>
            <a:gdLst>
              <a:gd name="connsiteX0" fmla="*/ 576681 w 3907971"/>
              <a:gd name="connsiteY0" fmla="*/ 277164 h 3607634"/>
              <a:gd name="connsiteX1" fmla="*/ 355821 w 3907971"/>
              <a:gd name="connsiteY1" fmla="*/ 498024 h 3607634"/>
              <a:gd name="connsiteX2" fmla="*/ 355821 w 3907971"/>
              <a:gd name="connsiteY2" fmla="*/ 3124662 h 3607634"/>
              <a:gd name="connsiteX3" fmla="*/ 576681 w 3907971"/>
              <a:gd name="connsiteY3" fmla="*/ 3345522 h 3607634"/>
              <a:gd name="connsiteX4" fmla="*/ 3387855 w 3907971"/>
              <a:gd name="connsiteY4" fmla="*/ 3345522 h 3607634"/>
              <a:gd name="connsiteX5" fmla="*/ 3608715 w 3907971"/>
              <a:gd name="connsiteY5" fmla="*/ 3124662 h 3607634"/>
              <a:gd name="connsiteX6" fmla="*/ 3608715 w 3907971"/>
              <a:gd name="connsiteY6" fmla="*/ 498024 h 3607634"/>
              <a:gd name="connsiteX7" fmla="*/ 3387855 w 3907971"/>
              <a:gd name="connsiteY7" fmla="*/ 277164 h 3607634"/>
              <a:gd name="connsiteX8" fmla="*/ 329124 w 3907971"/>
              <a:gd name="connsiteY8" fmla="*/ 0 h 3607634"/>
              <a:gd name="connsiteX9" fmla="*/ 3578847 w 3907971"/>
              <a:gd name="connsiteY9" fmla="*/ 0 h 3607634"/>
              <a:gd name="connsiteX10" fmla="*/ 3907971 w 3907971"/>
              <a:gd name="connsiteY10" fmla="*/ 329124 h 3607634"/>
              <a:gd name="connsiteX11" fmla="*/ 3907971 w 3907971"/>
              <a:gd name="connsiteY11" fmla="*/ 3278510 h 3607634"/>
              <a:gd name="connsiteX12" fmla="*/ 3578847 w 3907971"/>
              <a:gd name="connsiteY12" fmla="*/ 3607634 h 3607634"/>
              <a:gd name="connsiteX13" fmla="*/ 329124 w 3907971"/>
              <a:gd name="connsiteY13" fmla="*/ 3607634 h 3607634"/>
              <a:gd name="connsiteX14" fmla="*/ 0 w 3907971"/>
              <a:gd name="connsiteY14" fmla="*/ 3278510 h 3607634"/>
              <a:gd name="connsiteX15" fmla="*/ 0 w 3907971"/>
              <a:gd name="connsiteY15" fmla="*/ 329124 h 3607634"/>
              <a:gd name="connsiteX16" fmla="*/ 329124 w 3907971"/>
              <a:gd name="connsiteY16" fmla="*/ 0 h 360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07971" h="3607634">
                <a:moveTo>
                  <a:pt x="576681" y="277164"/>
                </a:moveTo>
                <a:cubicBezTo>
                  <a:pt x="454703" y="277164"/>
                  <a:pt x="355821" y="376046"/>
                  <a:pt x="355821" y="498024"/>
                </a:cubicBezTo>
                <a:lnTo>
                  <a:pt x="355821" y="3124662"/>
                </a:lnTo>
                <a:cubicBezTo>
                  <a:pt x="355821" y="3246640"/>
                  <a:pt x="454703" y="3345522"/>
                  <a:pt x="576681" y="3345522"/>
                </a:cubicBezTo>
                <a:lnTo>
                  <a:pt x="3387855" y="3345522"/>
                </a:lnTo>
                <a:cubicBezTo>
                  <a:pt x="3509833" y="3345522"/>
                  <a:pt x="3608715" y="3246640"/>
                  <a:pt x="3608715" y="3124662"/>
                </a:cubicBezTo>
                <a:lnTo>
                  <a:pt x="3608715" y="498024"/>
                </a:lnTo>
                <a:cubicBezTo>
                  <a:pt x="3608715" y="376046"/>
                  <a:pt x="3509833" y="277164"/>
                  <a:pt x="3387855" y="277164"/>
                </a:cubicBezTo>
                <a:close/>
                <a:moveTo>
                  <a:pt x="329124" y="0"/>
                </a:moveTo>
                <a:lnTo>
                  <a:pt x="3578847" y="0"/>
                </a:lnTo>
                <a:cubicBezTo>
                  <a:pt x="3760617" y="0"/>
                  <a:pt x="3907971" y="147354"/>
                  <a:pt x="3907971" y="329124"/>
                </a:cubicBezTo>
                <a:lnTo>
                  <a:pt x="3907971" y="3278510"/>
                </a:lnTo>
                <a:cubicBezTo>
                  <a:pt x="3907971" y="3460280"/>
                  <a:pt x="3760617" y="3607634"/>
                  <a:pt x="3578847" y="3607634"/>
                </a:cubicBezTo>
                <a:lnTo>
                  <a:pt x="329124" y="3607634"/>
                </a:lnTo>
                <a:cubicBezTo>
                  <a:pt x="147354" y="3607634"/>
                  <a:pt x="0" y="3460280"/>
                  <a:pt x="0" y="3278510"/>
                </a:cubicBezTo>
                <a:lnTo>
                  <a:pt x="0" y="329124"/>
                </a:lnTo>
                <a:cubicBezTo>
                  <a:pt x="0" y="147354"/>
                  <a:pt x="147354" y="0"/>
                  <a:pt x="32912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араллелограмм 12">
            <a:extLst>
              <a:ext uri="{FF2B5EF4-FFF2-40B4-BE49-F238E27FC236}">
                <a16:creationId xmlns="" xmlns:a16="http://schemas.microsoft.com/office/drawing/2014/main" id="{5EF80F69-6DE1-B649-B6CE-9853A0491667}"/>
              </a:ext>
            </a:extLst>
          </p:cNvPr>
          <p:cNvSpPr/>
          <p:nvPr/>
        </p:nvSpPr>
        <p:spPr>
          <a:xfrm rot="10800000" flipH="1">
            <a:off x="3179990" y="544288"/>
            <a:ext cx="2714625" cy="329387"/>
          </a:xfrm>
          <a:prstGeom prst="parallelogram">
            <a:avLst>
              <a:gd name="adj" fmla="val 57979"/>
            </a:avLst>
          </a:prstGeom>
          <a:solidFill>
            <a:srgbClr val="CACBCB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A968D27F-9866-9C48-95F4-FD94AABFEA82}"/>
              </a:ext>
            </a:extLst>
          </p:cNvPr>
          <p:cNvSpPr/>
          <p:nvPr/>
        </p:nvSpPr>
        <p:spPr>
          <a:xfrm>
            <a:off x="3653120" y="2632525"/>
            <a:ext cx="224149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1" dirty="0" smtClean="0">
                <a:ln w="0"/>
                <a:solidFill>
                  <a:srgbClr val="CBCBCB"/>
                </a:solidFill>
                <a:latin typeface="Comic Sans MS" panose="030F0902030302020204" pitchFamily="66" charset="0"/>
              </a:rPr>
              <a:t>an armchair</a:t>
            </a:r>
            <a:endParaRPr lang="ru-RU" sz="2400" b="1" spc="51" dirty="0">
              <a:ln w="0"/>
              <a:solidFill>
                <a:srgbClr val="CBCBCB"/>
              </a:solidFill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88786E3-24A1-F843-B6AB-50331A36169C}"/>
              </a:ext>
            </a:extLst>
          </p:cNvPr>
          <p:cNvSpPr/>
          <p:nvPr/>
        </p:nvSpPr>
        <p:spPr>
          <a:xfrm>
            <a:off x="310021" y="5674291"/>
            <a:ext cx="1709803" cy="926927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scan</a:t>
            </a:r>
            <a:endParaRPr lang="ru-RU" sz="4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AD4729F0-2477-CC4B-B26D-2BDFDADD2D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52" y="2492896"/>
            <a:ext cx="3382766" cy="2954283"/>
          </a:xfrm>
          <a:prstGeom prst="rect">
            <a:avLst/>
          </a:prstGeom>
        </p:spPr>
      </p:pic>
      <p:sp>
        <p:nvSpPr>
          <p:cNvPr id="25" name="Выноска-облако 24"/>
          <p:cNvSpPr/>
          <p:nvPr/>
        </p:nvSpPr>
        <p:spPr>
          <a:xfrm>
            <a:off x="6156176" y="260648"/>
            <a:ext cx="2987824" cy="1872208"/>
          </a:xfrm>
          <a:prstGeom prst="cloudCallout">
            <a:avLst>
              <a:gd name="adj1" fmla="val -9090"/>
              <a:gd name="adj2" fmla="val 85217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What is in the bag?</a:t>
            </a:r>
            <a:endParaRPr lang="ru-RU" sz="2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9" name="Скругленный прямоугольник 2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584CDC4-06E3-1B4A-A65F-363D6D6DC742}"/>
              </a:ext>
            </a:extLst>
          </p:cNvPr>
          <p:cNvSpPr/>
          <p:nvPr/>
        </p:nvSpPr>
        <p:spPr>
          <a:xfrm>
            <a:off x="7020272" y="5733255"/>
            <a:ext cx="1800000" cy="90000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next</a:t>
            </a:r>
            <a:endParaRPr lang="ru-RU" sz="4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59790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394 L 0.33056 -0.0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4">
            <a:extLst>
              <a:ext uri="{FF2B5EF4-FFF2-40B4-BE49-F238E27FC236}">
                <a16:creationId xmlns="" xmlns:a16="http://schemas.microsoft.com/office/drawing/2014/main" id="{70F81E72-0850-694F-B864-516EE5705517}"/>
              </a:ext>
            </a:extLst>
          </p:cNvPr>
          <p:cNvGrpSpPr/>
          <p:nvPr/>
        </p:nvGrpSpPr>
        <p:grpSpPr>
          <a:xfrm>
            <a:off x="5856" y="-28486"/>
            <a:ext cx="9138144" cy="4537605"/>
            <a:chOff x="7808" y="-28485"/>
            <a:chExt cx="11571799" cy="3870344"/>
          </a:xfrm>
          <a:solidFill>
            <a:schemeClr val="bg1"/>
          </a:solidFill>
        </p:grpSpPr>
        <p:sp>
          <p:nvSpPr>
            <p:cNvPr id="20" name="Прямоугольник 19">
              <a:extLst>
                <a:ext uri="{FF2B5EF4-FFF2-40B4-BE49-F238E27FC236}">
                  <a16:creationId xmlns="" xmlns:a16="http://schemas.microsoft.com/office/drawing/2014/main" id="{A2C16F0C-4EB6-634A-B2B7-2659DA9B4984}"/>
                </a:ext>
              </a:extLst>
            </p:cNvPr>
            <p:cNvSpPr/>
            <p:nvPr/>
          </p:nvSpPr>
          <p:spPr>
            <a:xfrm>
              <a:off x="7808" y="-28485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979E82AA-A287-8249-B1C7-5876B3054C65}"/>
                </a:ext>
              </a:extLst>
            </p:cNvPr>
            <p:cNvSpPr/>
            <p:nvPr/>
          </p:nvSpPr>
          <p:spPr>
            <a:xfrm>
              <a:off x="2332911" y="-24451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="" xmlns:a16="http://schemas.microsoft.com/office/drawing/2014/main" id="{446D8DED-5E85-204E-B0F2-96DBC484EC83}"/>
                </a:ext>
              </a:extLst>
            </p:cNvPr>
            <p:cNvSpPr/>
            <p:nvPr/>
          </p:nvSpPr>
          <p:spPr>
            <a:xfrm>
              <a:off x="4650086" y="-26041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="" xmlns:a16="http://schemas.microsoft.com/office/drawing/2014/main" id="{9EA8E876-7D08-4C49-AB39-DF6D59E84DE5}"/>
                </a:ext>
              </a:extLst>
            </p:cNvPr>
            <p:cNvSpPr/>
            <p:nvPr/>
          </p:nvSpPr>
          <p:spPr>
            <a:xfrm>
              <a:off x="6975189" y="-22007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="" xmlns:a16="http://schemas.microsoft.com/office/drawing/2014/main" id="{06E68BB7-531F-504E-8F38-A0576138D805}"/>
                </a:ext>
              </a:extLst>
            </p:cNvPr>
            <p:cNvSpPr/>
            <p:nvPr/>
          </p:nvSpPr>
          <p:spPr>
            <a:xfrm>
              <a:off x="9286112" y="-22007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941CF308-3E56-2640-B0C7-41E3EB536AC2}"/>
              </a:ext>
            </a:extLst>
          </p:cNvPr>
          <p:cNvSpPr/>
          <p:nvPr/>
        </p:nvSpPr>
        <p:spPr>
          <a:xfrm>
            <a:off x="0" y="4293096"/>
            <a:ext cx="9144000" cy="2564908"/>
          </a:xfrm>
          <a:prstGeom prst="rect">
            <a:avLst/>
          </a:prstGeom>
          <a:solidFill>
            <a:srgbClr val="FFC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67A03909-6E73-B543-92FD-1FC4EADE3A13}"/>
              </a:ext>
            </a:extLst>
          </p:cNvPr>
          <p:cNvSpPr/>
          <p:nvPr/>
        </p:nvSpPr>
        <p:spPr>
          <a:xfrm>
            <a:off x="2963639" y="544288"/>
            <a:ext cx="2930978" cy="3607635"/>
          </a:xfrm>
          <a:prstGeom prst="roundRect">
            <a:avLst>
              <a:gd name="adj" fmla="val 9123"/>
            </a:avLst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5FE60BD8-2CD8-A24D-8B84-A7DF1D0D0A93}"/>
              </a:ext>
            </a:extLst>
          </p:cNvPr>
          <p:cNvSpPr/>
          <p:nvPr/>
        </p:nvSpPr>
        <p:spPr>
          <a:xfrm>
            <a:off x="408214" y="3603735"/>
            <a:ext cx="7249886" cy="849087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араллелограмм 7">
            <a:extLst>
              <a:ext uri="{FF2B5EF4-FFF2-40B4-BE49-F238E27FC236}">
                <a16:creationId xmlns="" xmlns:a16="http://schemas.microsoft.com/office/drawing/2014/main" id="{0CFABBCC-A527-5340-A976-E2BFEC4988FD}"/>
              </a:ext>
            </a:extLst>
          </p:cNvPr>
          <p:cNvSpPr/>
          <p:nvPr/>
        </p:nvSpPr>
        <p:spPr>
          <a:xfrm rot="10800000" flipH="1">
            <a:off x="624568" y="3863869"/>
            <a:ext cx="7143751" cy="1023257"/>
          </a:xfrm>
          <a:prstGeom prst="parallelogram">
            <a:avLst>
              <a:gd name="adj" fmla="val 57979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99CB0FE5-5FE9-7C4D-A3D7-0FE70089A06F}"/>
              </a:ext>
            </a:extLst>
          </p:cNvPr>
          <p:cNvSpPr/>
          <p:nvPr/>
        </p:nvSpPr>
        <p:spPr>
          <a:xfrm>
            <a:off x="628651" y="4247679"/>
            <a:ext cx="7249886" cy="849087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087001A-C8FD-3947-A21B-DE37467B8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C0AD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5576" y="2186941"/>
            <a:ext cx="2088232" cy="1964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олилиния 14">
            <a:extLst>
              <a:ext uri="{FF2B5EF4-FFF2-40B4-BE49-F238E27FC236}">
                <a16:creationId xmlns="" xmlns:a16="http://schemas.microsoft.com/office/drawing/2014/main" id="{3A142FC5-7E25-074E-A1C6-64768471769F}"/>
              </a:ext>
            </a:extLst>
          </p:cNvPr>
          <p:cNvSpPr/>
          <p:nvPr/>
        </p:nvSpPr>
        <p:spPr>
          <a:xfrm>
            <a:off x="3179992" y="873674"/>
            <a:ext cx="2930978" cy="3607635"/>
          </a:xfrm>
          <a:custGeom>
            <a:avLst/>
            <a:gdLst>
              <a:gd name="connsiteX0" fmla="*/ 576681 w 3907971"/>
              <a:gd name="connsiteY0" fmla="*/ 277164 h 3607634"/>
              <a:gd name="connsiteX1" fmla="*/ 355821 w 3907971"/>
              <a:gd name="connsiteY1" fmla="*/ 498024 h 3607634"/>
              <a:gd name="connsiteX2" fmla="*/ 355821 w 3907971"/>
              <a:gd name="connsiteY2" fmla="*/ 3124662 h 3607634"/>
              <a:gd name="connsiteX3" fmla="*/ 576681 w 3907971"/>
              <a:gd name="connsiteY3" fmla="*/ 3345522 h 3607634"/>
              <a:gd name="connsiteX4" fmla="*/ 3387855 w 3907971"/>
              <a:gd name="connsiteY4" fmla="*/ 3345522 h 3607634"/>
              <a:gd name="connsiteX5" fmla="*/ 3608715 w 3907971"/>
              <a:gd name="connsiteY5" fmla="*/ 3124662 h 3607634"/>
              <a:gd name="connsiteX6" fmla="*/ 3608715 w 3907971"/>
              <a:gd name="connsiteY6" fmla="*/ 498024 h 3607634"/>
              <a:gd name="connsiteX7" fmla="*/ 3387855 w 3907971"/>
              <a:gd name="connsiteY7" fmla="*/ 277164 h 3607634"/>
              <a:gd name="connsiteX8" fmla="*/ 329124 w 3907971"/>
              <a:gd name="connsiteY8" fmla="*/ 0 h 3607634"/>
              <a:gd name="connsiteX9" fmla="*/ 3578847 w 3907971"/>
              <a:gd name="connsiteY9" fmla="*/ 0 h 3607634"/>
              <a:gd name="connsiteX10" fmla="*/ 3907971 w 3907971"/>
              <a:gd name="connsiteY10" fmla="*/ 329124 h 3607634"/>
              <a:gd name="connsiteX11" fmla="*/ 3907971 w 3907971"/>
              <a:gd name="connsiteY11" fmla="*/ 3278510 h 3607634"/>
              <a:gd name="connsiteX12" fmla="*/ 3578847 w 3907971"/>
              <a:gd name="connsiteY12" fmla="*/ 3607634 h 3607634"/>
              <a:gd name="connsiteX13" fmla="*/ 329124 w 3907971"/>
              <a:gd name="connsiteY13" fmla="*/ 3607634 h 3607634"/>
              <a:gd name="connsiteX14" fmla="*/ 0 w 3907971"/>
              <a:gd name="connsiteY14" fmla="*/ 3278510 h 3607634"/>
              <a:gd name="connsiteX15" fmla="*/ 0 w 3907971"/>
              <a:gd name="connsiteY15" fmla="*/ 329124 h 3607634"/>
              <a:gd name="connsiteX16" fmla="*/ 329124 w 3907971"/>
              <a:gd name="connsiteY16" fmla="*/ 0 h 360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07971" h="3607634">
                <a:moveTo>
                  <a:pt x="576681" y="277164"/>
                </a:moveTo>
                <a:cubicBezTo>
                  <a:pt x="454703" y="277164"/>
                  <a:pt x="355821" y="376046"/>
                  <a:pt x="355821" y="498024"/>
                </a:cubicBezTo>
                <a:lnTo>
                  <a:pt x="355821" y="3124662"/>
                </a:lnTo>
                <a:cubicBezTo>
                  <a:pt x="355821" y="3246640"/>
                  <a:pt x="454703" y="3345522"/>
                  <a:pt x="576681" y="3345522"/>
                </a:cubicBezTo>
                <a:lnTo>
                  <a:pt x="3387855" y="3345522"/>
                </a:lnTo>
                <a:cubicBezTo>
                  <a:pt x="3509833" y="3345522"/>
                  <a:pt x="3608715" y="3246640"/>
                  <a:pt x="3608715" y="3124662"/>
                </a:cubicBezTo>
                <a:lnTo>
                  <a:pt x="3608715" y="498024"/>
                </a:lnTo>
                <a:cubicBezTo>
                  <a:pt x="3608715" y="376046"/>
                  <a:pt x="3509833" y="277164"/>
                  <a:pt x="3387855" y="277164"/>
                </a:cubicBezTo>
                <a:close/>
                <a:moveTo>
                  <a:pt x="329124" y="0"/>
                </a:moveTo>
                <a:lnTo>
                  <a:pt x="3578847" y="0"/>
                </a:lnTo>
                <a:cubicBezTo>
                  <a:pt x="3760617" y="0"/>
                  <a:pt x="3907971" y="147354"/>
                  <a:pt x="3907971" y="329124"/>
                </a:cubicBezTo>
                <a:lnTo>
                  <a:pt x="3907971" y="3278510"/>
                </a:lnTo>
                <a:cubicBezTo>
                  <a:pt x="3907971" y="3460280"/>
                  <a:pt x="3760617" y="3607634"/>
                  <a:pt x="3578847" y="3607634"/>
                </a:cubicBezTo>
                <a:lnTo>
                  <a:pt x="329124" y="3607634"/>
                </a:lnTo>
                <a:cubicBezTo>
                  <a:pt x="147354" y="3607634"/>
                  <a:pt x="0" y="3460280"/>
                  <a:pt x="0" y="3278510"/>
                </a:cubicBezTo>
                <a:lnTo>
                  <a:pt x="0" y="329124"/>
                </a:lnTo>
                <a:cubicBezTo>
                  <a:pt x="0" y="147354"/>
                  <a:pt x="147354" y="0"/>
                  <a:pt x="32912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араллелограмм 12">
            <a:extLst>
              <a:ext uri="{FF2B5EF4-FFF2-40B4-BE49-F238E27FC236}">
                <a16:creationId xmlns="" xmlns:a16="http://schemas.microsoft.com/office/drawing/2014/main" id="{5EF80F69-6DE1-B649-B6CE-9853A0491667}"/>
              </a:ext>
            </a:extLst>
          </p:cNvPr>
          <p:cNvSpPr/>
          <p:nvPr/>
        </p:nvSpPr>
        <p:spPr>
          <a:xfrm rot="10800000" flipH="1">
            <a:off x="3179990" y="544288"/>
            <a:ext cx="2714625" cy="329387"/>
          </a:xfrm>
          <a:prstGeom prst="parallelogram">
            <a:avLst>
              <a:gd name="adj" fmla="val 57979"/>
            </a:avLst>
          </a:prstGeom>
          <a:solidFill>
            <a:srgbClr val="CACBCB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A968D27F-9866-9C48-95F4-FD94AABFEA82}"/>
              </a:ext>
            </a:extLst>
          </p:cNvPr>
          <p:cNvSpPr/>
          <p:nvPr/>
        </p:nvSpPr>
        <p:spPr>
          <a:xfrm>
            <a:off x="3653120" y="2632525"/>
            <a:ext cx="22414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1" dirty="0" smtClean="0">
                <a:ln w="0"/>
                <a:solidFill>
                  <a:srgbClr val="CBCBCB"/>
                </a:solidFill>
                <a:latin typeface="Comic Sans MS" pitchFamily="66" charset="0"/>
              </a:rPr>
              <a:t>a bookcase</a:t>
            </a:r>
            <a:endParaRPr lang="ru-RU" sz="2800" b="1" spc="51" dirty="0">
              <a:ln w="0"/>
              <a:solidFill>
                <a:srgbClr val="CBCBCB"/>
              </a:solidFill>
              <a:latin typeface="Comic Sans MS" pitchFamily="66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88786E3-24A1-F843-B6AB-50331A36169C}"/>
              </a:ext>
            </a:extLst>
          </p:cNvPr>
          <p:cNvSpPr/>
          <p:nvPr/>
        </p:nvSpPr>
        <p:spPr>
          <a:xfrm>
            <a:off x="310021" y="5674291"/>
            <a:ext cx="1709803" cy="926927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scan</a:t>
            </a:r>
            <a:endParaRPr lang="ru-RU" sz="4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AD4729F0-2477-CC4B-B26D-2BDFDADD2D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52" y="2492896"/>
            <a:ext cx="3382766" cy="2954283"/>
          </a:xfrm>
          <a:prstGeom prst="rect">
            <a:avLst/>
          </a:prstGeom>
        </p:spPr>
      </p:pic>
      <p:sp>
        <p:nvSpPr>
          <p:cNvPr id="25" name="Выноска-облако 24"/>
          <p:cNvSpPr/>
          <p:nvPr/>
        </p:nvSpPr>
        <p:spPr>
          <a:xfrm>
            <a:off x="6156176" y="260648"/>
            <a:ext cx="2987824" cy="1872208"/>
          </a:xfrm>
          <a:prstGeom prst="cloudCallout">
            <a:avLst>
              <a:gd name="adj1" fmla="val -9090"/>
              <a:gd name="adj2" fmla="val 85217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What is in the bag?</a:t>
            </a:r>
            <a:endParaRPr lang="ru-RU" sz="2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8" name="Скругленный прямоугольник 2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584CDC4-06E3-1B4A-A65F-363D6D6DC742}"/>
              </a:ext>
            </a:extLst>
          </p:cNvPr>
          <p:cNvSpPr/>
          <p:nvPr/>
        </p:nvSpPr>
        <p:spPr>
          <a:xfrm>
            <a:off x="6948264" y="5733255"/>
            <a:ext cx="1800000" cy="90000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next</a:t>
            </a:r>
            <a:endParaRPr lang="ru-RU" sz="4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59790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394 L 0.33056 -0.0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4">
            <a:extLst>
              <a:ext uri="{FF2B5EF4-FFF2-40B4-BE49-F238E27FC236}">
                <a16:creationId xmlns="" xmlns:a16="http://schemas.microsoft.com/office/drawing/2014/main" id="{70F81E72-0850-694F-B864-516EE5705517}"/>
              </a:ext>
            </a:extLst>
          </p:cNvPr>
          <p:cNvGrpSpPr/>
          <p:nvPr/>
        </p:nvGrpSpPr>
        <p:grpSpPr>
          <a:xfrm>
            <a:off x="5856" y="-28486"/>
            <a:ext cx="9138144" cy="4537605"/>
            <a:chOff x="7808" y="-28485"/>
            <a:chExt cx="11571799" cy="3870344"/>
          </a:xfrm>
          <a:solidFill>
            <a:schemeClr val="bg1"/>
          </a:solidFill>
        </p:grpSpPr>
        <p:sp>
          <p:nvSpPr>
            <p:cNvPr id="20" name="Прямоугольник 19">
              <a:extLst>
                <a:ext uri="{FF2B5EF4-FFF2-40B4-BE49-F238E27FC236}">
                  <a16:creationId xmlns="" xmlns:a16="http://schemas.microsoft.com/office/drawing/2014/main" id="{A2C16F0C-4EB6-634A-B2B7-2659DA9B4984}"/>
                </a:ext>
              </a:extLst>
            </p:cNvPr>
            <p:cNvSpPr/>
            <p:nvPr/>
          </p:nvSpPr>
          <p:spPr>
            <a:xfrm>
              <a:off x="7808" y="-28485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979E82AA-A287-8249-B1C7-5876B3054C65}"/>
                </a:ext>
              </a:extLst>
            </p:cNvPr>
            <p:cNvSpPr/>
            <p:nvPr/>
          </p:nvSpPr>
          <p:spPr>
            <a:xfrm>
              <a:off x="2332911" y="-24451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="" xmlns:a16="http://schemas.microsoft.com/office/drawing/2014/main" id="{446D8DED-5E85-204E-B0F2-96DBC484EC83}"/>
                </a:ext>
              </a:extLst>
            </p:cNvPr>
            <p:cNvSpPr/>
            <p:nvPr/>
          </p:nvSpPr>
          <p:spPr>
            <a:xfrm>
              <a:off x="4650086" y="-26041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="" xmlns:a16="http://schemas.microsoft.com/office/drawing/2014/main" id="{9EA8E876-7D08-4C49-AB39-DF6D59E84DE5}"/>
                </a:ext>
              </a:extLst>
            </p:cNvPr>
            <p:cNvSpPr/>
            <p:nvPr/>
          </p:nvSpPr>
          <p:spPr>
            <a:xfrm>
              <a:off x="6975189" y="-22007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="" xmlns:a16="http://schemas.microsoft.com/office/drawing/2014/main" id="{06E68BB7-531F-504E-8F38-A0576138D805}"/>
                </a:ext>
              </a:extLst>
            </p:cNvPr>
            <p:cNvSpPr/>
            <p:nvPr/>
          </p:nvSpPr>
          <p:spPr>
            <a:xfrm>
              <a:off x="9286112" y="-22007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941CF308-3E56-2640-B0C7-41E3EB536AC2}"/>
              </a:ext>
            </a:extLst>
          </p:cNvPr>
          <p:cNvSpPr/>
          <p:nvPr/>
        </p:nvSpPr>
        <p:spPr>
          <a:xfrm>
            <a:off x="0" y="4293096"/>
            <a:ext cx="9144000" cy="2564908"/>
          </a:xfrm>
          <a:prstGeom prst="rect">
            <a:avLst/>
          </a:prstGeom>
          <a:solidFill>
            <a:srgbClr val="FFC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67A03909-6E73-B543-92FD-1FC4EADE3A13}"/>
              </a:ext>
            </a:extLst>
          </p:cNvPr>
          <p:cNvSpPr/>
          <p:nvPr/>
        </p:nvSpPr>
        <p:spPr>
          <a:xfrm>
            <a:off x="2963639" y="544288"/>
            <a:ext cx="2930978" cy="3607635"/>
          </a:xfrm>
          <a:prstGeom prst="roundRect">
            <a:avLst>
              <a:gd name="adj" fmla="val 9123"/>
            </a:avLst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5FE60BD8-2CD8-A24D-8B84-A7DF1D0D0A93}"/>
              </a:ext>
            </a:extLst>
          </p:cNvPr>
          <p:cNvSpPr/>
          <p:nvPr/>
        </p:nvSpPr>
        <p:spPr>
          <a:xfrm>
            <a:off x="408214" y="3603735"/>
            <a:ext cx="7249886" cy="849087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араллелограмм 7">
            <a:extLst>
              <a:ext uri="{FF2B5EF4-FFF2-40B4-BE49-F238E27FC236}">
                <a16:creationId xmlns="" xmlns:a16="http://schemas.microsoft.com/office/drawing/2014/main" id="{0CFABBCC-A527-5340-A976-E2BFEC4988FD}"/>
              </a:ext>
            </a:extLst>
          </p:cNvPr>
          <p:cNvSpPr/>
          <p:nvPr/>
        </p:nvSpPr>
        <p:spPr>
          <a:xfrm rot="10800000" flipH="1">
            <a:off x="624568" y="3863869"/>
            <a:ext cx="7143751" cy="1023257"/>
          </a:xfrm>
          <a:prstGeom prst="parallelogram">
            <a:avLst>
              <a:gd name="adj" fmla="val 57979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99CB0FE5-5FE9-7C4D-A3D7-0FE70089A06F}"/>
              </a:ext>
            </a:extLst>
          </p:cNvPr>
          <p:cNvSpPr/>
          <p:nvPr/>
        </p:nvSpPr>
        <p:spPr>
          <a:xfrm>
            <a:off x="628651" y="4247679"/>
            <a:ext cx="7249886" cy="849087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087001A-C8FD-3947-A21B-DE37467B8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C0AD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5576" y="2186941"/>
            <a:ext cx="2088232" cy="1964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олилиния 14">
            <a:extLst>
              <a:ext uri="{FF2B5EF4-FFF2-40B4-BE49-F238E27FC236}">
                <a16:creationId xmlns="" xmlns:a16="http://schemas.microsoft.com/office/drawing/2014/main" id="{3A142FC5-7E25-074E-A1C6-64768471769F}"/>
              </a:ext>
            </a:extLst>
          </p:cNvPr>
          <p:cNvSpPr/>
          <p:nvPr/>
        </p:nvSpPr>
        <p:spPr>
          <a:xfrm>
            <a:off x="3179992" y="873674"/>
            <a:ext cx="2930978" cy="3607635"/>
          </a:xfrm>
          <a:custGeom>
            <a:avLst/>
            <a:gdLst>
              <a:gd name="connsiteX0" fmla="*/ 576681 w 3907971"/>
              <a:gd name="connsiteY0" fmla="*/ 277164 h 3607634"/>
              <a:gd name="connsiteX1" fmla="*/ 355821 w 3907971"/>
              <a:gd name="connsiteY1" fmla="*/ 498024 h 3607634"/>
              <a:gd name="connsiteX2" fmla="*/ 355821 w 3907971"/>
              <a:gd name="connsiteY2" fmla="*/ 3124662 h 3607634"/>
              <a:gd name="connsiteX3" fmla="*/ 576681 w 3907971"/>
              <a:gd name="connsiteY3" fmla="*/ 3345522 h 3607634"/>
              <a:gd name="connsiteX4" fmla="*/ 3387855 w 3907971"/>
              <a:gd name="connsiteY4" fmla="*/ 3345522 h 3607634"/>
              <a:gd name="connsiteX5" fmla="*/ 3608715 w 3907971"/>
              <a:gd name="connsiteY5" fmla="*/ 3124662 h 3607634"/>
              <a:gd name="connsiteX6" fmla="*/ 3608715 w 3907971"/>
              <a:gd name="connsiteY6" fmla="*/ 498024 h 3607634"/>
              <a:gd name="connsiteX7" fmla="*/ 3387855 w 3907971"/>
              <a:gd name="connsiteY7" fmla="*/ 277164 h 3607634"/>
              <a:gd name="connsiteX8" fmla="*/ 329124 w 3907971"/>
              <a:gd name="connsiteY8" fmla="*/ 0 h 3607634"/>
              <a:gd name="connsiteX9" fmla="*/ 3578847 w 3907971"/>
              <a:gd name="connsiteY9" fmla="*/ 0 h 3607634"/>
              <a:gd name="connsiteX10" fmla="*/ 3907971 w 3907971"/>
              <a:gd name="connsiteY10" fmla="*/ 329124 h 3607634"/>
              <a:gd name="connsiteX11" fmla="*/ 3907971 w 3907971"/>
              <a:gd name="connsiteY11" fmla="*/ 3278510 h 3607634"/>
              <a:gd name="connsiteX12" fmla="*/ 3578847 w 3907971"/>
              <a:gd name="connsiteY12" fmla="*/ 3607634 h 3607634"/>
              <a:gd name="connsiteX13" fmla="*/ 329124 w 3907971"/>
              <a:gd name="connsiteY13" fmla="*/ 3607634 h 3607634"/>
              <a:gd name="connsiteX14" fmla="*/ 0 w 3907971"/>
              <a:gd name="connsiteY14" fmla="*/ 3278510 h 3607634"/>
              <a:gd name="connsiteX15" fmla="*/ 0 w 3907971"/>
              <a:gd name="connsiteY15" fmla="*/ 329124 h 3607634"/>
              <a:gd name="connsiteX16" fmla="*/ 329124 w 3907971"/>
              <a:gd name="connsiteY16" fmla="*/ 0 h 360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07971" h="3607634">
                <a:moveTo>
                  <a:pt x="576681" y="277164"/>
                </a:moveTo>
                <a:cubicBezTo>
                  <a:pt x="454703" y="277164"/>
                  <a:pt x="355821" y="376046"/>
                  <a:pt x="355821" y="498024"/>
                </a:cubicBezTo>
                <a:lnTo>
                  <a:pt x="355821" y="3124662"/>
                </a:lnTo>
                <a:cubicBezTo>
                  <a:pt x="355821" y="3246640"/>
                  <a:pt x="454703" y="3345522"/>
                  <a:pt x="576681" y="3345522"/>
                </a:cubicBezTo>
                <a:lnTo>
                  <a:pt x="3387855" y="3345522"/>
                </a:lnTo>
                <a:cubicBezTo>
                  <a:pt x="3509833" y="3345522"/>
                  <a:pt x="3608715" y="3246640"/>
                  <a:pt x="3608715" y="3124662"/>
                </a:cubicBezTo>
                <a:lnTo>
                  <a:pt x="3608715" y="498024"/>
                </a:lnTo>
                <a:cubicBezTo>
                  <a:pt x="3608715" y="376046"/>
                  <a:pt x="3509833" y="277164"/>
                  <a:pt x="3387855" y="277164"/>
                </a:cubicBezTo>
                <a:close/>
                <a:moveTo>
                  <a:pt x="329124" y="0"/>
                </a:moveTo>
                <a:lnTo>
                  <a:pt x="3578847" y="0"/>
                </a:lnTo>
                <a:cubicBezTo>
                  <a:pt x="3760617" y="0"/>
                  <a:pt x="3907971" y="147354"/>
                  <a:pt x="3907971" y="329124"/>
                </a:cubicBezTo>
                <a:lnTo>
                  <a:pt x="3907971" y="3278510"/>
                </a:lnTo>
                <a:cubicBezTo>
                  <a:pt x="3907971" y="3460280"/>
                  <a:pt x="3760617" y="3607634"/>
                  <a:pt x="3578847" y="3607634"/>
                </a:cubicBezTo>
                <a:lnTo>
                  <a:pt x="329124" y="3607634"/>
                </a:lnTo>
                <a:cubicBezTo>
                  <a:pt x="147354" y="3607634"/>
                  <a:pt x="0" y="3460280"/>
                  <a:pt x="0" y="3278510"/>
                </a:cubicBezTo>
                <a:lnTo>
                  <a:pt x="0" y="329124"/>
                </a:lnTo>
                <a:cubicBezTo>
                  <a:pt x="0" y="147354"/>
                  <a:pt x="147354" y="0"/>
                  <a:pt x="32912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араллелограмм 12">
            <a:extLst>
              <a:ext uri="{FF2B5EF4-FFF2-40B4-BE49-F238E27FC236}">
                <a16:creationId xmlns="" xmlns:a16="http://schemas.microsoft.com/office/drawing/2014/main" id="{5EF80F69-6DE1-B649-B6CE-9853A0491667}"/>
              </a:ext>
            </a:extLst>
          </p:cNvPr>
          <p:cNvSpPr/>
          <p:nvPr/>
        </p:nvSpPr>
        <p:spPr>
          <a:xfrm rot="10800000" flipH="1">
            <a:off x="3179990" y="544288"/>
            <a:ext cx="2714625" cy="329387"/>
          </a:xfrm>
          <a:prstGeom prst="parallelogram">
            <a:avLst>
              <a:gd name="adj" fmla="val 57979"/>
            </a:avLst>
          </a:prstGeom>
          <a:solidFill>
            <a:srgbClr val="CACBCB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A968D27F-9866-9C48-95F4-FD94AABFEA82}"/>
              </a:ext>
            </a:extLst>
          </p:cNvPr>
          <p:cNvSpPr/>
          <p:nvPr/>
        </p:nvSpPr>
        <p:spPr>
          <a:xfrm>
            <a:off x="3653120" y="2632525"/>
            <a:ext cx="224149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spc="51" dirty="0" smtClean="0">
                <a:ln w="0"/>
                <a:solidFill>
                  <a:srgbClr val="CBCBCB"/>
                </a:solidFill>
                <a:latin typeface="Comic Sans MS" pitchFamily="66" charset="0"/>
              </a:rPr>
              <a:t>a sofa</a:t>
            </a:r>
            <a:endParaRPr lang="ru-RU" sz="3600" b="1" spc="51" dirty="0">
              <a:ln w="0"/>
              <a:solidFill>
                <a:srgbClr val="CBCBCB"/>
              </a:solidFill>
              <a:latin typeface="Comic Sans MS" pitchFamily="66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88786E3-24A1-F843-B6AB-50331A36169C}"/>
              </a:ext>
            </a:extLst>
          </p:cNvPr>
          <p:cNvSpPr/>
          <p:nvPr/>
        </p:nvSpPr>
        <p:spPr>
          <a:xfrm>
            <a:off x="310021" y="5674291"/>
            <a:ext cx="1709803" cy="926927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scan</a:t>
            </a:r>
            <a:endParaRPr lang="ru-RU" sz="4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AD4729F0-2477-CC4B-B26D-2BDFDADD2D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52" y="2492896"/>
            <a:ext cx="3382766" cy="2954283"/>
          </a:xfrm>
          <a:prstGeom prst="rect">
            <a:avLst/>
          </a:prstGeom>
        </p:spPr>
      </p:pic>
      <p:sp>
        <p:nvSpPr>
          <p:cNvPr id="25" name="Выноска-облако 24"/>
          <p:cNvSpPr/>
          <p:nvPr/>
        </p:nvSpPr>
        <p:spPr>
          <a:xfrm>
            <a:off x="6156176" y="260648"/>
            <a:ext cx="2987824" cy="1872208"/>
          </a:xfrm>
          <a:prstGeom prst="cloudCallout">
            <a:avLst>
              <a:gd name="adj1" fmla="val -9090"/>
              <a:gd name="adj2" fmla="val 85217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What is in the bag?</a:t>
            </a:r>
            <a:endParaRPr lang="ru-RU" sz="2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8" name="Скругленный прямоугольник 2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584CDC4-06E3-1B4A-A65F-363D6D6DC742}"/>
              </a:ext>
            </a:extLst>
          </p:cNvPr>
          <p:cNvSpPr/>
          <p:nvPr/>
        </p:nvSpPr>
        <p:spPr>
          <a:xfrm>
            <a:off x="6948264" y="5733255"/>
            <a:ext cx="1800000" cy="90000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next</a:t>
            </a:r>
            <a:endParaRPr lang="ru-RU" sz="4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59790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394 L 0.33056 -0.0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4">
            <a:extLst>
              <a:ext uri="{FF2B5EF4-FFF2-40B4-BE49-F238E27FC236}">
                <a16:creationId xmlns="" xmlns:a16="http://schemas.microsoft.com/office/drawing/2014/main" id="{70F81E72-0850-694F-B864-516EE5705517}"/>
              </a:ext>
            </a:extLst>
          </p:cNvPr>
          <p:cNvGrpSpPr/>
          <p:nvPr/>
        </p:nvGrpSpPr>
        <p:grpSpPr>
          <a:xfrm>
            <a:off x="5856" y="-28486"/>
            <a:ext cx="9138144" cy="4537605"/>
            <a:chOff x="7808" y="-28485"/>
            <a:chExt cx="11571799" cy="3870344"/>
          </a:xfrm>
          <a:solidFill>
            <a:schemeClr val="bg1"/>
          </a:solidFill>
        </p:grpSpPr>
        <p:sp>
          <p:nvSpPr>
            <p:cNvPr id="20" name="Прямоугольник 19">
              <a:extLst>
                <a:ext uri="{FF2B5EF4-FFF2-40B4-BE49-F238E27FC236}">
                  <a16:creationId xmlns="" xmlns:a16="http://schemas.microsoft.com/office/drawing/2014/main" id="{A2C16F0C-4EB6-634A-B2B7-2659DA9B4984}"/>
                </a:ext>
              </a:extLst>
            </p:cNvPr>
            <p:cNvSpPr/>
            <p:nvPr/>
          </p:nvSpPr>
          <p:spPr>
            <a:xfrm>
              <a:off x="7808" y="-28485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979E82AA-A287-8249-B1C7-5876B3054C65}"/>
                </a:ext>
              </a:extLst>
            </p:cNvPr>
            <p:cNvSpPr/>
            <p:nvPr/>
          </p:nvSpPr>
          <p:spPr>
            <a:xfrm>
              <a:off x="2332911" y="-24451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="" xmlns:a16="http://schemas.microsoft.com/office/drawing/2014/main" id="{446D8DED-5E85-204E-B0F2-96DBC484EC83}"/>
                </a:ext>
              </a:extLst>
            </p:cNvPr>
            <p:cNvSpPr/>
            <p:nvPr/>
          </p:nvSpPr>
          <p:spPr>
            <a:xfrm>
              <a:off x="4650086" y="-26041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="" xmlns:a16="http://schemas.microsoft.com/office/drawing/2014/main" id="{9EA8E876-7D08-4C49-AB39-DF6D59E84DE5}"/>
                </a:ext>
              </a:extLst>
            </p:cNvPr>
            <p:cNvSpPr/>
            <p:nvPr/>
          </p:nvSpPr>
          <p:spPr>
            <a:xfrm>
              <a:off x="6975189" y="-22007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="" xmlns:a16="http://schemas.microsoft.com/office/drawing/2014/main" id="{06E68BB7-531F-504E-8F38-A0576138D805}"/>
                </a:ext>
              </a:extLst>
            </p:cNvPr>
            <p:cNvSpPr/>
            <p:nvPr/>
          </p:nvSpPr>
          <p:spPr>
            <a:xfrm>
              <a:off x="9286112" y="-22007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941CF308-3E56-2640-B0C7-41E3EB536AC2}"/>
              </a:ext>
            </a:extLst>
          </p:cNvPr>
          <p:cNvSpPr/>
          <p:nvPr/>
        </p:nvSpPr>
        <p:spPr>
          <a:xfrm>
            <a:off x="0" y="4293096"/>
            <a:ext cx="9144000" cy="2564908"/>
          </a:xfrm>
          <a:prstGeom prst="rect">
            <a:avLst/>
          </a:prstGeom>
          <a:solidFill>
            <a:srgbClr val="FFC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67A03909-6E73-B543-92FD-1FC4EADE3A13}"/>
              </a:ext>
            </a:extLst>
          </p:cNvPr>
          <p:cNvSpPr/>
          <p:nvPr/>
        </p:nvSpPr>
        <p:spPr>
          <a:xfrm>
            <a:off x="2963639" y="544288"/>
            <a:ext cx="2930978" cy="3607635"/>
          </a:xfrm>
          <a:prstGeom prst="roundRect">
            <a:avLst>
              <a:gd name="adj" fmla="val 9123"/>
            </a:avLst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5FE60BD8-2CD8-A24D-8B84-A7DF1D0D0A93}"/>
              </a:ext>
            </a:extLst>
          </p:cNvPr>
          <p:cNvSpPr/>
          <p:nvPr/>
        </p:nvSpPr>
        <p:spPr>
          <a:xfrm>
            <a:off x="408214" y="3603735"/>
            <a:ext cx="7249886" cy="849087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араллелограмм 7">
            <a:extLst>
              <a:ext uri="{FF2B5EF4-FFF2-40B4-BE49-F238E27FC236}">
                <a16:creationId xmlns="" xmlns:a16="http://schemas.microsoft.com/office/drawing/2014/main" id="{0CFABBCC-A527-5340-A976-E2BFEC4988FD}"/>
              </a:ext>
            </a:extLst>
          </p:cNvPr>
          <p:cNvSpPr/>
          <p:nvPr/>
        </p:nvSpPr>
        <p:spPr>
          <a:xfrm rot="10800000" flipH="1">
            <a:off x="624568" y="3863869"/>
            <a:ext cx="7143751" cy="1023257"/>
          </a:xfrm>
          <a:prstGeom prst="parallelogram">
            <a:avLst>
              <a:gd name="adj" fmla="val 57979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99CB0FE5-5FE9-7C4D-A3D7-0FE70089A06F}"/>
              </a:ext>
            </a:extLst>
          </p:cNvPr>
          <p:cNvSpPr/>
          <p:nvPr/>
        </p:nvSpPr>
        <p:spPr>
          <a:xfrm>
            <a:off x="628651" y="4247679"/>
            <a:ext cx="7249886" cy="849087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087001A-C8FD-3947-A21B-DE37467B8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C0AD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5576" y="2186941"/>
            <a:ext cx="2088232" cy="1964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олилиния 14">
            <a:extLst>
              <a:ext uri="{FF2B5EF4-FFF2-40B4-BE49-F238E27FC236}">
                <a16:creationId xmlns="" xmlns:a16="http://schemas.microsoft.com/office/drawing/2014/main" id="{3A142FC5-7E25-074E-A1C6-64768471769F}"/>
              </a:ext>
            </a:extLst>
          </p:cNvPr>
          <p:cNvSpPr/>
          <p:nvPr/>
        </p:nvSpPr>
        <p:spPr>
          <a:xfrm>
            <a:off x="3179992" y="873674"/>
            <a:ext cx="2930978" cy="3607635"/>
          </a:xfrm>
          <a:custGeom>
            <a:avLst/>
            <a:gdLst>
              <a:gd name="connsiteX0" fmla="*/ 576681 w 3907971"/>
              <a:gd name="connsiteY0" fmla="*/ 277164 h 3607634"/>
              <a:gd name="connsiteX1" fmla="*/ 355821 w 3907971"/>
              <a:gd name="connsiteY1" fmla="*/ 498024 h 3607634"/>
              <a:gd name="connsiteX2" fmla="*/ 355821 w 3907971"/>
              <a:gd name="connsiteY2" fmla="*/ 3124662 h 3607634"/>
              <a:gd name="connsiteX3" fmla="*/ 576681 w 3907971"/>
              <a:gd name="connsiteY3" fmla="*/ 3345522 h 3607634"/>
              <a:gd name="connsiteX4" fmla="*/ 3387855 w 3907971"/>
              <a:gd name="connsiteY4" fmla="*/ 3345522 h 3607634"/>
              <a:gd name="connsiteX5" fmla="*/ 3608715 w 3907971"/>
              <a:gd name="connsiteY5" fmla="*/ 3124662 h 3607634"/>
              <a:gd name="connsiteX6" fmla="*/ 3608715 w 3907971"/>
              <a:gd name="connsiteY6" fmla="*/ 498024 h 3607634"/>
              <a:gd name="connsiteX7" fmla="*/ 3387855 w 3907971"/>
              <a:gd name="connsiteY7" fmla="*/ 277164 h 3607634"/>
              <a:gd name="connsiteX8" fmla="*/ 329124 w 3907971"/>
              <a:gd name="connsiteY8" fmla="*/ 0 h 3607634"/>
              <a:gd name="connsiteX9" fmla="*/ 3578847 w 3907971"/>
              <a:gd name="connsiteY9" fmla="*/ 0 h 3607634"/>
              <a:gd name="connsiteX10" fmla="*/ 3907971 w 3907971"/>
              <a:gd name="connsiteY10" fmla="*/ 329124 h 3607634"/>
              <a:gd name="connsiteX11" fmla="*/ 3907971 w 3907971"/>
              <a:gd name="connsiteY11" fmla="*/ 3278510 h 3607634"/>
              <a:gd name="connsiteX12" fmla="*/ 3578847 w 3907971"/>
              <a:gd name="connsiteY12" fmla="*/ 3607634 h 3607634"/>
              <a:gd name="connsiteX13" fmla="*/ 329124 w 3907971"/>
              <a:gd name="connsiteY13" fmla="*/ 3607634 h 3607634"/>
              <a:gd name="connsiteX14" fmla="*/ 0 w 3907971"/>
              <a:gd name="connsiteY14" fmla="*/ 3278510 h 3607634"/>
              <a:gd name="connsiteX15" fmla="*/ 0 w 3907971"/>
              <a:gd name="connsiteY15" fmla="*/ 329124 h 3607634"/>
              <a:gd name="connsiteX16" fmla="*/ 329124 w 3907971"/>
              <a:gd name="connsiteY16" fmla="*/ 0 h 360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07971" h="3607634">
                <a:moveTo>
                  <a:pt x="576681" y="277164"/>
                </a:moveTo>
                <a:cubicBezTo>
                  <a:pt x="454703" y="277164"/>
                  <a:pt x="355821" y="376046"/>
                  <a:pt x="355821" y="498024"/>
                </a:cubicBezTo>
                <a:lnTo>
                  <a:pt x="355821" y="3124662"/>
                </a:lnTo>
                <a:cubicBezTo>
                  <a:pt x="355821" y="3246640"/>
                  <a:pt x="454703" y="3345522"/>
                  <a:pt x="576681" y="3345522"/>
                </a:cubicBezTo>
                <a:lnTo>
                  <a:pt x="3387855" y="3345522"/>
                </a:lnTo>
                <a:cubicBezTo>
                  <a:pt x="3509833" y="3345522"/>
                  <a:pt x="3608715" y="3246640"/>
                  <a:pt x="3608715" y="3124662"/>
                </a:cubicBezTo>
                <a:lnTo>
                  <a:pt x="3608715" y="498024"/>
                </a:lnTo>
                <a:cubicBezTo>
                  <a:pt x="3608715" y="376046"/>
                  <a:pt x="3509833" y="277164"/>
                  <a:pt x="3387855" y="277164"/>
                </a:cubicBezTo>
                <a:close/>
                <a:moveTo>
                  <a:pt x="329124" y="0"/>
                </a:moveTo>
                <a:lnTo>
                  <a:pt x="3578847" y="0"/>
                </a:lnTo>
                <a:cubicBezTo>
                  <a:pt x="3760617" y="0"/>
                  <a:pt x="3907971" y="147354"/>
                  <a:pt x="3907971" y="329124"/>
                </a:cubicBezTo>
                <a:lnTo>
                  <a:pt x="3907971" y="3278510"/>
                </a:lnTo>
                <a:cubicBezTo>
                  <a:pt x="3907971" y="3460280"/>
                  <a:pt x="3760617" y="3607634"/>
                  <a:pt x="3578847" y="3607634"/>
                </a:cubicBezTo>
                <a:lnTo>
                  <a:pt x="329124" y="3607634"/>
                </a:lnTo>
                <a:cubicBezTo>
                  <a:pt x="147354" y="3607634"/>
                  <a:pt x="0" y="3460280"/>
                  <a:pt x="0" y="3278510"/>
                </a:cubicBezTo>
                <a:lnTo>
                  <a:pt x="0" y="329124"/>
                </a:lnTo>
                <a:cubicBezTo>
                  <a:pt x="0" y="147354"/>
                  <a:pt x="147354" y="0"/>
                  <a:pt x="32912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араллелограмм 12">
            <a:extLst>
              <a:ext uri="{FF2B5EF4-FFF2-40B4-BE49-F238E27FC236}">
                <a16:creationId xmlns="" xmlns:a16="http://schemas.microsoft.com/office/drawing/2014/main" id="{5EF80F69-6DE1-B649-B6CE-9853A0491667}"/>
              </a:ext>
            </a:extLst>
          </p:cNvPr>
          <p:cNvSpPr/>
          <p:nvPr/>
        </p:nvSpPr>
        <p:spPr>
          <a:xfrm rot="10800000" flipH="1">
            <a:off x="3179990" y="544288"/>
            <a:ext cx="2714625" cy="329387"/>
          </a:xfrm>
          <a:prstGeom prst="parallelogram">
            <a:avLst>
              <a:gd name="adj" fmla="val 57979"/>
            </a:avLst>
          </a:prstGeom>
          <a:solidFill>
            <a:srgbClr val="CACBCB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A968D27F-9866-9C48-95F4-FD94AABFEA82}"/>
              </a:ext>
            </a:extLst>
          </p:cNvPr>
          <p:cNvSpPr/>
          <p:nvPr/>
        </p:nvSpPr>
        <p:spPr>
          <a:xfrm>
            <a:off x="3653120" y="2632525"/>
            <a:ext cx="2241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1" dirty="0" smtClean="0">
                <a:ln w="0"/>
                <a:solidFill>
                  <a:srgbClr val="CBCBCB"/>
                </a:solidFill>
                <a:latin typeface="Comic Sans MS" pitchFamily="66" charset="0"/>
              </a:rPr>
              <a:t>a carpet</a:t>
            </a:r>
            <a:endParaRPr lang="ru-RU" sz="3200" b="1" spc="51" dirty="0">
              <a:ln w="0"/>
              <a:solidFill>
                <a:srgbClr val="CBCBCB"/>
              </a:solidFill>
              <a:latin typeface="Comic Sans MS" pitchFamily="66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88786E3-24A1-F843-B6AB-50331A36169C}"/>
              </a:ext>
            </a:extLst>
          </p:cNvPr>
          <p:cNvSpPr/>
          <p:nvPr/>
        </p:nvSpPr>
        <p:spPr>
          <a:xfrm>
            <a:off x="310021" y="5674291"/>
            <a:ext cx="1709803" cy="926927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scan</a:t>
            </a:r>
            <a:endParaRPr lang="ru-RU" sz="4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AD4729F0-2477-CC4B-B26D-2BDFDADD2D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52" y="2492896"/>
            <a:ext cx="3382766" cy="2954283"/>
          </a:xfrm>
          <a:prstGeom prst="rect">
            <a:avLst/>
          </a:prstGeom>
        </p:spPr>
      </p:pic>
      <p:sp>
        <p:nvSpPr>
          <p:cNvPr id="25" name="Выноска-облако 24"/>
          <p:cNvSpPr/>
          <p:nvPr/>
        </p:nvSpPr>
        <p:spPr>
          <a:xfrm>
            <a:off x="6156176" y="260648"/>
            <a:ext cx="2987824" cy="1872208"/>
          </a:xfrm>
          <a:prstGeom prst="cloudCallout">
            <a:avLst>
              <a:gd name="adj1" fmla="val -9090"/>
              <a:gd name="adj2" fmla="val 85217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What is in the bag?</a:t>
            </a:r>
            <a:endParaRPr lang="ru-RU" sz="2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8" name="Скругленный прямоугольник 2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584CDC4-06E3-1B4A-A65F-363D6D6DC742}"/>
              </a:ext>
            </a:extLst>
          </p:cNvPr>
          <p:cNvSpPr/>
          <p:nvPr/>
        </p:nvSpPr>
        <p:spPr>
          <a:xfrm>
            <a:off x="6948264" y="5733255"/>
            <a:ext cx="1800000" cy="90000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next</a:t>
            </a:r>
            <a:endParaRPr lang="ru-RU" sz="4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59790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394 L 0.33056 -0.0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4">
            <a:extLst>
              <a:ext uri="{FF2B5EF4-FFF2-40B4-BE49-F238E27FC236}">
                <a16:creationId xmlns="" xmlns:a16="http://schemas.microsoft.com/office/drawing/2014/main" id="{70F81E72-0850-694F-B864-516EE5705517}"/>
              </a:ext>
            </a:extLst>
          </p:cNvPr>
          <p:cNvGrpSpPr/>
          <p:nvPr/>
        </p:nvGrpSpPr>
        <p:grpSpPr>
          <a:xfrm>
            <a:off x="5856" y="-28486"/>
            <a:ext cx="9138144" cy="4537605"/>
            <a:chOff x="7808" y="-28485"/>
            <a:chExt cx="11571799" cy="3870344"/>
          </a:xfrm>
          <a:solidFill>
            <a:schemeClr val="bg1"/>
          </a:solidFill>
        </p:grpSpPr>
        <p:sp>
          <p:nvSpPr>
            <p:cNvPr id="20" name="Прямоугольник 19">
              <a:extLst>
                <a:ext uri="{FF2B5EF4-FFF2-40B4-BE49-F238E27FC236}">
                  <a16:creationId xmlns="" xmlns:a16="http://schemas.microsoft.com/office/drawing/2014/main" id="{A2C16F0C-4EB6-634A-B2B7-2659DA9B4984}"/>
                </a:ext>
              </a:extLst>
            </p:cNvPr>
            <p:cNvSpPr/>
            <p:nvPr/>
          </p:nvSpPr>
          <p:spPr>
            <a:xfrm>
              <a:off x="7808" y="-28485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979E82AA-A287-8249-B1C7-5876B3054C65}"/>
                </a:ext>
              </a:extLst>
            </p:cNvPr>
            <p:cNvSpPr/>
            <p:nvPr/>
          </p:nvSpPr>
          <p:spPr>
            <a:xfrm>
              <a:off x="2332911" y="-24451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="" xmlns:a16="http://schemas.microsoft.com/office/drawing/2014/main" id="{446D8DED-5E85-204E-B0F2-96DBC484EC83}"/>
                </a:ext>
              </a:extLst>
            </p:cNvPr>
            <p:cNvSpPr/>
            <p:nvPr/>
          </p:nvSpPr>
          <p:spPr>
            <a:xfrm>
              <a:off x="4650086" y="-26041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="" xmlns:a16="http://schemas.microsoft.com/office/drawing/2014/main" id="{9EA8E876-7D08-4C49-AB39-DF6D59E84DE5}"/>
                </a:ext>
              </a:extLst>
            </p:cNvPr>
            <p:cNvSpPr/>
            <p:nvPr/>
          </p:nvSpPr>
          <p:spPr>
            <a:xfrm>
              <a:off x="6975189" y="-22007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="" xmlns:a16="http://schemas.microsoft.com/office/drawing/2014/main" id="{06E68BB7-531F-504E-8F38-A0576138D805}"/>
                </a:ext>
              </a:extLst>
            </p:cNvPr>
            <p:cNvSpPr/>
            <p:nvPr/>
          </p:nvSpPr>
          <p:spPr>
            <a:xfrm>
              <a:off x="9286112" y="-22007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941CF308-3E56-2640-B0C7-41E3EB536AC2}"/>
              </a:ext>
            </a:extLst>
          </p:cNvPr>
          <p:cNvSpPr/>
          <p:nvPr/>
        </p:nvSpPr>
        <p:spPr>
          <a:xfrm>
            <a:off x="0" y="4293096"/>
            <a:ext cx="9144000" cy="2564908"/>
          </a:xfrm>
          <a:prstGeom prst="rect">
            <a:avLst/>
          </a:prstGeom>
          <a:solidFill>
            <a:srgbClr val="FFC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67A03909-6E73-B543-92FD-1FC4EADE3A13}"/>
              </a:ext>
            </a:extLst>
          </p:cNvPr>
          <p:cNvSpPr/>
          <p:nvPr/>
        </p:nvSpPr>
        <p:spPr>
          <a:xfrm>
            <a:off x="2963639" y="544288"/>
            <a:ext cx="2930978" cy="3607635"/>
          </a:xfrm>
          <a:prstGeom prst="roundRect">
            <a:avLst>
              <a:gd name="adj" fmla="val 9123"/>
            </a:avLst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5FE60BD8-2CD8-A24D-8B84-A7DF1D0D0A93}"/>
              </a:ext>
            </a:extLst>
          </p:cNvPr>
          <p:cNvSpPr/>
          <p:nvPr/>
        </p:nvSpPr>
        <p:spPr>
          <a:xfrm>
            <a:off x="408214" y="3603735"/>
            <a:ext cx="7249886" cy="849087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араллелограмм 7">
            <a:extLst>
              <a:ext uri="{FF2B5EF4-FFF2-40B4-BE49-F238E27FC236}">
                <a16:creationId xmlns="" xmlns:a16="http://schemas.microsoft.com/office/drawing/2014/main" id="{0CFABBCC-A527-5340-A976-E2BFEC4988FD}"/>
              </a:ext>
            </a:extLst>
          </p:cNvPr>
          <p:cNvSpPr/>
          <p:nvPr/>
        </p:nvSpPr>
        <p:spPr>
          <a:xfrm rot="10800000" flipH="1">
            <a:off x="624568" y="3863869"/>
            <a:ext cx="7143751" cy="1023257"/>
          </a:xfrm>
          <a:prstGeom prst="parallelogram">
            <a:avLst>
              <a:gd name="adj" fmla="val 57979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99CB0FE5-5FE9-7C4D-A3D7-0FE70089A06F}"/>
              </a:ext>
            </a:extLst>
          </p:cNvPr>
          <p:cNvSpPr/>
          <p:nvPr/>
        </p:nvSpPr>
        <p:spPr>
          <a:xfrm>
            <a:off x="628651" y="4247679"/>
            <a:ext cx="7249886" cy="849087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087001A-C8FD-3947-A21B-DE37467B8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C0AD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5576" y="2186941"/>
            <a:ext cx="2088232" cy="1964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олилиния 14">
            <a:extLst>
              <a:ext uri="{FF2B5EF4-FFF2-40B4-BE49-F238E27FC236}">
                <a16:creationId xmlns="" xmlns:a16="http://schemas.microsoft.com/office/drawing/2014/main" id="{3A142FC5-7E25-074E-A1C6-64768471769F}"/>
              </a:ext>
            </a:extLst>
          </p:cNvPr>
          <p:cNvSpPr/>
          <p:nvPr/>
        </p:nvSpPr>
        <p:spPr>
          <a:xfrm>
            <a:off x="3179992" y="873674"/>
            <a:ext cx="2930978" cy="3607635"/>
          </a:xfrm>
          <a:custGeom>
            <a:avLst/>
            <a:gdLst>
              <a:gd name="connsiteX0" fmla="*/ 576681 w 3907971"/>
              <a:gd name="connsiteY0" fmla="*/ 277164 h 3607634"/>
              <a:gd name="connsiteX1" fmla="*/ 355821 w 3907971"/>
              <a:gd name="connsiteY1" fmla="*/ 498024 h 3607634"/>
              <a:gd name="connsiteX2" fmla="*/ 355821 w 3907971"/>
              <a:gd name="connsiteY2" fmla="*/ 3124662 h 3607634"/>
              <a:gd name="connsiteX3" fmla="*/ 576681 w 3907971"/>
              <a:gd name="connsiteY3" fmla="*/ 3345522 h 3607634"/>
              <a:gd name="connsiteX4" fmla="*/ 3387855 w 3907971"/>
              <a:gd name="connsiteY4" fmla="*/ 3345522 h 3607634"/>
              <a:gd name="connsiteX5" fmla="*/ 3608715 w 3907971"/>
              <a:gd name="connsiteY5" fmla="*/ 3124662 h 3607634"/>
              <a:gd name="connsiteX6" fmla="*/ 3608715 w 3907971"/>
              <a:gd name="connsiteY6" fmla="*/ 498024 h 3607634"/>
              <a:gd name="connsiteX7" fmla="*/ 3387855 w 3907971"/>
              <a:gd name="connsiteY7" fmla="*/ 277164 h 3607634"/>
              <a:gd name="connsiteX8" fmla="*/ 329124 w 3907971"/>
              <a:gd name="connsiteY8" fmla="*/ 0 h 3607634"/>
              <a:gd name="connsiteX9" fmla="*/ 3578847 w 3907971"/>
              <a:gd name="connsiteY9" fmla="*/ 0 h 3607634"/>
              <a:gd name="connsiteX10" fmla="*/ 3907971 w 3907971"/>
              <a:gd name="connsiteY10" fmla="*/ 329124 h 3607634"/>
              <a:gd name="connsiteX11" fmla="*/ 3907971 w 3907971"/>
              <a:gd name="connsiteY11" fmla="*/ 3278510 h 3607634"/>
              <a:gd name="connsiteX12" fmla="*/ 3578847 w 3907971"/>
              <a:gd name="connsiteY12" fmla="*/ 3607634 h 3607634"/>
              <a:gd name="connsiteX13" fmla="*/ 329124 w 3907971"/>
              <a:gd name="connsiteY13" fmla="*/ 3607634 h 3607634"/>
              <a:gd name="connsiteX14" fmla="*/ 0 w 3907971"/>
              <a:gd name="connsiteY14" fmla="*/ 3278510 h 3607634"/>
              <a:gd name="connsiteX15" fmla="*/ 0 w 3907971"/>
              <a:gd name="connsiteY15" fmla="*/ 329124 h 3607634"/>
              <a:gd name="connsiteX16" fmla="*/ 329124 w 3907971"/>
              <a:gd name="connsiteY16" fmla="*/ 0 h 360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07971" h="3607634">
                <a:moveTo>
                  <a:pt x="576681" y="277164"/>
                </a:moveTo>
                <a:cubicBezTo>
                  <a:pt x="454703" y="277164"/>
                  <a:pt x="355821" y="376046"/>
                  <a:pt x="355821" y="498024"/>
                </a:cubicBezTo>
                <a:lnTo>
                  <a:pt x="355821" y="3124662"/>
                </a:lnTo>
                <a:cubicBezTo>
                  <a:pt x="355821" y="3246640"/>
                  <a:pt x="454703" y="3345522"/>
                  <a:pt x="576681" y="3345522"/>
                </a:cubicBezTo>
                <a:lnTo>
                  <a:pt x="3387855" y="3345522"/>
                </a:lnTo>
                <a:cubicBezTo>
                  <a:pt x="3509833" y="3345522"/>
                  <a:pt x="3608715" y="3246640"/>
                  <a:pt x="3608715" y="3124662"/>
                </a:cubicBezTo>
                <a:lnTo>
                  <a:pt x="3608715" y="498024"/>
                </a:lnTo>
                <a:cubicBezTo>
                  <a:pt x="3608715" y="376046"/>
                  <a:pt x="3509833" y="277164"/>
                  <a:pt x="3387855" y="277164"/>
                </a:cubicBezTo>
                <a:close/>
                <a:moveTo>
                  <a:pt x="329124" y="0"/>
                </a:moveTo>
                <a:lnTo>
                  <a:pt x="3578847" y="0"/>
                </a:lnTo>
                <a:cubicBezTo>
                  <a:pt x="3760617" y="0"/>
                  <a:pt x="3907971" y="147354"/>
                  <a:pt x="3907971" y="329124"/>
                </a:cubicBezTo>
                <a:lnTo>
                  <a:pt x="3907971" y="3278510"/>
                </a:lnTo>
                <a:cubicBezTo>
                  <a:pt x="3907971" y="3460280"/>
                  <a:pt x="3760617" y="3607634"/>
                  <a:pt x="3578847" y="3607634"/>
                </a:cubicBezTo>
                <a:lnTo>
                  <a:pt x="329124" y="3607634"/>
                </a:lnTo>
                <a:cubicBezTo>
                  <a:pt x="147354" y="3607634"/>
                  <a:pt x="0" y="3460280"/>
                  <a:pt x="0" y="3278510"/>
                </a:cubicBezTo>
                <a:lnTo>
                  <a:pt x="0" y="329124"/>
                </a:lnTo>
                <a:cubicBezTo>
                  <a:pt x="0" y="147354"/>
                  <a:pt x="147354" y="0"/>
                  <a:pt x="32912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араллелограмм 12">
            <a:extLst>
              <a:ext uri="{FF2B5EF4-FFF2-40B4-BE49-F238E27FC236}">
                <a16:creationId xmlns="" xmlns:a16="http://schemas.microsoft.com/office/drawing/2014/main" id="{5EF80F69-6DE1-B649-B6CE-9853A0491667}"/>
              </a:ext>
            </a:extLst>
          </p:cNvPr>
          <p:cNvSpPr/>
          <p:nvPr/>
        </p:nvSpPr>
        <p:spPr>
          <a:xfrm rot="10800000" flipH="1">
            <a:off x="3179990" y="544288"/>
            <a:ext cx="2714625" cy="329387"/>
          </a:xfrm>
          <a:prstGeom prst="parallelogram">
            <a:avLst>
              <a:gd name="adj" fmla="val 57979"/>
            </a:avLst>
          </a:prstGeom>
          <a:solidFill>
            <a:srgbClr val="CACBCB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A968D27F-9866-9C48-95F4-FD94AABFEA82}"/>
              </a:ext>
            </a:extLst>
          </p:cNvPr>
          <p:cNvSpPr/>
          <p:nvPr/>
        </p:nvSpPr>
        <p:spPr>
          <a:xfrm>
            <a:off x="3653120" y="2632525"/>
            <a:ext cx="2241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1" dirty="0" smtClean="0">
                <a:ln w="0"/>
                <a:solidFill>
                  <a:srgbClr val="CBCBCB"/>
                </a:solidFill>
                <a:latin typeface="Comic Sans MS" pitchFamily="66" charset="0"/>
              </a:rPr>
              <a:t>a picture</a:t>
            </a:r>
            <a:endParaRPr lang="ru-RU" sz="3200" b="1" spc="51" dirty="0">
              <a:ln w="0"/>
              <a:solidFill>
                <a:srgbClr val="CBCBCB"/>
              </a:solidFill>
              <a:latin typeface="Comic Sans MS" pitchFamily="66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88786E3-24A1-F843-B6AB-50331A36169C}"/>
              </a:ext>
            </a:extLst>
          </p:cNvPr>
          <p:cNvSpPr/>
          <p:nvPr/>
        </p:nvSpPr>
        <p:spPr>
          <a:xfrm>
            <a:off x="310021" y="5674291"/>
            <a:ext cx="1709803" cy="926927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scan</a:t>
            </a:r>
            <a:endParaRPr lang="ru-RU" sz="4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AD4729F0-2477-CC4B-B26D-2BDFDADD2D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52" y="2492896"/>
            <a:ext cx="3382766" cy="2954283"/>
          </a:xfrm>
          <a:prstGeom prst="rect">
            <a:avLst/>
          </a:prstGeom>
        </p:spPr>
      </p:pic>
      <p:sp>
        <p:nvSpPr>
          <p:cNvPr id="25" name="Выноска-облако 24"/>
          <p:cNvSpPr/>
          <p:nvPr/>
        </p:nvSpPr>
        <p:spPr>
          <a:xfrm>
            <a:off x="6156176" y="260648"/>
            <a:ext cx="2987824" cy="1872208"/>
          </a:xfrm>
          <a:prstGeom prst="cloudCallout">
            <a:avLst>
              <a:gd name="adj1" fmla="val -9090"/>
              <a:gd name="adj2" fmla="val 85217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What is in the bag?</a:t>
            </a:r>
            <a:endParaRPr lang="ru-RU" sz="2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8" name="Скругленный прямоугольник 2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584CDC4-06E3-1B4A-A65F-363D6D6DC742}"/>
              </a:ext>
            </a:extLst>
          </p:cNvPr>
          <p:cNvSpPr/>
          <p:nvPr/>
        </p:nvSpPr>
        <p:spPr>
          <a:xfrm>
            <a:off x="6948264" y="5733255"/>
            <a:ext cx="1800000" cy="90000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next</a:t>
            </a:r>
            <a:endParaRPr lang="ru-RU" sz="4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59790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394 L 0.33056 -0.0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4">
            <a:extLst>
              <a:ext uri="{FF2B5EF4-FFF2-40B4-BE49-F238E27FC236}">
                <a16:creationId xmlns="" xmlns:a16="http://schemas.microsoft.com/office/drawing/2014/main" id="{70F81E72-0850-694F-B864-516EE5705517}"/>
              </a:ext>
            </a:extLst>
          </p:cNvPr>
          <p:cNvGrpSpPr/>
          <p:nvPr/>
        </p:nvGrpSpPr>
        <p:grpSpPr>
          <a:xfrm>
            <a:off x="5856" y="-28486"/>
            <a:ext cx="9138144" cy="4537605"/>
            <a:chOff x="7808" y="-28485"/>
            <a:chExt cx="11571799" cy="3870344"/>
          </a:xfrm>
          <a:solidFill>
            <a:schemeClr val="bg1"/>
          </a:solidFill>
        </p:grpSpPr>
        <p:sp>
          <p:nvSpPr>
            <p:cNvPr id="20" name="Прямоугольник 19">
              <a:extLst>
                <a:ext uri="{FF2B5EF4-FFF2-40B4-BE49-F238E27FC236}">
                  <a16:creationId xmlns="" xmlns:a16="http://schemas.microsoft.com/office/drawing/2014/main" id="{A2C16F0C-4EB6-634A-B2B7-2659DA9B4984}"/>
                </a:ext>
              </a:extLst>
            </p:cNvPr>
            <p:cNvSpPr/>
            <p:nvPr/>
          </p:nvSpPr>
          <p:spPr>
            <a:xfrm>
              <a:off x="7808" y="-28485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979E82AA-A287-8249-B1C7-5876B3054C65}"/>
                </a:ext>
              </a:extLst>
            </p:cNvPr>
            <p:cNvSpPr/>
            <p:nvPr/>
          </p:nvSpPr>
          <p:spPr>
            <a:xfrm>
              <a:off x="2332911" y="-24451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="" xmlns:a16="http://schemas.microsoft.com/office/drawing/2014/main" id="{446D8DED-5E85-204E-B0F2-96DBC484EC83}"/>
                </a:ext>
              </a:extLst>
            </p:cNvPr>
            <p:cNvSpPr/>
            <p:nvPr/>
          </p:nvSpPr>
          <p:spPr>
            <a:xfrm>
              <a:off x="4650086" y="-26041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="" xmlns:a16="http://schemas.microsoft.com/office/drawing/2014/main" id="{9EA8E876-7D08-4C49-AB39-DF6D59E84DE5}"/>
                </a:ext>
              </a:extLst>
            </p:cNvPr>
            <p:cNvSpPr/>
            <p:nvPr/>
          </p:nvSpPr>
          <p:spPr>
            <a:xfrm>
              <a:off x="6975189" y="-22007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="" xmlns:a16="http://schemas.microsoft.com/office/drawing/2014/main" id="{06E68BB7-531F-504E-8F38-A0576138D805}"/>
                </a:ext>
              </a:extLst>
            </p:cNvPr>
            <p:cNvSpPr/>
            <p:nvPr/>
          </p:nvSpPr>
          <p:spPr>
            <a:xfrm>
              <a:off x="9286112" y="-22007"/>
              <a:ext cx="2293495" cy="3863866"/>
            </a:xfrm>
            <a:prstGeom prst="rect">
              <a:avLst/>
            </a:prstGeom>
            <a:grp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941CF308-3E56-2640-B0C7-41E3EB536AC2}"/>
              </a:ext>
            </a:extLst>
          </p:cNvPr>
          <p:cNvSpPr/>
          <p:nvPr/>
        </p:nvSpPr>
        <p:spPr>
          <a:xfrm>
            <a:off x="0" y="4293096"/>
            <a:ext cx="9144000" cy="2564908"/>
          </a:xfrm>
          <a:prstGeom prst="rect">
            <a:avLst/>
          </a:prstGeom>
          <a:solidFill>
            <a:srgbClr val="FFC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67A03909-6E73-B543-92FD-1FC4EADE3A13}"/>
              </a:ext>
            </a:extLst>
          </p:cNvPr>
          <p:cNvSpPr/>
          <p:nvPr/>
        </p:nvSpPr>
        <p:spPr>
          <a:xfrm>
            <a:off x="2963639" y="544288"/>
            <a:ext cx="2930978" cy="3607635"/>
          </a:xfrm>
          <a:prstGeom prst="roundRect">
            <a:avLst>
              <a:gd name="adj" fmla="val 9123"/>
            </a:avLst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5FE60BD8-2CD8-A24D-8B84-A7DF1D0D0A93}"/>
              </a:ext>
            </a:extLst>
          </p:cNvPr>
          <p:cNvSpPr/>
          <p:nvPr/>
        </p:nvSpPr>
        <p:spPr>
          <a:xfrm>
            <a:off x="408214" y="3603735"/>
            <a:ext cx="7249886" cy="849087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араллелограмм 7">
            <a:extLst>
              <a:ext uri="{FF2B5EF4-FFF2-40B4-BE49-F238E27FC236}">
                <a16:creationId xmlns="" xmlns:a16="http://schemas.microsoft.com/office/drawing/2014/main" id="{0CFABBCC-A527-5340-A976-E2BFEC4988FD}"/>
              </a:ext>
            </a:extLst>
          </p:cNvPr>
          <p:cNvSpPr/>
          <p:nvPr/>
        </p:nvSpPr>
        <p:spPr>
          <a:xfrm rot="10800000" flipH="1">
            <a:off x="624568" y="3863869"/>
            <a:ext cx="7143751" cy="1023257"/>
          </a:xfrm>
          <a:prstGeom prst="parallelogram">
            <a:avLst>
              <a:gd name="adj" fmla="val 57979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99CB0FE5-5FE9-7C4D-A3D7-0FE70089A06F}"/>
              </a:ext>
            </a:extLst>
          </p:cNvPr>
          <p:cNvSpPr/>
          <p:nvPr/>
        </p:nvSpPr>
        <p:spPr>
          <a:xfrm>
            <a:off x="628651" y="4247679"/>
            <a:ext cx="7249886" cy="849087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087001A-C8FD-3947-A21B-DE37467B8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C0AD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5576" y="2186941"/>
            <a:ext cx="2088232" cy="1964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олилиния 14">
            <a:extLst>
              <a:ext uri="{FF2B5EF4-FFF2-40B4-BE49-F238E27FC236}">
                <a16:creationId xmlns="" xmlns:a16="http://schemas.microsoft.com/office/drawing/2014/main" id="{3A142FC5-7E25-074E-A1C6-64768471769F}"/>
              </a:ext>
            </a:extLst>
          </p:cNvPr>
          <p:cNvSpPr/>
          <p:nvPr/>
        </p:nvSpPr>
        <p:spPr>
          <a:xfrm>
            <a:off x="3179992" y="873674"/>
            <a:ext cx="2930978" cy="3607635"/>
          </a:xfrm>
          <a:custGeom>
            <a:avLst/>
            <a:gdLst>
              <a:gd name="connsiteX0" fmla="*/ 576681 w 3907971"/>
              <a:gd name="connsiteY0" fmla="*/ 277164 h 3607634"/>
              <a:gd name="connsiteX1" fmla="*/ 355821 w 3907971"/>
              <a:gd name="connsiteY1" fmla="*/ 498024 h 3607634"/>
              <a:gd name="connsiteX2" fmla="*/ 355821 w 3907971"/>
              <a:gd name="connsiteY2" fmla="*/ 3124662 h 3607634"/>
              <a:gd name="connsiteX3" fmla="*/ 576681 w 3907971"/>
              <a:gd name="connsiteY3" fmla="*/ 3345522 h 3607634"/>
              <a:gd name="connsiteX4" fmla="*/ 3387855 w 3907971"/>
              <a:gd name="connsiteY4" fmla="*/ 3345522 h 3607634"/>
              <a:gd name="connsiteX5" fmla="*/ 3608715 w 3907971"/>
              <a:gd name="connsiteY5" fmla="*/ 3124662 h 3607634"/>
              <a:gd name="connsiteX6" fmla="*/ 3608715 w 3907971"/>
              <a:gd name="connsiteY6" fmla="*/ 498024 h 3607634"/>
              <a:gd name="connsiteX7" fmla="*/ 3387855 w 3907971"/>
              <a:gd name="connsiteY7" fmla="*/ 277164 h 3607634"/>
              <a:gd name="connsiteX8" fmla="*/ 329124 w 3907971"/>
              <a:gd name="connsiteY8" fmla="*/ 0 h 3607634"/>
              <a:gd name="connsiteX9" fmla="*/ 3578847 w 3907971"/>
              <a:gd name="connsiteY9" fmla="*/ 0 h 3607634"/>
              <a:gd name="connsiteX10" fmla="*/ 3907971 w 3907971"/>
              <a:gd name="connsiteY10" fmla="*/ 329124 h 3607634"/>
              <a:gd name="connsiteX11" fmla="*/ 3907971 w 3907971"/>
              <a:gd name="connsiteY11" fmla="*/ 3278510 h 3607634"/>
              <a:gd name="connsiteX12" fmla="*/ 3578847 w 3907971"/>
              <a:gd name="connsiteY12" fmla="*/ 3607634 h 3607634"/>
              <a:gd name="connsiteX13" fmla="*/ 329124 w 3907971"/>
              <a:gd name="connsiteY13" fmla="*/ 3607634 h 3607634"/>
              <a:gd name="connsiteX14" fmla="*/ 0 w 3907971"/>
              <a:gd name="connsiteY14" fmla="*/ 3278510 h 3607634"/>
              <a:gd name="connsiteX15" fmla="*/ 0 w 3907971"/>
              <a:gd name="connsiteY15" fmla="*/ 329124 h 3607634"/>
              <a:gd name="connsiteX16" fmla="*/ 329124 w 3907971"/>
              <a:gd name="connsiteY16" fmla="*/ 0 h 360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07971" h="3607634">
                <a:moveTo>
                  <a:pt x="576681" y="277164"/>
                </a:moveTo>
                <a:cubicBezTo>
                  <a:pt x="454703" y="277164"/>
                  <a:pt x="355821" y="376046"/>
                  <a:pt x="355821" y="498024"/>
                </a:cubicBezTo>
                <a:lnTo>
                  <a:pt x="355821" y="3124662"/>
                </a:lnTo>
                <a:cubicBezTo>
                  <a:pt x="355821" y="3246640"/>
                  <a:pt x="454703" y="3345522"/>
                  <a:pt x="576681" y="3345522"/>
                </a:cubicBezTo>
                <a:lnTo>
                  <a:pt x="3387855" y="3345522"/>
                </a:lnTo>
                <a:cubicBezTo>
                  <a:pt x="3509833" y="3345522"/>
                  <a:pt x="3608715" y="3246640"/>
                  <a:pt x="3608715" y="3124662"/>
                </a:cubicBezTo>
                <a:lnTo>
                  <a:pt x="3608715" y="498024"/>
                </a:lnTo>
                <a:cubicBezTo>
                  <a:pt x="3608715" y="376046"/>
                  <a:pt x="3509833" y="277164"/>
                  <a:pt x="3387855" y="277164"/>
                </a:cubicBezTo>
                <a:close/>
                <a:moveTo>
                  <a:pt x="329124" y="0"/>
                </a:moveTo>
                <a:lnTo>
                  <a:pt x="3578847" y="0"/>
                </a:lnTo>
                <a:cubicBezTo>
                  <a:pt x="3760617" y="0"/>
                  <a:pt x="3907971" y="147354"/>
                  <a:pt x="3907971" y="329124"/>
                </a:cubicBezTo>
                <a:lnTo>
                  <a:pt x="3907971" y="3278510"/>
                </a:lnTo>
                <a:cubicBezTo>
                  <a:pt x="3907971" y="3460280"/>
                  <a:pt x="3760617" y="3607634"/>
                  <a:pt x="3578847" y="3607634"/>
                </a:cubicBezTo>
                <a:lnTo>
                  <a:pt x="329124" y="3607634"/>
                </a:lnTo>
                <a:cubicBezTo>
                  <a:pt x="147354" y="3607634"/>
                  <a:pt x="0" y="3460280"/>
                  <a:pt x="0" y="3278510"/>
                </a:cubicBezTo>
                <a:lnTo>
                  <a:pt x="0" y="329124"/>
                </a:lnTo>
                <a:cubicBezTo>
                  <a:pt x="0" y="147354"/>
                  <a:pt x="147354" y="0"/>
                  <a:pt x="32912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57150"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араллелограмм 12">
            <a:extLst>
              <a:ext uri="{FF2B5EF4-FFF2-40B4-BE49-F238E27FC236}">
                <a16:creationId xmlns="" xmlns:a16="http://schemas.microsoft.com/office/drawing/2014/main" id="{5EF80F69-6DE1-B649-B6CE-9853A0491667}"/>
              </a:ext>
            </a:extLst>
          </p:cNvPr>
          <p:cNvSpPr/>
          <p:nvPr/>
        </p:nvSpPr>
        <p:spPr>
          <a:xfrm rot="10800000" flipH="1">
            <a:off x="3179990" y="544288"/>
            <a:ext cx="2714625" cy="329387"/>
          </a:xfrm>
          <a:prstGeom prst="parallelogram">
            <a:avLst>
              <a:gd name="adj" fmla="val 57979"/>
            </a:avLst>
          </a:prstGeom>
          <a:solidFill>
            <a:srgbClr val="CACBCB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A968D27F-9866-9C48-95F4-FD94AABFEA82}"/>
              </a:ext>
            </a:extLst>
          </p:cNvPr>
          <p:cNvSpPr/>
          <p:nvPr/>
        </p:nvSpPr>
        <p:spPr>
          <a:xfrm>
            <a:off x="3653120" y="2632525"/>
            <a:ext cx="22414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spc="51" dirty="0" smtClean="0">
                <a:ln w="0"/>
                <a:solidFill>
                  <a:srgbClr val="CBCBCB"/>
                </a:solidFill>
                <a:latin typeface="Comic Sans MS" pitchFamily="66" charset="0"/>
              </a:rPr>
              <a:t>a cupboard</a:t>
            </a:r>
            <a:endParaRPr lang="ru-RU" sz="2800" b="1" spc="51" dirty="0">
              <a:ln w="0"/>
              <a:solidFill>
                <a:srgbClr val="CBCBCB"/>
              </a:solidFill>
              <a:latin typeface="Comic Sans MS" pitchFamily="66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88786E3-24A1-F843-B6AB-50331A36169C}"/>
              </a:ext>
            </a:extLst>
          </p:cNvPr>
          <p:cNvSpPr/>
          <p:nvPr/>
        </p:nvSpPr>
        <p:spPr>
          <a:xfrm>
            <a:off x="310021" y="5674291"/>
            <a:ext cx="1709803" cy="926927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scan</a:t>
            </a:r>
            <a:endParaRPr lang="ru-RU" sz="4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AD4729F0-2477-CC4B-B26D-2BDFDADD2D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52" y="2492896"/>
            <a:ext cx="3382766" cy="2954283"/>
          </a:xfrm>
          <a:prstGeom prst="rect">
            <a:avLst/>
          </a:prstGeom>
        </p:spPr>
      </p:pic>
      <p:sp>
        <p:nvSpPr>
          <p:cNvPr id="25" name="Выноска-облако 24"/>
          <p:cNvSpPr/>
          <p:nvPr/>
        </p:nvSpPr>
        <p:spPr>
          <a:xfrm>
            <a:off x="6156176" y="260648"/>
            <a:ext cx="2987824" cy="1872208"/>
          </a:xfrm>
          <a:prstGeom prst="cloudCallout">
            <a:avLst>
              <a:gd name="adj1" fmla="val -9090"/>
              <a:gd name="adj2" fmla="val 85217"/>
            </a:avLst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What is in the bag?</a:t>
            </a:r>
            <a:endParaRPr lang="ru-RU" sz="2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28" name="Управляющая кнопка: домой 27">
            <a:hlinkClick r:id="rId4" action="ppaction://hlinksldjump" highlightClick="1"/>
          </p:cNvPr>
          <p:cNvSpPr/>
          <p:nvPr/>
        </p:nvSpPr>
        <p:spPr>
          <a:xfrm>
            <a:off x="8460432" y="5949280"/>
            <a:ext cx="467544" cy="504056"/>
          </a:xfrm>
          <a:prstGeom prst="actionButtonHome">
            <a:avLst/>
          </a:prstGeom>
          <a:solidFill>
            <a:srgbClr val="7030A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59790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394 L 0.33056 -0.0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We are bored! Play with us!</a:t>
            </a:r>
            <a:endParaRPr lang="ru-RU" b="1" dirty="0">
              <a:solidFill>
                <a:schemeClr val="bg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124744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Memory game</a:t>
            </a:r>
            <a:endParaRPr lang="ru-RU" sz="4400" b="1" dirty="0">
              <a:solidFill>
                <a:schemeClr val="bg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28384" y="6093296"/>
            <a:ext cx="504056" cy="432048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deti-rasstroeny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67544" y="20608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3"/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ounded Rectangle 43"/>
          <p:cNvSpPr/>
          <p:nvPr/>
        </p:nvSpPr>
        <p:spPr>
          <a:xfrm>
            <a:off x="90015" y="92891"/>
            <a:ext cx="1674275" cy="1581477"/>
          </a:xfrm>
          <a:prstGeom prst="round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9761" tIns="29881" rIns="59761" bIns="29881"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9" name="Rounded Rectangle 45"/>
          <p:cNvSpPr/>
          <p:nvPr/>
        </p:nvSpPr>
        <p:spPr>
          <a:xfrm>
            <a:off x="1872331" y="92891"/>
            <a:ext cx="1674275" cy="158147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daughter</a:t>
            </a:r>
            <a:endParaRPr lang="en-US" sz="2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80" name="Rounded Rectangle 46"/>
          <p:cNvSpPr/>
          <p:nvPr/>
        </p:nvSpPr>
        <p:spPr>
          <a:xfrm>
            <a:off x="3654648" y="92891"/>
            <a:ext cx="1674275" cy="1581477"/>
          </a:xfrm>
          <a:prstGeom prst="round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9761" tIns="29881" rIns="59761" bIns="29881"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1" name="Rounded Rectangle 48"/>
          <p:cNvSpPr/>
          <p:nvPr/>
        </p:nvSpPr>
        <p:spPr>
          <a:xfrm>
            <a:off x="5436915" y="92891"/>
            <a:ext cx="1674275" cy="158147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Comic Sans MS" pitchFamily="66" charset="0"/>
              </a:rPr>
              <a:t>grandad</a:t>
            </a:r>
            <a:endParaRPr lang="en-US" sz="2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82" name="Rounded Rectangle 49"/>
          <p:cNvSpPr/>
          <p:nvPr/>
        </p:nvSpPr>
        <p:spPr>
          <a:xfrm>
            <a:off x="90015" y="1811383"/>
            <a:ext cx="1674275" cy="158147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Comic Sans MS" pitchFamily="66" charset="0"/>
              </a:rPr>
              <a:t>grandma</a:t>
            </a:r>
            <a:endParaRPr lang="en-US" sz="26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83" name="Rounded Rectangle 52"/>
          <p:cNvSpPr/>
          <p:nvPr/>
        </p:nvSpPr>
        <p:spPr>
          <a:xfrm>
            <a:off x="1872331" y="1811383"/>
            <a:ext cx="1674275" cy="1581477"/>
          </a:xfrm>
          <a:prstGeom prst="round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9761" tIns="29881" rIns="59761" bIns="29881"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4" name="Rounded Rectangle 53"/>
          <p:cNvSpPr/>
          <p:nvPr/>
        </p:nvSpPr>
        <p:spPr>
          <a:xfrm>
            <a:off x="3654647" y="1811383"/>
            <a:ext cx="1674275" cy="158147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Comic Sans MS" pitchFamily="66" charset="0"/>
              </a:rPr>
              <a:t>family</a:t>
            </a:r>
            <a:endParaRPr lang="en-US" sz="26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85" name="Rounded Rectangle 55"/>
          <p:cNvSpPr/>
          <p:nvPr/>
        </p:nvSpPr>
        <p:spPr>
          <a:xfrm>
            <a:off x="5436941" y="1811383"/>
            <a:ext cx="1674275" cy="1581477"/>
          </a:xfrm>
          <a:prstGeom prst="round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9761" tIns="29881" rIns="59761" bIns="29881"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6" name="Rounded Rectangle 57"/>
          <p:cNvSpPr/>
          <p:nvPr/>
        </p:nvSpPr>
        <p:spPr>
          <a:xfrm>
            <a:off x="90015" y="3529874"/>
            <a:ext cx="1674275" cy="1581477"/>
          </a:xfrm>
          <a:prstGeom prst="round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9761" tIns="29881" rIns="59761" bIns="29881"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7" name="Rounded Rectangle 59"/>
          <p:cNvSpPr/>
          <p:nvPr/>
        </p:nvSpPr>
        <p:spPr>
          <a:xfrm>
            <a:off x="1872325" y="3529874"/>
            <a:ext cx="1674275" cy="158147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sister</a:t>
            </a:r>
            <a:endParaRPr lang="en-US" sz="2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88" name="Rounded Rectangle 60"/>
          <p:cNvSpPr/>
          <p:nvPr/>
        </p:nvSpPr>
        <p:spPr>
          <a:xfrm>
            <a:off x="3654631" y="3529874"/>
            <a:ext cx="1674275" cy="1581477"/>
          </a:xfrm>
          <a:prstGeom prst="round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9761" tIns="29881" rIns="59761" bIns="29881"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9" name="Rounded Rectangle 62"/>
          <p:cNvSpPr/>
          <p:nvPr/>
        </p:nvSpPr>
        <p:spPr>
          <a:xfrm>
            <a:off x="5436896" y="3529874"/>
            <a:ext cx="1674275" cy="158147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brother</a:t>
            </a:r>
            <a:endParaRPr lang="en-US" sz="2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0" name="Rounded Rectangle 4"/>
          <p:cNvSpPr/>
          <p:nvPr/>
        </p:nvSpPr>
        <p:spPr>
          <a:xfrm>
            <a:off x="23759" y="1862763"/>
            <a:ext cx="1674275" cy="1581477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91" name="Rounded Rectangle 5"/>
          <p:cNvSpPr/>
          <p:nvPr/>
        </p:nvSpPr>
        <p:spPr>
          <a:xfrm>
            <a:off x="1778358" y="1862763"/>
            <a:ext cx="1674275" cy="1581477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92" name="Rounded Rectangle 6"/>
          <p:cNvSpPr/>
          <p:nvPr/>
        </p:nvSpPr>
        <p:spPr>
          <a:xfrm>
            <a:off x="3553165" y="1765377"/>
            <a:ext cx="1674275" cy="1581477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93" name="Rounded Rectangle 7"/>
          <p:cNvSpPr/>
          <p:nvPr/>
        </p:nvSpPr>
        <p:spPr>
          <a:xfrm>
            <a:off x="5317208" y="1679827"/>
            <a:ext cx="1674275" cy="1581477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94" name="Rounded Rectangle 11"/>
          <p:cNvSpPr/>
          <p:nvPr/>
        </p:nvSpPr>
        <p:spPr>
          <a:xfrm>
            <a:off x="14670" y="3552288"/>
            <a:ext cx="1674275" cy="1581477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95" name="Rounded Rectangle 12"/>
          <p:cNvSpPr/>
          <p:nvPr/>
        </p:nvSpPr>
        <p:spPr>
          <a:xfrm>
            <a:off x="1776040" y="3483868"/>
            <a:ext cx="1674275" cy="1581477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96" name="Rounded Rectangle 13"/>
          <p:cNvSpPr/>
          <p:nvPr/>
        </p:nvSpPr>
        <p:spPr>
          <a:xfrm>
            <a:off x="3553165" y="3483868"/>
            <a:ext cx="1674275" cy="1581477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97" name="Rounded Rectangle 14"/>
          <p:cNvSpPr/>
          <p:nvPr/>
        </p:nvSpPr>
        <p:spPr>
          <a:xfrm>
            <a:off x="5369008" y="3398318"/>
            <a:ext cx="1674275" cy="1581477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98" name="Rounded Rectangle 17"/>
          <p:cNvSpPr/>
          <p:nvPr/>
        </p:nvSpPr>
        <p:spPr>
          <a:xfrm>
            <a:off x="0" y="72008"/>
            <a:ext cx="1674275" cy="1581477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9" name="Rounded Rectangle 18"/>
          <p:cNvSpPr/>
          <p:nvPr/>
        </p:nvSpPr>
        <p:spPr>
          <a:xfrm>
            <a:off x="1850366" y="116632"/>
            <a:ext cx="1674275" cy="1581477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0" name="Rounded Rectangle 19"/>
          <p:cNvSpPr/>
          <p:nvPr/>
        </p:nvSpPr>
        <p:spPr>
          <a:xfrm>
            <a:off x="3553249" y="46885"/>
            <a:ext cx="1674275" cy="1581477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1" name="Rounded Rectangle 20"/>
          <p:cNvSpPr/>
          <p:nvPr/>
        </p:nvSpPr>
        <p:spPr>
          <a:xfrm>
            <a:off x="5420265" y="0"/>
            <a:ext cx="1674275" cy="1581477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2" name="Rounded Rectangle 57"/>
          <p:cNvSpPr/>
          <p:nvPr/>
        </p:nvSpPr>
        <p:spPr>
          <a:xfrm>
            <a:off x="90015" y="5225143"/>
            <a:ext cx="1674275" cy="1581477"/>
          </a:xfrm>
          <a:prstGeom prst="roundRect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9761" tIns="29881" rIns="59761" bIns="29881"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3" name="Rounded Rectangle 59"/>
          <p:cNvSpPr/>
          <p:nvPr/>
        </p:nvSpPr>
        <p:spPr>
          <a:xfrm>
            <a:off x="1872325" y="5225143"/>
            <a:ext cx="1674275" cy="158147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Comic Sans MS" pitchFamily="66" charset="0"/>
              </a:rPr>
              <a:t>father</a:t>
            </a:r>
            <a:endParaRPr lang="en-US" sz="26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Rounded Rectangle 60"/>
          <p:cNvSpPr/>
          <p:nvPr/>
        </p:nvSpPr>
        <p:spPr>
          <a:xfrm>
            <a:off x="3654631" y="5225143"/>
            <a:ext cx="1674275" cy="1581477"/>
          </a:xfrm>
          <a:prstGeom prst="roundRect">
            <a:avLst/>
          </a:prstGeom>
          <a:blipFill dpi="0" rotWithShape="1">
            <a:blip r:embed="rId10" cstate="print"/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9761" tIns="29881" rIns="59761" bIns="29881"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5" name="Rounded Rectangle 62"/>
          <p:cNvSpPr/>
          <p:nvPr/>
        </p:nvSpPr>
        <p:spPr>
          <a:xfrm>
            <a:off x="5436896" y="5225143"/>
            <a:ext cx="1674275" cy="158147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Comic Sans MS" pitchFamily="66" charset="0"/>
              </a:rPr>
              <a:t>mother</a:t>
            </a:r>
            <a:endParaRPr lang="en-US" sz="26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Rounded Rectangle 48"/>
          <p:cNvSpPr/>
          <p:nvPr/>
        </p:nvSpPr>
        <p:spPr>
          <a:xfrm>
            <a:off x="7216908" y="92891"/>
            <a:ext cx="1674275" cy="158147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cousin</a:t>
            </a:r>
            <a:endParaRPr lang="en-US" sz="2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Rounded Rectangle 55"/>
          <p:cNvSpPr/>
          <p:nvPr/>
        </p:nvSpPr>
        <p:spPr>
          <a:xfrm>
            <a:off x="7216934" y="1811383"/>
            <a:ext cx="1674275" cy="1581477"/>
          </a:xfrm>
          <a:prstGeom prst="roundRect">
            <a:avLst/>
          </a:prstGeom>
          <a:blipFill dpi="0" rotWithShape="1">
            <a:blip r:embed="rId11" cstate="print"/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9761" tIns="29881" rIns="59761" bIns="29881"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8" name="Rounded Rectangle 62"/>
          <p:cNvSpPr/>
          <p:nvPr/>
        </p:nvSpPr>
        <p:spPr>
          <a:xfrm>
            <a:off x="7216888" y="3529874"/>
            <a:ext cx="1674275" cy="158147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Comic Sans MS" pitchFamily="66" charset="0"/>
              </a:rPr>
              <a:t>son</a:t>
            </a:r>
            <a:endParaRPr lang="en-US" sz="26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Rounded Rectangle 62"/>
          <p:cNvSpPr/>
          <p:nvPr/>
        </p:nvSpPr>
        <p:spPr>
          <a:xfrm>
            <a:off x="7216888" y="5225143"/>
            <a:ext cx="1674275" cy="1581477"/>
          </a:xfrm>
          <a:prstGeom prst="roundRect">
            <a:avLst/>
          </a:prstGeom>
          <a:blipFill dpi="0" rotWithShape="1">
            <a:blip r:embed="rId12" cstate="print"/>
            <a:srcRect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9761" tIns="29881" rIns="59761" bIns="29881" rtlCol="0" anchor="ctr"/>
          <a:lstStyle/>
          <a:p>
            <a:pPr algn="ctr"/>
            <a:endParaRPr lang="en-US" sz="2600" b="1" dirty="0">
              <a:solidFill>
                <a:schemeClr val="tx1"/>
              </a:solidFill>
            </a:endParaRPr>
          </a:p>
        </p:txBody>
      </p:sp>
      <p:sp>
        <p:nvSpPr>
          <p:cNvPr id="110" name="Rounded Rectangle 11"/>
          <p:cNvSpPr/>
          <p:nvPr/>
        </p:nvSpPr>
        <p:spPr>
          <a:xfrm>
            <a:off x="14670" y="5276523"/>
            <a:ext cx="1674275" cy="1581477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111" name="Rounded Rectangle 12"/>
          <p:cNvSpPr/>
          <p:nvPr/>
        </p:nvSpPr>
        <p:spPr>
          <a:xfrm>
            <a:off x="1771913" y="5179137"/>
            <a:ext cx="1674275" cy="1581477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112" name="Rounded Rectangle 13"/>
          <p:cNvSpPr/>
          <p:nvPr/>
        </p:nvSpPr>
        <p:spPr>
          <a:xfrm>
            <a:off x="3558273" y="5226022"/>
            <a:ext cx="1674275" cy="1581477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13" name="Rounded Rectangle 14"/>
          <p:cNvSpPr/>
          <p:nvPr/>
        </p:nvSpPr>
        <p:spPr>
          <a:xfrm>
            <a:off x="5420808" y="5123611"/>
            <a:ext cx="1674275" cy="1581477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114" name="Rounded Rectangle 7"/>
          <p:cNvSpPr/>
          <p:nvPr/>
        </p:nvSpPr>
        <p:spPr>
          <a:xfrm>
            <a:off x="7200800" y="1679827"/>
            <a:ext cx="1674275" cy="1581477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15" name="Rounded Rectangle 14"/>
          <p:cNvSpPr/>
          <p:nvPr/>
        </p:nvSpPr>
        <p:spPr>
          <a:xfrm>
            <a:off x="7200872" y="3398318"/>
            <a:ext cx="1674275" cy="1581477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16" name="Rounded Rectangle 20"/>
          <p:cNvSpPr/>
          <p:nvPr/>
        </p:nvSpPr>
        <p:spPr>
          <a:xfrm>
            <a:off x="7200800" y="0"/>
            <a:ext cx="1674275" cy="1581477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7" name="Rounded Rectangle 14"/>
          <p:cNvSpPr/>
          <p:nvPr/>
        </p:nvSpPr>
        <p:spPr>
          <a:xfrm>
            <a:off x="7200800" y="5123611"/>
            <a:ext cx="1674275" cy="1581477"/>
          </a:xfrm>
          <a:prstGeom prst="roundRec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59761" tIns="29881" rIns="59761" bIns="29881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xmlns="" val="3591288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"/>
                            </p:stCondLst>
                            <p:childTnLst>
                              <p:par>
                                <p:cTn id="9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"/>
                            </p:stCondLst>
                            <p:childTnLst>
                              <p:par>
                                <p:cTn id="1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"/>
                            </p:stCondLst>
                            <p:childTnLst>
                              <p:par>
                                <p:cTn id="1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"/>
                            </p:stCondLst>
                            <p:childTnLst>
                              <p:par>
                                <p:cTn id="1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"/>
                            </p:stCondLst>
                            <p:childTnLst>
                              <p:par>
                                <p:cTn id="15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2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"/>
                            </p:stCondLst>
                            <p:childTnLst>
                              <p:par>
                                <p:cTn id="16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"/>
                            </p:stCondLst>
                            <p:childTnLst>
                              <p:par>
                                <p:cTn id="17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"/>
                            </p:stCondLst>
                            <p:childTnLst>
                              <p:par>
                                <p:cTn id="19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50"/>
                            </p:stCondLst>
                            <p:childTnLst>
                              <p:par>
                                <p:cTn id="20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25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"/>
                            </p:stCondLst>
                            <p:childTnLst>
                              <p:par>
                                <p:cTn id="21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2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50"/>
                            </p:stCondLst>
                            <p:childTnLst>
                              <p:par>
                                <p:cTn id="22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25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50"/>
                            </p:stCondLst>
                            <p:childTnLst>
                              <p:par>
                                <p:cTn id="23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25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50"/>
                            </p:stCondLst>
                            <p:childTnLst>
                              <p:par>
                                <p:cTn id="25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2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"/>
                            </p:stCondLst>
                            <p:childTnLst>
                              <p:par>
                                <p:cTn id="26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50"/>
                            </p:stCondLst>
                            <p:childTnLst>
                              <p:par>
                                <p:cTn id="27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25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25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50"/>
                            </p:stCondLst>
                            <p:childTnLst>
                              <p:par>
                                <p:cTn id="28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50"/>
                            </p:stCondLst>
                            <p:childTnLst>
                              <p:par>
                                <p:cTn id="29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25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25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50"/>
                            </p:stCondLst>
                            <p:childTnLst>
                              <p:par>
                                <p:cTn id="3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25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50"/>
                            </p:stCondLst>
                            <p:childTnLst>
                              <p:par>
                                <p:cTn id="3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25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5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250"/>
                            </p:stCondLst>
                            <p:childTnLst>
                              <p:par>
                                <p:cTn id="3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250"/>
                            </p:stCondLst>
                            <p:childTnLst>
                              <p:par>
                                <p:cTn id="3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25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5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250"/>
                            </p:stCondLst>
                            <p:childTnLst>
                              <p:par>
                                <p:cTn id="3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2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2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250"/>
                            </p:stCondLst>
                            <p:childTnLst>
                              <p:par>
                                <p:cTn id="3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8" dur="25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25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250"/>
                            </p:stCondLst>
                            <p:childTnLst>
                              <p:par>
                                <p:cTn id="3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0" dur="2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2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250"/>
                            </p:stCondLst>
                            <p:childTnLst>
                              <p:par>
                                <p:cTn id="39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6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2" dur="25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25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250"/>
                            </p:stCondLst>
                            <p:childTnLst>
                              <p:par>
                                <p:cTn id="40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4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25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50"/>
                            </p:stCondLst>
                            <p:childTnLst>
                              <p:par>
                                <p:cTn id="4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6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25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250"/>
                            </p:stCondLst>
                            <p:childTnLst>
                              <p:par>
                                <p:cTn id="4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250"/>
                            </p:stCondLst>
                            <p:childTnLst>
                              <p:par>
                                <p:cTn id="4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0" dur="25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25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250"/>
                            </p:stCondLst>
                            <p:childTnLst>
                              <p:par>
                                <p:cTn id="45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6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25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25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250"/>
                            </p:stCondLst>
                            <p:childTnLst>
                              <p:par>
                                <p:cTn id="46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8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4" dur="2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25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250"/>
                            </p:stCondLst>
                            <p:childTnLst>
                              <p:par>
                                <p:cTn id="47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ыба">
            <a:extLst>
              <a:ext uri="{FF2B5EF4-FFF2-40B4-BE49-F238E27FC236}">
                <a16:creationId xmlns="" xmlns:a16="http://schemas.microsoft.com/office/drawing/2014/main" id="{E05CD520-E276-486D-9645-5A7401A9DF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633251" y="5315056"/>
            <a:ext cx="1114636" cy="807586"/>
          </a:xfrm>
          <a:prstGeom prst="rect">
            <a:avLst/>
          </a:prstGeom>
        </p:spPr>
      </p:pic>
      <p:pic>
        <p:nvPicPr>
          <p:cNvPr id="8" name="рыба 2">
            <a:extLst>
              <a:ext uri="{FF2B5EF4-FFF2-40B4-BE49-F238E27FC236}">
                <a16:creationId xmlns="" xmlns:a16="http://schemas.microsoft.com/office/drawing/2014/main" id="{CFBFF534-D1D5-4E77-B77A-4583193738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539814" y="5793118"/>
            <a:ext cx="1357489" cy="983539"/>
          </a:xfrm>
          <a:prstGeom prst="rect">
            <a:avLst/>
          </a:prstGeom>
        </p:spPr>
      </p:pic>
      <p:pic>
        <p:nvPicPr>
          <p:cNvPr id="14" name="рыба 5">
            <a:extLst>
              <a:ext uri="{FF2B5EF4-FFF2-40B4-BE49-F238E27FC236}">
                <a16:creationId xmlns="" xmlns:a16="http://schemas.microsoft.com/office/drawing/2014/main" id="{8ABCED9D-55D6-4F91-BEAE-C391B8E366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431392" y="6099913"/>
            <a:ext cx="809909" cy="586802"/>
          </a:xfrm>
          <a:prstGeom prst="rect">
            <a:avLst/>
          </a:prstGeom>
        </p:spPr>
      </p:pic>
      <p:pic>
        <p:nvPicPr>
          <p:cNvPr id="16" name="рыба7">
            <a:extLst>
              <a:ext uri="{FF2B5EF4-FFF2-40B4-BE49-F238E27FC236}">
                <a16:creationId xmlns="" xmlns:a16="http://schemas.microsoft.com/office/drawing/2014/main" id="{AFAB3483-78EC-477A-9BCB-B00BF57F21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427034" y="5148027"/>
            <a:ext cx="1114636" cy="685335"/>
          </a:xfrm>
          <a:prstGeom prst="rect">
            <a:avLst/>
          </a:prstGeom>
        </p:spPr>
      </p:pic>
      <p:pic>
        <p:nvPicPr>
          <p:cNvPr id="17" name="рыба 8">
            <a:extLst>
              <a:ext uri="{FF2B5EF4-FFF2-40B4-BE49-F238E27FC236}">
                <a16:creationId xmlns="" xmlns:a16="http://schemas.microsoft.com/office/drawing/2014/main" id="{A97DD8C2-E63B-471D-AB5E-EBE0D1C48E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10111329" y="5508908"/>
            <a:ext cx="1515979" cy="1098370"/>
          </a:xfrm>
          <a:prstGeom prst="rect">
            <a:avLst/>
          </a:prstGeom>
        </p:spPr>
      </p:pic>
      <p:sp>
        <p:nvSpPr>
          <p:cNvPr id="11" name="waves1">
            <a:extLst>
              <a:ext uri="{FF2B5EF4-FFF2-40B4-BE49-F238E27FC236}">
                <a16:creationId xmlns="" xmlns:a16="http://schemas.microsoft.com/office/drawing/2014/main" id="{88408639-EAAC-4526-95EA-BBE170B93A08}"/>
              </a:ext>
            </a:extLst>
          </p:cNvPr>
          <p:cNvSpPr/>
          <p:nvPr/>
        </p:nvSpPr>
        <p:spPr>
          <a:xfrm>
            <a:off x="-313196" y="5598935"/>
            <a:ext cx="9883098" cy="1912333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230031"/>
              <a:gd name="connsiteX1" fmla="*/ 9224963 w 9225399"/>
              <a:gd name="connsiteY1" fmla="*/ 3011469 h 3230031"/>
              <a:gd name="connsiteX2" fmla="*/ 1351797 w 9225399"/>
              <a:gd name="connsiteY2" fmla="*/ 3012654 h 3230031"/>
              <a:gd name="connsiteX3" fmla="*/ 0 w 9225399"/>
              <a:gd name="connsiteY3" fmla="*/ 3001944 h 3230031"/>
              <a:gd name="connsiteX4" fmla="*/ 33337 w 9225399"/>
              <a:gd name="connsiteY4" fmla="*/ 58719 h 3230031"/>
              <a:gd name="connsiteX5" fmla="*/ 175708 w 9225399"/>
              <a:gd name="connsiteY5" fmla="*/ 131211 h 3230031"/>
              <a:gd name="connsiteX6" fmla="*/ 377163 w 9225399"/>
              <a:gd name="connsiteY6" fmla="*/ 63922 h 3230031"/>
              <a:gd name="connsiteX7" fmla="*/ 625765 w 9225399"/>
              <a:gd name="connsiteY7" fmla="*/ 164547 h 3230031"/>
              <a:gd name="connsiteX8" fmla="*/ 858039 w 9225399"/>
              <a:gd name="connsiteY8" fmla="*/ 69840 h 3230031"/>
              <a:gd name="connsiteX9" fmla="*/ 1063915 w 9225399"/>
              <a:gd name="connsiteY9" fmla="*/ 164548 h 3230031"/>
              <a:gd name="connsiteX10" fmla="*/ 1318709 w 9225399"/>
              <a:gd name="connsiteY10" fmla="*/ 71678 h 3230031"/>
              <a:gd name="connsiteX11" fmla="*/ 1497303 w 9225399"/>
              <a:gd name="connsiteY11" fmla="*/ 159784 h 3230031"/>
              <a:gd name="connsiteX12" fmla="*/ 1696512 w 9225399"/>
              <a:gd name="connsiteY12" fmla="*/ 76985 h 3230031"/>
              <a:gd name="connsiteX13" fmla="*/ 2030702 w 9225399"/>
              <a:gd name="connsiteY13" fmla="*/ 214553 h 3230031"/>
              <a:gd name="connsiteX14" fmla="*/ 2297403 w 9225399"/>
              <a:gd name="connsiteY14" fmla="*/ 63922 h 3230031"/>
              <a:gd name="connsiteX15" fmla="*/ 2595058 w 9225399"/>
              <a:gd name="connsiteY15" fmla="*/ 195503 h 3230031"/>
              <a:gd name="connsiteX16" fmla="*/ 2846043 w 9225399"/>
              <a:gd name="connsiteY16" fmla="*/ 37797 h 3230031"/>
              <a:gd name="connsiteX17" fmla="*/ 3123696 w 9225399"/>
              <a:gd name="connsiteY17" fmla="*/ 188359 h 3230031"/>
              <a:gd name="connsiteX18" fmla="*/ 3394683 w 9225399"/>
              <a:gd name="connsiteY18" fmla="*/ 24734 h 3230031"/>
              <a:gd name="connsiteX19" fmla="*/ 3690433 w 9225399"/>
              <a:gd name="connsiteY19" fmla="*/ 152640 h 3230031"/>
              <a:gd name="connsiteX20" fmla="*/ 3930260 w 9225399"/>
              <a:gd name="connsiteY20" fmla="*/ 11671 h 3230031"/>
              <a:gd name="connsiteX21" fmla="*/ 4209546 w 9225399"/>
              <a:gd name="connsiteY21" fmla="*/ 145496 h 3230031"/>
              <a:gd name="connsiteX22" fmla="*/ 4465837 w 9225399"/>
              <a:gd name="connsiteY22" fmla="*/ 11671 h 3230031"/>
              <a:gd name="connsiteX23" fmla="*/ 4759615 w 9225399"/>
              <a:gd name="connsiteY23" fmla="*/ 152640 h 3230031"/>
              <a:gd name="connsiteX24" fmla="*/ 4920267 w 9225399"/>
              <a:gd name="connsiteY24" fmla="*/ 82530 h 3230031"/>
              <a:gd name="connsiteX25" fmla="*/ 5053666 w 9225399"/>
              <a:gd name="connsiteY25" fmla="*/ 24734 h 3230031"/>
              <a:gd name="connsiteX26" fmla="*/ 5404933 w 9225399"/>
              <a:gd name="connsiteY26" fmla="*/ 183596 h 3230031"/>
              <a:gd name="connsiteX27" fmla="*/ 5716674 w 9225399"/>
              <a:gd name="connsiteY27" fmla="*/ 22353 h 3230031"/>
              <a:gd name="connsiteX28" fmla="*/ 6011881 w 9225399"/>
              <a:gd name="connsiteY28" fmla="*/ 172371 h 3230031"/>
              <a:gd name="connsiteX29" fmla="*/ 6267332 w 9225399"/>
              <a:gd name="connsiteY29" fmla="*/ 21196 h 3230031"/>
              <a:gd name="connsiteX30" fmla="*/ 6542378 w 9225399"/>
              <a:gd name="connsiteY30" fmla="*/ 134384 h 3230031"/>
              <a:gd name="connsiteX31" fmla="*/ 6798759 w 9225399"/>
              <a:gd name="connsiteY31" fmla="*/ 21671 h 3230031"/>
              <a:gd name="connsiteX32" fmla="*/ 7082128 w 9225399"/>
              <a:gd name="connsiteY32" fmla="*/ 150259 h 3230031"/>
              <a:gd name="connsiteX33" fmla="*/ 7348647 w 9225399"/>
              <a:gd name="connsiteY33" fmla="*/ 10514 h 3230031"/>
              <a:gd name="connsiteX34" fmla="*/ 7590537 w 9225399"/>
              <a:gd name="connsiteY34" fmla="*/ 155770 h 3230031"/>
              <a:gd name="connsiteX35" fmla="*/ 7943460 w 9225399"/>
              <a:gd name="connsiteY35" fmla="*/ 1783 h 3230031"/>
              <a:gd name="connsiteX36" fmla="*/ 8152897 w 9225399"/>
              <a:gd name="connsiteY36" fmla="*/ 135178 h 3230031"/>
              <a:gd name="connsiteX37" fmla="*/ 8466406 w 9225399"/>
              <a:gd name="connsiteY37" fmla="*/ 31515 h 3230031"/>
              <a:gd name="connsiteX38" fmla="*/ 8679153 w 9225399"/>
              <a:gd name="connsiteY38" fmla="*/ 166134 h 3230031"/>
              <a:gd name="connsiteX39" fmla="*/ 8914896 w 9225399"/>
              <a:gd name="connsiteY39" fmla="*/ 5003 h 3230031"/>
              <a:gd name="connsiteX40" fmla="*/ 9177990 w 9225399"/>
              <a:gd name="connsiteY40" fmla="*/ 67595 h 3230031"/>
              <a:gd name="connsiteX0" fmla="*/ 9219217 w 9260572"/>
              <a:gd name="connsiteY0" fmla="*/ 208585 h 3518052"/>
              <a:gd name="connsiteX1" fmla="*/ 9260136 w 9260572"/>
              <a:gd name="connsiteY1" fmla="*/ 3149058 h 3518052"/>
              <a:gd name="connsiteX2" fmla="*/ 1386970 w 9260572"/>
              <a:gd name="connsiteY2" fmla="*/ 3150243 h 3518052"/>
              <a:gd name="connsiteX3" fmla="*/ 68510 w 9260572"/>
              <a:gd name="connsiteY3" fmla="*/ 196308 h 3518052"/>
              <a:gd name="connsiteX4" fmla="*/ 210881 w 9260572"/>
              <a:gd name="connsiteY4" fmla="*/ 268800 h 3518052"/>
              <a:gd name="connsiteX5" fmla="*/ 412336 w 9260572"/>
              <a:gd name="connsiteY5" fmla="*/ 201511 h 3518052"/>
              <a:gd name="connsiteX6" fmla="*/ 660938 w 9260572"/>
              <a:gd name="connsiteY6" fmla="*/ 302136 h 3518052"/>
              <a:gd name="connsiteX7" fmla="*/ 893212 w 9260572"/>
              <a:gd name="connsiteY7" fmla="*/ 207429 h 3518052"/>
              <a:gd name="connsiteX8" fmla="*/ 1099088 w 9260572"/>
              <a:gd name="connsiteY8" fmla="*/ 302137 h 3518052"/>
              <a:gd name="connsiteX9" fmla="*/ 1353882 w 9260572"/>
              <a:gd name="connsiteY9" fmla="*/ 209267 h 3518052"/>
              <a:gd name="connsiteX10" fmla="*/ 1532476 w 9260572"/>
              <a:gd name="connsiteY10" fmla="*/ 297373 h 3518052"/>
              <a:gd name="connsiteX11" fmla="*/ 1731685 w 9260572"/>
              <a:gd name="connsiteY11" fmla="*/ 214574 h 3518052"/>
              <a:gd name="connsiteX12" fmla="*/ 2065875 w 9260572"/>
              <a:gd name="connsiteY12" fmla="*/ 352142 h 3518052"/>
              <a:gd name="connsiteX13" fmla="*/ 2332576 w 9260572"/>
              <a:gd name="connsiteY13" fmla="*/ 201511 h 3518052"/>
              <a:gd name="connsiteX14" fmla="*/ 2630231 w 9260572"/>
              <a:gd name="connsiteY14" fmla="*/ 333092 h 3518052"/>
              <a:gd name="connsiteX15" fmla="*/ 2881216 w 9260572"/>
              <a:gd name="connsiteY15" fmla="*/ 175386 h 3518052"/>
              <a:gd name="connsiteX16" fmla="*/ 3158869 w 9260572"/>
              <a:gd name="connsiteY16" fmla="*/ 325948 h 3518052"/>
              <a:gd name="connsiteX17" fmla="*/ 3429856 w 9260572"/>
              <a:gd name="connsiteY17" fmla="*/ 162323 h 3518052"/>
              <a:gd name="connsiteX18" fmla="*/ 3725606 w 9260572"/>
              <a:gd name="connsiteY18" fmla="*/ 290229 h 3518052"/>
              <a:gd name="connsiteX19" fmla="*/ 3965433 w 9260572"/>
              <a:gd name="connsiteY19" fmla="*/ 149260 h 3518052"/>
              <a:gd name="connsiteX20" fmla="*/ 4244719 w 9260572"/>
              <a:gd name="connsiteY20" fmla="*/ 283085 h 3518052"/>
              <a:gd name="connsiteX21" fmla="*/ 4501010 w 9260572"/>
              <a:gd name="connsiteY21" fmla="*/ 149260 h 3518052"/>
              <a:gd name="connsiteX22" fmla="*/ 4794788 w 9260572"/>
              <a:gd name="connsiteY22" fmla="*/ 290229 h 3518052"/>
              <a:gd name="connsiteX23" fmla="*/ 4955440 w 9260572"/>
              <a:gd name="connsiteY23" fmla="*/ 220119 h 3518052"/>
              <a:gd name="connsiteX24" fmla="*/ 5088839 w 9260572"/>
              <a:gd name="connsiteY24" fmla="*/ 162323 h 3518052"/>
              <a:gd name="connsiteX25" fmla="*/ 5440106 w 9260572"/>
              <a:gd name="connsiteY25" fmla="*/ 321185 h 3518052"/>
              <a:gd name="connsiteX26" fmla="*/ 5751847 w 9260572"/>
              <a:gd name="connsiteY26" fmla="*/ 159942 h 3518052"/>
              <a:gd name="connsiteX27" fmla="*/ 6047054 w 9260572"/>
              <a:gd name="connsiteY27" fmla="*/ 309960 h 3518052"/>
              <a:gd name="connsiteX28" fmla="*/ 6302505 w 9260572"/>
              <a:gd name="connsiteY28" fmla="*/ 158785 h 3518052"/>
              <a:gd name="connsiteX29" fmla="*/ 6577551 w 9260572"/>
              <a:gd name="connsiteY29" fmla="*/ 271973 h 3518052"/>
              <a:gd name="connsiteX30" fmla="*/ 6833932 w 9260572"/>
              <a:gd name="connsiteY30" fmla="*/ 159260 h 3518052"/>
              <a:gd name="connsiteX31" fmla="*/ 7117301 w 9260572"/>
              <a:gd name="connsiteY31" fmla="*/ 287848 h 3518052"/>
              <a:gd name="connsiteX32" fmla="*/ 7383820 w 9260572"/>
              <a:gd name="connsiteY32" fmla="*/ 148103 h 3518052"/>
              <a:gd name="connsiteX33" fmla="*/ 7625710 w 9260572"/>
              <a:gd name="connsiteY33" fmla="*/ 293359 h 3518052"/>
              <a:gd name="connsiteX34" fmla="*/ 7978633 w 9260572"/>
              <a:gd name="connsiteY34" fmla="*/ 139372 h 3518052"/>
              <a:gd name="connsiteX35" fmla="*/ 8188070 w 9260572"/>
              <a:gd name="connsiteY35" fmla="*/ 272767 h 3518052"/>
              <a:gd name="connsiteX36" fmla="*/ 8501579 w 9260572"/>
              <a:gd name="connsiteY36" fmla="*/ 169104 h 3518052"/>
              <a:gd name="connsiteX37" fmla="*/ 8714326 w 9260572"/>
              <a:gd name="connsiteY37" fmla="*/ 303723 h 3518052"/>
              <a:gd name="connsiteX38" fmla="*/ 8950069 w 9260572"/>
              <a:gd name="connsiteY38" fmla="*/ 142592 h 3518052"/>
              <a:gd name="connsiteX39" fmla="*/ 9213163 w 9260572"/>
              <a:gd name="connsiteY39" fmla="*/ 205184 h 3518052"/>
              <a:gd name="connsiteX0" fmla="*/ 9057350 w 9098705"/>
              <a:gd name="connsiteY0" fmla="*/ 174415 h 3479356"/>
              <a:gd name="connsiteX1" fmla="*/ 9098269 w 9098705"/>
              <a:gd name="connsiteY1" fmla="*/ 3114888 h 3479356"/>
              <a:gd name="connsiteX2" fmla="*/ 1225103 w 9098705"/>
              <a:gd name="connsiteY2" fmla="*/ 3116073 h 3479356"/>
              <a:gd name="connsiteX3" fmla="*/ 49014 w 9098705"/>
              <a:gd name="connsiteY3" fmla="*/ 234630 h 3479356"/>
              <a:gd name="connsiteX4" fmla="*/ 250469 w 9098705"/>
              <a:gd name="connsiteY4" fmla="*/ 167341 h 3479356"/>
              <a:gd name="connsiteX5" fmla="*/ 499071 w 9098705"/>
              <a:gd name="connsiteY5" fmla="*/ 267966 h 3479356"/>
              <a:gd name="connsiteX6" fmla="*/ 731345 w 9098705"/>
              <a:gd name="connsiteY6" fmla="*/ 173259 h 3479356"/>
              <a:gd name="connsiteX7" fmla="*/ 937221 w 9098705"/>
              <a:gd name="connsiteY7" fmla="*/ 267967 h 3479356"/>
              <a:gd name="connsiteX8" fmla="*/ 1192015 w 9098705"/>
              <a:gd name="connsiteY8" fmla="*/ 175097 h 3479356"/>
              <a:gd name="connsiteX9" fmla="*/ 1370609 w 9098705"/>
              <a:gd name="connsiteY9" fmla="*/ 263203 h 3479356"/>
              <a:gd name="connsiteX10" fmla="*/ 1569818 w 9098705"/>
              <a:gd name="connsiteY10" fmla="*/ 180404 h 3479356"/>
              <a:gd name="connsiteX11" fmla="*/ 1904008 w 9098705"/>
              <a:gd name="connsiteY11" fmla="*/ 317972 h 3479356"/>
              <a:gd name="connsiteX12" fmla="*/ 2170709 w 9098705"/>
              <a:gd name="connsiteY12" fmla="*/ 167341 h 3479356"/>
              <a:gd name="connsiteX13" fmla="*/ 2468364 w 9098705"/>
              <a:gd name="connsiteY13" fmla="*/ 298922 h 3479356"/>
              <a:gd name="connsiteX14" fmla="*/ 2719349 w 9098705"/>
              <a:gd name="connsiteY14" fmla="*/ 141216 h 3479356"/>
              <a:gd name="connsiteX15" fmla="*/ 2997002 w 9098705"/>
              <a:gd name="connsiteY15" fmla="*/ 291778 h 3479356"/>
              <a:gd name="connsiteX16" fmla="*/ 3267989 w 9098705"/>
              <a:gd name="connsiteY16" fmla="*/ 128153 h 3479356"/>
              <a:gd name="connsiteX17" fmla="*/ 3563739 w 9098705"/>
              <a:gd name="connsiteY17" fmla="*/ 256059 h 3479356"/>
              <a:gd name="connsiteX18" fmla="*/ 3803566 w 9098705"/>
              <a:gd name="connsiteY18" fmla="*/ 115090 h 3479356"/>
              <a:gd name="connsiteX19" fmla="*/ 4082852 w 9098705"/>
              <a:gd name="connsiteY19" fmla="*/ 248915 h 3479356"/>
              <a:gd name="connsiteX20" fmla="*/ 4339143 w 9098705"/>
              <a:gd name="connsiteY20" fmla="*/ 115090 h 3479356"/>
              <a:gd name="connsiteX21" fmla="*/ 4632921 w 9098705"/>
              <a:gd name="connsiteY21" fmla="*/ 256059 h 3479356"/>
              <a:gd name="connsiteX22" fmla="*/ 4793573 w 9098705"/>
              <a:gd name="connsiteY22" fmla="*/ 185949 h 3479356"/>
              <a:gd name="connsiteX23" fmla="*/ 4926972 w 9098705"/>
              <a:gd name="connsiteY23" fmla="*/ 128153 h 3479356"/>
              <a:gd name="connsiteX24" fmla="*/ 5278239 w 9098705"/>
              <a:gd name="connsiteY24" fmla="*/ 287015 h 3479356"/>
              <a:gd name="connsiteX25" fmla="*/ 5589980 w 9098705"/>
              <a:gd name="connsiteY25" fmla="*/ 125772 h 3479356"/>
              <a:gd name="connsiteX26" fmla="*/ 5885187 w 9098705"/>
              <a:gd name="connsiteY26" fmla="*/ 275790 h 3479356"/>
              <a:gd name="connsiteX27" fmla="*/ 6140638 w 9098705"/>
              <a:gd name="connsiteY27" fmla="*/ 124615 h 3479356"/>
              <a:gd name="connsiteX28" fmla="*/ 6415684 w 9098705"/>
              <a:gd name="connsiteY28" fmla="*/ 237803 h 3479356"/>
              <a:gd name="connsiteX29" fmla="*/ 6672065 w 9098705"/>
              <a:gd name="connsiteY29" fmla="*/ 125090 h 3479356"/>
              <a:gd name="connsiteX30" fmla="*/ 6955434 w 9098705"/>
              <a:gd name="connsiteY30" fmla="*/ 253678 h 3479356"/>
              <a:gd name="connsiteX31" fmla="*/ 7221953 w 9098705"/>
              <a:gd name="connsiteY31" fmla="*/ 113933 h 3479356"/>
              <a:gd name="connsiteX32" fmla="*/ 7463843 w 9098705"/>
              <a:gd name="connsiteY32" fmla="*/ 259189 h 3479356"/>
              <a:gd name="connsiteX33" fmla="*/ 7816766 w 9098705"/>
              <a:gd name="connsiteY33" fmla="*/ 105202 h 3479356"/>
              <a:gd name="connsiteX34" fmla="*/ 8026203 w 9098705"/>
              <a:gd name="connsiteY34" fmla="*/ 238597 h 3479356"/>
              <a:gd name="connsiteX35" fmla="*/ 8339712 w 9098705"/>
              <a:gd name="connsiteY35" fmla="*/ 134934 h 3479356"/>
              <a:gd name="connsiteX36" fmla="*/ 8552459 w 9098705"/>
              <a:gd name="connsiteY36" fmla="*/ 269553 h 3479356"/>
              <a:gd name="connsiteX37" fmla="*/ 8788202 w 9098705"/>
              <a:gd name="connsiteY37" fmla="*/ 108422 h 3479356"/>
              <a:gd name="connsiteX38" fmla="*/ 9051296 w 9098705"/>
              <a:gd name="connsiteY38" fmla="*/ 171014 h 3479356"/>
              <a:gd name="connsiteX0" fmla="*/ 8836856 w 8878211"/>
              <a:gd name="connsiteY0" fmla="*/ 195177 h 3504318"/>
              <a:gd name="connsiteX1" fmla="*/ 8877775 w 8878211"/>
              <a:gd name="connsiteY1" fmla="*/ 3135650 h 3504318"/>
              <a:gd name="connsiteX2" fmla="*/ 1004609 w 8878211"/>
              <a:gd name="connsiteY2" fmla="*/ 3136835 h 3504318"/>
              <a:gd name="connsiteX3" fmla="*/ 29975 w 8878211"/>
              <a:gd name="connsiteY3" fmla="*/ 188103 h 3504318"/>
              <a:gd name="connsiteX4" fmla="*/ 278577 w 8878211"/>
              <a:gd name="connsiteY4" fmla="*/ 288728 h 3504318"/>
              <a:gd name="connsiteX5" fmla="*/ 510851 w 8878211"/>
              <a:gd name="connsiteY5" fmla="*/ 194021 h 3504318"/>
              <a:gd name="connsiteX6" fmla="*/ 716727 w 8878211"/>
              <a:gd name="connsiteY6" fmla="*/ 288729 h 3504318"/>
              <a:gd name="connsiteX7" fmla="*/ 971521 w 8878211"/>
              <a:gd name="connsiteY7" fmla="*/ 195859 h 3504318"/>
              <a:gd name="connsiteX8" fmla="*/ 1150115 w 8878211"/>
              <a:gd name="connsiteY8" fmla="*/ 283965 h 3504318"/>
              <a:gd name="connsiteX9" fmla="*/ 1349324 w 8878211"/>
              <a:gd name="connsiteY9" fmla="*/ 201166 h 3504318"/>
              <a:gd name="connsiteX10" fmla="*/ 1683514 w 8878211"/>
              <a:gd name="connsiteY10" fmla="*/ 338734 h 3504318"/>
              <a:gd name="connsiteX11" fmla="*/ 1950215 w 8878211"/>
              <a:gd name="connsiteY11" fmla="*/ 188103 h 3504318"/>
              <a:gd name="connsiteX12" fmla="*/ 2247870 w 8878211"/>
              <a:gd name="connsiteY12" fmla="*/ 319684 h 3504318"/>
              <a:gd name="connsiteX13" fmla="*/ 2498855 w 8878211"/>
              <a:gd name="connsiteY13" fmla="*/ 161978 h 3504318"/>
              <a:gd name="connsiteX14" fmla="*/ 2776508 w 8878211"/>
              <a:gd name="connsiteY14" fmla="*/ 312540 h 3504318"/>
              <a:gd name="connsiteX15" fmla="*/ 3047495 w 8878211"/>
              <a:gd name="connsiteY15" fmla="*/ 148915 h 3504318"/>
              <a:gd name="connsiteX16" fmla="*/ 3343245 w 8878211"/>
              <a:gd name="connsiteY16" fmla="*/ 276821 h 3504318"/>
              <a:gd name="connsiteX17" fmla="*/ 3583072 w 8878211"/>
              <a:gd name="connsiteY17" fmla="*/ 135852 h 3504318"/>
              <a:gd name="connsiteX18" fmla="*/ 3862358 w 8878211"/>
              <a:gd name="connsiteY18" fmla="*/ 269677 h 3504318"/>
              <a:gd name="connsiteX19" fmla="*/ 4118649 w 8878211"/>
              <a:gd name="connsiteY19" fmla="*/ 135852 h 3504318"/>
              <a:gd name="connsiteX20" fmla="*/ 4412427 w 8878211"/>
              <a:gd name="connsiteY20" fmla="*/ 276821 h 3504318"/>
              <a:gd name="connsiteX21" fmla="*/ 4573079 w 8878211"/>
              <a:gd name="connsiteY21" fmla="*/ 206711 h 3504318"/>
              <a:gd name="connsiteX22" fmla="*/ 4706478 w 8878211"/>
              <a:gd name="connsiteY22" fmla="*/ 148915 h 3504318"/>
              <a:gd name="connsiteX23" fmla="*/ 5057745 w 8878211"/>
              <a:gd name="connsiteY23" fmla="*/ 307777 h 3504318"/>
              <a:gd name="connsiteX24" fmla="*/ 5369486 w 8878211"/>
              <a:gd name="connsiteY24" fmla="*/ 146534 h 3504318"/>
              <a:gd name="connsiteX25" fmla="*/ 5664693 w 8878211"/>
              <a:gd name="connsiteY25" fmla="*/ 296552 h 3504318"/>
              <a:gd name="connsiteX26" fmla="*/ 5920144 w 8878211"/>
              <a:gd name="connsiteY26" fmla="*/ 145377 h 3504318"/>
              <a:gd name="connsiteX27" fmla="*/ 6195190 w 8878211"/>
              <a:gd name="connsiteY27" fmla="*/ 258565 h 3504318"/>
              <a:gd name="connsiteX28" fmla="*/ 6451571 w 8878211"/>
              <a:gd name="connsiteY28" fmla="*/ 145852 h 3504318"/>
              <a:gd name="connsiteX29" fmla="*/ 6734940 w 8878211"/>
              <a:gd name="connsiteY29" fmla="*/ 274440 h 3504318"/>
              <a:gd name="connsiteX30" fmla="*/ 7001459 w 8878211"/>
              <a:gd name="connsiteY30" fmla="*/ 134695 h 3504318"/>
              <a:gd name="connsiteX31" fmla="*/ 7243349 w 8878211"/>
              <a:gd name="connsiteY31" fmla="*/ 279951 h 3504318"/>
              <a:gd name="connsiteX32" fmla="*/ 7596272 w 8878211"/>
              <a:gd name="connsiteY32" fmla="*/ 125964 h 3504318"/>
              <a:gd name="connsiteX33" fmla="*/ 7805709 w 8878211"/>
              <a:gd name="connsiteY33" fmla="*/ 259359 h 3504318"/>
              <a:gd name="connsiteX34" fmla="*/ 8119218 w 8878211"/>
              <a:gd name="connsiteY34" fmla="*/ 155696 h 3504318"/>
              <a:gd name="connsiteX35" fmla="*/ 8331965 w 8878211"/>
              <a:gd name="connsiteY35" fmla="*/ 290315 h 3504318"/>
              <a:gd name="connsiteX36" fmla="*/ 8567708 w 8878211"/>
              <a:gd name="connsiteY36" fmla="*/ 129184 h 3504318"/>
              <a:gd name="connsiteX37" fmla="*/ 8830802 w 8878211"/>
              <a:gd name="connsiteY37" fmla="*/ 191776 h 3504318"/>
              <a:gd name="connsiteX0" fmla="*/ 8702128 w 8743483"/>
              <a:gd name="connsiteY0" fmla="*/ 152022 h 3454891"/>
              <a:gd name="connsiteX1" fmla="*/ 8743047 w 8743483"/>
              <a:gd name="connsiteY1" fmla="*/ 3092495 h 3454891"/>
              <a:gd name="connsiteX2" fmla="*/ 869881 w 8743483"/>
              <a:gd name="connsiteY2" fmla="*/ 3093680 h 3454891"/>
              <a:gd name="connsiteX3" fmla="*/ 143849 w 8743483"/>
              <a:gd name="connsiteY3" fmla="*/ 245573 h 3454891"/>
              <a:gd name="connsiteX4" fmla="*/ 376123 w 8743483"/>
              <a:gd name="connsiteY4" fmla="*/ 150866 h 3454891"/>
              <a:gd name="connsiteX5" fmla="*/ 581999 w 8743483"/>
              <a:gd name="connsiteY5" fmla="*/ 245574 h 3454891"/>
              <a:gd name="connsiteX6" fmla="*/ 836793 w 8743483"/>
              <a:gd name="connsiteY6" fmla="*/ 152704 h 3454891"/>
              <a:gd name="connsiteX7" fmla="*/ 1015387 w 8743483"/>
              <a:gd name="connsiteY7" fmla="*/ 240810 h 3454891"/>
              <a:gd name="connsiteX8" fmla="*/ 1214596 w 8743483"/>
              <a:gd name="connsiteY8" fmla="*/ 158011 h 3454891"/>
              <a:gd name="connsiteX9" fmla="*/ 1548786 w 8743483"/>
              <a:gd name="connsiteY9" fmla="*/ 295579 h 3454891"/>
              <a:gd name="connsiteX10" fmla="*/ 1815487 w 8743483"/>
              <a:gd name="connsiteY10" fmla="*/ 144948 h 3454891"/>
              <a:gd name="connsiteX11" fmla="*/ 2113142 w 8743483"/>
              <a:gd name="connsiteY11" fmla="*/ 276529 h 3454891"/>
              <a:gd name="connsiteX12" fmla="*/ 2364127 w 8743483"/>
              <a:gd name="connsiteY12" fmla="*/ 118823 h 3454891"/>
              <a:gd name="connsiteX13" fmla="*/ 2641780 w 8743483"/>
              <a:gd name="connsiteY13" fmla="*/ 269385 h 3454891"/>
              <a:gd name="connsiteX14" fmla="*/ 2912767 w 8743483"/>
              <a:gd name="connsiteY14" fmla="*/ 105760 h 3454891"/>
              <a:gd name="connsiteX15" fmla="*/ 3208517 w 8743483"/>
              <a:gd name="connsiteY15" fmla="*/ 233666 h 3454891"/>
              <a:gd name="connsiteX16" fmla="*/ 3448344 w 8743483"/>
              <a:gd name="connsiteY16" fmla="*/ 92697 h 3454891"/>
              <a:gd name="connsiteX17" fmla="*/ 3727630 w 8743483"/>
              <a:gd name="connsiteY17" fmla="*/ 226522 h 3454891"/>
              <a:gd name="connsiteX18" fmla="*/ 3983921 w 8743483"/>
              <a:gd name="connsiteY18" fmla="*/ 92697 h 3454891"/>
              <a:gd name="connsiteX19" fmla="*/ 4277699 w 8743483"/>
              <a:gd name="connsiteY19" fmla="*/ 233666 h 3454891"/>
              <a:gd name="connsiteX20" fmla="*/ 4438351 w 8743483"/>
              <a:gd name="connsiteY20" fmla="*/ 163556 h 3454891"/>
              <a:gd name="connsiteX21" fmla="*/ 4571750 w 8743483"/>
              <a:gd name="connsiteY21" fmla="*/ 105760 h 3454891"/>
              <a:gd name="connsiteX22" fmla="*/ 4923017 w 8743483"/>
              <a:gd name="connsiteY22" fmla="*/ 264622 h 3454891"/>
              <a:gd name="connsiteX23" fmla="*/ 5234758 w 8743483"/>
              <a:gd name="connsiteY23" fmla="*/ 103379 h 3454891"/>
              <a:gd name="connsiteX24" fmla="*/ 5529965 w 8743483"/>
              <a:gd name="connsiteY24" fmla="*/ 253397 h 3454891"/>
              <a:gd name="connsiteX25" fmla="*/ 5785416 w 8743483"/>
              <a:gd name="connsiteY25" fmla="*/ 102222 h 3454891"/>
              <a:gd name="connsiteX26" fmla="*/ 6060462 w 8743483"/>
              <a:gd name="connsiteY26" fmla="*/ 215410 h 3454891"/>
              <a:gd name="connsiteX27" fmla="*/ 6316843 w 8743483"/>
              <a:gd name="connsiteY27" fmla="*/ 102697 h 3454891"/>
              <a:gd name="connsiteX28" fmla="*/ 6600212 w 8743483"/>
              <a:gd name="connsiteY28" fmla="*/ 231285 h 3454891"/>
              <a:gd name="connsiteX29" fmla="*/ 6866731 w 8743483"/>
              <a:gd name="connsiteY29" fmla="*/ 91540 h 3454891"/>
              <a:gd name="connsiteX30" fmla="*/ 7108621 w 8743483"/>
              <a:gd name="connsiteY30" fmla="*/ 236796 h 3454891"/>
              <a:gd name="connsiteX31" fmla="*/ 7461544 w 8743483"/>
              <a:gd name="connsiteY31" fmla="*/ 82809 h 3454891"/>
              <a:gd name="connsiteX32" fmla="*/ 7670981 w 8743483"/>
              <a:gd name="connsiteY32" fmla="*/ 216204 h 3454891"/>
              <a:gd name="connsiteX33" fmla="*/ 7984490 w 8743483"/>
              <a:gd name="connsiteY33" fmla="*/ 112541 h 3454891"/>
              <a:gd name="connsiteX34" fmla="*/ 8197237 w 8743483"/>
              <a:gd name="connsiteY34" fmla="*/ 247160 h 3454891"/>
              <a:gd name="connsiteX35" fmla="*/ 8432980 w 8743483"/>
              <a:gd name="connsiteY35" fmla="*/ 86029 h 3454891"/>
              <a:gd name="connsiteX36" fmla="*/ 8696074 w 8743483"/>
              <a:gd name="connsiteY36" fmla="*/ 148621 h 3454891"/>
              <a:gd name="connsiteX0" fmla="*/ 8596917 w 8638272"/>
              <a:gd name="connsiteY0" fmla="*/ 191981 h 3500752"/>
              <a:gd name="connsiteX1" fmla="*/ 8637836 w 8638272"/>
              <a:gd name="connsiteY1" fmla="*/ 3132454 h 3500752"/>
              <a:gd name="connsiteX2" fmla="*/ 764670 w 8638272"/>
              <a:gd name="connsiteY2" fmla="*/ 3133639 h 3500752"/>
              <a:gd name="connsiteX3" fmla="*/ 270912 w 8638272"/>
              <a:gd name="connsiteY3" fmla="*/ 190825 h 3500752"/>
              <a:gd name="connsiteX4" fmla="*/ 476788 w 8638272"/>
              <a:gd name="connsiteY4" fmla="*/ 285533 h 3500752"/>
              <a:gd name="connsiteX5" fmla="*/ 731582 w 8638272"/>
              <a:gd name="connsiteY5" fmla="*/ 192663 h 3500752"/>
              <a:gd name="connsiteX6" fmla="*/ 910176 w 8638272"/>
              <a:gd name="connsiteY6" fmla="*/ 280769 h 3500752"/>
              <a:gd name="connsiteX7" fmla="*/ 1109385 w 8638272"/>
              <a:gd name="connsiteY7" fmla="*/ 197970 h 3500752"/>
              <a:gd name="connsiteX8" fmla="*/ 1443575 w 8638272"/>
              <a:gd name="connsiteY8" fmla="*/ 335538 h 3500752"/>
              <a:gd name="connsiteX9" fmla="*/ 1710276 w 8638272"/>
              <a:gd name="connsiteY9" fmla="*/ 184907 h 3500752"/>
              <a:gd name="connsiteX10" fmla="*/ 2007931 w 8638272"/>
              <a:gd name="connsiteY10" fmla="*/ 316488 h 3500752"/>
              <a:gd name="connsiteX11" fmla="*/ 2258916 w 8638272"/>
              <a:gd name="connsiteY11" fmla="*/ 158782 h 3500752"/>
              <a:gd name="connsiteX12" fmla="*/ 2536569 w 8638272"/>
              <a:gd name="connsiteY12" fmla="*/ 309344 h 3500752"/>
              <a:gd name="connsiteX13" fmla="*/ 2807556 w 8638272"/>
              <a:gd name="connsiteY13" fmla="*/ 145719 h 3500752"/>
              <a:gd name="connsiteX14" fmla="*/ 3103306 w 8638272"/>
              <a:gd name="connsiteY14" fmla="*/ 273625 h 3500752"/>
              <a:gd name="connsiteX15" fmla="*/ 3343133 w 8638272"/>
              <a:gd name="connsiteY15" fmla="*/ 132656 h 3500752"/>
              <a:gd name="connsiteX16" fmla="*/ 3622419 w 8638272"/>
              <a:gd name="connsiteY16" fmla="*/ 266481 h 3500752"/>
              <a:gd name="connsiteX17" fmla="*/ 3878710 w 8638272"/>
              <a:gd name="connsiteY17" fmla="*/ 132656 h 3500752"/>
              <a:gd name="connsiteX18" fmla="*/ 4172488 w 8638272"/>
              <a:gd name="connsiteY18" fmla="*/ 273625 h 3500752"/>
              <a:gd name="connsiteX19" fmla="*/ 4333140 w 8638272"/>
              <a:gd name="connsiteY19" fmla="*/ 203515 h 3500752"/>
              <a:gd name="connsiteX20" fmla="*/ 4466539 w 8638272"/>
              <a:gd name="connsiteY20" fmla="*/ 145719 h 3500752"/>
              <a:gd name="connsiteX21" fmla="*/ 4817806 w 8638272"/>
              <a:gd name="connsiteY21" fmla="*/ 304581 h 3500752"/>
              <a:gd name="connsiteX22" fmla="*/ 5129547 w 8638272"/>
              <a:gd name="connsiteY22" fmla="*/ 143338 h 3500752"/>
              <a:gd name="connsiteX23" fmla="*/ 5424754 w 8638272"/>
              <a:gd name="connsiteY23" fmla="*/ 293356 h 3500752"/>
              <a:gd name="connsiteX24" fmla="*/ 5680205 w 8638272"/>
              <a:gd name="connsiteY24" fmla="*/ 142181 h 3500752"/>
              <a:gd name="connsiteX25" fmla="*/ 5955251 w 8638272"/>
              <a:gd name="connsiteY25" fmla="*/ 255369 h 3500752"/>
              <a:gd name="connsiteX26" fmla="*/ 6211632 w 8638272"/>
              <a:gd name="connsiteY26" fmla="*/ 142656 h 3500752"/>
              <a:gd name="connsiteX27" fmla="*/ 6495001 w 8638272"/>
              <a:gd name="connsiteY27" fmla="*/ 271244 h 3500752"/>
              <a:gd name="connsiteX28" fmla="*/ 6761520 w 8638272"/>
              <a:gd name="connsiteY28" fmla="*/ 131499 h 3500752"/>
              <a:gd name="connsiteX29" fmla="*/ 7003410 w 8638272"/>
              <a:gd name="connsiteY29" fmla="*/ 276755 h 3500752"/>
              <a:gd name="connsiteX30" fmla="*/ 7356333 w 8638272"/>
              <a:gd name="connsiteY30" fmla="*/ 122768 h 3500752"/>
              <a:gd name="connsiteX31" fmla="*/ 7565770 w 8638272"/>
              <a:gd name="connsiteY31" fmla="*/ 256163 h 3500752"/>
              <a:gd name="connsiteX32" fmla="*/ 7879279 w 8638272"/>
              <a:gd name="connsiteY32" fmla="*/ 152500 h 3500752"/>
              <a:gd name="connsiteX33" fmla="*/ 8092026 w 8638272"/>
              <a:gd name="connsiteY33" fmla="*/ 287119 h 3500752"/>
              <a:gd name="connsiteX34" fmla="*/ 8327769 w 8638272"/>
              <a:gd name="connsiteY34" fmla="*/ 125988 h 3500752"/>
              <a:gd name="connsiteX35" fmla="*/ 8590863 w 8638272"/>
              <a:gd name="connsiteY35" fmla="*/ 188580 h 3500752"/>
              <a:gd name="connsiteX0" fmla="*/ 8520105 w 8561460"/>
              <a:gd name="connsiteY0" fmla="*/ 146737 h 3449606"/>
              <a:gd name="connsiteX1" fmla="*/ 8561024 w 8561460"/>
              <a:gd name="connsiteY1" fmla="*/ 3087210 h 3449606"/>
              <a:gd name="connsiteX2" fmla="*/ 687858 w 8561460"/>
              <a:gd name="connsiteY2" fmla="*/ 3088395 h 3449606"/>
              <a:gd name="connsiteX3" fmla="*/ 399976 w 8561460"/>
              <a:gd name="connsiteY3" fmla="*/ 240289 h 3449606"/>
              <a:gd name="connsiteX4" fmla="*/ 654770 w 8561460"/>
              <a:gd name="connsiteY4" fmla="*/ 147419 h 3449606"/>
              <a:gd name="connsiteX5" fmla="*/ 833364 w 8561460"/>
              <a:gd name="connsiteY5" fmla="*/ 235525 h 3449606"/>
              <a:gd name="connsiteX6" fmla="*/ 1032573 w 8561460"/>
              <a:gd name="connsiteY6" fmla="*/ 152726 h 3449606"/>
              <a:gd name="connsiteX7" fmla="*/ 1366763 w 8561460"/>
              <a:gd name="connsiteY7" fmla="*/ 290294 h 3449606"/>
              <a:gd name="connsiteX8" fmla="*/ 1633464 w 8561460"/>
              <a:gd name="connsiteY8" fmla="*/ 139663 h 3449606"/>
              <a:gd name="connsiteX9" fmla="*/ 1931119 w 8561460"/>
              <a:gd name="connsiteY9" fmla="*/ 271244 h 3449606"/>
              <a:gd name="connsiteX10" fmla="*/ 2182104 w 8561460"/>
              <a:gd name="connsiteY10" fmla="*/ 113538 h 3449606"/>
              <a:gd name="connsiteX11" fmla="*/ 2459757 w 8561460"/>
              <a:gd name="connsiteY11" fmla="*/ 264100 h 3449606"/>
              <a:gd name="connsiteX12" fmla="*/ 2730744 w 8561460"/>
              <a:gd name="connsiteY12" fmla="*/ 100475 h 3449606"/>
              <a:gd name="connsiteX13" fmla="*/ 3026494 w 8561460"/>
              <a:gd name="connsiteY13" fmla="*/ 228381 h 3449606"/>
              <a:gd name="connsiteX14" fmla="*/ 3266321 w 8561460"/>
              <a:gd name="connsiteY14" fmla="*/ 87412 h 3449606"/>
              <a:gd name="connsiteX15" fmla="*/ 3545607 w 8561460"/>
              <a:gd name="connsiteY15" fmla="*/ 221237 h 3449606"/>
              <a:gd name="connsiteX16" fmla="*/ 3801898 w 8561460"/>
              <a:gd name="connsiteY16" fmla="*/ 87412 h 3449606"/>
              <a:gd name="connsiteX17" fmla="*/ 4095676 w 8561460"/>
              <a:gd name="connsiteY17" fmla="*/ 228381 h 3449606"/>
              <a:gd name="connsiteX18" fmla="*/ 4256328 w 8561460"/>
              <a:gd name="connsiteY18" fmla="*/ 158271 h 3449606"/>
              <a:gd name="connsiteX19" fmla="*/ 4389727 w 8561460"/>
              <a:gd name="connsiteY19" fmla="*/ 100475 h 3449606"/>
              <a:gd name="connsiteX20" fmla="*/ 4740994 w 8561460"/>
              <a:gd name="connsiteY20" fmla="*/ 259337 h 3449606"/>
              <a:gd name="connsiteX21" fmla="*/ 5052735 w 8561460"/>
              <a:gd name="connsiteY21" fmla="*/ 98094 h 3449606"/>
              <a:gd name="connsiteX22" fmla="*/ 5347942 w 8561460"/>
              <a:gd name="connsiteY22" fmla="*/ 248112 h 3449606"/>
              <a:gd name="connsiteX23" fmla="*/ 5603393 w 8561460"/>
              <a:gd name="connsiteY23" fmla="*/ 96937 h 3449606"/>
              <a:gd name="connsiteX24" fmla="*/ 5878439 w 8561460"/>
              <a:gd name="connsiteY24" fmla="*/ 210125 h 3449606"/>
              <a:gd name="connsiteX25" fmla="*/ 6134820 w 8561460"/>
              <a:gd name="connsiteY25" fmla="*/ 97412 h 3449606"/>
              <a:gd name="connsiteX26" fmla="*/ 6418189 w 8561460"/>
              <a:gd name="connsiteY26" fmla="*/ 226000 h 3449606"/>
              <a:gd name="connsiteX27" fmla="*/ 6684708 w 8561460"/>
              <a:gd name="connsiteY27" fmla="*/ 86255 h 3449606"/>
              <a:gd name="connsiteX28" fmla="*/ 6926598 w 8561460"/>
              <a:gd name="connsiteY28" fmla="*/ 231511 h 3449606"/>
              <a:gd name="connsiteX29" fmla="*/ 7279521 w 8561460"/>
              <a:gd name="connsiteY29" fmla="*/ 77524 h 3449606"/>
              <a:gd name="connsiteX30" fmla="*/ 7488958 w 8561460"/>
              <a:gd name="connsiteY30" fmla="*/ 210919 h 3449606"/>
              <a:gd name="connsiteX31" fmla="*/ 7802467 w 8561460"/>
              <a:gd name="connsiteY31" fmla="*/ 107256 h 3449606"/>
              <a:gd name="connsiteX32" fmla="*/ 8015214 w 8561460"/>
              <a:gd name="connsiteY32" fmla="*/ 241875 h 3449606"/>
              <a:gd name="connsiteX33" fmla="*/ 8250957 w 8561460"/>
              <a:gd name="connsiteY33" fmla="*/ 80744 h 3449606"/>
              <a:gd name="connsiteX34" fmla="*/ 8514051 w 8561460"/>
              <a:gd name="connsiteY34" fmla="*/ 143336 h 3449606"/>
              <a:gd name="connsiteX0" fmla="*/ 8432164 w 8473519"/>
              <a:gd name="connsiteY0" fmla="*/ 190155 h 3498811"/>
              <a:gd name="connsiteX1" fmla="*/ 8473083 w 8473519"/>
              <a:gd name="connsiteY1" fmla="*/ 3130628 h 3498811"/>
              <a:gd name="connsiteX2" fmla="*/ 599917 w 8473519"/>
              <a:gd name="connsiteY2" fmla="*/ 3131813 h 3498811"/>
              <a:gd name="connsiteX3" fmla="*/ 566829 w 8473519"/>
              <a:gd name="connsiteY3" fmla="*/ 190837 h 3498811"/>
              <a:gd name="connsiteX4" fmla="*/ 745423 w 8473519"/>
              <a:gd name="connsiteY4" fmla="*/ 278943 h 3498811"/>
              <a:gd name="connsiteX5" fmla="*/ 944632 w 8473519"/>
              <a:gd name="connsiteY5" fmla="*/ 196144 h 3498811"/>
              <a:gd name="connsiteX6" fmla="*/ 1278822 w 8473519"/>
              <a:gd name="connsiteY6" fmla="*/ 333712 h 3498811"/>
              <a:gd name="connsiteX7" fmla="*/ 1545523 w 8473519"/>
              <a:gd name="connsiteY7" fmla="*/ 183081 h 3498811"/>
              <a:gd name="connsiteX8" fmla="*/ 1843178 w 8473519"/>
              <a:gd name="connsiteY8" fmla="*/ 314662 h 3498811"/>
              <a:gd name="connsiteX9" fmla="*/ 2094163 w 8473519"/>
              <a:gd name="connsiteY9" fmla="*/ 156956 h 3498811"/>
              <a:gd name="connsiteX10" fmla="*/ 2371816 w 8473519"/>
              <a:gd name="connsiteY10" fmla="*/ 307518 h 3498811"/>
              <a:gd name="connsiteX11" fmla="*/ 2642803 w 8473519"/>
              <a:gd name="connsiteY11" fmla="*/ 143893 h 3498811"/>
              <a:gd name="connsiteX12" fmla="*/ 2938553 w 8473519"/>
              <a:gd name="connsiteY12" fmla="*/ 271799 h 3498811"/>
              <a:gd name="connsiteX13" fmla="*/ 3178380 w 8473519"/>
              <a:gd name="connsiteY13" fmla="*/ 130830 h 3498811"/>
              <a:gd name="connsiteX14" fmla="*/ 3457666 w 8473519"/>
              <a:gd name="connsiteY14" fmla="*/ 264655 h 3498811"/>
              <a:gd name="connsiteX15" fmla="*/ 3713957 w 8473519"/>
              <a:gd name="connsiteY15" fmla="*/ 130830 h 3498811"/>
              <a:gd name="connsiteX16" fmla="*/ 4007735 w 8473519"/>
              <a:gd name="connsiteY16" fmla="*/ 271799 h 3498811"/>
              <a:gd name="connsiteX17" fmla="*/ 4168387 w 8473519"/>
              <a:gd name="connsiteY17" fmla="*/ 201689 h 3498811"/>
              <a:gd name="connsiteX18" fmla="*/ 4301786 w 8473519"/>
              <a:gd name="connsiteY18" fmla="*/ 143893 h 3498811"/>
              <a:gd name="connsiteX19" fmla="*/ 4653053 w 8473519"/>
              <a:gd name="connsiteY19" fmla="*/ 302755 h 3498811"/>
              <a:gd name="connsiteX20" fmla="*/ 4964794 w 8473519"/>
              <a:gd name="connsiteY20" fmla="*/ 141512 h 3498811"/>
              <a:gd name="connsiteX21" fmla="*/ 5260001 w 8473519"/>
              <a:gd name="connsiteY21" fmla="*/ 291530 h 3498811"/>
              <a:gd name="connsiteX22" fmla="*/ 5515452 w 8473519"/>
              <a:gd name="connsiteY22" fmla="*/ 140355 h 3498811"/>
              <a:gd name="connsiteX23" fmla="*/ 5790498 w 8473519"/>
              <a:gd name="connsiteY23" fmla="*/ 253543 h 3498811"/>
              <a:gd name="connsiteX24" fmla="*/ 6046879 w 8473519"/>
              <a:gd name="connsiteY24" fmla="*/ 140830 h 3498811"/>
              <a:gd name="connsiteX25" fmla="*/ 6330248 w 8473519"/>
              <a:gd name="connsiteY25" fmla="*/ 269418 h 3498811"/>
              <a:gd name="connsiteX26" fmla="*/ 6596767 w 8473519"/>
              <a:gd name="connsiteY26" fmla="*/ 129673 h 3498811"/>
              <a:gd name="connsiteX27" fmla="*/ 6838657 w 8473519"/>
              <a:gd name="connsiteY27" fmla="*/ 274929 h 3498811"/>
              <a:gd name="connsiteX28" fmla="*/ 7191580 w 8473519"/>
              <a:gd name="connsiteY28" fmla="*/ 120942 h 3498811"/>
              <a:gd name="connsiteX29" fmla="*/ 7401017 w 8473519"/>
              <a:gd name="connsiteY29" fmla="*/ 254337 h 3498811"/>
              <a:gd name="connsiteX30" fmla="*/ 7714526 w 8473519"/>
              <a:gd name="connsiteY30" fmla="*/ 150674 h 3498811"/>
              <a:gd name="connsiteX31" fmla="*/ 7927273 w 8473519"/>
              <a:gd name="connsiteY31" fmla="*/ 285293 h 3498811"/>
              <a:gd name="connsiteX32" fmla="*/ 8163016 w 8473519"/>
              <a:gd name="connsiteY32" fmla="*/ 124162 h 3498811"/>
              <a:gd name="connsiteX33" fmla="*/ 8426110 w 8473519"/>
              <a:gd name="connsiteY33" fmla="*/ 186754 h 3498811"/>
              <a:gd name="connsiteX0" fmla="*/ 8428102 w 8469457"/>
              <a:gd name="connsiteY0" fmla="*/ 70996 h 3379652"/>
              <a:gd name="connsiteX1" fmla="*/ 8469021 w 8469457"/>
              <a:gd name="connsiteY1" fmla="*/ 3011469 h 3379652"/>
              <a:gd name="connsiteX2" fmla="*/ 595855 w 8469457"/>
              <a:gd name="connsiteY2" fmla="*/ 3012654 h 3379652"/>
              <a:gd name="connsiteX3" fmla="*/ 562767 w 8469457"/>
              <a:gd name="connsiteY3" fmla="*/ 71678 h 3379652"/>
              <a:gd name="connsiteX4" fmla="*/ 741361 w 8469457"/>
              <a:gd name="connsiteY4" fmla="*/ 159784 h 3379652"/>
              <a:gd name="connsiteX5" fmla="*/ 940570 w 8469457"/>
              <a:gd name="connsiteY5" fmla="*/ 76985 h 3379652"/>
              <a:gd name="connsiteX6" fmla="*/ 1274760 w 8469457"/>
              <a:gd name="connsiteY6" fmla="*/ 214553 h 3379652"/>
              <a:gd name="connsiteX7" fmla="*/ 1541461 w 8469457"/>
              <a:gd name="connsiteY7" fmla="*/ 63922 h 3379652"/>
              <a:gd name="connsiteX8" fmla="*/ 1839116 w 8469457"/>
              <a:gd name="connsiteY8" fmla="*/ 195503 h 3379652"/>
              <a:gd name="connsiteX9" fmla="*/ 2090101 w 8469457"/>
              <a:gd name="connsiteY9" fmla="*/ 37797 h 3379652"/>
              <a:gd name="connsiteX10" fmla="*/ 2367754 w 8469457"/>
              <a:gd name="connsiteY10" fmla="*/ 188359 h 3379652"/>
              <a:gd name="connsiteX11" fmla="*/ 2638741 w 8469457"/>
              <a:gd name="connsiteY11" fmla="*/ 24734 h 3379652"/>
              <a:gd name="connsiteX12" fmla="*/ 2934491 w 8469457"/>
              <a:gd name="connsiteY12" fmla="*/ 152640 h 3379652"/>
              <a:gd name="connsiteX13" fmla="*/ 3174318 w 8469457"/>
              <a:gd name="connsiteY13" fmla="*/ 11671 h 3379652"/>
              <a:gd name="connsiteX14" fmla="*/ 3453604 w 8469457"/>
              <a:gd name="connsiteY14" fmla="*/ 145496 h 3379652"/>
              <a:gd name="connsiteX15" fmla="*/ 3709895 w 8469457"/>
              <a:gd name="connsiteY15" fmla="*/ 11671 h 3379652"/>
              <a:gd name="connsiteX16" fmla="*/ 4003673 w 8469457"/>
              <a:gd name="connsiteY16" fmla="*/ 152640 h 3379652"/>
              <a:gd name="connsiteX17" fmla="*/ 4164325 w 8469457"/>
              <a:gd name="connsiteY17" fmla="*/ 82530 h 3379652"/>
              <a:gd name="connsiteX18" fmla="*/ 4297724 w 8469457"/>
              <a:gd name="connsiteY18" fmla="*/ 24734 h 3379652"/>
              <a:gd name="connsiteX19" fmla="*/ 4648991 w 8469457"/>
              <a:gd name="connsiteY19" fmla="*/ 183596 h 3379652"/>
              <a:gd name="connsiteX20" fmla="*/ 4960732 w 8469457"/>
              <a:gd name="connsiteY20" fmla="*/ 22353 h 3379652"/>
              <a:gd name="connsiteX21" fmla="*/ 5255939 w 8469457"/>
              <a:gd name="connsiteY21" fmla="*/ 172371 h 3379652"/>
              <a:gd name="connsiteX22" fmla="*/ 5511390 w 8469457"/>
              <a:gd name="connsiteY22" fmla="*/ 21196 h 3379652"/>
              <a:gd name="connsiteX23" fmla="*/ 5786436 w 8469457"/>
              <a:gd name="connsiteY23" fmla="*/ 134384 h 3379652"/>
              <a:gd name="connsiteX24" fmla="*/ 6042817 w 8469457"/>
              <a:gd name="connsiteY24" fmla="*/ 21671 h 3379652"/>
              <a:gd name="connsiteX25" fmla="*/ 6326186 w 8469457"/>
              <a:gd name="connsiteY25" fmla="*/ 150259 h 3379652"/>
              <a:gd name="connsiteX26" fmla="*/ 6592705 w 8469457"/>
              <a:gd name="connsiteY26" fmla="*/ 10514 h 3379652"/>
              <a:gd name="connsiteX27" fmla="*/ 6834595 w 8469457"/>
              <a:gd name="connsiteY27" fmla="*/ 155770 h 3379652"/>
              <a:gd name="connsiteX28" fmla="*/ 7187518 w 8469457"/>
              <a:gd name="connsiteY28" fmla="*/ 1783 h 3379652"/>
              <a:gd name="connsiteX29" fmla="*/ 7396955 w 8469457"/>
              <a:gd name="connsiteY29" fmla="*/ 135178 h 3379652"/>
              <a:gd name="connsiteX30" fmla="*/ 7710464 w 8469457"/>
              <a:gd name="connsiteY30" fmla="*/ 31515 h 3379652"/>
              <a:gd name="connsiteX31" fmla="*/ 7923211 w 8469457"/>
              <a:gd name="connsiteY31" fmla="*/ 166134 h 3379652"/>
              <a:gd name="connsiteX32" fmla="*/ 8158954 w 8469457"/>
              <a:gd name="connsiteY32" fmla="*/ 5003 h 3379652"/>
              <a:gd name="connsiteX33" fmla="*/ 8422048 w 8469457"/>
              <a:gd name="connsiteY33" fmla="*/ 67595 h 3379652"/>
              <a:gd name="connsiteX0" fmla="*/ 7866283 w 7907638"/>
              <a:gd name="connsiteY0" fmla="*/ 70996 h 3379652"/>
              <a:gd name="connsiteX1" fmla="*/ 7907202 w 7907638"/>
              <a:gd name="connsiteY1" fmla="*/ 3011469 h 3379652"/>
              <a:gd name="connsiteX2" fmla="*/ 34036 w 7907638"/>
              <a:gd name="connsiteY2" fmla="*/ 3012654 h 3379652"/>
              <a:gd name="connsiteX3" fmla="*/ 948 w 7907638"/>
              <a:gd name="connsiteY3" fmla="*/ 71678 h 3379652"/>
              <a:gd name="connsiteX4" fmla="*/ 179542 w 7907638"/>
              <a:gd name="connsiteY4" fmla="*/ 159784 h 3379652"/>
              <a:gd name="connsiteX5" fmla="*/ 378751 w 7907638"/>
              <a:gd name="connsiteY5" fmla="*/ 76985 h 3379652"/>
              <a:gd name="connsiteX6" fmla="*/ 712941 w 7907638"/>
              <a:gd name="connsiteY6" fmla="*/ 214553 h 3379652"/>
              <a:gd name="connsiteX7" fmla="*/ 979642 w 7907638"/>
              <a:gd name="connsiteY7" fmla="*/ 63922 h 3379652"/>
              <a:gd name="connsiteX8" fmla="*/ 1277297 w 7907638"/>
              <a:gd name="connsiteY8" fmla="*/ 195503 h 3379652"/>
              <a:gd name="connsiteX9" fmla="*/ 1528282 w 7907638"/>
              <a:gd name="connsiteY9" fmla="*/ 37797 h 3379652"/>
              <a:gd name="connsiteX10" fmla="*/ 1805935 w 7907638"/>
              <a:gd name="connsiteY10" fmla="*/ 188359 h 3379652"/>
              <a:gd name="connsiteX11" fmla="*/ 2076922 w 7907638"/>
              <a:gd name="connsiteY11" fmla="*/ 24734 h 3379652"/>
              <a:gd name="connsiteX12" fmla="*/ 2372672 w 7907638"/>
              <a:gd name="connsiteY12" fmla="*/ 152640 h 3379652"/>
              <a:gd name="connsiteX13" fmla="*/ 2612499 w 7907638"/>
              <a:gd name="connsiteY13" fmla="*/ 11671 h 3379652"/>
              <a:gd name="connsiteX14" fmla="*/ 2891785 w 7907638"/>
              <a:gd name="connsiteY14" fmla="*/ 145496 h 3379652"/>
              <a:gd name="connsiteX15" fmla="*/ 3148076 w 7907638"/>
              <a:gd name="connsiteY15" fmla="*/ 11671 h 3379652"/>
              <a:gd name="connsiteX16" fmla="*/ 3441854 w 7907638"/>
              <a:gd name="connsiteY16" fmla="*/ 152640 h 3379652"/>
              <a:gd name="connsiteX17" fmla="*/ 3602506 w 7907638"/>
              <a:gd name="connsiteY17" fmla="*/ 82530 h 3379652"/>
              <a:gd name="connsiteX18" fmla="*/ 3735905 w 7907638"/>
              <a:gd name="connsiteY18" fmla="*/ 24734 h 3379652"/>
              <a:gd name="connsiteX19" fmla="*/ 4087172 w 7907638"/>
              <a:gd name="connsiteY19" fmla="*/ 183596 h 3379652"/>
              <a:gd name="connsiteX20" fmla="*/ 4398913 w 7907638"/>
              <a:gd name="connsiteY20" fmla="*/ 22353 h 3379652"/>
              <a:gd name="connsiteX21" fmla="*/ 4694120 w 7907638"/>
              <a:gd name="connsiteY21" fmla="*/ 172371 h 3379652"/>
              <a:gd name="connsiteX22" fmla="*/ 4949571 w 7907638"/>
              <a:gd name="connsiteY22" fmla="*/ 21196 h 3379652"/>
              <a:gd name="connsiteX23" fmla="*/ 5224617 w 7907638"/>
              <a:gd name="connsiteY23" fmla="*/ 134384 h 3379652"/>
              <a:gd name="connsiteX24" fmla="*/ 5480998 w 7907638"/>
              <a:gd name="connsiteY24" fmla="*/ 21671 h 3379652"/>
              <a:gd name="connsiteX25" fmla="*/ 5764367 w 7907638"/>
              <a:gd name="connsiteY25" fmla="*/ 150259 h 3379652"/>
              <a:gd name="connsiteX26" fmla="*/ 6030886 w 7907638"/>
              <a:gd name="connsiteY26" fmla="*/ 10514 h 3379652"/>
              <a:gd name="connsiteX27" fmla="*/ 6272776 w 7907638"/>
              <a:gd name="connsiteY27" fmla="*/ 155770 h 3379652"/>
              <a:gd name="connsiteX28" fmla="*/ 6625699 w 7907638"/>
              <a:gd name="connsiteY28" fmla="*/ 1783 h 3379652"/>
              <a:gd name="connsiteX29" fmla="*/ 6835136 w 7907638"/>
              <a:gd name="connsiteY29" fmla="*/ 135178 h 3379652"/>
              <a:gd name="connsiteX30" fmla="*/ 7148645 w 7907638"/>
              <a:gd name="connsiteY30" fmla="*/ 31515 h 3379652"/>
              <a:gd name="connsiteX31" fmla="*/ 7361392 w 7907638"/>
              <a:gd name="connsiteY31" fmla="*/ 166134 h 3379652"/>
              <a:gd name="connsiteX32" fmla="*/ 7597135 w 7907638"/>
              <a:gd name="connsiteY32" fmla="*/ 5003 h 3379652"/>
              <a:gd name="connsiteX33" fmla="*/ 7860229 w 7907638"/>
              <a:gd name="connsiteY33" fmla="*/ 67595 h 3379652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33" fmla="*/ 7860229 w 7907638"/>
              <a:gd name="connsiteY33" fmla="*/ 67595 h 3238350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31" fmla="*/ 7597135 w 7907202"/>
              <a:gd name="connsiteY31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0" fmla="*/ 7907202 w 7907202"/>
              <a:gd name="connsiteY0" fmla="*/ 3009686 h 3236567"/>
              <a:gd name="connsiteX1" fmla="*/ 34036 w 7907202"/>
              <a:gd name="connsiteY1" fmla="*/ 3010871 h 3236567"/>
              <a:gd name="connsiteX2" fmla="*/ 948 w 7907202"/>
              <a:gd name="connsiteY2" fmla="*/ 69895 h 3236567"/>
              <a:gd name="connsiteX3" fmla="*/ 179542 w 7907202"/>
              <a:gd name="connsiteY3" fmla="*/ 158001 h 3236567"/>
              <a:gd name="connsiteX4" fmla="*/ 378751 w 7907202"/>
              <a:gd name="connsiteY4" fmla="*/ 75202 h 3236567"/>
              <a:gd name="connsiteX5" fmla="*/ 712941 w 7907202"/>
              <a:gd name="connsiteY5" fmla="*/ 212770 h 3236567"/>
              <a:gd name="connsiteX6" fmla="*/ 979642 w 7907202"/>
              <a:gd name="connsiteY6" fmla="*/ 62139 h 3236567"/>
              <a:gd name="connsiteX7" fmla="*/ 1277297 w 7907202"/>
              <a:gd name="connsiteY7" fmla="*/ 193720 h 3236567"/>
              <a:gd name="connsiteX8" fmla="*/ 1528282 w 7907202"/>
              <a:gd name="connsiteY8" fmla="*/ 36014 h 3236567"/>
              <a:gd name="connsiteX9" fmla="*/ 1805935 w 7907202"/>
              <a:gd name="connsiteY9" fmla="*/ 186576 h 3236567"/>
              <a:gd name="connsiteX10" fmla="*/ 2076922 w 7907202"/>
              <a:gd name="connsiteY10" fmla="*/ 22951 h 3236567"/>
              <a:gd name="connsiteX11" fmla="*/ 2372672 w 7907202"/>
              <a:gd name="connsiteY11" fmla="*/ 150857 h 3236567"/>
              <a:gd name="connsiteX12" fmla="*/ 2612499 w 7907202"/>
              <a:gd name="connsiteY12" fmla="*/ 9888 h 3236567"/>
              <a:gd name="connsiteX13" fmla="*/ 2891785 w 7907202"/>
              <a:gd name="connsiteY13" fmla="*/ 143713 h 3236567"/>
              <a:gd name="connsiteX14" fmla="*/ 3148076 w 7907202"/>
              <a:gd name="connsiteY14" fmla="*/ 9888 h 3236567"/>
              <a:gd name="connsiteX15" fmla="*/ 3441854 w 7907202"/>
              <a:gd name="connsiteY15" fmla="*/ 150857 h 3236567"/>
              <a:gd name="connsiteX16" fmla="*/ 3602506 w 7907202"/>
              <a:gd name="connsiteY16" fmla="*/ 80747 h 3236567"/>
              <a:gd name="connsiteX17" fmla="*/ 3735905 w 7907202"/>
              <a:gd name="connsiteY17" fmla="*/ 22951 h 3236567"/>
              <a:gd name="connsiteX18" fmla="*/ 4087172 w 7907202"/>
              <a:gd name="connsiteY18" fmla="*/ 181813 h 3236567"/>
              <a:gd name="connsiteX19" fmla="*/ 4398913 w 7907202"/>
              <a:gd name="connsiteY19" fmla="*/ 20570 h 3236567"/>
              <a:gd name="connsiteX20" fmla="*/ 4694120 w 7907202"/>
              <a:gd name="connsiteY20" fmla="*/ 170588 h 3236567"/>
              <a:gd name="connsiteX21" fmla="*/ 4949571 w 7907202"/>
              <a:gd name="connsiteY21" fmla="*/ 19413 h 3236567"/>
              <a:gd name="connsiteX22" fmla="*/ 5224617 w 7907202"/>
              <a:gd name="connsiteY22" fmla="*/ 132601 h 3236567"/>
              <a:gd name="connsiteX23" fmla="*/ 5480998 w 7907202"/>
              <a:gd name="connsiteY23" fmla="*/ 19888 h 3236567"/>
              <a:gd name="connsiteX24" fmla="*/ 5764367 w 7907202"/>
              <a:gd name="connsiteY24" fmla="*/ 148476 h 3236567"/>
              <a:gd name="connsiteX25" fmla="*/ 6030886 w 7907202"/>
              <a:gd name="connsiteY25" fmla="*/ 8731 h 3236567"/>
              <a:gd name="connsiteX26" fmla="*/ 6272776 w 7907202"/>
              <a:gd name="connsiteY26" fmla="*/ 153987 h 3236567"/>
              <a:gd name="connsiteX27" fmla="*/ 6625699 w 7907202"/>
              <a:gd name="connsiteY27" fmla="*/ 0 h 3236567"/>
              <a:gd name="connsiteX0" fmla="*/ 6133509 w 6625699"/>
              <a:gd name="connsiteY0" fmla="*/ 2954322 h 3197642"/>
              <a:gd name="connsiteX1" fmla="*/ 34036 w 6625699"/>
              <a:gd name="connsiteY1" fmla="*/ 3010871 h 3197642"/>
              <a:gd name="connsiteX2" fmla="*/ 948 w 6625699"/>
              <a:gd name="connsiteY2" fmla="*/ 69895 h 3197642"/>
              <a:gd name="connsiteX3" fmla="*/ 179542 w 6625699"/>
              <a:gd name="connsiteY3" fmla="*/ 158001 h 3197642"/>
              <a:gd name="connsiteX4" fmla="*/ 378751 w 6625699"/>
              <a:gd name="connsiteY4" fmla="*/ 75202 h 3197642"/>
              <a:gd name="connsiteX5" fmla="*/ 712941 w 6625699"/>
              <a:gd name="connsiteY5" fmla="*/ 212770 h 3197642"/>
              <a:gd name="connsiteX6" fmla="*/ 979642 w 6625699"/>
              <a:gd name="connsiteY6" fmla="*/ 62139 h 3197642"/>
              <a:gd name="connsiteX7" fmla="*/ 1277297 w 6625699"/>
              <a:gd name="connsiteY7" fmla="*/ 193720 h 3197642"/>
              <a:gd name="connsiteX8" fmla="*/ 1528282 w 6625699"/>
              <a:gd name="connsiteY8" fmla="*/ 36014 h 3197642"/>
              <a:gd name="connsiteX9" fmla="*/ 1805935 w 6625699"/>
              <a:gd name="connsiteY9" fmla="*/ 186576 h 3197642"/>
              <a:gd name="connsiteX10" fmla="*/ 2076922 w 6625699"/>
              <a:gd name="connsiteY10" fmla="*/ 22951 h 3197642"/>
              <a:gd name="connsiteX11" fmla="*/ 2372672 w 6625699"/>
              <a:gd name="connsiteY11" fmla="*/ 150857 h 3197642"/>
              <a:gd name="connsiteX12" fmla="*/ 2612499 w 6625699"/>
              <a:gd name="connsiteY12" fmla="*/ 9888 h 3197642"/>
              <a:gd name="connsiteX13" fmla="*/ 2891785 w 6625699"/>
              <a:gd name="connsiteY13" fmla="*/ 143713 h 3197642"/>
              <a:gd name="connsiteX14" fmla="*/ 3148076 w 6625699"/>
              <a:gd name="connsiteY14" fmla="*/ 9888 h 3197642"/>
              <a:gd name="connsiteX15" fmla="*/ 3441854 w 6625699"/>
              <a:gd name="connsiteY15" fmla="*/ 150857 h 3197642"/>
              <a:gd name="connsiteX16" fmla="*/ 3602506 w 6625699"/>
              <a:gd name="connsiteY16" fmla="*/ 80747 h 3197642"/>
              <a:gd name="connsiteX17" fmla="*/ 3735905 w 6625699"/>
              <a:gd name="connsiteY17" fmla="*/ 22951 h 3197642"/>
              <a:gd name="connsiteX18" fmla="*/ 4087172 w 6625699"/>
              <a:gd name="connsiteY18" fmla="*/ 181813 h 3197642"/>
              <a:gd name="connsiteX19" fmla="*/ 4398913 w 6625699"/>
              <a:gd name="connsiteY19" fmla="*/ 20570 h 3197642"/>
              <a:gd name="connsiteX20" fmla="*/ 4694120 w 6625699"/>
              <a:gd name="connsiteY20" fmla="*/ 170588 h 3197642"/>
              <a:gd name="connsiteX21" fmla="*/ 4949571 w 6625699"/>
              <a:gd name="connsiteY21" fmla="*/ 19413 h 3197642"/>
              <a:gd name="connsiteX22" fmla="*/ 5224617 w 6625699"/>
              <a:gd name="connsiteY22" fmla="*/ 132601 h 3197642"/>
              <a:gd name="connsiteX23" fmla="*/ 5480998 w 6625699"/>
              <a:gd name="connsiteY23" fmla="*/ 19888 h 3197642"/>
              <a:gd name="connsiteX24" fmla="*/ 5764367 w 6625699"/>
              <a:gd name="connsiteY24" fmla="*/ 148476 h 3197642"/>
              <a:gd name="connsiteX25" fmla="*/ 6030886 w 6625699"/>
              <a:gd name="connsiteY25" fmla="*/ 8731 h 3197642"/>
              <a:gd name="connsiteX26" fmla="*/ 6272776 w 6625699"/>
              <a:gd name="connsiteY26" fmla="*/ 153987 h 3197642"/>
              <a:gd name="connsiteX27" fmla="*/ 6625699 w 6625699"/>
              <a:gd name="connsiteY27" fmla="*/ 0 h 3197642"/>
              <a:gd name="connsiteX0" fmla="*/ 6133509 w 6272776"/>
              <a:gd name="connsiteY0" fmla="*/ 2949018 h 3192338"/>
              <a:gd name="connsiteX1" fmla="*/ 34036 w 6272776"/>
              <a:gd name="connsiteY1" fmla="*/ 3005567 h 3192338"/>
              <a:gd name="connsiteX2" fmla="*/ 948 w 6272776"/>
              <a:gd name="connsiteY2" fmla="*/ 64591 h 3192338"/>
              <a:gd name="connsiteX3" fmla="*/ 179542 w 6272776"/>
              <a:gd name="connsiteY3" fmla="*/ 152697 h 3192338"/>
              <a:gd name="connsiteX4" fmla="*/ 378751 w 6272776"/>
              <a:gd name="connsiteY4" fmla="*/ 69898 h 3192338"/>
              <a:gd name="connsiteX5" fmla="*/ 712941 w 6272776"/>
              <a:gd name="connsiteY5" fmla="*/ 207466 h 3192338"/>
              <a:gd name="connsiteX6" fmla="*/ 979642 w 6272776"/>
              <a:gd name="connsiteY6" fmla="*/ 56835 h 3192338"/>
              <a:gd name="connsiteX7" fmla="*/ 1277297 w 6272776"/>
              <a:gd name="connsiteY7" fmla="*/ 188416 h 3192338"/>
              <a:gd name="connsiteX8" fmla="*/ 1528282 w 6272776"/>
              <a:gd name="connsiteY8" fmla="*/ 30710 h 3192338"/>
              <a:gd name="connsiteX9" fmla="*/ 1805935 w 6272776"/>
              <a:gd name="connsiteY9" fmla="*/ 181272 h 3192338"/>
              <a:gd name="connsiteX10" fmla="*/ 2076922 w 6272776"/>
              <a:gd name="connsiteY10" fmla="*/ 17647 h 3192338"/>
              <a:gd name="connsiteX11" fmla="*/ 2372672 w 6272776"/>
              <a:gd name="connsiteY11" fmla="*/ 145553 h 3192338"/>
              <a:gd name="connsiteX12" fmla="*/ 2612499 w 6272776"/>
              <a:gd name="connsiteY12" fmla="*/ 4584 h 3192338"/>
              <a:gd name="connsiteX13" fmla="*/ 2891785 w 6272776"/>
              <a:gd name="connsiteY13" fmla="*/ 138409 h 3192338"/>
              <a:gd name="connsiteX14" fmla="*/ 3148076 w 6272776"/>
              <a:gd name="connsiteY14" fmla="*/ 4584 h 3192338"/>
              <a:gd name="connsiteX15" fmla="*/ 3441854 w 6272776"/>
              <a:gd name="connsiteY15" fmla="*/ 145553 h 3192338"/>
              <a:gd name="connsiteX16" fmla="*/ 3602506 w 6272776"/>
              <a:gd name="connsiteY16" fmla="*/ 75443 h 3192338"/>
              <a:gd name="connsiteX17" fmla="*/ 3735905 w 6272776"/>
              <a:gd name="connsiteY17" fmla="*/ 17647 h 3192338"/>
              <a:gd name="connsiteX18" fmla="*/ 4087172 w 6272776"/>
              <a:gd name="connsiteY18" fmla="*/ 176509 h 3192338"/>
              <a:gd name="connsiteX19" fmla="*/ 4398913 w 6272776"/>
              <a:gd name="connsiteY19" fmla="*/ 15266 h 3192338"/>
              <a:gd name="connsiteX20" fmla="*/ 4694120 w 6272776"/>
              <a:gd name="connsiteY20" fmla="*/ 165284 h 3192338"/>
              <a:gd name="connsiteX21" fmla="*/ 4949571 w 6272776"/>
              <a:gd name="connsiteY21" fmla="*/ 14109 h 3192338"/>
              <a:gd name="connsiteX22" fmla="*/ 5224617 w 6272776"/>
              <a:gd name="connsiteY22" fmla="*/ 127297 h 3192338"/>
              <a:gd name="connsiteX23" fmla="*/ 5480998 w 6272776"/>
              <a:gd name="connsiteY23" fmla="*/ 14584 h 3192338"/>
              <a:gd name="connsiteX24" fmla="*/ 5764367 w 6272776"/>
              <a:gd name="connsiteY24" fmla="*/ 143172 h 3192338"/>
              <a:gd name="connsiteX25" fmla="*/ 6030886 w 6272776"/>
              <a:gd name="connsiteY25" fmla="*/ 3427 h 3192338"/>
              <a:gd name="connsiteX26" fmla="*/ 6272776 w 6272776"/>
              <a:gd name="connsiteY26" fmla="*/ 148683 h 3192338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19303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5694 w 6309496"/>
              <a:gd name="connsiteY12" fmla="*/ 189729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9496" h="3380136">
                <a:moveTo>
                  <a:pt x="6170229" y="3085221"/>
                </a:moveTo>
                <a:cubicBezTo>
                  <a:pt x="4864855" y="3575497"/>
                  <a:pt x="34355" y="3315215"/>
                  <a:pt x="4004" y="3277388"/>
                </a:cubicBezTo>
                <a:cubicBezTo>
                  <a:pt x="-6154" y="1915442"/>
                  <a:pt x="2292" y="698875"/>
                  <a:pt x="37668" y="200794"/>
                </a:cubicBezTo>
                <a:cubicBezTo>
                  <a:pt x="73044" y="-297287"/>
                  <a:pt x="153295" y="288016"/>
                  <a:pt x="216262" y="288900"/>
                </a:cubicBezTo>
                <a:cubicBezTo>
                  <a:pt x="279229" y="289784"/>
                  <a:pt x="321809" y="180701"/>
                  <a:pt x="415471" y="206101"/>
                </a:cubicBezTo>
                <a:cubicBezTo>
                  <a:pt x="515755" y="202744"/>
                  <a:pt x="649377" y="347026"/>
                  <a:pt x="749661" y="343669"/>
                </a:cubicBezTo>
                <a:lnTo>
                  <a:pt x="1016362" y="255328"/>
                </a:lnTo>
                <a:cubicBezTo>
                  <a:pt x="1109230" y="249182"/>
                  <a:pt x="1221149" y="330765"/>
                  <a:pt x="1314017" y="324619"/>
                </a:cubicBezTo>
                <a:lnTo>
                  <a:pt x="1543852" y="233652"/>
                </a:lnTo>
                <a:cubicBezTo>
                  <a:pt x="1630847" y="232246"/>
                  <a:pt x="1755660" y="318881"/>
                  <a:pt x="1842655" y="317475"/>
                </a:cubicBezTo>
                <a:cubicBezTo>
                  <a:pt x="1932984" y="262933"/>
                  <a:pt x="2005100" y="261805"/>
                  <a:pt x="2113642" y="229488"/>
                </a:cubicBezTo>
                <a:cubicBezTo>
                  <a:pt x="2205082" y="228467"/>
                  <a:pt x="2317952" y="282777"/>
                  <a:pt x="2409392" y="281756"/>
                </a:cubicBezTo>
                <a:cubicBezTo>
                  <a:pt x="2489334" y="234766"/>
                  <a:pt x="2544503" y="220844"/>
                  <a:pt x="2645694" y="189729"/>
                </a:cubicBezTo>
                <a:cubicBezTo>
                  <a:pt x="2730058" y="189094"/>
                  <a:pt x="2844141" y="275247"/>
                  <a:pt x="2928505" y="274612"/>
                </a:cubicBezTo>
                <a:cubicBezTo>
                  <a:pt x="3013935" y="230004"/>
                  <a:pt x="3087224" y="156820"/>
                  <a:pt x="3184796" y="140787"/>
                </a:cubicBezTo>
                <a:cubicBezTo>
                  <a:pt x="3284309" y="141739"/>
                  <a:pt x="3379061" y="280804"/>
                  <a:pt x="3478574" y="281756"/>
                </a:cubicBezTo>
                <a:cubicBezTo>
                  <a:pt x="3539208" y="256269"/>
                  <a:pt x="3578592" y="237133"/>
                  <a:pt x="3639226" y="211646"/>
                </a:cubicBezTo>
                <a:cubicBezTo>
                  <a:pt x="3683692" y="192381"/>
                  <a:pt x="3703874" y="154065"/>
                  <a:pt x="3772625" y="153850"/>
                </a:cubicBezTo>
                <a:cubicBezTo>
                  <a:pt x="3869870" y="153623"/>
                  <a:pt x="4026647" y="312939"/>
                  <a:pt x="4123892" y="312712"/>
                </a:cubicBezTo>
                <a:cubicBezTo>
                  <a:pt x="4227806" y="258964"/>
                  <a:pt x="4360294" y="173467"/>
                  <a:pt x="4435633" y="151469"/>
                </a:cubicBezTo>
                <a:cubicBezTo>
                  <a:pt x="4553085" y="147500"/>
                  <a:pt x="4587988" y="251481"/>
                  <a:pt x="4730840" y="301487"/>
                </a:cubicBezTo>
                <a:lnTo>
                  <a:pt x="4986291" y="150312"/>
                </a:lnTo>
                <a:cubicBezTo>
                  <a:pt x="5080528" y="135514"/>
                  <a:pt x="5151070" y="241196"/>
                  <a:pt x="5261337" y="263500"/>
                </a:cubicBezTo>
                <a:cubicBezTo>
                  <a:pt x="5371604" y="285804"/>
                  <a:pt x="5430935" y="173012"/>
                  <a:pt x="5517718" y="150787"/>
                </a:cubicBezTo>
                <a:cubicBezTo>
                  <a:pt x="5604501" y="128562"/>
                  <a:pt x="5722536" y="284013"/>
                  <a:pt x="5801087" y="279375"/>
                </a:cubicBezTo>
                <a:cubicBezTo>
                  <a:pt x="5879638" y="274737"/>
                  <a:pt x="5966467" y="110666"/>
                  <a:pt x="6067606" y="139630"/>
                </a:cubicBezTo>
                <a:cubicBezTo>
                  <a:pt x="6222319" y="166617"/>
                  <a:pt x="6195264" y="293617"/>
                  <a:pt x="6309496" y="284886"/>
                </a:cubicBezTo>
              </a:path>
            </a:pathLst>
          </a:custGeom>
          <a:solidFill>
            <a:srgbClr val="00B0F0">
              <a:alpha val="7000"/>
            </a:srgbClr>
          </a:solidFill>
          <a:ln w="9525" cap="flat" cmpd="sng" algn="ctr">
            <a:solidFill>
              <a:schemeClr val="accent1">
                <a:lumMod val="40000"/>
                <a:lumOff val="60000"/>
                <a:alpha val="63000"/>
              </a:schemeClr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ыба4">
            <a:extLst>
              <a:ext uri="{FF2B5EF4-FFF2-40B4-BE49-F238E27FC236}">
                <a16:creationId xmlns="" xmlns:a16="http://schemas.microsoft.com/office/drawing/2014/main" id="{AF2E6B92-13C9-4C07-9C4E-F59C63C83F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932398" y="5731178"/>
            <a:ext cx="1114636" cy="685335"/>
          </a:xfrm>
          <a:prstGeom prst="rect">
            <a:avLst/>
          </a:prstGeom>
        </p:spPr>
      </p:pic>
      <p:sp>
        <p:nvSpPr>
          <p:cNvPr id="4" name="waves1">
            <a:extLst>
              <a:ext uri="{FF2B5EF4-FFF2-40B4-BE49-F238E27FC236}">
                <a16:creationId xmlns="" xmlns:a16="http://schemas.microsoft.com/office/drawing/2014/main" id="{C816C8DC-F96B-4F00-8391-C2D8FD460F17}"/>
              </a:ext>
            </a:extLst>
          </p:cNvPr>
          <p:cNvSpPr/>
          <p:nvPr/>
        </p:nvSpPr>
        <p:spPr>
          <a:xfrm>
            <a:off x="-312398" y="5016654"/>
            <a:ext cx="9883098" cy="2029232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230031"/>
              <a:gd name="connsiteX1" fmla="*/ 9224963 w 9225399"/>
              <a:gd name="connsiteY1" fmla="*/ 3011469 h 3230031"/>
              <a:gd name="connsiteX2" fmla="*/ 1351797 w 9225399"/>
              <a:gd name="connsiteY2" fmla="*/ 3012654 h 3230031"/>
              <a:gd name="connsiteX3" fmla="*/ 0 w 9225399"/>
              <a:gd name="connsiteY3" fmla="*/ 3001944 h 3230031"/>
              <a:gd name="connsiteX4" fmla="*/ 33337 w 9225399"/>
              <a:gd name="connsiteY4" fmla="*/ 58719 h 3230031"/>
              <a:gd name="connsiteX5" fmla="*/ 175708 w 9225399"/>
              <a:gd name="connsiteY5" fmla="*/ 131211 h 3230031"/>
              <a:gd name="connsiteX6" fmla="*/ 377163 w 9225399"/>
              <a:gd name="connsiteY6" fmla="*/ 63922 h 3230031"/>
              <a:gd name="connsiteX7" fmla="*/ 625765 w 9225399"/>
              <a:gd name="connsiteY7" fmla="*/ 164547 h 3230031"/>
              <a:gd name="connsiteX8" fmla="*/ 858039 w 9225399"/>
              <a:gd name="connsiteY8" fmla="*/ 69840 h 3230031"/>
              <a:gd name="connsiteX9" fmla="*/ 1063915 w 9225399"/>
              <a:gd name="connsiteY9" fmla="*/ 164548 h 3230031"/>
              <a:gd name="connsiteX10" fmla="*/ 1318709 w 9225399"/>
              <a:gd name="connsiteY10" fmla="*/ 71678 h 3230031"/>
              <a:gd name="connsiteX11" fmla="*/ 1497303 w 9225399"/>
              <a:gd name="connsiteY11" fmla="*/ 159784 h 3230031"/>
              <a:gd name="connsiteX12" fmla="*/ 1696512 w 9225399"/>
              <a:gd name="connsiteY12" fmla="*/ 76985 h 3230031"/>
              <a:gd name="connsiteX13" fmla="*/ 2030702 w 9225399"/>
              <a:gd name="connsiteY13" fmla="*/ 214553 h 3230031"/>
              <a:gd name="connsiteX14" fmla="*/ 2297403 w 9225399"/>
              <a:gd name="connsiteY14" fmla="*/ 63922 h 3230031"/>
              <a:gd name="connsiteX15" fmla="*/ 2595058 w 9225399"/>
              <a:gd name="connsiteY15" fmla="*/ 195503 h 3230031"/>
              <a:gd name="connsiteX16" fmla="*/ 2846043 w 9225399"/>
              <a:gd name="connsiteY16" fmla="*/ 37797 h 3230031"/>
              <a:gd name="connsiteX17" fmla="*/ 3123696 w 9225399"/>
              <a:gd name="connsiteY17" fmla="*/ 188359 h 3230031"/>
              <a:gd name="connsiteX18" fmla="*/ 3394683 w 9225399"/>
              <a:gd name="connsiteY18" fmla="*/ 24734 h 3230031"/>
              <a:gd name="connsiteX19" fmla="*/ 3690433 w 9225399"/>
              <a:gd name="connsiteY19" fmla="*/ 152640 h 3230031"/>
              <a:gd name="connsiteX20" fmla="*/ 3930260 w 9225399"/>
              <a:gd name="connsiteY20" fmla="*/ 11671 h 3230031"/>
              <a:gd name="connsiteX21" fmla="*/ 4209546 w 9225399"/>
              <a:gd name="connsiteY21" fmla="*/ 145496 h 3230031"/>
              <a:gd name="connsiteX22" fmla="*/ 4465837 w 9225399"/>
              <a:gd name="connsiteY22" fmla="*/ 11671 h 3230031"/>
              <a:gd name="connsiteX23" fmla="*/ 4759615 w 9225399"/>
              <a:gd name="connsiteY23" fmla="*/ 152640 h 3230031"/>
              <a:gd name="connsiteX24" fmla="*/ 4920267 w 9225399"/>
              <a:gd name="connsiteY24" fmla="*/ 82530 h 3230031"/>
              <a:gd name="connsiteX25" fmla="*/ 5053666 w 9225399"/>
              <a:gd name="connsiteY25" fmla="*/ 24734 h 3230031"/>
              <a:gd name="connsiteX26" fmla="*/ 5404933 w 9225399"/>
              <a:gd name="connsiteY26" fmla="*/ 183596 h 3230031"/>
              <a:gd name="connsiteX27" fmla="*/ 5716674 w 9225399"/>
              <a:gd name="connsiteY27" fmla="*/ 22353 h 3230031"/>
              <a:gd name="connsiteX28" fmla="*/ 6011881 w 9225399"/>
              <a:gd name="connsiteY28" fmla="*/ 172371 h 3230031"/>
              <a:gd name="connsiteX29" fmla="*/ 6267332 w 9225399"/>
              <a:gd name="connsiteY29" fmla="*/ 21196 h 3230031"/>
              <a:gd name="connsiteX30" fmla="*/ 6542378 w 9225399"/>
              <a:gd name="connsiteY30" fmla="*/ 134384 h 3230031"/>
              <a:gd name="connsiteX31" fmla="*/ 6798759 w 9225399"/>
              <a:gd name="connsiteY31" fmla="*/ 21671 h 3230031"/>
              <a:gd name="connsiteX32" fmla="*/ 7082128 w 9225399"/>
              <a:gd name="connsiteY32" fmla="*/ 150259 h 3230031"/>
              <a:gd name="connsiteX33" fmla="*/ 7348647 w 9225399"/>
              <a:gd name="connsiteY33" fmla="*/ 10514 h 3230031"/>
              <a:gd name="connsiteX34" fmla="*/ 7590537 w 9225399"/>
              <a:gd name="connsiteY34" fmla="*/ 155770 h 3230031"/>
              <a:gd name="connsiteX35" fmla="*/ 7943460 w 9225399"/>
              <a:gd name="connsiteY35" fmla="*/ 1783 h 3230031"/>
              <a:gd name="connsiteX36" fmla="*/ 8152897 w 9225399"/>
              <a:gd name="connsiteY36" fmla="*/ 135178 h 3230031"/>
              <a:gd name="connsiteX37" fmla="*/ 8466406 w 9225399"/>
              <a:gd name="connsiteY37" fmla="*/ 31515 h 3230031"/>
              <a:gd name="connsiteX38" fmla="*/ 8679153 w 9225399"/>
              <a:gd name="connsiteY38" fmla="*/ 166134 h 3230031"/>
              <a:gd name="connsiteX39" fmla="*/ 8914896 w 9225399"/>
              <a:gd name="connsiteY39" fmla="*/ 5003 h 3230031"/>
              <a:gd name="connsiteX40" fmla="*/ 9177990 w 9225399"/>
              <a:gd name="connsiteY40" fmla="*/ 67595 h 3230031"/>
              <a:gd name="connsiteX0" fmla="*/ 9219217 w 9260572"/>
              <a:gd name="connsiteY0" fmla="*/ 208585 h 3518052"/>
              <a:gd name="connsiteX1" fmla="*/ 9260136 w 9260572"/>
              <a:gd name="connsiteY1" fmla="*/ 3149058 h 3518052"/>
              <a:gd name="connsiteX2" fmla="*/ 1386970 w 9260572"/>
              <a:gd name="connsiteY2" fmla="*/ 3150243 h 3518052"/>
              <a:gd name="connsiteX3" fmla="*/ 68510 w 9260572"/>
              <a:gd name="connsiteY3" fmla="*/ 196308 h 3518052"/>
              <a:gd name="connsiteX4" fmla="*/ 210881 w 9260572"/>
              <a:gd name="connsiteY4" fmla="*/ 268800 h 3518052"/>
              <a:gd name="connsiteX5" fmla="*/ 412336 w 9260572"/>
              <a:gd name="connsiteY5" fmla="*/ 201511 h 3518052"/>
              <a:gd name="connsiteX6" fmla="*/ 660938 w 9260572"/>
              <a:gd name="connsiteY6" fmla="*/ 302136 h 3518052"/>
              <a:gd name="connsiteX7" fmla="*/ 893212 w 9260572"/>
              <a:gd name="connsiteY7" fmla="*/ 207429 h 3518052"/>
              <a:gd name="connsiteX8" fmla="*/ 1099088 w 9260572"/>
              <a:gd name="connsiteY8" fmla="*/ 302137 h 3518052"/>
              <a:gd name="connsiteX9" fmla="*/ 1353882 w 9260572"/>
              <a:gd name="connsiteY9" fmla="*/ 209267 h 3518052"/>
              <a:gd name="connsiteX10" fmla="*/ 1532476 w 9260572"/>
              <a:gd name="connsiteY10" fmla="*/ 297373 h 3518052"/>
              <a:gd name="connsiteX11" fmla="*/ 1731685 w 9260572"/>
              <a:gd name="connsiteY11" fmla="*/ 214574 h 3518052"/>
              <a:gd name="connsiteX12" fmla="*/ 2065875 w 9260572"/>
              <a:gd name="connsiteY12" fmla="*/ 352142 h 3518052"/>
              <a:gd name="connsiteX13" fmla="*/ 2332576 w 9260572"/>
              <a:gd name="connsiteY13" fmla="*/ 201511 h 3518052"/>
              <a:gd name="connsiteX14" fmla="*/ 2630231 w 9260572"/>
              <a:gd name="connsiteY14" fmla="*/ 333092 h 3518052"/>
              <a:gd name="connsiteX15" fmla="*/ 2881216 w 9260572"/>
              <a:gd name="connsiteY15" fmla="*/ 175386 h 3518052"/>
              <a:gd name="connsiteX16" fmla="*/ 3158869 w 9260572"/>
              <a:gd name="connsiteY16" fmla="*/ 325948 h 3518052"/>
              <a:gd name="connsiteX17" fmla="*/ 3429856 w 9260572"/>
              <a:gd name="connsiteY17" fmla="*/ 162323 h 3518052"/>
              <a:gd name="connsiteX18" fmla="*/ 3725606 w 9260572"/>
              <a:gd name="connsiteY18" fmla="*/ 290229 h 3518052"/>
              <a:gd name="connsiteX19" fmla="*/ 3965433 w 9260572"/>
              <a:gd name="connsiteY19" fmla="*/ 149260 h 3518052"/>
              <a:gd name="connsiteX20" fmla="*/ 4244719 w 9260572"/>
              <a:gd name="connsiteY20" fmla="*/ 283085 h 3518052"/>
              <a:gd name="connsiteX21" fmla="*/ 4501010 w 9260572"/>
              <a:gd name="connsiteY21" fmla="*/ 149260 h 3518052"/>
              <a:gd name="connsiteX22" fmla="*/ 4794788 w 9260572"/>
              <a:gd name="connsiteY22" fmla="*/ 290229 h 3518052"/>
              <a:gd name="connsiteX23" fmla="*/ 4955440 w 9260572"/>
              <a:gd name="connsiteY23" fmla="*/ 220119 h 3518052"/>
              <a:gd name="connsiteX24" fmla="*/ 5088839 w 9260572"/>
              <a:gd name="connsiteY24" fmla="*/ 162323 h 3518052"/>
              <a:gd name="connsiteX25" fmla="*/ 5440106 w 9260572"/>
              <a:gd name="connsiteY25" fmla="*/ 321185 h 3518052"/>
              <a:gd name="connsiteX26" fmla="*/ 5751847 w 9260572"/>
              <a:gd name="connsiteY26" fmla="*/ 159942 h 3518052"/>
              <a:gd name="connsiteX27" fmla="*/ 6047054 w 9260572"/>
              <a:gd name="connsiteY27" fmla="*/ 309960 h 3518052"/>
              <a:gd name="connsiteX28" fmla="*/ 6302505 w 9260572"/>
              <a:gd name="connsiteY28" fmla="*/ 158785 h 3518052"/>
              <a:gd name="connsiteX29" fmla="*/ 6577551 w 9260572"/>
              <a:gd name="connsiteY29" fmla="*/ 271973 h 3518052"/>
              <a:gd name="connsiteX30" fmla="*/ 6833932 w 9260572"/>
              <a:gd name="connsiteY30" fmla="*/ 159260 h 3518052"/>
              <a:gd name="connsiteX31" fmla="*/ 7117301 w 9260572"/>
              <a:gd name="connsiteY31" fmla="*/ 287848 h 3518052"/>
              <a:gd name="connsiteX32" fmla="*/ 7383820 w 9260572"/>
              <a:gd name="connsiteY32" fmla="*/ 148103 h 3518052"/>
              <a:gd name="connsiteX33" fmla="*/ 7625710 w 9260572"/>
              <a:gd name="connsiteY33" fmla="*/ 293359 h 3518052"/>
              <a:gd name="connsiteX34" fmla="*/ 7978633 w 9260572"/>
              <a:gd name="connsiteY34" fmla="*/ 139372 h 3518052"/>
              <a:gd name="connsiteX35" fmla="*/ 8188070 w 9260572"/>
              <a:gd name="connsiteY35" fmla="*/ 272767 h 3518052"/>
              <a:gd name="connsiteX36" fmla="*/ 8501579 w 9260572"/>
              <a:gd name="connsiteY36" fmla="*/ 169104 h 3518052"/>
              <a:gd name="connsiteX37" fmla="*/ 8714326 w 9260572"/>
              <a:gd name="connsiteY37" fmla="*/ 303723 h 3518052"/>
              <a:gd name="connsiteX38" fmla="*/ 8950069 w 9260572"/>
              <a:gd name="connsiteY38" fmla="*/ 142592 h 3518052"/>
              <a:gd name="connsiteX39" fmla="*/ 9213163 w 9260572"/>
              <a:gd name="connsiteY39" fmla="*/ 205184 h 3518052"/>
              <a:gd name="connsiteX0" fmla="*/ 9057350 w 9098705"/>
              <a:gd name="connsiteY0" fmla="*/ 174415 h 3479356"/>
              <a:gd name="connsiteX1" fmla="*/ 9098269 w 9098705"/>
              <a:gd name="connsiteY1" fmla="*/ 3114888 h 3479356"/>
              <a:gd name="connsiteX2" fmla="*/ 1225103 w 9098705"/>
              <a:gd name="connsiteY2" fmla="*/ 3116073 h 3479356"/>
              <a:gd name="connsiteX3" fmla="*/ 49014 w 9098705"/>
              <a:gd name="connsiteY3" fmla="*/ 234630 h 3479356"/>
              <a:gd name="connsiteX4" fmla="*/ 250469 w 9098705"/>
              <a:gd name="connsiteY4" fmla="*/ 167341 h 3479356"/>
              <a:gd name="connsiteX5" fmla="*/ 499071 w 9098705"/>
              <a:gd name="connsiteY5" fmla="*/ 267966 h 3479356"/>
              <a:gd name="connsiteX6" fmla="*/ 731345 w 9098705"/>
              <a:gd name="connsiteY6" fmla="*/ 173259 h 3479356"/>
              <a:gd name="connsiteX7" fmla="*/ 937221 w 9098705"/>
              <a:gd name="connsiteY7" fmla="*/ 267967 h 3479356"/>
              <a:gd name="connsiteX8" fmla="*/ 1192015 w 9098705"/>
              <a:gd name="connsiteY8" fmla="*/ 175097 h 3479356"/>
              <a:gd name="connsiteX9" fmla="*/ 1370609 w 9098705"/>
              <a:gd name="connsiteY9" fmla="*/ 263203 h 3479356"/>
              <a:gd name="connsiteX10" fmla="*/ 1569818 w 9098705"/>
              <a:gd name="connsiteY10" fmla="*/ 180404 h 3479356"/>
              <a:gd name="connsiteX11" fmla="*/ 1904008 w 9098705"/>
              <a:gd name="connsiteY11" fmla="*/ 317972 h 3479356"/>
              <a:gd name="connsiteX12" fmla="*/ 2170709 w 9098705"/>
              <a:gd name="connsiteY12" fmla="*/ 167341 h 3479356"/>
              <a:gd name="connsiteX13" fmla="*/ 2468364 w 9098705"/>
              <a:gd name="connsiteY13" fmla="*/ 298922 h 3479356"/>
              <a:gd name="connsiteX14" fmla="*/ 2719349 w 9098705"/>
              <a:gd name="connsiteY14" fmla="*/ 141216 h 3479356"/>
              <a:gd name="connsiteX15" fmla="*/ 2997002 w 9098705"/>
              <a:gd name="connsiteY15" fmla="*/ 291778 h 3479356"/>
              <a:gd name="connsiteX16" fmla="*/ 3267989 w 9098705"/>
              <a:gd name="connsiteY16" fmla="*/ 128153 h 3479356"/>
              <a:gd name="connsiteX17" fmla="*/ 3563739 w 9098705"/>
              <a:gd name="connsiteY17" fmla="*/ 256059 h 3479356"/>
              <a:gd name="connsiteX18" fmla="*/ 3803566 w 9098705"/>
              <a:gd name="connsiteY18" fmla="*/ 115090 h 3479356"/>
              <a:gd name="connsiteX19" fmla="*/ 4082852 w 9098705"/>
              <a:gd name="connsiteY19" fmla="*/ 248915 h 3479356"/>
              <a:gd name="connsiteX20" fmla="*/ 4339143 w 9098705"/>
              <a:gd name="connsiteY20" fmla="*/ 115090 h 3479356"/>
              <a:gd name="connsiteX21" fmla="*/ 4632921 w 9098705"/>
              <a:gd name="connsiteY21" fmla="*/ 256059 h 3479356"/>
              <a:gd name="connsiteX22" fmla="*/ 4793573 w 9098705"/>
              <a:gd name="connsiteY22" fmla="*/ 185949 h 3479356"/>
              <a:gd name="connsiteX23" fmla="*/ 4926972 w 9098705"/>
              <a:gd name="connsiteY23" fmla="*/ 128153 h 3479356"/>
              <a:gd name="connsiteX24" fmla="*/ 5278239 w 9098705"/>
              <a:gd name="connsiteY24" fmla="*/ 287015 h 3479356"/>
              <a:gd name="connsiteX25" fmla="*/ 5589980 w 9098705"/>
              <a:gd name="connsiteY25" fmla="*/ 125772 h 3479356"/>
              <a:gd name="connsiteX26" fmla="*/ 5885187 w 9098705"/>
              <a:gd name="connsiteY26" fmla="*/ 275790 h 3479356"/>
              <a:gd name="connsiteX27" fmla="*/ 6140638 w 9098705"/>
              <a:gd name="connsiteY27" fmla="*/ 124615 h 3479356"/>
              <a:gd name="connsiteX28" fmla="*/ 6415684 w 9098705"/>
              <a:gd name="connsiteY28" fmla="*/ 237803 h 3479356"/>
              <a:gd name="connsiteX29" fmla="*/ 6672065 w 9098705"/>
              <a:gd name="connsiteY29" fmla="*/ 125090 h 3479356"/>
              <a:gd name="connsiteX30" fmla="*/ 6955434 w 9098705"/>
              <a:gd name="connsiteY30" fmla="*/ 253678 h 3479356"/>
              <a:gd name="connsiteX31" fmla="*/ 7221953 w 9098705"/>
              <a:gd name="connsiteY31" fmla="*/ 113933 h 3479356"/>
              <a:gd name="connsiteX32" fmla="*/ 7463843 w 9098705"/>
              <a:gd name="connsiteY32" fmla="*/ 259189 h 3479356"/>
              <a:gd name="connsiteX33" fmla="*/ 7816766 w 9098705"/>
              <a:gd name="connsiteY33" fmla="*/ 105202 h 3479356"/>
              <a:gd name="connsiteX34" fmla="*/ 8026203 w 9098705"/>
              <a:gd name="connsiteY34" fmla="*/ 238597 h 3479356"/>
              <a:gd name="connsiteX35" fmla="*/ 8339712 w 9098705"/>
              <a:gd name="connsiteY35" fmla="*/ 134934 h 3479356"/>
              <a:gd name="connsiteX36" fmla="*/ 8552459 w 9098705"/>
              <a:gd name="connsiteY36" fmla="*/ 269553 h 3479356"/>
              <a:gd name="connsiteX37" fmla="*/ 8788202 w 9098705"/>
              <a:gd name="connsiteY37" fmla="*/ 108422 h 3479356"/>
              <a:gd name="connsiteX38" fmla="*/ 9051296 w 9098705"/>
              <a:gd name="connsiteY38" fmla="*/ 171014 h 3479356"/>
              <a:gd name="connsiteX0" fmla="*/ 8836856 w 8878211"/>
              <a:gd name="connsiteY0" fmla="*/ 195177 h 3504318"/>
              <a:gd name="connsiteX1" fmla="*/ 8877775 w 8878211"/>
              <a:gd name="connsiteY1" fmla="*/ 3135650 h 3504318"/>
              <a:gd name="connsiteX2" fmla="*/ 1004609 w 8878211"/>
              <a:gd name="connsiteY2" fmla="*/ 3136835 h 3504318"/>
              <a:gd name="connsiteX3" fmla="*/ 29975 w 8878211"/>
              <a:gd name="connsiteY3" fmla="*/ 188103 h 3504318"/>
              <a:gd name="connsiteX4" fmla="*/ 278577 w 8878211"/>
              <a:gd name="connsiteY4" fmla="*/ 288728 h 3504318"/>
              <a:gd name="connsiteX5" fmla="*/ 510851 w 8878211"/>
              <a:gd name="connsiteY5" fmla="*/ 194021 h 3504318"/>
              <a:gd name="connsiteX6" fmla="*/ 716727 w 8878211"/>
              <a:gd name="connsiteY6" fmla="*/ 288729 h 3504318"/>
              <a:gd name="connsiteX7" fmla="*/ 971521 w 8878211"/>
              <a:gd name="connsiteY7" fmla="*/ 195859 h 3504318"/>
              <a:gd name="connsiteX8" fmla="*/ 1150115 w 8878211"/>
              <a:gd name="connsiteY8" fmla="*/ 283965 h 3504318"/>
              <a:gd name="connsiteX9" fmla="*/ 1349324 w 8878211"/>
              <a:gd name="connsiteY9" fmla="*/ 201166 h 3504318"/>
              <a:gd name="connsiteX10" fmla="*/ 1683514 w 8878211"/>
              <a:gd name="connsiteY10" fmla="*/ 338734 h 3504318"/>
              <a:gd name="connsiteX11" fmla="*/ 1950215 w 8878211"/>
              <a:gd name="connsiteY11" fmla="*/ 188103 h 3504318"/>
              <a:gd name="connsiteX12" fmla="*/ 2247870 w 8878211"/>
              <a:gd name="connsiteY12" fmla="*/ 319684 h 3504318"/>
              <a:gd name="connsiteX13" fmla="*/ 2498855 w 8878211"/>
              <a:gd name="connsiteY13" fmla="*/ 161978 h 3504318"/>
              <a:gd name="connsiteX14" fmla="*/ 2776508 w 8878211"/>
              <a:gd name="connsiteY14" fmla="*/ 312540 h 3504318"/>
              <a:gd name="connsiteX15" fmla="*/ 3047495 w 8878211"/>
              <a:gd name="connsiteY15" fmla="*/ 148915 h 3504318"/>
              <a:gd name="connsiteX16" fmla="*/ 3343245 w 8878211"/>
              <a:gd name="connsiteY16" fmla="*/ 276821 h 3504318"/>
              <a:gd name="connsiteX17" fmla="*/ 3583072 w 8878211"/>
              <a:gd name="connsiteY17" fmla="*/ 135852 h 3504318"/>
              <a:gd name="connsiteX18" fmla="*/ 3862358 w 8878211"/>
              <a:gd name="connsiteY18" fmla="*/ 269677 h 3504318"/>
              <a:gd name="connsiteX19" fmla="*/ 4118649 w 8878211"/>
              <a:gd name="connsiteY19" fmla="*/ 135852 h 3504318"/>
              <a:gd name="connsiteX20" fmla="*/ 4412427 w 8878211"/>
              <a:gd name="connsiteY20" fmla="*/ 276821 h 3504318"/>
              <a:gd name="connsiteX21" fmla="*/ 4573079 w 8878211"/>
              <a:gd name="connsiteY21" fmla="*/ 206711 h 3504318"/>
              <a:gd name="connsiteX22" fmla="*/ 4706478 w 8878211"/>
              <a:gd name="connsiteY22" fmla="*/ 148915 h 3504318"/>
              <a:gd name="connsiteX23" fmla="*/ 5057745 w 8878211"/>
              <a:gd name="connsiteY23" fmla="*/ 307777 h 3504318"/>
              <a:gd name="connsiteX24" fmla="*/ 5369486 w 8878211"/>
              <a:gd name="connsiteY24" fmla="*/ 146534 h 3504318"/>
              <a:gd name="connsiteX25" fmla="*/ 5664693 w 8878211"/>
              <a:gd name="connsiteY25" fmla="*/ 296552 h 3504318"/>
              <a:gd name="connsiteX26" fmla="*/ 5920144 w 8878211"/>
              <a:gd name="connsiteY26" fmla="*/ 145377 h 3504318"/>
              <a:gd name="connsiteX27" fmla="*/ 6195190 w 8878211"/>
              <a:gd name="connsiteY27" fmla="*/ 258565 h 3504318"/>
              <a:gd name="connsiteX28" fmla="*/ 6451571 w 8878211"/>
              <a:gd name="connsiteY28" fmla="*/ 145852 h 3504318"/>
              <a:gd name="connsiteX29" fmla="*/ 6734940 w 8878211"/>
              <a:gd name="connsiteY29" fmla="*/ 274440 h 3504318"/>
              <a:gd name="connsiteX30" fmla="*/ 7001459 w 8878211"/>
              <a:gd name="connsiteY30" fmla="*/ 134695 h 3504318"/>
              <a:gd name="connsiteX31" fmla="*/ 7243349 w 8878211"/>
              <a:gd name="connsiteY31" fmla="*/ 279951 h 3504318"/>
              <a:gd name="connsiteX32" fmla="*/ 7596272 w 8878211"/>
              <a:gd name="connsiteY32" fmla="*/ 125964 h 3504318"/>
              <a:gd name="connsiteX33" fmla="*/ 7805709 w 8878211"/>
              <a:gd name="connsiteY33" fmla="*/ 259359 h 3504318"/>
              <a:gd name="connsiteX34" fmla="*/ 8119218 w 8878211"/>
              <a:gd name="connsiteY34" fmla="*/ 155696 h 3504318"/>
              <a:gd name="connsiteX35" fmla="*/ 8331965 w 8878211"/>
              <a:gd name="connsiteY35" fmla="*/ 290315 h 3504318"/>
              <a:gd name="connsiteX36" fmla="*/ 8567708 w 8878211"/>
              <a:gd name="connsiteY36" fmla="*/ 129184 h 3504318"/>
              <a:gd name="connsiteX37" fmla="*/ 8830802 w 8878211"/>
              <a:gd name="connsiteY37" fmla="*/ 191776 h 3504318"/>
              <a:gd name="connsiteX0" fmla="*/ 8702128 w 8743483"/>
              <a:gd name="connsiteY0" fmla="*/ 152022 h 3454891"/>
              <a:gd name="connsiteX1" fmla="*/ 8743047 w 8743483"/>
              <a:gd name="connsiteY1" fmla="*/ 3092495 h 3454891"/>
              <a:gd name="connsiteX2" fmla="*/ 869881 w 8743483"/>
              <a:gd name="connsiteY2" fmla="*/ 3093680 h 3454891"/>
              <a:gd name="connsiteX3" fmla="*/ 143849 w 8743483"/>
              <a:gd name="connsiteY3" fmla="*/ 245573 h 3454891"/>
              <a:gd name="connsiteX4" fmla="*/ 376123 w 8743483"/>
              <a:gd name="connsiteY4" fmla="*/ 150866 h 3454891"/>
              <a:gd name="connsiteX5" fmla="*/ 581999 w 8743483"/>
              <a:gd name="connsiteY5" fmla="*/ 245574 h 3454891"/>
              <a:gd name="connsiteX6" fmla="*/ 836793 w 8743483"/>
              <a:gd name="connsiteY6" fmla="*/ 152704 h 3454891"/>
              <a:gd name="connsiteX7" fmla="*/ 1015387 w 8743483"/>
              <a:gd name="connsiteY7" fmla="*/ 240810 h 3454891"/>
              <a:gd name="connsiteX8" fmla="*/ 1214596 w 8743483"/>
              <a:gd name="connsiteY8" fmla="*/ 158011 h 3454891"/>
              <a:gd name="connsiteX9" fmla="*/ 1548786 w 8743483"/>
              <a:gd name="connsiteY9" fmla="*/ 295579 h 3454891"/>
              <a:gd name="connsiteX10" fmla="*/ 1815487 w 8743483"/>
              <a:gd name="connsiteY10" fmla="*/ 144948 h 3454891"/>
              <a:gd name="connsiteX11" fmla="*/ 2113142 w 8743483"/>
              <a:gd name="connsiteY11" fmla="*/ 276529 h 3454891"/>
              <a:gd name="connsiteX12" fmla="*/ 2364127 w 8743483"/>
              <a:gd name="connsiteY12" fmla="*/ 118823 h 3454891"/>
              <a:gd name="connsiteX13" fmla="*/ 2641780 w 8743483"/>
              <a:gd name="connsiteY13" fmla="*/ 269385 h 3454891"/>
              <a:gd name="connsiteX14" fmla="*/ 2912767 w 8743483"/>
              <a:gd name="connsiteY14" fmla="*/ 105760 h 3454891"/>
              <a:gd name="connsiteX15" fmla="*/ 3208517 w 8743483"/>
              <a:gd name="connsiteY15" fmla="*/ 233666 h 3454891"/>
              <a:gd name="connsiteX16" fmla="*/ 3448344 w 8743483"/>
              <a:gd name="connsiteY16" fmla="*/ 92697 h 3454891"/>
              <a:gd name="connsiteX17" fmla="*/ 3727630 w 8743483"/>
              <a:gd name="connsiteY17" fmla="*/ 226522 h 3454891"/>
              <a:gd name="connsiteX18" fmla="*/ 3983921 w 8743483"/>
              <a:gd name="connsiteY18" fmla="*/ 92697 h 3454891"/>
              <a:gd name="connsiteX19" fmla="*/ 4277699 w 8743483"/>
              <a:gd name="connsiteY19" fmla="*/ 233666 h 3454891"/>
              <a:gd name="connsiteX20" fmla="*/ 4438351 w 8743483"/>
              <a:gd name="connsiteY20" fmla="*/ 163556 h 3454891"/>
              <a:gd name="connsiteX21" fmla="*/ 4571750 w 8743483"/>
              <a:gd name="connsiteY21" fmla="*/ 105760 h 3454891"/>
              <a:gd name="connsiteX22" fmla="*/ 4923017 w 8743483"/>
              <a:gd name="connsiteY22" fmla="*/ 264622 h 3454891"/>
              <a:gd name="connsiteX23" fmla="*/ 5234758 w 8743483"/>
              <a:gd name="connsiteY23" fmla="*/ 103379 h 3454891"/>
              <a:gd name="connsiteX24" fmla="*/ 5529965 w 8743483"/>
              <a:gd name="connsiteY24" fmla="*/ 253397 h 3454891"/>
              <a:gd name="connsiteX25" fmla="*/ 5785416 w 8743483"/>
              <a:gd name="connsiteY25" fmla="*/ 102222 h 3454891"/>
              <a:gd name="connsiteX26" fmla="*/ 6060462 w 8743483"/>
              <a:gd name="connsiteY26" fmla="*/ 215410 h 3454891"/>
              <a:gd name="connsiteX27" fmla="*/ 6316843 w 8743483"/>
              <a:gd name="connsiteY27" fmla="*/ 102697 h 3454891"/>
              <a:gd name="connsiteX28" fmla="*/ 6600212 w 8743483"/>
              <a:gd name="connsiteY28" fmla="*/ 231285 h 3454891"/>
              <a:gd name="connsiteX29" fmla="*/ 6866731 w 8743483"/>
              <a:gd name="connsiteY29" fmla="*/ 91540 h 3454891"/>
              <a:gd name="connsiteX30" fmla="*/ 7108621 w 8743483"/>
              <a:gd name="connsiteY30" fmla="*/ 236796 h 3454891"/>
              <a:gd name="connsiteX31" fmla="*/ 7461544 w 8743483"/>
              <a:gd name="connsiteY31" fmla="*/ 82809 h 3454891"/>
              <a:gd name="connsiteX32" fmla="*/ 7670981 w 8743483"/>
              <a:gd name="connsiteY32" fmla="*/ 216204 h 3454891"/>
              <a:gd name="connsiteX33" fmla="*/ 7984490 w 8743483"/>
              <a:gd name="connsiteY33" fmla="*/ 112541 h 3454891"/>
              <a:gd name="connsiteX34" fmla="*/ 8197237 w 8743483"/>
              <a:gd name="connsiteY34" fmla="*/ 247160 h 3454891"/>
              <a:gd name="connsiteX35" fmla="*/ 8432980 w 8743483"/>
              <a:gd name="connsiteY35" fmla="*/ 86029 h 3454891"/>
              <a:gd name="connsiteX36" fmla="*/ 8696074 w 8743483"/>
              <a:gd name="connsiteY36" fmla="*/ 148621 h 3454891"/>
              <a:gd name="connsiteX0" fmla="*/ 8596917 w 8638272"/>
              <a:gd name="connsiteY0" fmla="*/ 191981 h 3500752"/>
              <a:gd name="connsiteX1" fmla="*/ 8637836 w 8638272"/>
              <a:gd name="connsiteY1" fmla="*/ 3132454 h 3500752"/>
              <a:gd name="connsiteX2" fmla="*/ 764670 w 8638272"/>
              <a:gd name="connsiteY2" fmla="*/ 3133639 h 3500752"/>
              <a:gd name="connsiteX3" fmla="*/ 270912 w 8638272"/>
              <a:gd name="connsiteY3" fmla="*/ 190825 h 3500752"/>
              <a:gd name="connsiteX4" fmla="*/ 476788 w 8638272"/>
              <a:gd name="connsiteY4" fmla="*/ 285533 h 3500752"/>
              <a:gd name="connsiteX5" fmla="*/ 731582 w 8638272"/>
              <a:gd name="connsiteY5" fmla="*/ 192663 h 3500752"/>
              <a:gd name="connsiteX6" fmla="*/ 910176 w 8638272"/>
              <a:gd name="connsiteY6" fmla="*/ 280769 h 3500752"/>
              <a:gd name="connsiteX7" fmla="*/ 1109385 w 8638272"/>
              <a:gd name="connsiteY7" fmla="*/ 197970 h 3500752"/>
              <a:gd name="connsiteX8" fmla="*/ 1443575 w 8638272"/>
              <a:gd name="connsiteY8" fmla="*/ 335538 h 3500752"/>
              <a:gd name="connsiteX9" fmla="*/ 1710276 w 8638272"/>
              <a:gd name="connsiteY9" fmla="*/ 184907 h 3500752"/>
              <a:gd name="connsiteX10" fmla="*/ 2007931 w 8638272"/>
              <a:gd name="connsiteY10" fmla="*/ 316488 h 3500752"/>
              <a:gd name="connsiteX11" fmla="*/ 2258916 w 8638272"/>
              <a:gd name="connsiteY11" fmla="*/ 158782 h 3500752"/>
              <a:gd name="connsiteX12" fmla="*/ 2536569 w 8638272"/>
              <a:gd name="connsiteY12" fmla="*/ 309344 h 3500752"/>
              <a:gd name="connsiteX13" fmla="*/ 2807556 w 8638272"/>
              <a:gd name="connsiteY13" fmla="*/ 145719 h 3500752"/>
              <a:gd name="connsiteX14" fmla="*/ 3103306 w 8638272"/>
              <a:gd name="connsiteY14" fmla="*/ 273625 h 3500752"/>
              <a:gd name="connsiteX15" fmla="*/ 3343133 w 8638272"/>
              <a:gd name="connsiteY15" fmla="*/ 132656 h 3500752"/>
              <a:gd name="connsiteX16" fmla="*/ 3622419 w 8638272"/>
              <a:gd name="connsiteY16" fmla="*/ 266481 h 3500752"/>
              <a:gd name="connsiteX17" fmla="*/ 3878710 w 8638272"/>
              <a:gd name="connsiteY17" fmla="*/ 132656 h 3500752"/>
              <a:gd name="connsiteX18" fmla="*/ 4172488 w 8638272"/>
              <a:gd name="connsiteY18" fmla="*/ 273625 h 3500752"/>
              <a:gd name="connsiteX19" fmla="*/ 4333140 w 8638272"/>
              <a:gd name="connsiteY19" fmla="*/ 203515 h 3500752"/>
              <a:gd name="connsiteX20" fmla="*/ 4466539 w 8638272"/>
              <a:gd name="connsiteY20" fmla="*/ 145719 h 3500752"/>
              <a:gd name="connsiteX21" fmla="*/ 4817806 w 8638272"/>
              <a:gd name="connsiteY21" fmla="*/ 304581 h 3500752"/>
              <a:gd name="connsiteX22" fmla="*/ 5129547 w 8638272"/>
              <a:gd name="connsiteY22" fmla="*/ 143338 h 3500752"/>
              <a:gd name="connsiteX23" fmla="*/ 5424754 w 8638272"/>
              <a:gd name="connsiteY23" fmla="*/ 293356 h 3500752"/>
              <a:gd name="connsiteX24" fmla="*/ 5680205 w 8638272"/>
              <a:gd name="connsiteY24" fmla="*/ 142181 h 3500752"/>
              <a:gd name="connsiteX25" fmla="*/ 5955251 w 8638272"/>
              <a:gd name="connsiteY25" fmla="*/ 255369 h 3500752"/>
              <a:gd name="connsiteX26" fmla="*/ 6211632 w 8638272"/>
              <a:gd name="connsiteY26" fmla="*/ 142656 h 3500752"/>
              <a:gd name="connsiteX27" fmla="*/ 6495001 w 8638272"/>
              <a:gd name="connsiteY27" fmla="*/ 271244 h 3500752"/>
              <a:gd name="connsiteX28" fmla="*/ 6761520 w 8638272"/>
              <a:gd name="connsiteY28" fmla="*/ 131499 h 3500752"/>
              <a:gd name="connsiteX29" fmla="*/ 7003410 w 8638272"/>
              <a:gd name="connsiteY29" fmla="*/ 276755 h 3500752"/>
              <a:gd name="connsiteX30" fmla="*/ 7356333 w 8638272"/>
              <a:gd name="connsiteY30" fmla="*/ 122768 h 3500752"/>
              <a:gd name="connsiteX31" fmla="*/ 7565770 w 8638272"/>
              <a:gd name="connsiteY31" fmla="*/ 256163 h 3500752"/>
              <a:gd name="connsiteX32" fmla="*/ 7879279 w 8638272"/>
              <a:gd name="connsiteY32" fmla="*/ 152500 h 3500752"/>
              <a:gd name="connsiteX33" fmla="*/ 8092026 w 8638272"/>
              <a:gd name="connsiteY33" fmla="*/ 287119 h 3500752"/>
              <a:gd name="connsiteX34" fmla="*/ 8327769 w 8638272"/>
              <a:gd name="connsiteY34" fmla="*/ 125988 h 3500752"/>
              <a:gd name="connsiteX35" fmla="*/ 8590863 w 8638272"/>
              <a:gd name="connsiteY35" fmla="*/ 188580 h 3500752"/>
              <a:gd name="connsiteX0" fmla="*/ 8520105 w 8561460"/>
              <a:gd name="connsiteY0" fmla="*/ 146737 h 3449606"/>
              <a:gd name="connsiteX1" fmla="*/ 8561024 w 8561460"/>
              <a:gd name="connsiteY1" fmla="*/ 3087210 h 3449606"/>
              <a:gd name="connsiteX2" fmla="*/ 687858 w 8561460"/>
              <a:gd name="connsiteY2" fmla="*/ 3088395 h 3449606"/>
              <a:gd name="connsiteX3" fmla="*/ 399976 w 8561460"/>
              <a:gd name="connsiteY3" fmla="*/ 240289 h 3449606"/>
              <a:gd name="connsiteX4" fmla="*/ 654770 w 8561460"/>
              <a:gd name="connsiteY4" fmla="*/ 147419 h 3449606"/>
              <a:gd name="connsiteX5" fmla="*/ 833364 w 8561460"/>
              <a:gd name="connsiteY5" fmla="*/ 235525 h 3449606"/>
              <a:gd name="connsiteX6" fmla="*/ 1032573 w 8561460"/>
              <a:gd name="connsiteY6" fmla="*/ 152726 h 3449606"/>
              <a:gd name="connsiteX7" fmla="*/ 1366763 w 8561460"/>
              <a:gd name="connsiteY7" fmla="*/ 290294 h 3449606"/>
              <a:gd name="connsiteX8" fmla="*/ 1633464 w 8561460"/>
              <a:gd name="connsiteY8" fmla="*/ 139663 h 3449606"/>
              <a:gd name="connsiteX9" fmla="*/ 1931119 w 8561460"/>
              <a:gd name="connsiteY9" fmla="*/ 271244 h 3449606"/>
              <a:gd name="connsiteX10" fmla="*/ 2182104 w 8561460"/>
              <a:gd name="connsiteY10" fmla="*/ 113538 h 3449606"/>
              <a:gd name="connsiteX11" fmla="*/ 2459757 w 8561460"/>
              <a:gd name="connsiteY11" fmla="*/ 264100 h 3449606"/>
              <a:gd name="connsiteX12" fmla="*/ 2730744 w 8561460"/>
              <a:gd name="connsiteY12" fmla="*/ 100475 h 3449606"/>
              <a:gd name="connsiteX13" fmla="*/ 3026494 w 8561460"/>
              <a:gd name="connsiteY13" fmla="*/ 228381 h 3449606"/>
              <a:gd name="connsiteX14" fmla="*/ 3266321 w 8561460"/>
              <a:gd name="connsiteY14" fmla="*/ 87412 h 3449606"/>
              <a:gd name="connsiteX15" fmla="*/ 3545607 w 8561460"/>
              <a:gd name="connsiteY15" fmla="*/ 221237 h 3449606"/>
              <a:gd name="connsiteX16" fmla="*/ 3801898 w 8561460"/>
              <a:gd name="connsiteY16" fmla="*/ 87412 h 3449606"/>
              <a:gd name="connsiteX17" fmla="*/ 4095676 w 8561460"/>
              <a:gd name="connsiteY17" fmla="*/ 228381 h 3449606"/>
              <a:gd name="connsiteX18" fmla="*/ 4256328 w 8561460"/>
              <a:gd name="connsiteY18" fmla="*/ 158271 h 3449606"/>
              <a:gd name="connsiteX19" fmla="*/ 4389727 w 8561460"/>
              <a:gd name="connsiteY19" fmla="*/ 100475 h 3449606"/>
              <a:gd name="connsiteX20" fmla="*/ 4740994 w 8561460"/>
              <a:gd name="connsiteY20" fmla="*/ 259337 h 3449606"/>
              <a:gd name="connsiteX21" fmla="*/ 5052735 w 8561460"/>
              <a:gd name="connsiteY21" fmla="*/ 98094 h 3449606"/>
              <a:gd name="connsiteX22" fmla="*/ 5347942 w 8561460"/>
              <a:gd name="connsiteY22" fmla="*/ 248112 h 3449606"/>
              <a:gd name="connsiteX23" fmla="*/ 5603393 w 8561460"/>
              <a:gd name="connsiteY23" fmla="*/ 96937 h 3449606"/>
              <a:gd name="connsiteX24" fmla="*/ 5878439 w 8561460"/>
              <a:gd name="connsiteY24" fmla="*/ 210125 h 3449606"/>
              <a:gd name="connsiteX25" fmla="*/ 6134820 w 8561460"/>
              <a:gd name="connsiteY25" fmla="*/ 97412 h 3449606"/>
              <a:gd name="connsiteX26" fmla="*/ 6418189 w 8561460"/>
              <a:gd name="connsiteY26" fmla="*/ 226000 h 3449606"/>
              <a:gd name="connsiteX27" fmla="*/ 6684708 w 8561460"/>
              <a:gd name="connsiteY27" fmla="*/ 86255 h 3449606"/>
              <a:gd name="connsiteX28" fmla="*/ 6926598 w 8561460"/>
              <a:gd name="connsiteY28" fmla="*/ 231511 h 3449606"/>
              <a:gd name="connsiteX29" fmla="*/ 7279521 w 8561460"/>
              <a:gd name="connsiteY29" fmla="*/ 77524 h 3449606"/>
              <a:gd name="connsiteX30" fmla="*/ 7488958 w 8561460"/>
              <a:gd name="connsiteY30" fmla="*/ 210919 h 3449606"/>
              <a:gd name="connsiteX31" fmla="*/ 7802467 w 8561460"/>
              <a:gd name="connsiteY31" fmla="*/ 107256 h 3449606"/>
              <a:gd name="connsiteX32" fmla="*/ 8015214 w 8561460"/>
              <a:gd name="connsiteY32" fmla="*/ 241875 h 3449606"/>
              <a:gd name="connsiteX33" fmla="*/ 8250957 w 8561460"/>
              <a:gd name="connsiteY33" fmla="*/ 80744 h 3449606"/>
              <a:gd name="connsiteX34" fmla="*/ 8514051 w 8561460"/>
              <a:gd name="connsiteY34" fmla="*/ 143336 h 3449606"/>
              <a:gd name="connsiteX0" fmla="*/ 8432164 w 8473519"/>
              <a:gd name="connsiteY0" fmla="*/ 190155 h 3498811"/>
              <a:gd name="connsiteX1" fmla="*/ 8473083 w 8473519"/>
              <a:gd name="connsiteY1" fmla="*/ 3130628 h 3498811"/>
              <a:gd name="connsiteX2" fmla="*/ 599917 w 8473519"/>
              <a:gd name="connsiteY2" fmla="*/ 3131813 h 3498811"/>
              <a:gd name="connsiteX3" fmla="*/ 566829 w 8473519"/>
              <a:gd name="connsiteY3" fmla="*/ 190837 h 3498811"/>
              <a:gd name="connsiteX4" fmla="*/ 745423 w 8473519"/>
              <a:gd name="connsiteY4" fmla="*/ 278943 h 3498811"/>
              <a:gd name="connsiteX5" fmla="*/ 944632 w 8473519"/>
              <a:gd name="connsiteY5" fmla="*/ 196144 h 3498811"/>
              <a:gd name="connsiteX6" fmla="*/ 1278822 w 8473519"/>
              <a:gd name="connsiteY6" fmla="*/ 333712 h 3498811"/>
              <a:gd name="connsiteX7" fmla="*/ 1545523 w 8473519"/>
              <a:gd name="connsiteY7" fmla="*/ 183081 h 3498811"/>
              <a:gd name="connsiteX8" fmla="*/ 1843178 w 8473519"/>
              <a:gd name="connsiteY8" fmla="*/ 314662 h 3498811"/>
              <a:gd name="connsiteX9" fmla="*/ 2094163 w 8473519"/>
              <a:gd name="connsiteY9" fmla="*/ 156956 h 3498811"/>
              <a:gd name="connsiteX10" fmla="*/ 2371816 w 8473519"/>
              <a:gd name="connsiteY10" fmla="*/ 307518 h 3498811"/>
              <a:gd name="connsiteX11" fmla="*/ 2642803 w 8473519"/>
              <a:gd name="connsiteY11" fmla="*/ 143893 h 3498811"/>
              <a:gd name="connsiteX12" fmla="*/ 2938553 w 8473519"/>
              <a:gd name="connsiteY12" fmla="*/ 271799 h 3498811"/>
              <a:gd name="connsiteX13" fmla="*/ 3178380 w 8473519"/>
              <a:gd name="connsiteY13" fmla="*/ 130830 h 3498811"/>
              <a:gd name="connsiteX14" fmla="*/ 3457666 w 8473519"/>
              <a:gd name="connsiteY14" fmla="*/ 264655 h 3498811"/>
              <a:gd name="connsiteX15" fmla="*/ 3713957 w 8473519"/>
              <a:gd name="connsiteY15" fmla="*/ 130830 h 3498811"/>
              <a:gd name="connsiteX16" fmla="*/ 4007735 w 8473519"/>
              <a:gd name="connsiteY16" fmla="*/ 271799 h 3498811"/>
              <a:gd name="connsiteX17" fmla="*/ 4168387 w 8473519"/>
              <a:gd name="connsiteY17" fmla="*/ 201689 h 3498811"/>
              <a:gd name="connsiteX18" fmla="*/ 4301786 w 8473519"/>
              <a:gd name="connsiteY18" fmla="*/ 143893 h 3498811"/>
              <a:gd name="connsiteX19" fmla="*/ 4653053 w 8473519"/>
              <a:gd name="connsiteY19" fmla="*/ 302755 h 3498811"/>
              <a:gd name="connsiteX20" fmla="*/ 4964794 w 8473519"/>
              <a:gd name="connsiteY20" fmla="*/ 141512 h 3498811"/>
              <a:gd name="connsiteX21" fmla="*/ 5260001 w 8473519"/>
              <a:gd name="connsiteY21" fmla="*/ 291530 h 3498811"/>
              <a:gd name="connsiteX22" fmla="*/ 5515452 w 8473519"/>
              <a:gd name="connsiteY22" fmla="*/ 140355 h 3498811"/>
              <a:gd name="connsiteX23" fmla="*/ 5790498 w 8473519"/>
              <a:gd name="connsiteY23" fmla="*/ 253543 h 3498811"/>
              <a:gd name="connsiteX24" fmla="*/ 6046879 w 8473519"/>
              <a:gd name="connsiteY24" fmla="*/ 140830 h 3498811"/>
              <a:gd name="connsiteX25" fmla="*/ 6330248 w 8473519"/>
              <a:gd name="connsiteY25" fmla="*/ 269418 h 3498811"/>
              <a:gd name="connsiteX26" fmla="*/ 6596767 w 8473519"/>
              <a:gd name="connsiteY26" fmla="*/ 129673 h 3498811"/>
              <a:gd name="connsiteX27" fmla="*/ 6838657 w 8473519"/>
              <a:gd name="connsiteY27" fmla="*/ 274929 h 3498811"/>
              <a:gd name="connsiteX28" fmla="*/ 7191580 w 8473519"/>
              <a:gd name="connsiteY28" fmla="*/ 120942 h 3498811"/>
              <a:gd name="connsiteX29" fmla="*/ 7401017 w 8473519"/>
              <a:gd name="connsiteY29" fmla="*/ 254337 h 3498811"/>
              <a:gd name="connsiteX30" fmla="*/ 7714526 w 8473519"/>
              <a:gd name="connsiteY30" fmla="*/ 150674 h 3498811"/>
              <a:gd name="connsiteX31" fmla="*/ 7927273 w 8473519"/>
              <a:gd name="connsiteY31" fmla="*/ 285293 h 3498811"/>
              <a:gd name="connsiteX32" fmla="*/ 8163016 w 8473519"/>
              <a:gd name="connsiteY32" fmla="*/ 124162 h 3498811"/>
              <a:gd name="connsiteX33" fmla="*/ 8426110 w 8473519"/>
              <a:gd name="connsiteY33" fmla="*/ 186754 h 3498811"/>
              <a:gd name="connsiteX0" fmla="*/ 8428102 w 8469457"/>
              <a:gd name="connsiteY0" fmla="*/ 70996 h 3379652"/>
              <a:gd name="connsiteX1" fmla="*/ 8469021 w 8469457"/>
              <a:gd name="connsiteY1" fmla="*/ 3011469 h 3379652"/>
              <a:gd name="connsiteX2" fmla="*/ 595855 w 8469457"/>
              <a:gd name="connsiteY2" fmla="*/ 3012654 h 3379652"/>
              <a:gd name="connsiteX3" fmla="*/ 562767 w 8469457"/>
              <a:gd name="connsiteY3" fmla="*/ 71678 h 3379652"/>
              <a:gd name="connsiteX4" fmla="*/ 741361 w 8469457"/>
              <a:gd name="connsiteY4" fmla="*/ 159784 h 3379652"/>
              <a:gd name="connsiteX5" fmla="*/ 940570 w 8469457"/>
              <a:gd name="connsiteY5" fmla="*/ 76985 h 3379652"/>
              <a:gd name="connsiteX6" fmla="*/ 1274760 w 8469457"/>
              <a:gd name="connsiteY6" fmla="*/ 214553 h 3379652"/>
              <a:gd name="connsiteX7" fmla="*/ 1541461 w 8469457"/>
              <a:gd name="connsiteY7" fmla="*/ 63922 h 3379652"/>
              <a:gd name="connsiteX8" fmla="*/ 1839116 w 8469457"/>
              <a:gd name="connsiteY8" fmla="*/ 195503 h 3379652"/>
              <a:gd name="connsiteX9" fmla="*/ 2090101 w 8469457"/>
              <a:gd name="connsiteY9" fmla="*/ 37797 h 3379652"/>
              <a:gd name="connsiteX10" fmla="*/ 2367754 w 8469457"/>
              <a:gd name="connsiteY10" fmla="*/ 188359 h 3379652"/>
              <a:gd name="connsiteX11" fmla="*/ 2638741 w 8469457"/>
              <a:gd name="connsiteY11" fmla="*/ 24734 h 3379652"/>
              <a:gd name="connsiteX12" fmla="*/ 2934491 w 8469457"/>
              <a:gd name="connsiteY12" fmla="*/ 152640 h 3379652"/>
              <a:gd name="connsiteX13" fmla="*/ 3174318 w 8469457"/>
              <a:gd name="connsiteY13" fmla="*/ 11671 h 3379652"/>
              <a:gd name="connsiteX14" fmla="*/ 3453604 w 8469457"/>
              <a:gd name="connsiteY14" fmla="*/ 145496 h 3379652"/>
              <a:gd name="connsiteX15" fmla="*/ 3709895 w 8469457"/>
              <a:gd name="connsiteY15" fmla="*/ 11671 h 3379652"/>
              <a:gd name="connsiteX16" fmla="*/ 4003673 w 8469457"/>
              <a:gd name="connsiteY16" fmla="*/ 152640 h 3379652"/>
              <a:gd name="connsiteX17" fmla="*/ 4164325 w 8469457"/>
              <a:gd name="connsiteY17" fmla="*/ 82530 h 3379652"/>
              <a:gd name="connsiteX18" fmla="*/ 4297724 w 8469457"/>
              <a:gd name="connsiteY18" fmla="*/ 24734 h 3379652"/>
              <a:gd name="connsiteX19" fmla="*/ 4648991 w 8469457"/>
              <a:gd name="connsiteY19" fmla="*/ 183596 h 3379652"/>
              <a:gd name="connsiteX20" fmla="*/ 4960732 w 8469457"/>
              <a:gd name="connsiteY20" fmla="*/ 22353 h 3379652"/>
              <a:gd name="connsiteX21" fmla="*/ 5255939 w 8469457"/>
              <a:gd name="connsiteY21" fmla="*/ 172371 h 3379652"/>
              <a:gd name="connsiteX22" fmla="*/ 5511390 w 8469457"/>
              <a:gd name="connsiteY22" fmla="*/ 21196 h 3379652"/>
              <a:gd name="connsiteX23" fmla="*/ 5786436 w 8469457"/>
              <a:gd name="connsiteY23" fmla="*/ 134384 h 3379652"/>
              <a:gd name="connsiteX24" fmla="*/ 6042817 w 8469457"/>
              <a:gd name="connsiteY24" fmla="*/ 21671 h 3379652"/>
              <a:gd name="connsiteX25" fmla="*/ 6326186 w 8469457"/>
              <a:gd name="connsiteY25" fmla="*/ 150259 h 3379652"/>
              <a:gd name="connsiteX26" fmla="*/ 6592705 w 8469457"/>
              <a:gd name="connsiteY26" fmla="*/ 10514 h 3379652"/>
              <a:gd name="connsiteX27" fmla="*/ 6834595 w 8469457"/>
              <a:gd name="connsiteY27" fmla="*/ 155770 h 3379652"/>
              <a:gd name="connsiteX28" fmla="*/ 7187518 w 8469457"/>
              <a:gd name="connsiteY28" fmla="*/ 1783 h 3379652"/>
              <a:gd name="connsiteX29" fmla="*/ 7396955 w 8469457"/>
              <a:gd name="connsiteY29" fmla="*/ 135178 h 3379652"/>
              <a:gd name="connsiteX30" fmla="*/ 7710464 w 8469457"/>
              <a:gd name="connsiteY30" fmla="*/ 31515 h 3379652"/>
              <a:gd name="connsiteX31" fmla="*/ 7923211 w 8469457"/>
              <a:gd name="connsiteY31" fmla="*/ 166134 h 3379652"/>
              <a:gd name="connsiteX32" fmla="*/ 8158954 w 8469457"/>
              <a:gd name="connsiteY32" fmla="*/ 5003 h 3379652"/>
              <a:gd name="connsiteX33" fmla="*/ 8422048 w 8469457"/>
              <a:gd name="connsiteY33" fmla="*/ 67595 h 3379652"/>
              <a:gd name="connsiteX0" fmla="*/ 7866283 w 7907638"/>
              <a:gd name="connsiteY0" fmla="*/ 70996 h 3379652"/>
              <a:gd name="connsiteX1" fmla="*/ 7907202 w 7907638"/>
              <a:gd name="connsiteY1" fmla="*/ 3011469 h 3379652"/>
              <a:gd name="connsiteX2" fmla="*/ 34036 w 7907638"/>
              <a:gd name="connsiteY2" fmla="*/ 3012654 h 3379652"/>
              <a:gd name="connsiteX3" fmla="*/ 948 w 7907638"/>
              <a:gd name="connsiteY3" fmla="*/ 71678 h 3379652"/>
              <a:gd name="connsiteX4" fmla="*/ 179542 w 7907638"/>
              <a:gd name="connsiteY4" fmla="*/ 159784 h 3379652"/>
              <a:gd name="connsiteX5" fmla="*/ 378751 w 7907638"/>
              <a:gd name="connsiteY5" fmla="*/ 76985 h 3379652"/>
              <a:gd name="connsiteX6" fmla="*/ 712941 w 7907638"/>
              <a:gd name="connsiteY6" fmla="*/ 214553 h 3379652"/>
              <a:gd name="connsiteX7" fmla="*/ 979642 w 7907638"/>
              <a:gd name="connsiteY7" fmla="*/ 63922 h 3379652"/>
              <a:gd name="connsiteX8" fmla="*/ 1277297 w 7907638"/>
              <a:gd name="connsiteY8" fmla="*/ 195503 h 3379652"/>
              <a:gd name="connsiteX9" fmla="*/ 1528282 w 7907638"/>
              <a:gd name="connsiteY9" fmla="*/ 37797 h 3379652"/>
              <a:gd name="connsiteX10" fmla="*/ 1805935 w 7907638"/>
              <a:gd name="connsiteY10" fmla="*/ 188359 h 3379652"/>
              <a:gd name="connsiteX11" fmla="*/ 2076922 w 7907638"/>
              <a:gd name="connsiteY11" fmla="*/ 24734 h 3379652"/>
              <a:gd name="connsiteX12" fmla="*/ 2372672 w 7907638"/>
              <a:gd name="connsiteY12" fmla="*/ 152640 h 3379652"/>
              <a:gd name="connsiteX13" fmla="*/ 2612499 w 7907638"/>
              <a:gd name="connsiteY13" fmla="*/ 11671 h 3379652"/>
              <a:gd name="connsiteX14" fmla="*/ 2891785 w 7907638"/>
              <a:gd name="connsiteY14" fmla="*/ 145496 h 3379652"/>
              <a:gd name="connsiteX15" fmla="*/ 3148076 w 7907638"/>
              <a:gd name="connsiteY15" fmla="*/ 11671 h 3379652"/>
              <a:gd name="connsiteX16" fmla="*/ 3441854 w 7907638"/>
              <a:gd name="connsiteY16" fmla="*/ 152640 h 3379652"/>
              <a:gd name="connsiteX17" fmla="*/ 3602506 w 7907638"/>
              <a:gd name="connsiteY17" fmla="*/ 82530 h 3379652"/>
              <a:gd name="connsiteX18" fmla="*/ 3735905 w 7907638"/>
              <a:gd name="connsiteY18" fmla="*/ 24734 h 3379652"/>
              <a:gd name="connsiteX19" fmla="*/ 4087172 w 7907638"/>
              <a:gd name="connsiteY19" fmla="*/ 183596 h 3379652"/>
              <a:gd name="connsiteX20" fmla="*/ 4398913 w 7907638"/>
              <a:gd name="connsiteY20" fmla="*/ 22353 h 3379652"/>
              <a:gd name="connsiteX21" fmla="*/ 4694120 w 7907638"/>
              <a:gd name="connsiteY21" fmla="*/ 172371 h 3379652"/>
              <a:gd name="connsiteX22" fmla="*/ 4949571 w 7907638"/>
              <a:gd name="connsiteY22" fmla="*/ 21196 h 3379652"/>
              <a:gd name="connsiteX23" fmla="*/ 5224617 w 7907638"/>
              <a:gd name="connsiteY23" fmla="*/ 134384 h 3379652"/>
              <a:gd name="connsiteX24" fmla="*/ 5480998 w 7907638"/>
              <a:gd name="connsiteY24" fmla="*/ 21671 h 3379652"/>
              <a:gd name="connsiteX25" fmla="*/ 5764367 w 7907638"/>
              <a:gd name="connsiteY25" fmla="*/ 150259 h 3379652"/>
              <a:gd name="connsiteX26" fmla="*/ 6030886 w 7907638"/>
              <a:gd name="connsiteY26" fmla="*/ 10514 h 3379652"/>
              <a:gd name="connsiteX27" fmla="*/ 6272776 w 7907638"/>
              <a:gd name="connsiteY27" fmla="*/ 155770 h 3379652"/>
              <a:gd name="connsiteX28" fmla="*/ 6625699 w 7907638"/>
              <a:gd name="connsiteY28" fmla="*/ 1783 h 3379652"/>
              <a:gd name="connsiteX29" fmla="*/ 6835136 w 7907638"/>
              <a:gd name="connsiteY29" fmla="*/ 135178 h 3379652"/>
              <a:gd name="connsiteX30" fmla="*/ 7148645 w 7907638"/>
              <a:gd name="connsiteY30" fmla="*/ 31515 h 3379652"/>
              <a:gd name="connsiteX31" fmla="*/ 7361392 w 7907638"/>
              <a:gd name="connsiteY31" fmla="*/ 166134 h 3379652"/>
              <a:gd name="connsiteX32" fmla="*/ 7597135 w 7907638"/>
              <a:gd name="connsiteY32" fmla="*/ 5003 h 3379652"/>
              <a:gd name="connsiteX33" fmla="*/ 7860229 w 7907638"/>
              <a:gd name="connsiteY33" fmla="*/ 67595 h 3379652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33" fmla="*/ 7860229 w 7907638"/>
              <a:gd name="connsiteY33" fmla="*/ 67595 h 3238350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31" fmla="*/ 7597135 w 7907202"/>
              <a:gd name="connsiteY31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0" fmla="*/ 7907202 w 7907202"/>
              <a:gd name="connsiteY0" fmla="*/ 3009686 h 3236567"/>
              <a:gd name="connsiteX1" fmla="*/ 34036 w 7907202"/>
              <a:gd name="connsiteY1" fmla="*/ 3010871 h 3236567"/>
              <a:gd name="connsiteX2" fmla="*/ 948 w 7907202"/>
              <a:gd name="connsiteY2" fmla="*/ 69895 h 3236567"/>
              <a:gd name="connsiteX3" fmla="*/ 179542 w 7907202"/>
              <a:gd name="connsiteY3" fmla="*/ 158001 h 3236567"/>
              <a:gd name="connsiteX4" fmla="*/ 378751 w 7907202"/>
              <a:gd name="connsiteY4" fmla="*/ 75202 h 3236567"/>
              <a:gd name="connsiteX5" fmla="*/ 712941 w 7907202"/>
              <a:gd name="connsiteY5" fmla="*/ 212770 h 3236567"/>
              <a:gd name="connsiteX6" fmla="*/ 979642 w 7907202"/>
              <a:gd name="connsiteY6" fmla="*/ 62139 h 3236567"/>
              <a:gd name="connsiteX7" fmla="*/ 1277297 w 7907202"/>
              <a:gd name="connsiteY7" fmla="*/ 193720 h 3236567"/>
              <a:gd name="connsiteX8" fmla="*/ 1528282 w 7907202"/>
              <a:gd name="connsiteY8" fmla="*/ 36014 h 3236567"/>
              <a:gd name="connsiteX9" fmla="*/ 1805935 w 7907202"/>
              <a:gd name="connsiteY9" fmla="*/ 186576 h 3236567"/>
              <a:gd name="connsiteX10" fmla="*/ 2076922 w 7907202"/>
              <a:gd name="connsiteY10" fmla="*/ 22951 h 3236567"/>
              <a:gd name="connsiteX11" fmla="*/ 2372672 w 7907202"/>
              <a:gd name="connsiteY11" fmla="*/ 150857 h 3236567"/>
              <a:gd name="connsiteX12" fmla="*/ 2612499 w 7907202"/>
              <a:gd name="connsiteY12" fmla="*/ 9888 h 3236567"/>
              <a:gd name="connsiteX13" fmla="*/ 2891785 w 7907202"/>
              <a:gd name="connsiteY13" fmla="*/ 143713 h 3236567"/>
              <a:gd name="connsiteX14" fmla="*/ 3148076 w 7907202"/>
              <a:gd name="connsiteY14" fmla="*/ 9888 h 3236567"/>
              <a:gd name="connsiteX15" fmla="*/ 3441854 w 7907202"/>
              <a:gd name="connsiteY15" fmla="*/ 150857 h 3236567"/>
              <a:gd name="connsiteX16" fmla="*/ 3602506 w 7907202"/>
              <a:gd name="connsiteY16" fmla="*/ 80747 h 3236567"/>
              <a:gd name="connsiteX17" fmla="*/ 3735905 w 7907202"/>
              <a:gd name="connsiteY17" fmla="*/ 22951 h 3236567"/>
              <a:gd name="connsiteX18" fmla="*/ 4087172 w 7907202"/>
              <a:gd name="connsiteY18" fmla="*/ 181813 h 3236567"/>
              <a:gd name="connsiteX19" fmla="*/ 4398913 w 7907202"/>
              <a:gd name="connsiteY19" fmla="*/ 20570 h 3236567"/>
              <a:gd name="connsiteX20" fmla="*/ 4694120 w 7907202"/>
              <a:gd name="connsiteY20" fmla="*/ 170588 h 3236567"/>
              <a:gd name="connsiteX21" fmla="*/ 4949571 w 7907202"/>
              <a:gd name="connsiteY21" fmla="*/ 19413 h 3236567"/>
              <a:gd name="connsiteX22" fmla="*/ 5224617 w 7907202"/>
              <a:gd name="connsiteY22" fmla="*/ 132601 h 3236567"/>
              <a:gd name="connsiteX23" fmla="*/ 5480998 w 7907202"/>
              <a:gd name="connsiteY23" fmla="*/ 19888 h 3236567"/>
              <a:gd name="connsiteX24" fmla="*/ 5764367 w 7907202"/>
              <a:gd name="connsiteY24" fmla="*/ 148476 h 3236567"/>
              <a:gd name="connsiteX25" fmla="*/ 6030886 w 7907202"/>
              <a:gd name="connsiteY25" fmla="*/ 8731 h 3236567"/>
              <a:gd name="connsiteX26" fmla="*/ 6272776 w 7907202"/>
              <a:gd name="connsiteY26" fmla="*/ 153987 h 3236567"/>
              <a:gd name="connsiteX27" fmla="*/ 6625699 w 7907202"/>
              <a:gd name="connsiteY27" fmla="*/ 0 h 3236567"/>
              <a:gd name="connsiteX0" fmla="*/ 6133509 w 6625699"/>
              <a:gd name="connsiteY0" fmla="*/ 2954322 h 3197642"/>
              <a:gd name="connsiteX1" fmla="*/ 34036 w 6625699"/>
              <a:gd name="connsiteY1" fmla="*/ 3010871 h 3197642"/>
              <a:gd name="connsiteX2" fmla="*/ 948 w 6625699"/>
              <a:gd name="connsiteY2" fmla="*/ 69895 h 3197642"/>
              <a:gd name="connsiteX3" fmla="*/ 179542 w 6625699"/>
              <a:gd name="connsiteY3" fmla="*/ 158001 h 3197642"/>
              <a:gd name="connsiteX4" fmla="*/ 378751 w 6625699"/>
              <a:gd name="connsiteY4" fmla="*/ 75202 h 3197642"/>
              <a:gd name="connsiteX5" fmla="*/ 712941 w 6625699"/>
              <a:gd name="connsiteY5" fmla="*/ 212770 h 3197642"/>
              <a:gd name="connsiteX6" fmla="*/ 979642 w 6625699"/>
              <a:gd name="connsiteY6" fmla="*/ 62139 h 3197642"/>
              <a:gd name="connsiteX7" fmla="*/ 1277297 w 6625699"/>
              <a:gd name="connsiteY7" fmla="*/ 193720 h 3197642"/>
              <a:gd name="connsiteX8" fmla="*/ 1528282 w 6625699"/>
              <a:gd name="connsiteY8" fmla="*/ 36014 h 3197642"/>
              <a:gd name="connsiteX9" fmla="*/ 1805935 w 6625699"/>
              <a:gd name="connsiteY9" fmla="*/ 186576 h 3197642"/>
              <a:gd name="connsiteX10" fmla="*/ 2076922 w 6625699"/>
              <a:gd name="connsiteY10" fmla="*/ 22951 h 3197642"/>
              <a:gd name="connsiteX11" fmla="*/ 2372672 w 6625699"/>
              <a:gd name="connsiteY11" fmla="*/ 150857 h 3197642"/>
              <a:gd name="connsiteX12" fmla="*/ 2612499 w 6625699"/>
              <a:gd name="connsiteY12" fmla="*/ 9888 h 3197642"/>
              <a:gd name="connsiteX13" fmla="*/ 2891785 w 6625699"/>
              <a:gd name="connsiteY13" fmla="*/ 143713 h 3197642"/>
              <a:gd name="connsiteX14" fmla="*/ 3148076 w 6625699"/>
              <a:gd name="connsiteY14" fmla="*/ 9888 h 3197642"/>
              <a:gd name="connsiteX15" fmla="*/ 3441854 w 6625699"/>
              <a:gd name="connsiteY15" fmla="*/ 150857 h 3197642"/>
              <a:gd name="connsiteX16" fmla="*/ 3602506 w 6625699"/>
              <a:gd name="connsiteY16" fmla="*/ 80747 h 3197642"/>
              <a:gd name="connsiteX17" fmla="*/ 3735905 w 6625699"/>
              <a:gd name="connsiteY17" fmla="*/ 22951 h 3197642"/>
              <a:gd name="connsiteX18" fmla="*/ 4087172 w 6625699"/>
              <a:gd name="connsiteY18" fmla="*/ 181813 h 3197642"/>
              <a:gd name="connsiteX19" fmla="*/ 4398913 w 6625699"/>
              <a:gd name="connsiteY19" fmla="*/ 20570 h 3197642"/>
              <a:gd name="connsiteX20" fmla="*/ 4694120 w 6625699"/>
              <a:gd name="connsiteY20" fmla="*/ 170588 h 3197642"/>
              <a:gd name="connsiteX21" fmla="*/ 4949571 w 6625699"/>
              <a:gd name="connsiteY21" fmla="*/ 19413 h 3197642"/>
              <a:gd name="connsiteX22" fmla="*/ 5224617 w 6625699"/>
              <a:gd name="connsiteY22" fmla="*/ 132601 h 3197642"/>
              <a:gd name="connsiteX23" fmla="*/ 5480998 w 6625699"/>
              <a:gd name="connsiteY23" fmla="*/ 19888 h 3197642"/>
              <a:gd name="connsiteX24" fmla="*/ 5764367 w 6625699"/>
              <a:gd name="connsiteY24" fmla="*/ 148476 h 3197642"/>
              <a:gd name="connsiteX25" fmla="*/ 6030886 w 6625699"/>
              <a:gd name="connsiteY25" fmla="*/ 8731 h 3197642"/>
              <a:gd name="connsiteX26" fmla="*/ 6272776 w 6625699"/>
              <a:gd name="connsiteY26" fmla="*/ 153987 h 3197642"/>
              <a:gd name="connsiteX27" fmla="*/ 6625699 w 6625699"/>
              <a:gd name="connsiteY27" fmla="*/ 0 h 3197642"/>
              <a:gd name="connsiteX0" fmla="*/ 6133509 w 6272776"/>
              <a:gd name="connsiteY0" fmla="*/ 2949018 h 3192338"/>
              <a:gd name="connsiteX1" fmla="*/ 34036 w 6272776"/>
              <a:gd name="connsiteY1" fmla="*/ 3005567 h 3192338"/>
              <a:gd name="connsiteX2" fmla="*/ 948 w 6272776"/>
              <a:gd name="connsiteY2" fmla="*/ 64591 h 3192338"/>
              <a:gd name="connsiteX3" fmla="*/ 179542 w 6272776"/>
              <a:gd name="connsiteY3" fmla="*/ 152697 h 3192338"/>
              <a:gd name="connsiteX4" fmla="*/ 378751 w 6272776"/>
              <a:gd name="connsiteY4" fmla="*/ 69898 h 3192338"/>
              <a:gd name="connsiteX5" fmla="*/ 712941 w 6272776"/>
              <a:gd name="connsiteY5" fmla="*/ 207466 h 3192338"/>
              <a:gd name="connsiteX6" fmla="*/ 979642 w 6272776"/>
              <a:gd name="connsiteY6" fmla="*/ 56835 h 3192338"/>
              <a:gd name="connsiteX7" fmla="*/ 1277297 w 6272776"/>
              <a:gd name="connsiteY7" fmla="*/ 188416 h 3192338"/>
              <a:gd name="connsiteX8" fmla="*/ 1528282 w 6272776"/>
              <a:gd name="connsiteY8" fmla="*/ 30710 h 3192338"/>
              <a:gd name="connsiteX9" fmla="*/ 1805935 w 6272776"/>
              <a:gd name="connsiteY9" fmla="*/ 181272 h 3192338"/>
              <a:gd name="connsiteX10" fmla="*/ 2076922 w 6272776"/>
              <a:gd name="connsiteY10" fmla="*/ 17647 h 3192338"/>
              <a:gd name="connsiteX11" fmla="*/ 2372672 w 6272776"/>
              <a:gd name="connsiteY11" fmla="*/ 145553 h 3192338"/>
              <a:gd name="connsiteX12" fmla="*/ 2612499 w 6272776"/>
              <a:gd name="connsiteY12" fmla="*/ 4584 h 3192338"/>
              <a:gd name="connsiteX13" fmla="*/ 2891785 w 6272776"/>
              <a:gd name="connsiteY13" fmla="*/ 138409 h 3192338"/>
              <a:gd name="connsiteX14" fmla="*/ 3148076 w 6272776"/>
              <a:gd name="connsiteY14" fmla="*/ 4584 h 3192338"/>
              <a:gd name="connsiteX15" fmla="*/ 3441854 w 6272776"/>
              <a:gd name="connsiteY15" fmla="*/ 145553 h 3192338"/>
              <a:gd name="connsiteX16" fmla="*/ 3602506 w 6272776"/>
              <a:gd name="connsiteY16" fmla="*/ 75443 h 3192338"/>
              <a:gd name="connsiteX17" fmla="*/ 3735905 w 6272776"/>
              <a:gd name="connsiteY17" fmla="*/ 17647 h 3192338"/>
              <a:gd name="connsiteX18" fmla="*/ 4087172 w 6272776"/>
              <a:gd name="connsiteY18" fmla="*/ 176509 h 3192338"/>
              <a:gd name="connsiteX19" fmla="*/ 4398913 w 6272776"/>
              <a:gd name="connsiteY19" fmla="*/ 15266 h 3192338"/>
              <a:gd name="connsiteX20" fmla="*/ 4694120 w 6272776"/>
              <a:gd name="connsiteY20" fmla="*/ 165284 h 3192338"/>
              <a:gd name="connsiteX21" fmla="*/ 4949571 w 6272776"/>
              <a:gd name="connsiteY21" fmla="*/ 14109 h 3192338"/>
              <a:gd name="connsiteX22" fmla="*/ 5224617 w 6272776"/>
              <a:gd name="connsiteY22" fmla="*/ 127297 h 3192338"/>
              <a:gd name="connsiteX23" fmla="*/ 5480998 w 6272776"/>
              <a:gd name="connsiteY23" fmla="*/ 14584 h 3192338"/>
              <a:gd name="connsiteX24" fmla="*/ 5764367 w 6272776"/>
              <a:gd name="connsiteY24" fmla="*/ 143172 h 3192338"/>
              <a:gd name="connsiteX25" fmla="*/ 6030886 w 6272776"/>
              <a:gd name="connsiteY25" fmla="*/ 3427 h 3192338"/>
              <a:gd name="connsiteX26" fmla="*/ 6272776 w 6272776"/>
              <a:gd name="connsiteY26" fmla="*/ 148683 h 3192338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19303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5694 w 6309496"/>
              <a:gd name="connsiteY12" fmla="*/ 189729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9496" h="3380136">
                <a:moveTo>
                  <a:pt x="6170229" y="3085221"/>
                </a:moveTo>
                <a:cubicBezTo>
                  <a:pt x="4864855" y="3575497"/>
                  <a:pt x="34355" y="3315215"/>
                  <a:pt x="4004" y="3277388"/>
                </a:cubicBezTo>
                <a:cubicBezTo>
                  <a:pt x="-6154" y="1915442"/>
                  <a:pt x="2292" y="698875"/>
                  <a:pt x="37668" y="200794"/>
                </a:cubicBezTo>
                <a:cubicBezTo>
                  <a:pt x="73044" y="-297287"/>
                  <a:pt x="153295" y="288016"/>
                  <a:pt x="216262" y="288900"/>
                </a:cubicBezTo>
                <a:cubicBezTo>
                  <a:pt x="279229" y="289784"/>
                  <a:pt x="321809" y="180701"/>
                  <a:pt x="415471" y="206101"/>
                </a:cubicBezTo>
                <a:cubicBezTo>
                  <a:pt x="515755" y="202744"/>
                  <a:pt x="649377" y="347026"/>
                  <a:pt x="749661" y="343669"/>
                </a:cubicBezTo>
                <a:lnTo>
                  <a:pt x="1016362" y="255328"/>
                </a:lnTo>
                <a:cubicBezTo>
                  <a:pt x="1109230" y="249182"/>
                  <a:pt x="1221149" y="330765"/>
                  <a:pt x="1314017" y="324619"/>
                </a:cubicBezTo>
                <a:lnTo>
                  <a:pt x="1543852" y="233652"/>
                </a:lnTo>
                <a:cubicBezTo>
                  <a:pt x="1630847" y="232246"/>
                  <a:pt x="1755660" y="318881"/>
                  <a:pt x="1842655" y="317475"/>
                </a:cubicBezTo>
                <a:cubicBezTo>
                  <a:pt x="1932984" y="262933"/>
                  <a:pt x="2005100" y="261805"/>
                  <a:pt x="2113642" y="229488"/>
                </a:cubicBezTo>
                <a:cubicBezTo>
                  <a:pt x="2205082" y="228467"/>
                  <a:pt x="2317952" y="282777"/>
                  <a:pt x="2409392" y="281756"/>
                </a:cubicBezTo>
                <a:cubicBezTo>
                  <a:pt x="2489334" y="234766"/>
                  <a:pt x="2544503" y="220844"/>
                  <a:pt x="2645694" y="189729"/>
                </a:cubicBezTo>
                <a:cubicBezTo>
                  <a:pt x="2730058" y="189094"/>
                  <a:pt x="2844141" y="275247"/>
                  <a:pt x="2928505" y="274612"/>
                </a:cubicBezTo>
                <a:cubicBezTo>
                  <a:pt x="3013935" y="230004"/>
                  <a:pt x="3087224" y="156820"/>
                  <a:pt x="3184796" y="140787"/>
                </a:cubicBezTo>
                <a:cubicBezTo>
                  <a:pt x="3284309" y="141739"/>
                  <a:pt x="3379061" y="280804"/>
                  <a:pt x="3478574" y="281756"/>
                </a:cubicBezTo>
                <a:cubicBezTo>
                  <a:pt x="3539208" y="256269"/>
                  <a:pt x="3578592" y="237133"/>
                  <a:pt x="3639226" y="211646"/>
                </a:cubicBezTo>
                <a:cubicBezTo>
                  <a:pt x="3683692" y="192381"/>
                  <a:pt x="3703874" y="154065"/>
                  <a:pt x="3772625" y="153850"/>
                </a:cubicBezTo>
                <a:cubicBezTo>
                  <a:pt x="3869870" y="153623"/>
                  <a:pt x="4026647" y="312939"/>
                  <a:pt x="4123892" y="312712"/>
                </a:cubicBezTo>
                <a:cubicBezTo>
                  <a:pt x="4227806" y="258964"/>
                  <a:pt x="4360294" y="173467"/>
                  <a:pt x="4435633" y="151469"/>
                </a:cubicBezTo>
                <a:cubicBezTo>
                  <a:pt x="4553085" y="147500"/>
                  <a:pt x="4587988" y="251481"/>
                  <a:pt x="4730840" y="301487"/>
                </a:cubicBezTo>
                <a:lnTo>
                  <a:pt x="4986291" y="150312"/>
                </a:lnTo>
                <a:cubicBezTo>
                  <a:pt x="5080528" y="135514"/>
                  <a:pt x="5151070" y="241196"/>
                  <a:pt x="5261337" y="263500"/>
                </a:cubicBezTo>
                <a:cubicBezTo>
                  <a:pt x="5371604" y="285804"/>
                  <a:pt x="5430935" y="173012"/>
                  <a:pt x="5517718" y="150787"/>
                </a:cubicBezTo>
                <a:cubicBezTo>
                  <a:pt x="5604501" y="128562"/>
                  <a:pt x="5722536" y="284013"/>
                  <a:pt x="5801087" y="279375"/>
                </a:cubicBezTo>
                <a:cubicBezTo>
                  <a:pt x="5879638" y="274737"/>
                  <a:pt x="5966467" y="110666"/>
                  <a:pt x="6067606" y="139630"/>
                </a:cubicBezTo>
                <a:cubicBezTo>
                  <a:pt x="6222319" y="166617"/>
                  <a:pt x="6195264" y="293617"/>
                  <a:pt x="6309496" y="284886"/>
                </a:cubicBezTo>
              </a:path>
            </a:pathLst>
          </a:custGeom>
          <a:solidFill>
            <a:srgbClr val="0070C0">
              <a:alpha val="20000"/>
            </a:srgbClr>
          </a:solidFill>
          <a:ln w="9525" cap="flat" cmpd="sng" algn="ctr">
            <a:solidFill>
              <a:schemeClr val="bg2">
                <a:alpha val="63000"/>
              </a:schemeClr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рыба 6">
            <a:extLst>
              <a:ext uri="{FF2B5EF4-FFF2-40B4-BE49-F238E27FC236}">
                <a16:creationId xmlns="" xmlns:a16="http://schemas.microsoft.com/office/drawing/2014/main" id="{847A88A7-6D72-4996-A4C5-EE45236309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7718278" y="6392373"/>
            <a:ext cx="809909" cy="586802"/>
          </a:xfrm>
          <a:prstGeom prst="rect">
            <a:avLst/>
          </a:prstGeom>
        </p:spPr>
      </p:pic>
      <p:pic>
        <p:nvPicPr>
          <p:cNvPr id="12" name="рыба3">
            <a:extLst>
              <a:ext uri="{FF2B5EF4-FFF2-40B4-BE49-F238E27FC236}">
                <a16:creationId xmlns="" xmlns:a16="http://schemas.microsoft.com/office/drawing/2014/main" id="{68AFDA03-C6AF-4CBC-94B0-7DD2F7398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369884" y="5908187"/>
            <a:ext cx="1114636" cy="685335"/>
          </a:xfrm>
          <a:prstGeom prst="rect">
            <a:avLst/>
          </a:prstGeom>
        </p:spPr>
      </p:pic>
      <p:pic>
        <p:nvPicPr>
          <p:cNvPr id="18" name="рыба9">
            <a:extLst>
              <a:ext uri="{FF2B5EF4-FFF2-40B4-BE49-F238E27FC236}">
                <a16:creationId xmlns="" xmlns:a16="http://schemas.microsoft.com/office/drawing/2014/main" id="{3A279E2C-EA62-463C-97C0-A6C58742B3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2517068" y="5217583"/>
            <a:ext cx="649674" cy="399453"/>
          </a:xfrm>
          <a:prstGeom prst="rect">
            <a:avLst/>
          </a:prstGeom>
        </p:spPr>
      </p:pic>
      <p:sp>
        <p:nvSpPr>
          <p:cNvPr id="5" name="wawes2">
            <a:extLst>
              <a:ext uri="{FF2B5EF4-FFF2-40B4-BE49-F238E27FC236}">
                <a16:creationId xmlns="" xmlns:a16="http://schemas.microsoft.com/office/drawing/2014/main" id="{D43F0F91-1529-46EC-A3E6-5EFDD37C7B67}"/>
              </a:ext>
            </a:extLst>
          </p:cNvPr>
          <p:cNvSpPr/>
          <p:nvPr/>
        </p:nvSpPr>
        <p:spPr>
          <a:xfrm>
            <a:off x="-452104" y="6176271"/>
            <a:ext cx="9883097" cy="2048687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824309 w 9865664"/>
              <a:gd name="connsiteY0" fmla="*/ 173625 h 3118211"/>
              <a:gd name="connsiteX1" fmla="*/ 9865228 w 9865664"/>
              <a:gd name="connsiteY1" fmla="*/ 3114098 h 3118211"/>
              <a:gd name="connsiteX2" fmla="*/ 640265 w 9865664"/>
              <a:gd name="connsiteY2" fmla="*/ 3104573 h 3118211"/>
              <a:gd name="connsiteX3" fmla="*/ 815973 w 9865664"/>
              <a:gd name="connsiteY3" fmla="*/ 233840 h 3118211"/>
              <a:gd name="connsiteX4" fmla="*/ 1017428 w 9865664"/>
              <a:gd name="connsiteY4" fmla="*/ 166551 h 3118211"/>
              <a:gd name="connsiteX5" fmla="*/ 1266030 w 9865664"/>
              <a:gd name="connsiteY5" fmla="*/ 267176 h 3118211"/>
              <a:gd name="connsiteX6" fmla="*/ 1498304 w 9865664"/>
              <a:gd name="connsiteY6" fmla="*/ 172469 h 3118211"/>
              <a:gd name="connsiteX7" fmla="*/ 1704180 w 9865664"/>
              <a:gd name="connsiteY7" fmla="*/ 267177 h 3118211"/>
              <a:gd name="connsiteX8" fmla="*/ 1958974 w 9865664"/>
              <a:gd name="connsiteY8" fmla="*/ 174307 h 3118211"/>
              <a:gd name="connsiteX9" fmla="*/ 2137568 w 9865664"/>
              <a:gd name="connsiteY9" fmla="*/ 262413 h 3118211"/>
              <a:gd name="connsiteX10" fmla="*/ 2336777 w 9865664"/>
              <a:gd name="connsiteY10" fmla="*/ 179614 h 3118211"/>
              <a:gd name="connsiteX11" fmla="*/ 2670967 w 9865664"/>
              <a:gd name="connsiteY11" fmla="*/ 317182 h 3118211"/>
              <a:gd name="connsiteX12" fmla="*/ 2937668 w 9865664"/>
              <a:gd name="connsiteY12" fmla="*/ 166551 h 3118211"/>
              <a:gd name="connsiteX13" fmla="*/ 3235323 w 9865664"/>
              <a:gd name="connsiteY13" fmla="*/ 298132 h 3118211"/>
              <a:gd name="connsiteX14" fmla="*/ 3486308 w 9865664"/>
              <a:gd name="connsiteY14" fmla="*/ 140426 h 3118211"/>
              <a:gd name="connsiteX15" fmla="*/ 3763961 w 9865664"/>
              <a:gd name="connsiteY15" fmla="*/ 290988 h 3118211"/>
              <a:gd name="connsiteX16" fmla="*/ 4034948 w 9865664"/>
              <a:gd name="connsiteY16" fmla="*/ 127363 h 3118211"/>
              <a:gd name="connsiteX17" fmla="*/ 4330698 w 9865664"/>
              <a:gd name="connsiteY17" fmla="*/ 255269 h 3118211"/>
              <a:gd name="connsiteX18" fmla="*/ 4570525 w 9865664"/>
              <a:gd name="connsiteY18" fmla="*/ 114300 h 3118211"/>
              <a:gd name="connsiteX19" fmla="*/ 4849811 w 9865664"/>
              <a:gd name="connsiteY19" fmla="*/ 248125 h 3118211"/>
              <a:gd name="connsiteX20" fmla="*/ 5106102 w 9865664"/>
              <a:gd name="connsiteY20" fmla="*/ 114300 h 3118211"/>
              <a:gd name="connsiteX21" fmla="*/ 5399880 w 9865664"/>
              <a:gd name="connsiteY21" fmla="*/ 255269 h 3118211"/>
              <a:gd name="connsiteX22" fmla="*/ 5560532 w 9865664"/>
              <a:gd name="connsiteY22" fmla="*/ 185159 h 3118211"/>
              <a:gd name="connsiteX23" fmla="*/ 5693931 w 9865664"/>
              <a:gd name="connsiteY23" fmla="*/ 127363 h 3118211"/>
              <a:gd name="connsiteX24" fmla="*/ 6045198 w 9865664"/>
              <a:gd name="connsiteY24" fmla="*/ 286225 h 3118211"/>
              <a:gd name="connsiteX25" fmla="*/ 6356939 w 9865664"/>
              <a:gd name="connsiteY25" fmla="*/ 124982 h 3118211"/>
              <a:gd name="connsiteX26" fmla="*/ 6652146 w 9865664"/>
              <a:gd name="connsiteY26" fmla="*/ 275000 h 3118211"/>
              <a:gd name="connsiteX27" fmla="*/ 6907597 w 9865664"/>
              <a:gd name="connsiteY27" fmla="*/ 123825 h 3118211"/>
              <a:gd name="connsiteX28" fmla="*/ 7182643 w 9865664"/>
              <a:gd name="connsiteY28" fmla="*/ 237013 h 3118211"/>
              <a:gd name="connsiteX29" fmla="*/ 7439024 w 9865664"/>
              <a:gd name="connsiteY29" fmla="*/ 124300 h 3118211"/>
              <a:gd name="connsiteX30" fmla="*/ 7722393 w 9865664"/>
              <a:gd name="connsiteY30" fmla="*/ 252888 h 3118211"/>
              <a:gd name="connsiteX31" fmla="*/ 7988912 w 9865664"/>
              <a:gd name="connsiteY31" fmla="*/ 113143 h 3118211"/>
              <a:gd name="connsiteX32" fmla="*/ 8230802 w 9865664"/>
              <a:gd name="connsiteY32" fmla="*/ 258399 h 3118211"/>
              <a:gd name="connsiteX33" fmla="*/ 8583725 w 9865664"/>
              <a:gd name="connsiteY33" fmla="*/ 104412 h 3118211"/>
              <a:gd name="connsiteX34" fmla="*/ 8793162 w 9865664"/>
              <a:gd name="connsiteY34" fmla="*/ 237807 h 3118211"/>
              <a:gd name="connsiteX35" fmla="*/ 9106671 w 9865664"/>
              <a:gd name="connsiteY35" fmla="*/ 134144 h 3118211"/>
              <a:gd name="connsiteX36" fmla="*/ 9319418 w 9865664"/>
              <a:gd name="connsiteY36" fmla="*/ 268763 h 3118211"/>
              <a:gd name="connsiteX37" fmla="*/ 9555161 w 9865664"/>
              <a:gd name="connsiteY37" fmla="*/ 107632 h 3118211"/>
              <a:gd name="connsiteX38" fmla="*/ 9818255 w 9865664"/>
              <a:gd name="connsiteY38" fmla="*/ 170224 h 3118211"/>
              <a:gd name="connsiteX0" fmla="*/ 9772785 w 9814140"/>
              <a:gd name="connsiteY0" fmla="*/ 194393 h 3138979"/>
              <a:gd name="connsiteX1" fmla="*/ 9813704 w 9814140"/>
              <a:gd name="connsiteY1" fmla="*/ 3134866 h 3138979"/>
              <a:gd name="connsiteX2" fmla="*/ 588741 w 9814140"/>
              <a:gd name="connsiteY2" fmla="*/ 3125341 h 3138979"/>
              <a:gd name="connsiteX3" fmla="*/ 965904 w 9814140"/>
              <a:gd name="connsiteY3" fmla="*/ 187319 h 3138979"/>
              <a:gd name="connsiteX4" fmla="*/ 1214506 w 9814140"/>
              <a:gd name="connsiteY4" fmla="*/ 287944 h 3138979"/>
              <a:gd name="connsiteX5" fmla="*/ 1446780 w 9814140"/>
              <a:gd name="connsiteY5" fmla="*/ 193237 h 3138979"/>
              <a:gd name="connsiteX6" fmla="*/ 1652656 w 9814140"/>
              <a:gd name="connsiteY6" fmla="*/ 287945 h 3138979"/>
              <a:gd name="connsiteX7" fmla="*/ 1907450 w 9814140"/>
              <a:gd name="connsiteY7" fmla="*/ 195075 h 3138979"/>
              <a:gd name="connsiteX8" fmla="*/ 2086044 w 9814140"/>
              <a:gd name="connsiteY8" fmla="*/ 283181 h 3138979"/>
              <a:gd name="connsiteX9" fmla="*/ 2285253 w 9814140"/>
              <a:gd name="connsiteY9" fmla="*/ 200382 h 3138979"/>
              <a:gd name="connsiteX10" fmla="*/ 2619443 w 9814140"/>
              <a:gd name="connsiteY10" fmla="*/ 337950 h 3138979"/>
              <a:gd name="connsiteX11" fmla="*/ 2886144 w 9814140"/>
              <a:gd name="connsiteY11" fmla="*/ 187319 h 3138979"/>
              <a:gd name="connsiteX12" fmla="*/ 3183799 w 9814140"/>
              <a:gd name="connsiteY12" fmla="*/ 318900 h 3138979"/>
              <a:gd name="connsiteX13" fmla="*/ 3434784 w 9814140"/>
              <a:gd name="connsiteY13" fmla="*/ 161194 h 3138979"/>
              <a:gd name="connsiteX14" fmla="*/ 3712437 w 9814140"/>
              <a:gd name="connsiteY14" fmla="*/ 311756 h 3138979"/>
              <a:gd name="connsiteX15" fmla="*/ 3983424 w 9814140"/>
              <a:gd name="connsiteY15" fmla="*/ 148131 h 3138979"/>
              <a:gd name="connsiteX16" fmla="*/ 4279174 w 9814140"/>
              <a:gd name="connsiteY16" fmla="*/ 276037 h 3138979"/>
              <a:gd name="connsiteX17" fmla="*/ 4519001 w 9814140"/>
              <a:gd name="connsiteY17" fmla="*/ 135068 h 3138979"/>
              <a:gd name="connsiteX18" fmla="*/ 4798287 w 9814140"/>
              <a:gd name="connsiteY18" fmla="*/ 268893 h 3138979"/>
              <a:gd name="connsiteX19" fmla="*/ 5054578 w 9814140"/>
              <a:gd name="connsiteY19" fmla="*/ 135068 h 3138979"/>
              <a:gd name="connsiteX20" fmla="*/ 5348356 w 9814140"/>
              <a:gd name="connsiteY20" fmla="*/ 276037 h 3138979"/>
              <a:gd name="connsiteX21" fmla="*/ 5509008 w 9814140"/>
              <a:gd name="connsiteY21" fmla="*/ 205927 h 3138979"/>
              <a:gd name="connsiteX22" fmla="*/ 5642407 w 9814140"/>
              <a:gd name="connsiteY22" fmla="*/ 148131 h 3138979"/>
              <a:gd name="connsiteX23" fmla="*/ 5993674 w 9814140"/>
              <a:gd name="connsiteY23" fmla="*/ 306993 h 3138979"/>
              <a:gd name="connsiteX24" fmla="*/ 6305415 w 9814140"/>
              <a:gd name="connsiteY24" fmla="*/ 145750 h 3138979"/>
              <a:gd name="connsiteX25" fmla="*/ 6600622 w 9814140"/>
              <a:gd name="connsiteY25" fmla="*/ 295768 h 3138979"/>
              <a:gd name="connsiteX26" fmla="*/ 6856073 w 9814140"/>
              <a:gd name="connsiteY26" fmla="*/ 144593 h 3138979"/>
              <a:gd name="connsiteX27" fmla="*/ 7131119 w 9814140"/>
              <a:gd name="connsiteY27" fmla="*/ 257781 h 3138979"/>
              <a:gd name="connsiteX28" fmla="*/ 7387500 w 9814140"/>
              <a:gd name="connsiteY28" fmla="*/ 145068 h 3138979"/>
              <a:gd name="connsiteX29" fmla="*/ 7670869 w 9814140"/>
              <a:gd name="connsiteY29" fmla="*/ 273656 h 3138979"/>
              <a:gd name="connsiteX30" fmla="*/ 7937388 w 9814140"/>
              <a:gd name="connsiteY30" fmla="*/ 133911 h 3138979"/>
              <a:gd name="connsiteX31" fmla="*/ 8179278 w 9814140"/>
              <a:gd name="connsiteY31" fmla="*/ 279167 h 3138979"/>
              <a:gd name="connsiteX32" fmla="*/ 8532201 w 9814140"/>
              <a:gd name="connsiteY32" fmla="*/ 125180 h 3138979"/>
              <a:gd name="connsiteX33" fmla="*/ 8741638 w 9814140"/>
              <a:gd name="connsiteY33" fmla="*/ 258575 h 3138979"/>
              <a:gd name="connsiteX34" fmla="*/ 9055147 w 9814140"/>
              <a:gd name="connsiteY34" fmla="*/ 154912 h 3138979"/>
              <a:gd name="connsiteX35" fmla="*/ 9267894 w 9814140"/>
              <a:gd name="connsiteY35" fmla="*/ 289531 h 3138979"/>
              <a:gd name="connsiteX36" fmla="*/ 9503637 w 9814140"/>
              <a:gd name="connsiteY36" fmla="*/ 128400 h 3138979"/>
              <a:gd name="connsiteX37" fmla="*/ 9766731 w 9814140"/>
              <a:gd name="connsiteY37" fmla="*/ 190992 h 3138979"/>
              <a:gd name="connsiteX0" fmla="*/ 9713295 w 9754650"/>
              <a:gd name="connsiteY0" fmla="*/ 151241 h 3095827"/>
              <a:gd name="connsiteX1" fmla="*/ 9754214 w 9754650"/>
              <a:gd name="connsiteY1" fmla="*/ 3091714 h 3095827"/>
              <a:gd name="connsiteX2" fmla="*/ 529251 w 9754650"/>
              <a:gd name="connsiteY2" fmla="*/ 3082189 h 3095827"/>
              <a:gd name="connsiteX3" fmla="*/ 1155016 w 9754650"/>
              <a:gd name="connsiteY3" fmla="*/ 244792 h 3095827"/>
              <a:gd name="connsiteX4" fmla="*/ 1387290 w 9754650"/>
              <a:gd name="connsiteY4" fmla="*/ 150085 h 3095827"/>
              <a:gd name="connsiteX5" fmla="*/ 1593166 w 9754650"/>
              <a:gd name="connsiteY5" fmla="*/ 244793 h 3095827"/>
              <a:gd name="connsiteX6" fmla="*/ 1847960 w 9754650"/>
              <a:gd name="connsiteY6" fmla="*/ 151923 h 3095827"/>
              <a:gd name="connsiteX7" fmla="*/ 2026554 w 9754650"/>
              <a:gd name="connsiteY7" fmla="*/ 240029 h 3095827"/>
              <a:gd name="connsiteX8" fmla="*/ 2225763 w 9754650"/>
              <a:gd name="connsiteY8" fmla="*/ 157230 h 3095827"/>
              <a:gd name="connsiteX9" fmla="*/ 2559953 w 9754650"/>
              <a:gd name="connsiteY9" fmla="*/ 294798 h 3095827"/>
              <a:gd name="connsiteX10" fmla="*/ 2826654 w 9754650"/>
              <a:gd name="connsiteY10" fmla="*/ 144167 h 3095827"/>
              <a:gd name="connsiteX11" fmla="*/ 3124309 w 9754650"/>
              <a:gd name="connsiteY11" fmla="*/ 275748 h 3095827"/>
              <a:gd name="connsiteX12" fmla="*/ 3375294 w 9754650"/>
              <a:gd name="connsiteY12" fmla="*/ 118042 h 3095827"/>
              <a:gd name="connsiteX13" fmla="*/ 3652947 w 9754650"/>
              <a:gd name="connsiteY13" fmla="*/ 268604 h 3095827"/>
              <a:gd name="connsiteX14" fmla="*/ 3923934 w 9754650"/>
              <a:gd name="connsiteY14" fmla="*/ 104979 h 3095827"/>
              <a:gd name="connsiteX15" fmla="*/ 4219684 w 9754650"/>
              <a:gd name="connsiteY15" fmla="*/ 232885 h 3095827"/>
              <a:gd name="connsiteX16" fmla="*/ 4459511 w 9754650"/>
              <a:gd name="connsiteY16" fmla="*/ 91916 h 3095827"/>
              <a:gd name="connsiteX17" fmla="*/ 4738797 w 9754650"/>
              <a:gd name="connsiteY17" fmla="*/ 225741 h 3095827"/>
              <a:gd name="connsiteX18" fmla="*/ 4995088 w 9754650"/>
              <a:gd name="connsiteY18" fmla="*/ 91916 h 3095827"/>
              <a:gd name="connsiteX19" fmla="*/ 5288866 w 9754650"/>
              <a:gd name="connsiteY19" fmla="*/ 232885 h 3095827"/>
              <a:gd name="connsiteX20" fmla="*/ 5449518 w 9754650"/>
              <a:gd name="connsiteY20" fmla="*/ 162775 h 3095827"/>
              <a:gd name="connsiteX21" fmla="*/ 5582917 w 9754650"/>
              <a:gd name="connsiteY21" fmla="*/ 104979 h 3095827"/>
              <a:gd name="connsiteX22" fmla="*/ 5934184 w 9754650"/>
              <a:gd name="connsiteY22" fmla="*/ 263841 h 3095827"/>
              <a:gd name="connsiteX23" fmla="*/ 6245925 w 9754650"/>
              <a:gd name="connsiteY23" fmla="*/ 102598 h 3095827"/>
              <a:gd name="connsiteX24" fmla="*/ 6541132 w 9754650"/>
              <a:gd name="connsiteY24" fmla="*/ 252616 h 3095827"/>
              <a:gd name="connsiteX25" fmla="*/ 6796583 w 9754650"/>
              <a:gd name="connsiteY25" fmla="*/ 101441 h 3095827"/>
              <a:gd name="connsiteX26" fmla="*/ 7071629 w 9754650"/>
              <a:gd name="connsiteY26" fmla="*/ 214629 h 3095827"/>
              <a:gd name="connsiteX27" fmla="*/ 7328010 w 9754650"/>
              <a:gd name="connsiteY27" fmla="*/ 101916 h 3095827"/>
              <a:gd name="connsiteX28" fmla="*/ 7611379 w 9754650"/>
              <a:gd name="connsiteY28" fmla="*/ 230504 h 3095827"/>
              <a:gd name="connsiteX29" fmla="*/ 7877898 w 9754650"/>
              <a:gd name="connsiteY29" fmla="*/ 90759 h 3095827"/>
              <a:gd name="connsiteX30" fmla="*/ 8119788 w 9754650"/>
              <a:gd name="connsiteY30" fmla="*/ 236015 h 3095827"/>
              <a:gd name="connsiteX31" fmla="*/ 8472711 w 9754650"/>
              <a:gd name="connsiteY31" fmla="*/ 82028 h 3095827"/>
              <a:gd name="connsiteX32" fmla="*/ 8682148 w 9754650"/>
              <a:gd name="connsiteY32" fmla="*/ 215423 h 3095827"/>
              <a:gd name="connsiteX33" fmla="*/ 8995657 w 9754650"/>
              <a:gd name="connsiteY33" fmla="*/ 111760 h 3095827"/>
              <a:gd name="connsiteX34" fmla="*/ 9208404 w 9754650"/>
              <a:gd name="connsiteY34" fmla="*/ 246379 h 3095827"/>
              <a:gd name="connsiteX35" fmla="*/ 9444147 w 9754650"/>
              <a:gd name="connsiteY35" fmla="*/ 85248 h 3095827"/>
              <a:gd name="connsiteX36" fmla="*/ 9707241 w 9754650"/>
              <a:gd name="connsiteY36" fmla="*/ 147840 h 3095827"/>
              <a:gd name="connsiteX0" fmla="*/ 9663219 w 9704574"/>
              <a:gd name="connsiteY0" fmla="*/ 191195 h 3135781"/>
              <a:gd name="connsiteX1" fmla="*/ 9704138 w 9704574"/>
              <a:gd name="connsiteY1" fmla="*/ 3131668 h 3135781"/>
              <a:gd name="connsiteX2" fmla="*/ 479175 w 9704574"/>
              <a:gd name="connsiteY2" fmla="*/ 3122143 h 3135781"/>
              <a:gd name="connsiteX3" fmla="*/ 1337214 w 9704574"/>
              <a:gd name="connsiteY3" fmla="*/ 190039 h 3135781"/>
              <a:gd name="connsiteX4" fmla="*/ 1543090 w 9704574"/>
              <a:gd name="connsiteY4" fmla="*/ 284747 h 3135781"/>
              <a:gd name="connsiteX5" fmla="*/ 1797884 w 9704574"/>
              <a:gd name="connsiteY5" fmla="*/ 191877 h 3135781"/>
              <a:gd name="connsiteX6" fmla="*/ 1976478 w 9704574"/>
              <a:gd name="connsiteY6" fmla="*/ 279983 h 3135781"/>
              <a:gd name="connsiteX7" fmla="*/ 2175687 w 9704574"/>
              <a:gd name="connsiteY7" fmla="*/ 197184 h 3135781"/>
              <a:gd name="connsiteX8" fmla="*/ 2509877 w 9704574"/>
              <a:gd name="connsiteY8" fmla="*/ 334752 h 3135781"/>
              <a:gd name="connsiteX9" fmla="*/ 2776578 w 9704574"/>
              <a:gd name="connsiteY9" fmla="*/ 184121 h 3135781"/>
              <a:gd name="connsiteX10" fmla="*/ 3074233 w 9704574"/>
              <a:gd name="connsiteY10" fmla="*/ 315702 h 3135781"/>
              <a:gd name="connsiteX11" fmla="*/ 3325218 w 9704574"/>
              <a:gd name="connsiteY11" fmla="*/ 157996 h 3135781"/>
              <a:gd name="connsiteX12" fmla="*/ 3602871 w 9704574"/>
              <a:gd name="connsiteY12" fmla="*/ 308558 h 3135781"/>
              <a:gd name="connsiteX13" fmla="*/ 3873858 w 9704574"/>
              <a:gd name="connsiteY13" fmla="*/ 144933 h 3135781"/>
              <a:gd name="connsiteX14" fmla="*/ 4169608 w 9704574"/>
              <a:gd name="connsiteY14" fmla="*/ 272839 h 3135781"/>
              <a:gd name="connsiteX15" fmla="*/ 4409435 w 9704574"/>
              <a:gd name="connsiteY15" fmla="*/ 131870 h 3135781"/>
              <a:gd name="connsiteX16" fmla="*/ 4688721 w 9704574"/>
              <a:gd name="connsiteY16" fmla="*/ 265695 h 3135781"/>
              <a:gd name="connsiteX17" fmla="*/ 4945012 w 9704574"/>
              <a:gd name="connsiteY17" fmla="*/ 131870 h 3135781"/>
              <a:gd name="connsiteX18" fmla="*/ 5238790 w 9704574"/>
              <a:gd name="connsiteY18" fmla="*/ 272839 h 3135781"/>
              <a:gd name="connsiteX19" fmla="*/ 5399442 w 9704574"/>
              <a:gd name="connsiteY19" fmla="*/ 202729 h 3135781"/>
              <a:gd name="connsiteX20" fmla="*/ 5532841 w 9704574"/>
              <a:gd name="connsiteY20" fmla="*/ 144933 h 3135781"/>
              <a:gd name="connsiteX21" fmla="*/ 5884108 w 9704574"/>
              <a:gd name="connsiteY21" fmla="*/ 303795 h 3135781"/>
              <a:gd name="connsiteX22" fmla="*/ 6195849 w 9704574"/>
              <a:gd name="connsiteY22" fmla="*/ 142552 h 3135781"/>
              <a:gd name="connsiteX23" fmla="*/ 6491056 w 9704574"/>
              <a:gd name="connsiteY23" fmla="*/ 292570 h 3135781"/>
              <a:gd name="connsiteX24" fmla="*/ 6746507 w 9704574"/>
              <a:gd name="connsiteY24" fmla="*/ 141395 h 3135781"/>
              <a:gd name="connsiteX25" fmla="*/ 7021553 w 9704574"/>
              <a:gd name="connsiteY25" fmla="*/ 254583 h 3135781"/>
              <a:gd name="connsiteX26" fmla="*/ 7277934 w 9704574"/>
              <a:gd name="connsiteY26" fmla="*/ 141870 h 3135781"/>
              <a:gd name="connsiteX27" fmla="*/ 7561303 w 9704574"/>
              <a:gd name="connsiteY27" fmla="*/ 270458 h 3135781"/>
              <a:gd name="connsiteX28" fmla="*/ 7827822 w 9704574"/>
              <a:gd name="connsiteY28" fmla="*/ 130713 h 3135781"/>
              <a:gd name="connsiteX29" fmla="*/ 8069712 w 9704574"/>
              <a:gd name="connsiteY29" fmla="*/ 275969 h 3135781"/>
              <a:gd name="connsiteX30" fmla="*/ 8422635 w 9704574"/>
              <a:gd name="connsiteY30" fmla="*/ 121982 h 3135781"/>
              <a:gd name="connsiteX31" fmla="*/ 8632072 w 9704574"/>
              <a:gd name="connsiteY31" fmla="*/ 255377 h 3135781"/>
              <a:gd name="connsiteX32" fmla="*/ 8945581 w 9704574"/>
              <a:gd name="connsiteY32" fmla="*/ 151714 h 3135781"/>
              <a:gd name="connsiteX33" fmla="*/ 9158328 w 9704574"/>
              <a:gd name="connsiteY33" fmla="*/ 286333 h 3135781"/>
              <a:gd name="connsiteX34" fmla="*/ 9394071 w 9704574"/>
              <a:gd name="connsiteY34" fmla="*/ 125202 h 3135781"/>
              <a:gd name="connsiteX35" fmla="*/ 9657165 w 9704574"/>
              <a:gd name="connsiteY35" fmla="*/ 187794 h 3135781"/>
              <a:gd name="connsiteX0" fmla="*/ 9624462 w 9665817"/>
              <a:gd name="connsiteY0" fmla="*/ 145953 h 3090539"/>
              <a:gd name="connsiteX1" fmla="*/ 9665381 w 9665817"/>
              <a:gd name="connsiteY1" fmla="*/ 3086426 h 3090539"/>
              <a:gd name="connsiteX2" fmla="*/ 440418 w 9665817"/>
              <a:gd name="connsiteY2" fmla="*/ 3076901 h 3090539"/>
              <a:gd name="connsiteX3" fmla="*/ 1504333 w 9665817"/>
              <a:gd name="connsiteY3" fmla="*/ 239505 h 3090539"/>
              <a:gd name="connsiteX4" fmla="*/ 1759127 w 9665817"/>
              <a:gd name="connsiteY4" fmla="*/ 146635 h 3090539"/>
              <a:gd name="connsiteX5" fmla="*/ 1937721 w 9665817"/>
              <a:gd name="connsiteY5" fmla="*/ 234741 h 3090539"/>
              <a:gd name="connsiteX6" fmla="*/ 2136930 w 9665817"/>
              <a:gd name="connsiteY6" fmla="*/ 151942 h 3090539"/>
              <a:gd name="connsiteX7" fmla="*/ 2471120 w 9665817"/>
              <a:gd name="connsiteY7" fmla="*/ 289510 h 3090539"/>
              <a:gd name="connsiteX8" fmla="*/ 2737821 w 9665817"/>
              <a:gd name="connsiteY8" fmla="*/ 138879 h 3090539"/>
              <a:gd name="connsiteX9" fmla="*/ 3035476 w 9665817"/>
              <a:gd name="connsiteY9" fmla="*/ 270460 h 3090539"/>
              <a:gd name="connsiteX10" fmla="*/ 3286461 w 9665817"/>
              <a:gd name="connsiteY10" fmla="*/ 112754 h 3090539"/>
              <a:gd name="connsiteX11" fmla="*/ 3564114 w 9665817"/>
              <a:gd name="connsiteY11" fmla="*/ 263316 h 3090539"/>
              <a:gd name="connsiteX12" fmla="*/ 3835101 w 9665817"/>
              <a:gd name="connsiteY12" fmla="*/ 99691 h 3090539"/>
              <a:gd name="connsiteX13" fmla="*/ 4130851 w 9665817"/>
              <a:gd name="connsiteY13" fmla="*/ 227597 h 3090539"/>
              <a:gd name="connsiteX14" fmla="*/ 4370678 w 9665817"/>
              <a:gd name="connsiteY14" fmla="*/ 86628 h 3090539"/>
              <a:gd name="connsiteX15" fmla="*/ 4649964 w 9665817"/>
              <a:gd name="connsiteY15" fmla="*/ 220453 h 3090539"/>
              <a:gd name="connsiteX16" fmla="*/ 4906255 w 9665817"/>
              <a:gd name="connsiteY16" fmla="*/ 86628 h 3090539"/>
              <a:gd name="connsiteX17" fmla="*/ 5200033 w 9665817"/>
              <a:gd name="connsiteY17" fmla="*/ 227597 h 3090539"/>
              <a:gd name="connsiteX18" fmla="*/ 5360685 w 9665817"/>
              <a:gd name="connsiteY18" fmla="*/ 157487 h 3090539"/>
              <a:gd name="connsiteX19" fmla="*/ 5494084 w 9665817"/>
              <a:gd name="connsiteY19" fmla="*/ 99691 h 3090539"/>
              <a:gd name="connsiteX20" fmla="*/ 5845351 w 9665817"/>
              <a:gd name="connsiteY20" fmla="*/ 258553 h 3090539"/>
              <a:gd name="connsiteX21" fmla="*/ 6157092 w 9665817"/>
              <a:gd name="connsiteY21" fmla="*/ 97310 h 3090539"/>
              <a:gd name="connsiteX22" fmla="*/ 6452299 w 9665817"/>
              <a:gd name="connsiteY22" fmla="*/ 247328 h 3090539"/>
              <a:gd name="connsiteX23" fmla="*/ 6707750 w 9665817"/>
              <a:gd name="connsiteY23" fmla="*/ 96153 h 3090539"/>
              <a:gd name="connsiteX24" fmla="*/ 6982796 w 9665817"/>
              <a:gd name="connsiteY24" fmla="*/ 209341 h 3090539"/>
              <a:gd name="connsiteX25" fmla="*/ 7239177 w 9665817"/>
              <a:gd name="connsiteY25" fmla="*/ 96628 h 3090539"/>
              <a:gd name="connsiteX26" fmla="*/ 7522546 w 9665817"/>
              <a:gd name="connsiteY26" fmla="*/ 225216 h 3090539"/>
              <a:gd name="connsiteX27" fmla="*/ 7789065 w 9665817"/>
              <a:gd name="connsiteY27" fmla="*/ 85471 h 3090539"/>
              <a:gd name="connsiteX28" fmla="*/ 8030955 w 9665817"/>
              <a:gd name="connsiteY28" fmla="*/ 230727 h 3090539"/>
              <a:gd name="connsiteX29" fmla="*/ 8383878 w 9665817"/>
              <a:gd name="connsiteY29" fmla="*/ 76740 h 3090539"/>
              <a:gd name="connsiteX30" fmla="*/ 8593315 w 9665817"/>
              <a:gd name="connsiteY30" fmla="*/ 210135 h 3090539"/>
              <a:gd name="connsiteX31" fmla="*/ 8906824 w 9665817"/>
              <a:gd name="connsiteY31" fmla="*/ 106472 h 3090539"/>
              <a:gd name="connsiteX32" fmla="*/ 9119571 w 9665817"/>
              <a:gd name="connsiteY32" fmla="*/ 241091 h 3090539"/>
              <a:gd name="connsiteX33" fmla="*/ 9355314 w 9665817"/>
              <a:gd name="connsiteY33" fmla="*/ 79960 h 3090539"/>
              <a:gd name="connsiteX34" fmla="*/ 9618408 w 9665817"/>
              <a:gd name="connsiteY34" fmla="*/ 142552 h 3090539"/>
              <a:gd name="connsiteX0" fmla="*/ 9578302 w 9619657"/>
              <a:gd name="connsiteY0" fmla="*/ 189369 h 3133955"/>
              <a:gd name="connsiteX1" fmla="*/ 9619221 w 9619657"/>
              <a:gd name="connsiteY1" fmla="*/ 3129842 h 3133955"/>
              <a:gd name="connsiteX2" fmla="*/ 394258 w 9619657"/>
              <a:gd name="connsiteY2" fmla="*/ 3120317 h 3133955"/>
              <a:gd name="connsiteX3" fmla="*/ 1712967 w 9619657"/>
              <a:gd name="connsiteY3" fmla="*/ 190051 h 3133955"/>
              <a:gd name="connsiteX4" fmla="*/ 1891561 w 9619657"/>
              <a:gd name="connsiteY4" fmla="*/ 278157 h 3133955"/>
              <a:gd name="connsiteX5" fmla="*/ 2090770 w 9619657"/>
              <a:gd name="connsiteY5" fmla="*/ 195358 h 3133955"/>
              <a:gd name="connsiteX6" fmla="*/ 2424960 w 9619657"/>
              <a:gd name="connsiteY6" fmla="*/ 332926 h 3133955"/>
              <a:gd name="connsiteX7" fmla="*/ 2691661 w 9619657"/>
              <a:gd name="connsiteY7" fmla="*/ 182295 h 3133955"/>
              <a:gd name="connsiteX8" fmla="*/ 2989316 w 9619657"/>
              <a:gd name="connsiteY8" fmla="*/ 313876 h 3133955"/>
              <a:gd name="connsiteX9" fmla="*/ 3240301 w 9619657"/>
              <a:gd name="connsiteY9" fmla="*/ 156170 h 3133955"/>
              <a:gd name="connsiteX10" fmla="*/ 3517954 w 9619657"/>
              <a:gd name="connsiteY10" fmla="*/ 306732 h 3133955"/>
              <a:gd name="connsiteX11" fmla="*/ 3788941 w 9619657"/>
              <a:gd name="connsiteY11" fmla="*/ 143107 h 3133955"/>
              <a:gd name="connsiteX12" fmla="*/ 4084691 w 9619657"/>
              <a:gd name="connsiteY12" fmla="*/ 271013 h 3133955"/>
              <a:gd name="connsiteX13" fmla="*/ 4324518 w 9619657"/>
              <a:gd name="connsiteY13" fmla="*/ 130044 h 3133955"/>
              <a:gd name="connsiteX14" fmla="*/ 4603804 w 9619657"/>
              <a:gd name="connsiteY14" fmla="*/ 263869 h 3133955"/>
              <a:gd name="connsiteX15" fmla="*/ 4860095 w 9619657"/>
              <a:gd name="connsiteY15" fmla="*/ 130044 h 3133955"/>
              <a:gd name="connsiteX16" fmla="*/ 5153873 w 9619657"/>
              <a:gd name="connsiteY16" fmla="*/ 271013 h 3133955"/>
              <a:gd name="connsiteX17" fmla="*/ 5314525 w 9619657"/>
              <a:gd name="connsiteY17" fmla="*/ 200903 h 3133955"/>
              <a:gd name="connsiteX18" fmla="*/ 5447924 w 9619657"/>
              <a:gd name="connsiteY18" fmla="*/ 143107 h 3133955"/>
              <a:gd name="connsiteX19" fmla="*/ 5799191 w 9619657"/>
              <a:gd name="connsiteY19" fmla="*/ 301969 h 3133955"/>
              <a:gd name="connsiteX20" fmla="*/ 6110932 w 9619657"/>
              <a:gd name="connsiteY20" fmla="*/ 140726 h 3133955"/>
              <a:gd name="connsiteX21" fmla="*/ 6406139 w 9619657"/>
              <a:gd name="connsiteY21" fmla="*/ 290744 h 3133955"/>
              <a:gd name="connsiteX22" fmla="*/ 6661590 w 9619657"/>
              <a:gd name="connsiteY22" fmla="*/ 139569 h 3133955"/>
              <a:gd name="connsiteX23" fmla="*/ 6936636 w 9619657"/>
              <a:gd name="connsiteY23" fmla="*/ 252757 h 3133955"/>
              <a:gd name="connsiteX24" fmla="*/ 7193017 w 9619657"/>
              <a:gd name="connsiteY24" fmla="*/ 140044 h 3133955"/>
              <a:gd name="connsiteX25" fmla="*/ 7476386 w 9619657"/>
              <a:gd name="connsiteY25" fmla="*/ 268632 h 3133955"/>
              <a:gd name="connsiteX26" fmla="*/ 7742905 w 9619657"/>
              <a:gd name="connsiteY26" fmla="*/ 128887 h 3133955"/>
              <a:gd name="connsiteX27" fmla="*/ 7984795 w 9619657"/>
              <a:gd name="connsiteY27" fmla="*/ 274143 h 3133955"/>
              <a:gd name="connsiteX28" fmla="*/ 8337718 w 9619657"/>
              <a:gd name="connsiteY28" fmla="*/ 120156 h 3133955"/>
              <a:gd name="connsiteX29" fmla="*/ 8547155 w 9619657"/>
              <a:gd name="connsiteY29" fmla="*/ 253551 h 3133955"/>
              <a:gd name="connsiteX30" fmla="*/ 8860664 w 9619657"/>
              <a:gd name="connsiteY30" fmla="*/ 149888 h 3133955"/>
              <a:gd name="connsiteX31" fmla="*/ 9073411 w 9619657"/>
              <a:gd name="connsiteY31" fmla="*/ 284507 h 3133955"/>
              <a:gd name="connsiteX32" fmla="*/ 9309154 w 9619657"/>
              <a:gd name="connsiteY32" fmla="*/ 123376 h 3133955"/>
              <a:gd name="connsiteX33" fmla="*/ 9572248 w 9619657"/>
              <a:gd name="connsiteY33" fmla="*/ 185968 h 3133955"/>
              <a:gd name="connsiteX0" fmla="*/ 8394035 w 8435390"/>
              <a:gd name="connsiteY0" fmla="*/ 192078 h 3163891"/>
              <a:gd name="connsiteX1" fmla="*/ 8434954 w 8435390"/>
              <a:gd name="connsiteY1" fmla="*/ 3132551 h 3163891"/>
              <a:gd name="connsiteX2" fmla="*/ 611780 w 8435390"/>
              <a:gd name="connsiteY2" fmla="*/ 3159935 h 3163891"/>
              <a:gd name="connsiteX3" fmla="*/ 528700 w 8435390"/>
              <a:gd name="connsiteY3" fmla="*/ 192760 h 3163891"/>
              <a:gd name="connsiteX4" fmla="*/ 707294 w 8435390"/>
              <a:gd name="connsiteY4" fmla="*/ 280866 h 3163891"/>
              <a:gd name="connsiteX5" fmla="*/ 906503 w 8435390"/>
              <a:gd name="connsiteY5" fmla="*/ 198067 h 3163891"/>
              <a:gd name="connsiteX6" fmla="*/ 1240693 w 8435390"/>
              <a:gd name="connsiteY6" fmla="*/ 335635 h 3163891"/>
              <a:gd name="connsiteX7" fmla="*/ 1507394 w 8435390"/>
              <a:gd name="connsiteY7" fmla="*/ 185004 h 3163891"/>
              <a:gd name="connsiteX8" fmla="*/ 1805049 w 8435390"/>
              <a:gd name="connsiteY8" fmla="*/ 316585 h 3163891"/>
              <a:gd name="connsiteX9" fmla="*/ 2056034 w 8435390"/>
              <a:gd name="connsiteY9" fmla="*/ 158879 h 3163891"/>
              <a:gd name="connsiteX10" fmla="*/ 2333687 w 8435390"/>
              <a:gd name="connsiteY10" fmla="*/ 309441 h 3163891"/>
              <a:gd name="connsiteX11" fmla="*/ 2604674 w 8435390"/>
              <a:gd name="connsiteY11" fmla="*/ 145816 h 3163891"/>
              <a:gd name="connsiteX12" fmla="*/ 2900424 w 8435390"/>
              <a:gd name="connsiteY12" fmla="*/ 273722 h 3163891"/>
              <a:gd name="connsiteX13" fmla="*/ 3140251 w 8435390"/>
              <a:gd name="connsiteY13" fmla="*/ 132753 h 3163891"/>
              <a:gd name="connsiteX14" fmla="*/ 3419537 w 8435390"/>
              <a:gd name="connsiteY14" fmla="*/ 266578 h 3163891"/>
              <a:gd name="connsiteX15" fmla="*/ 3675828 w 8435390"/>
              <a:gd name="connsiteY15" fmla="*/ 132753 h 3163891"/>
              <a:gd name="connsiteX16" fmla="*/ 3969606 w 8435390"/>
              <a:gd name="connsiteY16" fmla="*/ 273722 h 3163891"/>
              <a:gd name="connsiteX17" fmla="*/ 4130258 w 8435390"/>
              <a:gd name="connsiteY17" fmla="*/ 203612 h 3163891"/>
              <a:gd name="connsiteX18" fmla="*/ 4263657 w 8435390"/>
              <a:gd name="connsiteY18" fmla="*/ 145816 h 3163891"/>
              <a:gd name="connsiteX19" fmla="*/ 4614924 w 8435390"/>
              <a:gd name="connsiteY19" fmla="*/ 304678 h 3163891"/>
              <a:gd name="connsiteX20" fmla="*/ 4926665 w 8435390"/>
              <a:gd name="connsiteY20" fmla="*/ 143435 h 3163891"/>
              <a:gd name="connsiteX21" fmla="*/ 5221872 w 8435390"/>
              <a:gd name="connsiteY21" fmla="*/ 293453 h 3163891"/>
              <a:gd name="connsiteX22" fmla="*/ 5477323 w 8435390"/>
              <a:gd name="connsiteY22" fmla="*/ 142278 h 3163891"/>
              <a:gd name="connsiteX23" fmla="*/ 5752369 w 8435390"/>
              <a:gd name="connsiteY23" fmla="*/ 255466 h 3163891"/>
              <a:gd name="connsiteX24" fmla="*/ 6008750 w 8435390"/>
              <a:gd name="connsiteY24" fmla="*/ 142753 h 3163891"/>
              <a:gd name="connsiteX25" fmla="*/ 6292119 w 8435390"/>
              <a:gd name="connsiteY25" fmla="*/ 271341 h 3163891"/>
              <a:gd name="connsiteX26" fmla="*/ 6558638 w 8435390"/>
              <a:gd name="connsiteY26" fmla="*/ 131596 h 3163891"/>
              <a:gd name="connsiteX27" fmla="*/ 6800528 w 8435390"/>
              <a:gd name="connsiteY27" fmla="*/ 276852 h 3163891"/>
              <a:gd name="connsiteX28" fmla="*/ 7153451 w 8435390"/>
              <a:gd name="connsiteY28" fmla="*/ 122865 h 3163891"/>
              <a:gd name="connsiteX29" fmla="*/ 7362888 w 8435390"/>
              <a:gd name="connsiteY29" fmla="*/ 256260 h 3163891"/>
              <a:gd name="connsiteX30" fmla="*/ 7676397 w 8435390"/>
              <a:gd name="connsiteY30" fmla="*/ 152597 h 3163891"/>
              <a:gd name="connsiteX31" fmla="*/ 7889144 w 8435390"/>
              <a:gd name="connsiteY31" fmla="*/ 287216 h 3163891"/>
              <a:gd name="connsiteX32" fmla="*/ 8124887 w 8435390"/>
              <a:gd name="connsiteY32" fmla="*/ 126085 h 3163891"/>
              <a:gd name="connsiteX33" fmla="*/ 8387981 w 8435390"/>
              <a:gd name="connsiteY33" fmla="*/ 188677 h 3163891"/>
              <a:gd name="connsiteX0" fmla="*/ 7876743 w 7918098"/>
              <a:gd name="connsiteY0" fmla="*/ 192078 h 3163891"/>
              <a:gd name="connsiteX1" fmla="*/ 7917662 w 7918098"/>
              <a:gd name="connsiteY1" fmla="*/ 3132551 h 3163891"/>
              <a:gd name="connsiteX2" fmla="*/ 94488 w 7918098"/>
              <a:gd name="connsiteY2" fmla="*/ 3159935 h 3163891"/>
              <a:gd name="connsiteX3" fmla="*/ 11408 w 7918098"/>
              <a:gd name="connsiteY3" fmla="*/ 192760 h 3163891"/>
              <a:gd name="connsiteX4" fmla="*/ 190002 w 7918098"/>
              <a:gd name="connsiteY4" fmla="*/ 280866 h 3163891"/>
              <a:gd name="connsiteX5" fmla="*/ 389211 w 7918098"/>
              <a:gd name="connsiteY5" fmla="*/ 198067 h 3163891"/>
              <a:gd name="connsiteX6" fmla="*/ 723401 w 7918098"/>
              <a:gd name="connsiteY6" fmla="*/ 335635 h 3163891"/>
              <a:gd name="connsiteX7" fmla="*/ 990102 w 7918098"/>
              <a:gd name="connsiteY7" fmla="*/ 185004 h 3163891"/>
              <a:gd name="connsiteX8" fmla="*/ 1287757 w 7918098"/>
              <a:gd name="connsiteY8" fmla="*/ 316585 h 3163891"/>
              <a:gd name="connsiteX9" fmla="*/ 1538742 w 7918098"/>
              <a:gd name="connsiteY9" fmla="*/ 158879 h 3163891"/>
              <a:gd name="connsiteX10" fmla="*/ 1816395 w 7918098"/>
              <a:gd name="connsiteY10" fmla="*/ 309441 h 3163891"/>
              <a:gd name="connsiteX11" fmla="*/ 2087382 w 7918098"/>
              <a:gd name="connsiteY11" fmla="*/ 145816 h 3163891"/>
              <a:gd name="connsiteX12" fmla="*/ 2383132 w 7918098"/>
              <a:gd name="connsiteY12" fmla="*/ 273722 h 3163891"/>
              <a:gd name="connsiteX13" fmla="*/ 2622959 w 7918098"/>
              <a:gd name="connsiteY13" fmla="*/ 132753 h 3163891"/>
              <a:gd name="connsiteX14" fmla="*/ 2902245 w 7918098"/>
              <a:gd name="connsiteY14" fmla="*/ 266578 h 3163891"/>
              <a:gd name="connsiteX15" fmla="*/ 3158536 w 7918098"/>
              <a:gd name="connsiteY15" fmla="*/ 132753 h 3163891"/>
              <a:gd name="connsiteX16" fmla="*/ 3452314 w 7918098"/>
              <a:gd name="connsiteY16" fmla="*/ 273722 h 3163891"/>
              <a:gd name="connsiteX17" fmla="*/ 3612966 w 7918098"/>
              <a:gd name="connsiteY17" fmla="*/ 203612 h 3163891"/>
              <a:gd name="connsiteX18" fmla="*/ 3746365 w 7918098"/>
              <a:gd name="connsiteY18" fmla="*/ 145816 h 3163891"/>
              <a:gd name="connsiteX19" fmla="*/ 4097632 w 7918098"/>
              <a:gd name="connsiteY19" fmla="*/ 304678 h 3163891"/>
              <a:gd name="connsiteX20" fmla="*/ 4409373 w 7918098"/>
              <a:gd name="connsiteY20" fmla="*/ 143435 h 3163891"/>
              <a:gd name="connsiteX21" fmla="*/ 4704580 w 7918098"/>
              <a:gd name="connsiteY21" fmla="*/ 293453 h 3163891"/>
              <a:gd name="connsiteX22" fmla="*/ 4960031 w 7918098"/>
              <a:gd name="connsiteY22" fmla="*/ 142278 h 3163891"/>
              <a:gd name="connsiteX23" fmla="*/ 5235077 w 7918098"/>
              <a:gd name="connsiteY23" fmla="*/ 255466 h 3163891"/>
              <a:gd name="connsiteX24" fmla="*/ 5491458 w 7918098"/>
              <a:gd name="connsiteY24" fmla="*/ 142753 h 3163891"/>
              <a:gd name="connsiteX25" fmla="*/ 5774827 w 7918098"/>
              <a:gd name="connsiteY25" fmla="*/ 271341 h 3163891"/>
              <a:gd name="connsiteX26" fmla="*/ 6041346 w 7918098"/>
              <a:gd name="connsiteY26" fmla="*/ 131596 h 3163891"/>
              <a:gd name="connsiteX27" fmla="*/ 6283236 w 7918098"/>
              <a:gd name="connsiteY27" fmla="*/ 276852 h 3163891"/>
              <a:gd name="connsiteX28" fmla="*/ 6636159 w 7918098"/>
              <a:gd name="connsiteY28" fmla="*/ 122865 h 3163891"/>
              <a:gd name="connsiteX29" fmla="*/ 6845596 w 7918098"/>
              <a:gd name="connsiteY29" fmla="*/ 256260 h 3163891"/>
              <a:gd name="connsiteX30" fmla="*/ 7159105 w 7918098"/>
              <a:gd name="connsiteY30" fmla="*/ 152597 h 3163891"/>
              <a:gd name="connsiteX31" fmla="*/ 7371852 w 7918098"/>
              <a:gd name="connsiteY31" fmla="*/ 287216 h 3163891"/>
              <a:gd name="connsiteX32" fmla="*/ 7607595 w 7918098"/>
              <a:gd name="connsiteY32" fmla="*/ 126085 h 3163891"/>
              <a:gd name="connsiteX33" fmla="*/ 7870689 w 7918098"/>
              <a:gd name="connsiteY33" fmla="*/ 188677 h 3163891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33" fmla="*/ 7866464 w 7913873"/>
              <a:gd name="connsiteY33" fmla="*/ 67595 h 3042809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31" fmla="*/ 7603370 w 7913452"/>
              <a:gd name="connsiteY31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0" fmla="*/ 7913437 w 7913452"/>
              <a:gd name="connsiteY0" fmla="*/ 3009686 h 3041026"/>
              <a:gd name="connsiteX1" fmla="*/ 90263 w 7913452"/>
              <a:gd name="connsiteY1" fmla="*/ 3037070 h 3041026"/>
              <a:gd name="connsiteX2" fmla="*/ 7183 w 7913452"/>
              <a:gd name="connsiteY2" fmla="*/ 69895 h 3041026"/>
              <a:gd name="connsiteX3" fmla="*/ 185777 w 7913452"/>
              <a:gd name="connsiteY3" fmla="*/ 158001 h 3041026"/>
              <a:gd name="connsiteX4" fmla="*/ 384986 w 7913452"/>
              <a:gd name="connsiteY4" fmla="*/ 75202 h 3041026"/>
              <a:gd name="connsiteX5" fmla="*/ 719176 w 7913452"/>
              <a:gd name="connsiteY5" fmla="*/ 212770 h 3041026"/>
              <a:gd name="connsiteX6" fmla="*/ 985877 w 7913452"/>
              <a:gd name="connsiteY6" fmla="*/ 62139 h 3041026"/>
              <a:gd name="connsiteX7" fmla="*/ 1283532 w 7913452"/>
              <a:gd name="connsiteY7" fmla="*/ 193720 h 3041026"/>
              <a:gd name="connsiteX8" fmla="*/ 1534517 w 7913452"/>
              <a:gd name="connsiteY8" fmla="*/ 36014 h 3041026"/>
              <a:gd name="connsiteX9" fmla="*/ 1812170 w 7913452"/>
              <a:gd name="connsiteY9" fmla="*/ 186576 h 3041026"/>
              <a:gd name="connsiteX10" fmla="*/ 2083157 w 7913452"/>
              <a:gd name="connsiteY10" fmla="*/ 22951 h 3041026"/>
              <a:gd name="connsiteX11" fmla="*/ 2378907 w 7913452"/>
              <a:gd name="connsiteY11" fmla="*/ 150857 h 3041026"/>
              <a:gd name="connsiteX12" fmla="*/ 2618734 w 7913452"/>
              <a:gd name="connsiteY12" fmla="*/ 9888 h 3041026"/>
              <a:gd name="connsiteX13" fmla="*/ 2898020 w 7913452"/>
              <a:gd name="connsiteY13" fmla="*/ 143713 h 3041026"/>
              <a:gd name="connsiteX14" fmla="*/ 3154311 w 7913452"/>
              <a:gd name="connsiteY14" fmla="*/ 9888 h 3041026"/>
              <a:gd name="connsiteX15" fmla="*/ 3448089 w 7913452"/>
              <a:gd name="connsiteY15" fmla="*/ 150857 h 3041026"/>
              <a:gd name="connsiteX16" fmla="*/ 3608741 w 7913452"/>
              <a:gd name="connsiteY16" fmla="*/ 80747 h 3041026"/>
              <a:gd name="connsiteX17" fmla="*/ 3742140 w 7913452"/>
              <a:gd name="connsiteY17" fmla="*/ 22951 h 3041026"/>
              <a:gd name="connsiteX18" fmla="*/ 4093407 w 7913452"/>
              <a:gd name="connsiteY18" fmla="*/ 181813 h 3041026"/>
              <a:gd name="connsiteX19" fmla="*/ 4405148 w 7913452"/>
              <a:gd name="connsiteY19" fmla="*/ 20570 h 3041026"/>
              <a:gd name="connsiteX20" fmla="*/ 4700355 w 7913452"/>
              <a:gd name="connsiteY20" fmla="*/ 170588 h 3041026"/>
              <a:gd name="connsiteX21" fmla="*/ 4955806 w 7913452"/>
              <a:gd name="connsiteY21" fmla="*/ 19413 h 3041026"/>
              <a:gd name="connsiteX22" fmla="*/ 5230852 w 7913452"/>
              <a:gd name="connsiteY22" fmla="*/ 132601 h 3041026"/>
              <a:gd name="connsiteX23" fmla="*/ 5487233 w 7913452"/>
              <a:gd name="connsiteY23" fmla="*/ 19888 h 3041026"/>
              <a:gd name="connsiteX24" fmla="*/ 5770602 w 7913452"/>
              <a:gd name="connsiteY24" fmla="*/ 148476 h 3041026"/>
              <a:gd name="connsiteX25" fmla="*/ 6037121 w 7913452"/>
              <a:gd name="connsiteY25" fmla="*/ 8731 h 3041026"/>
              <a:gd name="connsiteX26" fmla="*/ 6279011 w 7913452"/>
              <a:gd name="connsiteY26" fmla="*/ 153987 h 3041026"/>
              <a:gd name="connsiteX27" fmla="*/ 6631934 w 7913452"/>
              <a:gd name="connsiteY27" fmla="*/ 0 h 3041026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26" fmla="*/ 6279011 w 7913452"/>
              <a:gd name="connsiteY26" fmla="*/ 148683 h 3035722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0" fmla="*/ 6149280 w 6149300"/>
              <a:gd name="connsiteY0" fmla="*/ 2985927 h 3034628"/>
              <a:gd name="connsiteX1" fmla="*/ 90263 w 6149300"/>
              <a:gd name="connsiteY1" fmla="*/ 3031766 h 3034628"/>
              <a:gd name="connsiteX2" fmla="*/ 7183 w 6149300"/>
              <a:gd name="connsiteY2" fmla="*/ 64591 h 3034628"/>
              <a:gd name="connsiteX3" fmla="*/ 185777 w 6149300"/>
              <a:gd name="connsiteY3" fmla="*/ 152697 h 3034628"/>
              <a:gd name="connsiteX4" fmla="*/ 384986 w 6149300"/>
              <a:gd name="connsiteY4" fmla="*/ 69898 h 3034628"/>
              <a:gd name="connsiteX5" fmla="*/ 719176 w 6149300"/>
              <a:gd name="connsiteY5" fmla="*/ 207466 h 3034628"/>
              <a:gd name="connsiteX6" fmla="*/ 985877 w 6149300"/>
              <a:gd name="connsiteY6" fmla="*/ 56835 h 3034628"/>
              <a:gd name="connsiteX7" fmla="*/ 1283532 w 6149300"/>
              <a:gd name="connsiteY7" fmla="*/ 188416 h 3034628"/>
              <a:gd name="connsiteX8" fmla="*/ 1534517 w 6149300"/>
              <a:gd name="connsiteY8" fmla="*/ 30710 h 3034628"/>
              <a:gd name="connsiteX9" fmla="*/ 1812170 w 6149300"/>
              <a:gd name="connsiteY9" fmla="*/ 181272 h 3034628"/>
              <a:gd name="connsiteX10" fmla="*/ 2083157 w 6149300"/>
              <a:gd name="connsiteY10" fmla="*/ 17647 h 3034628"/>
              <a:gd name="connsiteX11" fmla="*/ 2378907 w 6149300"/>
              <a:gd name="connsiteY11" fmla="*/ 145553 h 3034628"/>
              <a:gd name="connsiteX12" fmla="*/ 2618734 w 6149300"/>
              <a:gd name="connsiteY12" fmla="*/ 4584 h 3034628"/>
              <a:gd name="connsiteX13" fmla="*/ 2898020 w 6149300"/>
              <a:gd name="connsiteY13" fmla="*/ 138409 h 3034628"/>
              <a:gd name="connsiteX14" fmla="*/ 3154311 w 6149300"/>
              <a:gd name="connsiteY14" fmla="*/ 4584 h 3034628"/>
              <a:gd name="connsiteX15" fmla="*/ 3448089 w 6149300"/>
              <a:gd name="connsiteY15" fmla="*/ 145553 h 3034628"/>
              <a:gd name="connsiteX16" fmla="*/ 3608741 w 6149300"/>
              <a:gd name="connsiteY16" fmla="*/ 75443 h 3034628"/>
              <a:gd name="connsiteX17" fmla="*/ 3742140 w 6149300"/>
              <a:gd name="connsiteY17" fmla="*/ 17647 h 3034628"/>
              <a:gd name="connsiteX18" fmla="*/ 4093407 w 6149300"/>
              <a:gd name="connsiteY18" fmla="*/ 176509 h 3034628"/>
              <a:gd name="connsiteX19" fmla="*/ 4405148 w 6149300"/>
              <a:gd name="connsiteY19" fmla="*/ 15266 h 3034628"/>
              <a:gd name="connsiteX20" fmla="*/ 4700355 w 6149300"/>
              <a:gd name="connsiteY20" fmla="*/ 165284 h 3034628"/>
              <a:gd name="connsiteX21" fmla="*/ 4955806 w 6149300"/>
              <a:gd name="connsiteY21" fmla="*/ 14109 h 3034628"/>
              <a:gd name="connsiteX22" fmla="*/ 5230852 w 6149300"/>
              <a:gd name="connsiteY22" fmla="*/ 127297 h 3034628"/>
              <a:gd name="connsiteX23" fmla="*/ 5487233 w 6149300"/>
              <a:gd name="connsiteY23" fmla="*/ 14584 h 3034628"/>
              <a:gd name="connsiteX24" fmla="*/ 5770602 w 6149300"/>
              <a:gd name="connsiteY24" fmla="*/ 143172 h 3034628"/>
              <a:gd name="connsiteX25" fmla="*/ 6037121 w 6149300"/>
              <a:gd name="connsiteY25" fmla="*/ 3427 h 3034628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34517 w 6149300"/>
              <a:gd name="connsiteY8" fmla="*/ 48856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08159 w 6149300"/>
              <a:gd name="connsiteY12" fmla="*/ 52397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49300" h="3052774">
                <a:moveTo>
                  <a:pt x="6149280" y="3004073"/>
                </a:moveTo>
                <a:cubicBezTo>
                  <a:pt x="6162053" y="3010758"/>
                  <a:pt x="93438" y="3065787"/>
                  <a:pt x="90263" y="3049912"/>
                </a:cubicBezTo>
                <a:cubicBezTo>
                  <a:pt x="-25912" y="3039767"/>
                  <a:pt x="801" y="73534"/>
                  <a:pt x="7183" y="82737"/>
                </a:cubicBezTo>
                <a:cubicBezTo>
                  <a:pt x="13565" y="91940"/>
                  <a:pt x="122810" y="169959"/>
                  <a:pt x="185777" y="170843"/>
                </a:cubicBezTo>
                <a:cubicBezTo>
                  <a:pt x="248744" y="171727"/>
                  <a:pt x="291324" y="62644"/>
                  <a:pt x="384986" y="88044"/>
                </a:cubicBezTo>
                <a:cubicBezTo>
                  <a:pt x="485270" y="84687"/>
                  <a:pt x="618892" y="228969"/>
                  <a:pt x="719176" y="225612"/>
                </a:cubicBezTo>
                <a:lnTo>
                  <a:pt x="985877" y="121600"/>
                </a:lnTo>
                <a:cubicBezTo>
                  <a:pt x="1078745" y="115454"/>
                  <a:pt x="1190664" y="212708"/>
                  <a:pt x="1283532" y="206562"/>
                </a:cubicBezTo>
                <a:lnTo>
                  <a:pt x="1506316" y="103951"/>
                </a:lnTo>
                <a:cubicBezTo>
                  <a:pt x="1593311" y="102545"/>
                  <a:pt x="1725175" y="200824"/>
                  <a:pt x="1812170" y="199418"/>
                </a:cubicBezTo>
                <a:cubicBezTo>
                  <a:pt x="1902499" y="144876"/>
                  <a:pt x="1978140" y="123206"/>
                  <a:pt x="2086682" y="90889"/>
                </a:cubicBezTo>
                <a:cubicBezTo>
                  <a:pt x="2178122" y="89868"/>
                  <a:pt x="2287467" y="164720"/>
                  <a:pt x="2378907" y="163699"/>
                </a:cubicBezTo>
                <a:cubicBezTo>
                  <a:pt x="2458849" y="116709"/>
                  <a:pt x="2506968" y="83512"/>
                  <a:pt x="2608159" y="52397"/>
                </a:cubicBezTo>
                <a:cubicBezTo>
                  <a:pt x="2692523" y="51762"/>
                  <a:pt x="2813656" y="157190"/>
                  <a:pt x="2898020" y="156555"/>
                </a:cubicBezTo>
                <a:cubicBezTo>
                  <a:pt x="2983450" y="111947"/>
                  <a:pt x="3056739" y="38763"/>
                  <a:pt x="3154311" y="22730"/>
                </a:cubicBezTo>
                <a:cubicBezTo>
                  <a:pt x="3253824" y="23682"/>
                  <a:pt x="3348576" y="162747"/>
                  <a:pt x="3448089" y="163699"/>
                </a:cubicBezTo>
                <a:cubicBezTo>
                  <a:pt x="3508723" y="138212"/>
                  <a:pt x="3548107" y="119076"/>
                  <a:pt x="3608741" y="93589"/>
                </a:cubicBezTo>
                <a:cubicBezTo>
                  <a:pt x="3653207" y="74324"/>
                  <a:pt x="3673389" y="36008"/>
                  <a:pt x="3742140" y="35793"/>
                </a:cubicBezTo>
                <a:cubicBezTo>
                  <a:pt x="3839385" y="35566"/>
                  <a:pt x="3996162" y="194882"/>
                  <a:pt x="4093407" y="194655"/>
                </a:cubicBezTo>
                <a:cubicBezTo>
                  <a:pt x="4197321" y="140907"/>
                  <a:pt x="4329809" y="55410"/>
                  <a:pt x="4405148" y="33412"/>
                </a:cubicBezTo>
                <a:cubicBezTo>
                  <a:pt x="4522600" y="29443"/>
                  <a:pt x="4557503" y="133424"/>
                  <a:pt x="4700355" y="183430"/>
                </a:cubicBezTo>
                <a:lnTo>
                  <a:pt x="4955806" y="32255"/>
                </a:lnTo>
                <a:cubicBezTo>
                  <a:pt x="5050043" y="17457"/>
                  <a:pt x="5120585" y="123139"/>
                  <a:pt x="5230852" y="145443"/>
                </a:cubicBezTo>
                <a:cubicBezTo>
                  <a:pt x="5341119" y="167747"/>
                  <a:pt x="5400450" y="54955"/>
                  <a:pt x="5487233" y="32730"/>
                </a:cubicBezTo>
                <a:cubicBezTo>
                  <a:pt x="5574016" y="10505"/>
                  <a:pt x="5666239" y="166253"/>
                  <a:pt x="5770602" y="161318"/>
                </a:cubicBezTo>
                <a:cubicBezTo>
                  <a:pt x="5874965" y="156383"/>
                  <a:pt x="6012270" y="-25846"/>
                  <a:pt x="6113409" y="3118"/>
                </a:cubicBezTo>
              </a:path>
            </a:pathLst>
          </a:custGeom>
          <a:solidFill>
            <a:srgbClr val="0070C0">
              <a:alpha val="20000"/>
            </a:srgbClr>
          </a:solidFill>
          <a:ln>
            <a:solidFill>
              <a:schemeClr val="accent1">
                <a:lumMod val="20000"/>
                <a:lumOff val="80000"/>
                <a:alpha val="63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wawes3">
            <a:extLst>
              <a:ext uri="{FF2B5EF4-FFF2-40B4-BE49-F238E27FC236}">
                <a16:creationId xmlns="" xmlns:a16="http://schemas.microsoft.com/office/drawing/2014/main" id="{D6AFB985-16BE-482A-9F73-C2223D0127D3}"/>
              </a:ext>
            </a:extLst>
          </p:cNvPr>
          <p:cNvSpPr/>
          <p:nvPr/>
        </p:nvSpPr>
        <p:spPr>
          <a:xfrm>
            <a:off x="-339684" y="5428339"/>
            <a:ext cx="9997398" cy="1271669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824309 w 9865664"/>
              <a:gd name="connsiteY0" fmla="*/ 173625 h 3118211"/>
              <a:gd name="connsiteX1" fmla="*/ 9865228 w 9865664"/>
              <a:gd name="connsiteY1" fmla="*/ 3114098 h 3118211"/>
              <a:gd name="connsiteX2" fmla="*/ 640265 w 9865664"/>
              <a:gd name="connsiteY2" fmla="*/ 3104573 h 3118211"/>
              <a:gd name="connsiteX3" fmla="*/ 815973 w 9865664"/>
              <a:gd name="connsiteY3" fmla="*/ 233840 h 3118211"/>
              <a:gd name="connsiteX4" fmla="*/ 1017428 w 9865664"/>
              <a:gd name="connsiteY4" fmla="*/ 166551 h 3118211"/>
              <a:gd name="connsiteX5" fmla="*/ 1266030 w 9865664"/>
              <a:gd name="connsiteY5" fmla="*/ 267176 h 3118211"/>
              <a:gd name="connsiteX6" fmla="*/ 1498304 w 9865664"/>
              <a:gd name="connsiteY6" fmla="*/ 172469 h 3118211"/>
              <a:gd name="connsiteX7" fmla="*/ 1704180 w 9865664"/>
              <a:gd name="connsiteY7" fmla="*/ 267177 h 3118211"/>
              <a:gd name="connsiteX8" fmla="*/ 1958974 w 9865664"/>
              <a:gd name="connsiteY8" fmla="*/ 174307 h 3118211"/>
              <a:gd name="connsiteX9" fmla="*/ 2137568 w 9865664"/>
              <a:gd name="connsiteY9" fmla="*/ 262413 h 3118211"/>
              <a:gd name="connsiteX10" fmla="*/ 2336777 w 9865664"/>
              <a:gd name="connsiteY10" fmla="*/ 179614 h 3118211"/>
              <a:gd name="connsiteX11" fmla="*/ 2670967 w 9865664"/>
              <a:gd name="connsiteY11" fmla="*/ 317182 h 3118211"/>
              <a:gd name="connsiteX12" fmla="*/ 2937668 w 9865664"/>
              <a:gd name="connsiteY12" fmla="*/ 166551 h 3118211"/>
              <a:gd name="connsiteX13" fmla="*/ 3235323 w 9865664"/>
              <a:gd name="connsiteY13" fmla="*/ 298132 h 3118211"/>
              <a:gd name="connsiteX14" fmla="*/ 3486308 w 9865664"/>
              <a:gd name="connsiteY14" fmla="*/ 140426 h 3118211"/>
              <a:gd name="connsiteX15" fmla="*/ 3763961 w 9865664"/>
              <a:gd name="connsiteY15" fmla="*/ 290988 h 3118211"/>
              <a:gd name="connsiteX16" fmla="*/ 4034948 w 9865664"/>
              <a:gd name="connsiteY16" fmla="*/ 127363 h 3118211"/>
              <a:gd name="connsiteX17" fmla="*/ 4330698 w 9865664"/>
              <a:gd name="connsiteY17" fmla="*/ 255269 h 3118211"/>
              <a:gd name="connsiteX18" fmla="*/ 4570525 w 9865664"/>
              <a:gd name="connsiteY18" fmla="*/ 114300 h 3118211"/>
              <a:gd name="connsiteX19" fmla="*/ 4849811 w 9865664"/>
              <a:gd name="connsiteY19" fmla="*/ 248125 h 3118211"/>
              <a:gd name="connsiteX20" fmla="*/ 5106102 w 9865664"/>
              <a:gd name="connsiteY20" fmla="*/ 114300 h 3118211"/>
              <a:gd name="connsiteX21" fmla="*/ 5399880 w 9865664"/>
              <a:gd name="connsiteY21" fmla="*/ 255269 h 3118211"/>
              <a:gd name="connsiteX22" fmla="*/ 5560532 w 9865664"/>
              <a:gd name="connsiteY22" fmla="*/ 185159 h 3118211"/>
              <a:gd name="connsiteX23" fmla="*/ 5693931 w 9865664"/>
              <a:gd name="connsiteY23" fmla="*/ 127363 h 3118211"/>
              <a:gd name="connsiteX24" fmla="*/ 6045198 w 9865664"/>
              <a:gd name="connsiteY24" fmla="*/ 286225 h 3118211"/>
              <a:gd name="connsiteX25" fmla="*/ 6356939 w 9865664"/>
              <a:gd name="connsiteY25" fmla="*/ 124982 h 3118211"/>
              <a:gd name="connsiteX26" fmla="*/ 6652146 w 9865664"/>
              <a:gd name="connsiteY26" fmla="*/ 275000 h 3118211"/>
              <a:gd name="connsiteX27" fmla="*/ 6907597 w 9865664"/>
              <a:gd name="connsiteY27" fmla="*/ 123825 h 3118211"/>
              <a:gd name="connsiteX28" fmla="*/ 7182643 w 9865664"/>
              <a:gd name="connsiteY28" fmla="*/ 237013 h 3118211"/>
              <a:gd name="connsiteX29" fmla="*/ 7439024 w 9865664"/>
              <a:gd name="connsiteY29" fmla="*/ 124300 h 3118211"/>
              <a:gd name="connsiteX30" fmla="*/ 7722393 w 9865664"/>
              <a:gd name="connsiteY30" fmla="*/ 252888 h 3118211"/>
              <a:gd name="connsiteX31" fmla="*/ 7988912 w 9865664"/>
              <a:gd name="connsiteY31" fmla="*/ 113143 h 3118211"/>
              <a:gd name="connsiteX32" fmla="*/ 8230802 w 9865664"/>
              <a:gd name="connsiteY32" fmla="*/ 258399 h 3118211"/>
              <a:gd name="connsiteX33" fmla="*/ 8583725 w 9865664"/>
              <a:gd name="connsiteY33" fmla="*/ 104412 h 3118211"/>
              <a:gd name="connsiteX34" fmla="*/ 8793162 w 9865664"/>
              <a:gd name="connsiteY34" fmla="*/ 237807 h 3118211"/>
              <a:gd name="connsiteX35" fmla="*/ 9106671 w 9865664"/>
              <a:gd name="connsiteY35" fmla="*/ 134144 h 3118211"/>
              <a:gd name="connsiteX36" fmla="*/ 9319418 w 9865664"/>
              <a:gd name="connsiteY36" fmla="*/ 268763 h 3118211"/>
              <a:gd name="connsiteX37" fmla="*/ 9555161 w 9865664"/>
              <a:gd name="connsiteY37" fmla="*/ 107632 h 3118211"/>
              <a:gd name="connsiteX38" fmla="*/ 9818255 w 9865664"/>
              <a:gd name="connsiteY38" fmla="*/ 170224 h 3118211"/>
              <a:gd name="connsiteX0" fmla="*/ 9772785 w 9814140"/>
              <a:gd name="connsiteY0" fmla="*/ 194393 h 3138979"/>
              <a:gd name="connsiteX1" fmla="*/ 9813704 w 9814140"/>
              <a:gd name="connsiteY1" fmla="*/ 3134866 h 3138979"/>
              <a:gd name="connsiteX2" fmla="*/ 588741 w 9814140"/>
              <a:gd name="connsiteY2" fmla="*/ 3125341 h 3138979"/>
              <a:gd name="connsiteX3" fmla="*/ 965904 w 9814140"/>
              <a:gd name="connsiteY3" fmla="*/ 187319 h 3138979"/>
              <a:gd name="connsiteX4" fmla="*/ 1214506 w 9814140"/>
              <a:gd name="connsiteY4" fmla="*/ 287944 h 3138979"/>
              <a:gd name="connsiteX5" fmla="*/ 1446780 w 9814140"/>
              <a:gd name="connsiteY5" fmla="*/ 193237 h 3138979"/>
              <a:gd name="connsiteX6" fmla="*/ 1652656 w 9814140"/>
              <a:gd name="connsiteY6" fmla="*/ 287945 h 3138979"/>
              <a:gd name="connsiteX7" fmla="*/ 1907450 w 9814140"/>
              <a:gd name="connsiteY7" fmla="*/ 195075 h 3138979"/>
              <a:gd name="connsiteX8" fmla="*/ 2086044 w 9814140"/>
              <a:gd name="connsiteY8" fmla="*/ 283181 h 3138979"/>
              <a:gd name="connsiteX9" fmla="*/ 2285253 w 9814140"/>
              <a:gd name="connsiteY9" fmla="*/ 200382 h 3138979"/>
              <a:gd name="connsiteX10" fmla="*/ 2619443 w 9814140"/>
              <a:gd name="connsiteY10" fmla="*/ 337950 h 3138979"/>
              <a:gd name="connsiteX11" fmla="*/ 2886144 w 9814140"/>
              <a:gd name="connsiteY11" fmla="*/ 187319 h 3138979"/>
              <a:gd name="connsiteX12" fmla="*/ 3183799 w 9814140"/>
              <a:gd name="connsiteY12" fmla="*/ 318900 h 3138979"/>
              <a:gd name="connsiteX13" fmla="*/ 3434784 w 9814140"/>
              <a:gd name="connsiteY13" fmla="*/ 161194 h 3138979"/>
              <a:gd name="connsiteX14" fmla="*/ 3712437 w 9814140"/>
              <a:gd name="connsiteY14" fmla="*/ 311756 h 3138979"/>
              <a:gd name="connsiteX15" fmla="*/ 3983424 w 9814140"/>
              <a:gd name="connsiteY15" fmla="*/ 148131 h 3138979"/>
              <a:gd name="connsiteX16" fmla="*/ 4279174 w 9814140"/>
              <a:gd name="connsiteY16" fmla="*/ 276037 h 3138979"/>
              <a:gd name="connsiteX17" fmla="*/ 4519001 w 9814140"/>
              <a:gd name="connsiteY17" fmla="*/ 135068 h 3138979"/>
              <a:gd name="connsiteX18" fmla="*/ 4798287 w 9814140"/>
              <a:gd name="connsiteY18" fmla="*/ 268893 h 3138979"/>
              <a:gd name="connsiteX19" fmla="*/ 5054578 w 9814140"/>
              <a:gd name="connsiteY19" fmla="*/ 135068 h 3138979"/>
              <a:gd name="connsiteX20" fmla="*/ 5348356 w 9814140"/>
              <a:gd name="connsiteY20" fmla="*/ 276037 h 3138979"/>
              <a:gd name="connsiteX21" fmla="*/ 5509008 w 9814140"/>
              <a:gd name="connsiteY21" fmla="*/ 205927 h 3138979"/>
              <a:gd name="connsiteX22" fmla="*/ 5642407 w 9814140"/>
              <a:gd name="connsiteY22" fmla="*/ 148131 h 3138979"/>
              <a:gd name="connsiteX23" fmla="*/ 5993674 w 9814140"/>
              <a:gd name="connsiteY23" fmla="*/ 306993 h 3138979"/>
              <a:gd name="connsiteX24" fmla="*/ 6305415 w 9814140"/>
              <a:gd name="connsiteY24" fmla="*/ 145750 h 3138979"/>
              <a:gd name="connsiteX25" fmla="*/ 6600622 w 9814140"/>
              <a:gd name="connsiteY25" fmla="*/ 295768 h 3138979"/>
              <a:gd name="connsiteX26" fmla="*/ 6856073 w 9814140"/>
              <a:gd name="connsiteY26" fmla="*/ 144593 h 3138979"/>
              <a:gd name="connsiteX27" fmla="*/ 7131119 w 9814140"/>
              <a:gd name="connsiteY27" fmla="*/ 257781 h 3138979"/>
              <a:gd name="connsiteX28" fmla="*/ 7387500 w 9814140"/>
              <a:gd name="connsiteY28" fmla="*/ 145068 h 3138979"/>
              <a:gd name="connsiteX29" fmla="*/ 7670869 w 9814140"/>
              <a:gd name="connsiteY29" fmla="*/ 273656 h 3138979"/>
              <a:gd name="connsiteX30" fmla="*/ 7937388 w 9814140"/>
              <a:gd name="connsiteY30" fmla="*/ 133911 h 3138979"/>
              <a:gd name="connsiteX31" fmla="*/ 8179278 w 9814140"/>
              <a:gd name="connsiteY31" fmla="*/ 279167 h 3138979"/>
              <a:gd name="connsiteX32" fmla="*/ 8532201 w 9814140"/>
              <a:gd name="connsiteY32" fmla="*/ 125180 h 3138979"/>
              <a:gd name="connsiteX33" fmla="*/ 8741638 w 9814140"/>
              <a:gd name="connsiteY33" fmla="*/ 258575 h 3138979"/>
              <a:gd name="connsiteX34" fmla="*/ 9055147 w 9814140"/>
              <a:gd name="connsiteY34" fmla="*/ 154912 h 3138979"/>
              <a:gd name="connsiteX35" fmla="*/ 9267894 w 9814140"/>
              <a:gd name="connsiteY35" fmla="*/ 289531 h 3138979"/>
              <a:gd name="connsiteX36" fmla="*/ 9503637 w 9814140"/>
              <a:gd name="connsiteY36" fmla="*/ 128400 h 3138979"/>
              <a:gd name="connsiteX37" fmla="*/ 9766731 w 9814140"/>
              <a:gd name="connsiteY37" fmla="*/ 190992 h 3138979"/>
              <a:gd name="connsiteX0" fmla="*/ 9713295 w 9754650"/>
              <a:gd name="connsiteY0" fmla="*/ 151241 h 3095827"/>
              <a:gd name="connsiteX1" fmla="*/ 9754214 w 9754650"/>
              <a:gd name="connsiteY1" fmla="*/ 3091714 h 3095827"/>
              <a:gd name="connsiteX2" fmla="*/ 529251 w 9754650"/>
              <a:gd name="connsiteY2" fmla="*/ 3082189 h 3095827"/>
              <a:gd name="connsiteX3" fmla="*/ 1155016 w 9754650"/>
              <a:gd name="connsiteY3" fmla="*/ 244792 h 3095827"/>
              <a:gd name="connsiteX4" fmla="*/ 1387290 w 9754650"/>
              <a:gd name="connsiteY4" fmla="*/ 150085 h 3095827"/>
              <a:gd name="connsiteX5" fmla="*/ 1593166 w 9754650"/>
              <a:gd name="connsiteY5" fmla="*/ 244793 h 3095827"/>
              <a:gd name="connsiteX6" fmla="*/ 1847960 w 9754650"/>
              <a:gd name="connsiteY6" fmla="*/ 151923 h 3095827"/>
              <a:gd name="connsiteX7" fmla="*/ 2026554 w 9754650"/>
              <a:gd name="connsiteY7" fmla="*/ 240029 h 3095827"/>
              <a:gd name="connsiteX8" fmla="*/ 2225763 w 9754650"/>
              <a:gd name="connsiteY8" fmla="*/ 157230 h 3095827"/>
              <a:gd name="connsiteX9" fmla="*/ 2559953 w 9754650"/>
              <a:gd name="connsiteY9" fmla="*/ 294798 h 3095827"/>
              <a:gd name="connsiteX10" fmla="*/ 2826654 w 9754650"/>
              <a:gd name="connsiteY10" fmla="*/ 144167 h 3095827"/>
              <a:gd name="connsiteX11" fmla="*/ 3124309 w 9754650"/>
              <a:gd name="connsiteY11" fmla="*/ 275748 h 3095827"/>
              <a:gd name="connsiteX12" fmla="*/ 3375294 w 9754650"/>
              <a:gd name="connsiteY12" fmla="*/ 118042 h 3095827"/>
              <a:gd name="connsiteX13" fmla="*/ 3652947 w 9754650"/>
              <a:gd name="connsiteY13" fmla="*/ 268604 h 3095827"/>
              <a:gd name="connsiteX14" fmla="*/ 3923934 w 9754650"/>
              <a:gd name="connsiteY14" fmla="*/ 104979 h 3095827"/>
              <a:gd name="connsiteX15" fmla="*/ 4219684 w 9754650"/>
              <a:gd name="connsiteY15" fmla="*/ 232885 h 3095827"/>
              <a:gd name="connsiteX16" fmla="*/ 4459511 w 9754650"/>
              <a:gd name="connsiteY16" fmla="*/ 91916 h 3095827"/>
              <a:gd name="connsiteX17" fmla="*/ 4738797 w 9754650"/>
              <a:gd name="connsiteY17" fmla="*/ 225741 h 3095827"/>
              <a:gd name="connsiteX18" fmla="*/ 4995088 w 9754650"/>
              <a:gd name="connsiteY18" fmla="*/ 91916 h 3095827"/>
              <a:gd name="connsiteX19" fmla="*/ 5288866 w 9754650"/>
              <a:gd name="connsiteY19" fmla="*/ 232885 h 3095827"/>
              <a:gd name="connsiteX20" fmla="*/ 5449518 w 9754650"/>
              <a:gd name="connsiteY20" fmla="*/ 162775 h 3095827"/>
              <a:gd name="connsiteX21" fmla="*/ 5582917 w 9754650"/>
              <a:gd name="connsiteY21" fmla="*/ 104979 h 3095827"/>
              <a:gd name="connsiteX22" fmla="*/ 5934184 w 9754650"/>
              <a:gd name="connsiteY22" fmla="*/ 263841 h 3095827"/>
              <a:gd name="connsiteX23" fmla="*/ 6245925 w 9754650"/>
              <a:gd name="connsiteY23" fmla="*/ 102598 h 3095827"/>
              <a:gd name="connsiteX24" fmla="*/ 6541132 w 9754650"/>
              <a:gd name="connsiteY24" fmla="*/ 252616 h 3095827"/>
              <a:gd name="connsiteX25" fmla="*/ 6796583 w 9754650"/>
              <a:gd name="connsiteY25" fmla="*/ 101441 h 3095827"/>
              <a:gd name="connsiteX26" fmla="*/ 7071629 w 9754650"/>
              <a:gd name="connsiteY26" fmla="*/ 214629 h 3095827"/>
              <a:gd name="connsiteX27" fmla="*/ 7328010 w 9754650"/>
              <a:gd name="connsiteY27" fmla="*/ 101916 h 3095827"/>
              <a:gd name="connsiteX28" fmla="*/ 7611379 w 9754650"/>
              <a:gd name="connsiteY28" fmla="*/ 230504 h 3095827"/>
              <a:gd name="connsiteX29" fmla="*/ 7877898 w 9754650"/>
              <a:gd name="connsiteY29" fmla="*/ 90759 h 3095827"/>
              <a:gd name="connsiteX30" fmla="*/ 8119788 w 9754650"/>
              <a:gd name="connsiteY30" fmla="*/ 236015 h 3095827"/>
              <a:gd name="connsiteX31" fmla="*/ 8472711 w 9754650"/>
              <a:gd name="connsiteY31" fmla="*/ 82028 h 3095827"/>
              <a:gd name="connsiteX32" fmla="*/ 8682148 w 9754650"/>
              <a:gd name="connsiteY32" fmla="*/ 215423 h 3095827"/>
              <a:gd name="connsiteX33" fmla="*/ 8995657 w 9754650"/>
              <a:gd name="connsiteY33" fmla="*/ 111760 h 3095827"/>
              <a:gd name="connsiteX34" fmla="*/ 9208404 w 9754650"/>
              <a:gd name="connsiteY34" fmla="*/ 246379 h 3095827"/>
              <a:gd name="connsiteX35" fmla="*/ 9444147 w 9754650"/>
              <a:gd name="connsiteY35" fmla="*/ 85248 h 3095827"/>
              <a:gd name="connsiteX36" fmla="*/ 9707241 w 9754650"/>
              <a:gd name="connsiteY36" fmla="*/ 147840 h 3095827"/>
              <a:gd name="connsiteX0" fmla="*/ 9663219 w 9704574"/>
              <a:gd name="connsiteY0" fmla="*/ 191195 h 3135781"/>
              <a:gd name="connsiteX1" fmla="*/ 9704138 w 9704574"/>
              <a:gd name="connsiteY1" fmla="*/ 3131668 h 3135781"/>
              <a:gd name="connsiteX2" fmla="*/ 479175 w 9704574"/>
              <a:gd name="connsiteY2" fmla="*/ 3122143 h 3135781"/>
              <a:gd name="connsiteX3" fmla="*/ 1337214 w 9704574"/>
              <a:gd name="connsiteY3" fmla="*/ 190039 h 3135781"/>
              <a:gd name="connsiteX4" fmla="*/ 1543090 w 9704574"/>
              <a:gd name="connsiteY4" fmla="*/ 284747 h 3135781"/>
              <a:gd name="connsiteX5" fmla="*/ 1797884 w 9704574"/>
              <a:gd name="connsiteY5" fmla="*/ 191877 h 3135781"/>
              <a:gd name="connsiteX6" fmla="*/ 1976478 w 9704574"/>
              <a:gd name="connsiteY6" fmla="*/ 279983 h 3135781"/>
              <a:gd name="connsiteX7" fmla="*/ 2175687 w 9704574"/>
              <a:gd name="connsiteY7" fmla="*/ 197184 h 3135781"/>
              <a:gd name="connsiteX8" fmla="*/ 2509877 w 9704574"/>
              <a:gd name="connsiteY8" fmla="*/ 334752 h 3135781"/>
              <a:gd name="connsiteX9" fmla="*/ 2776578 w 9704574"/>
              <a:gd name="connsiteY9" fmla="*/ 184121 h 3135781"/>
              <a:gd name="connsiteX10" fmla="*/ 3074233 w 9704574"/>
              <a:gd name="connsiteY10" fmla="*/ 315702 h 3135781"/>
              <a:gd name="connsiteX11" fmla="*/ 3325218 w 9704574"/>
              <a:gd name="connsiteY11" fmla="*/ 157996 h 3135781"/>
              <a:gd name="connsiteX12" fmla="*/ 3602871 w 9704574"/>
              <a:gd name="connsiteY12" fmla="*/ 308558 h 3135781"/>
              <a:gd name="connsiteX13" fmla="*/ 3873858 w 9704574"/>
              <a:gd name="connsiteY13" fmla="*/ 144933 h 3135781"/>
              <a:gd name="connsiteX14" fmla="*/ 4169608 w 9704574"/>
              <a:gd name="connsiteY14" fmla="*/ 272839 h 3135781"/>
              <a:gd name="connsiteX15" fmla="*/ 4409435 w 9704574"/>
              <a:gd name="connsiteY15" fmla="*/ 131870 h 3135781"/>
              <a:gd name="connsiteX16" fmla="*/ 4688721 w 9704574"/>
              <a:gd name="connsiteY16" fmla="*/ 265695 h 3135781"/>
              <a:gd name="connsiteX17" fmla="*/ 4945012 w 9704574"/>
              <a:gd name="connsiteY17" fmla="*/ 131870 h 3135781"/>
              <a:gd name="connsiteX18" fmla="*/ 5238790 w 9704574"/>
              <a:gd name="connsiteY18" fmla="*/ 272839 h 3135781"/>
              <a:gd name="connsiteX19" fmla="*/ 5399442 w 9704574"/>
              <a:gd name="connsiteY19" fmla="*/ 202729 h 3135781"/>
              <a:gd name="connsiteX20" fmla="*/ 5532841 w 9704574"/>
              <a:gd name="connsiteY20" fmla="*/ 144933 h 3135781"/>
              <a:gd name="connsiteX21" fmla="*/ 5884108 w 9704574"/>
              <a:gd name="connsiteY21" fmla="*/ 303795 h 3135781"/>
              <a:gd name="connsiteX22" fmla="*/ 6195849 w 9704574"/>
              <a:gd name="connsiteY22" fmla="*/ 142552 h 3135781"/>
              <a:gd name="connsiteX23" fmla="*/ 6491056 w 9704574"/>
              <a:gd name="connsiteY23" fmla="*/ 292570 h 3135781"/>
              <a:gd name="connsiteX24" fmla="*/ 6746507 w 9704574"/>
              <a:gd name="connsiteY24" fmla="*/ 141395 h 3135781"/>
              <a:gd name="connsiteX25" fmla="*/ 7021553 w 9704574"/>
              <a:gd name="connsiteY25" fmla="*/ 254583 h 3135781"/>
              <a:gd name="connsiteX26" fmla="*/ 7277934 w 9704574"/>
              <a:gd name="connsiteY26" fmla="*/ 141870 h 3135781"/>
              <a:gd name="connsiteX27" fmla="*/ 7561303 w 9704574"/>
              <a:gd name="connsiteY27" fmla="*/ 270458 h 3135781"/>
              <a:gd name="connsiteX28" fmla="*/ 7827822 w 9704574"/>
              <a:gd name="connsiteY28" fmla="*/ 130713 h 3135781"/>
              <a:gd name="connsiteX29" fmla="*/ 8069712 w 9704574"/>
              <a:gd name="connsiteY29" fmla="*/ 275969 h 3135781"/>
              <a:gd name="connsiteX30" fmla="*/ 8422635 w 9704574"/>
              <a:gd name="connsiteY30" fmla="*/ 121982 h 3135781"/>
              <a:gd name="connsiteX31" fmla="*/ 8632072 w 9704574"/>
              <a:gd name="connsiteY31" fmla="*/ 255377 h 3135781"/>
              <a:gd name="connsiteX32" fmla="*/ 8945581 w 9704574"/>
              <a:gd name="connsiteY32" fmla="*/ 151714 h 3135781"/>
              <a:gd name="connsiteX33" fmla="*/ 9158328 w 9704574"/>
              <a:gd name="connsiteY33" fmla="*/ 286333 h 3135781"/>
              <a:gd name="connsiteX34" fmla="*/ 9394071 w 9704574"/>
              <a:gd name="connsiteY34" fmla="*/ 125202 h 3135781"/>
              <a:gd name="connsiteX35" fmla="*/ 9657165 w 9704574"/>
              <a:gd name="connsiteY35" fmla="*/ 187794 h 3135781"/>
              <a:gd name="connsiteX0" fmla="*/ 9624462 w 9665817"/>
              <a:gd name="connsiteY0" fmla="*/ 145953 h 3090539"/>
              <a:gd name="connsiteX1" fmla="*/ 9665381 w 9665817"/>
              <a:gd name="connsiteY1" fmla="*/ 3086426 h 3090539"/>
              <a:gd name="connsiteX2" fmla="*/ 440418 w 9665817"/>
              <a:gd name="connsiteY2" fmla="*/ 3076901 h 3090539"/>
              <a:gd name="connsiteX3" fmla="*/ 1504333 w 9665817"/>
              <a:gd name="connsiteY3" fmla="*/ 239505 h 3090539"/>
              <a:gd name="connsiteX4" fmla="*/ 1759127 w 9665817"/>
              <a:gd name="connsiteY4" fmla="*/ 146635 h 3090539"/>
              <a:gd name="connsiteX5" fmla="*/ 1937721 w 9665817"/>
              <a:gd name="connsiteY5" fmla="*/ 234741 h 3090539"/>
              <a:gd name="connsiteX6" fmla="*/ 2136930 w 9665817"/>
              <a:gd name="connsiteY6" fmla="*/ 151942 h 3090539"/>
              <a:gd name="connsiteX7" fmla="*/ 2471120 w 9665817"/>
              <a:gd name="connsiteY7" fmla="*/ 289510 h 3090539"/>
              <a:gd name="connsiteX8" fmla="*/ 2737821 w 9665817"/>
              <a:gd name="connsiteY8" fmla="*/ 138879 h 3090539"/>
              <a:gd name="connsiteX9" fmla="*/ 3035476 w 9665817"/>
              <a:gd name="connsiteY9" fmla="*/ 270460 h 3090539"/>
              <a:gd name="connsiteX10" fmla="*/ 3286461 w 9665817"/>
              <a:gd name="connsiteY10" fmla="*/ 112754 h 3090539"/>
              <a:gd name="connsiteX11" fmla="*/ 3564114 w 9665817"/>
              <a:gd name="connsiteY11" fmla="*/ 263316 h 3090539"/>
              <a:gd name="connsiteX12" fmla="*/ 3835101 w 9665817"/>
              <a:gd name="connsiteY12" fmla="*/ 99691 h 3090539"/>
              <a:gd name="connsiteX13" fmla="*/ 4130851 w 9665817"/>
              <a:gd name="connsiteY13" fmla="*/ 227597 h 3090539"/>
              <a:gd name="connsiteX14" fmla="*/ 4370678 w 9665817"/>
              <a:gd name="connsiteY14" fmla="*/ 86628 h 3090539"/>
              <a:gd name="connsiteX15" fmla="*/ 4649964 w 9665817"/>
              <a:gd name="connsiteY15" fmla="*/ 220453 h 3090539"/>
              <a:gd name="connsiteX16" fmla="*/ 4906255 w 9665817"/>
              <a:gd name="connsiteY16" fmla="*/ 86628 h 3090539"/>
              <a:gd name="connsiteX17" fmla="*/ 5200033 w 9665817"/>
              <a:gd name="connsiteY17" fmla="*/ 227597 h 3090539"/>
              <a:gd name="connsiteX18" fmla="*/ 5360685 w 9665817"/>
              <a:gd name="connsiteY18" fmla="*/ 157487 h 3090539"/>
              <a:gd name="connsiteX19" fmla="*/ 5494084 w 9665817"/>
              <a:gd name="connsiteY19" fmla="*/ 99691 h 3090539"/>
              <a:gd name="connsiteX20" fmla="*/ 5845351 w 9665817"/>
              <a:gd name="connsiteY20" fmla="*/ 258553 h 3090539"/>
              <a:gd name="connsiteX21" fmla="*/ 6157092 w 9665817"/>
              <a:gd name="connsiteY21" fmla="*/ 97310 h 3090539"/>
              <a:gd name="connsiteX22" fmla="*/ 6452299 w 9665817"/>
              <a:gd name="connsiteY22" fmla="*/ 247328 h 3090539"/>
              <a:gd name="connsiteX23" fmla="*/ 6707750 w 9665817"/>
              <a:gd name="connsiteY23" fmla="*/ 96153 h 3090539"/>
              <a:gd name="connsiteX24" fmla="*/ 6982796 w 9665817"/>
              <a:gd name="connsiteY24" fmla="*/ 209341 h 3090539"/>
              <a:gd name="connsiteX25" fmla="*/ 7239177 w 9665817"/>
              <a:gd name="connsiteY25" fmla="*/ 96628 h 3090539"/>
              <a:gd name="connsiteX26" fmla="*/ 7522546 w 9665817"/>
              <a:gd name="connsiteY26" fmla="*/ 225216 h 3090539"/>
              <a:gd name="connsiteX27" fmla="*/ 7789065 w 9665817"/>
              <a:gd name="connsiteY27" fmla="*/ 85471 h 3090539"/>
              <a:gd name="connsiteX28" fmla="*/ 8030955 w 9665817"/>
              <a:gd name="connsiteY28" fmla="*/ 230727 h 3090539"/>
              <a:gd name="connsiteX29" fmla="*/ 8383878 w 9665817"/>
              <a:gd name="connsiteY29" fmla="*/ 76740 h 3090539"/>
              <a:gd name="connsiteX30" fmla="*/ 8593315 w 9665817"/>
              <a:gd name="connsiteY30" fmla="*/ 210135 h 3090539"/>
              <a:gd name="connsiteX31" fmla="*/ 8906824 w 9665817"/>
              <a:gd name="connsiteY31" fmla="*/ 106472 h 3090539"/>
              <a:gd name="connsiteX32" fmla="*/ 9119571 w 9665817"/>
              <a:gd name="connsiteY32" fmla="*/ 241091 h 3090539"/>
              <a:gd name="connsiteX33" fmla="*/ 9355314 w 9665817"/>
              <a:gd name="connsiteY33" fmla="*/ 79960 h 3090539"/>
              <a:gd name="connsiteX34" fmla="*/ 9618408 w 9665817"/>
              <a:gd name="connsiteY34" fmla="*/ 142552 h 3090539"/>
              <a:gd name="connsiteX0" fmla="*/ 9578302 w 9619657"/>
              <a:gd name="connsiteY0" fmla="*/ 189369 h 3133955"/>
              <a:gd name="connsiteX1" fmla="*/ 9619221 w 9619657"/>
              <a:gd name="connsiteY1" fmla="*/ 3129842 h 3133955"/>
              <a:gd name="connsiteX2" fmla="*/ 394258 w 9619657"/>
              <a:gd name="connsiteY2" fmla="*/ 3120317 h 3133955"/>
              <a:gd name="connsiteX3" fmla="*/ 1712967 w 9619657"/>
              <a:gd name="connsiteY3" fmla="*/ 190051 h 3133955"/>
              <a:gd name="connsiteX4" fmla="*/ 1891561 w 9619657"/>
              <a:gd name="connsiteY4" fmla="*/ 278157 h 3133955"/>
              <a:gd name="connsiteX5" fmla="*/ 2090770 w 9619657"/>
              <a:gd name="connsiteY5" fmla="*/ 195358 h 3133955"/>
              <a:gd name="connsiteX6" fmla="*/ 2424960 w 9619657"/>
              <a:gd name="connsiteY6" fmla="*/ 332926 h 3133955"/>
              <a:gd name="connsiteX7" fmla="*/ 2691661 w 9619657"/>
              <a:gd name="connsiteY7" fmla="*/ 182295 h 3133955"/>
              <a:gd name="connsiteX8" fmla="*/ 2989316 w 9619657"/>
              <a:gd name="connsiteY8" fmla="*/ 313876 h 3133955"/>
              <a:gd name="connsiteX9" fmla="*/ 3240301 w 9619657"/>
              <a:gd name="connsiteY9" fmla="*/ 156170 h 3133955"/>
              <a:gd name="connsiteX10" fmla="*/ 3517954 w 9619657"/>
              <a:gd name="connsiteY10" fmla="*/ 306732 h 3133955"/>
              <a:gd name="connsiteX11" fmla="*/ 3788941 w 9619657"/>
              <a:gd name="connsiteY11" fmla="*/ 143107 h 3133955"/>
              <a:gd name="connsiteX12" fmla="*/ 4084691 w 9619657"/>
              <a:gd name="connsiteY12" fmla="*/ 271013 h 3133955"/>
              <a:gd name="connsiteX13" fmla="*/ 4324518 w 9619657"/>
              <a:gd name="connsiteY13" fmla="*/ 130044 h 3133955"/>
              <a:gd name="connsiteX14" fmla="*/ 4603804 w 9619657"/>
              <a:gd name="connsiteY14" fmla="*/ 263869 h 3133955"/>
              <a:gd name="connsiteX15" fmla="*/ 4860095 w 9619657"/>
              <a:gd name="connsiteY15" fmla="*/ 130044 h 3133955"/>
              <a:gd name="connsiteX16" fmla="*/ 5153873 w 9619657"/>
              <a:gd name="connsiteY16" fmla="*/ 271013 h 3133955"/>
              <a:gd name="connsiteX17" fmla="*/ 5314525 w 9619657"/>
              <a:gd name="connsiteY17" fmla="*/ 200903 h 3133955"/>
              <a:gd name="connsiteX18" fmla="*/ 5447924 w 9619657"/>
              <a:gd name="connsiteY18" fmla="*/ 143107 h 3133955"/>
              <a:gd name="connsiteX19" fmla="*/ 5799191 w 9619657"/>
              <a:gd name="connsiteY19" fmla="*/ 301969 h 3133955"/>
              <a:gd name="connsiteX20" fmla="*/ 6110932 w 9619657"/>
              <a:gd name="connsiteY20" fmla="*/ 140726 h 3133955"/>
              <a:gd name="connsiteX21" fmla="*/ 6406139 w 9619657"/>
              <a:gd name="connsiteY21" fmla="*/ 290744 h 3133955"/>
              <a:gd name="connsiteX22" fmla="*/ 6661590 w 9619657"/>
              <a:gd name="connsiteY22" fmla="*/ 139569 h 3133955"/>
              <a:gd name="connsiteX23" fmla="*/ 6936636 w 9619657"/>
              <a:gd name="connsiteY23" fmla="*/ 252757 h 3133955"/>
              <a:gd name="connsiteX24" fmla="*/ 7193017 w 9619657"/>
              <a:gd name="connsiteY24" fmla="*/ 140044 h 3133955"/>
              <a:gd name="connsiteX25" fmla="*/ 7476386 w 9619657"/>
              <a:gd name="connsiteY25" fmla="*/ 268632 h 3133955"/>
              <a:gd name="connsiteX26" fmla="*/ 7742905 w 9619657"/>
              <a:gd name="connsiteY26" fmla="*/ 128887 h 3133955"/>
              <a:gd name="connsiteX27" fmla="*/ 7984795 w 9619657"/>
              <a:gd name="connsiteY27" fmla="*/ 274143 h 3133955"/>
              <a:gd name="connsiteX28" fmla="*/ 8337718 w 9619657"/>
              <a:gd name="connsiteY28" fmla="*/ 120156 h 3133955"/>
              <a:gd name="connsiteX29" fmla="*/ 8547155 w 9619657"/>
              <a:gd name="connsiteY29" fmla="*/ 253551 h 3133955"/>
              <a:gd name="connsiteX30" fmla="*/ 8860664 w 9619657"/>
              <a:gd name="connsiteY30" fmla="*/ 149888 h 3133955"/>
              <a:gd name="connsiteX31" fmla="*/ 9073411 w 9619657"/>
              <a:gd name="connsiteY31" fmla="*/ 284507 h 3133955"/>
              <a:gd name="connsiteX32" fmla="*/ 9309154 w 9619657"/>
              <a:gd name="connsiteY32" fmla="*/ 123376 h 3133955"/>
              <a:gd name="connsiteX33" fmla="*/ 9572248 w 9619657"/>
              <a:gd name="connsiteY33" fmla="*/ 185968 h 3133955"/>
              <a:gd name="connsiteX0" fmla="*/ 8394035 w 8435390"/>
              <a:gd name="connsiteY0" fmla="*/ 192078 h 3163891"/>
              <a:gd name="connsiteX1" fmla="*/ 8434954 w 8435390"/>
              <a:gd name="connsiteY1" fmla="*/ 3132551 h 3163891"/>
              <a:gd name="connsiteX2" fmla="*/ 611780 w 8435390"/>
              <a:gd name="connsiteY2" fmla="*/ 3159935 h 3163891"/>
              <a:gd name="connsiteX3" fmla="*/ 528700 w 8435390"/>
              <a:gd name="connsiteY3" fmla="*/ 192760 h 3163891"/>
              <a:gd name="connsiteX4" fmla="*/ 707294 w 8435390"/>
              <a:gd name="connsiteY4" fmla="*/ 280866 h 3163891"/>
              <a:gd name="connsiteX5" fmla="*/ 906503 w 8435390"/>
              <a:gd name="connsiteY5" fmla="*/ 198067 h 3163891"/>
              <a:gd name="connsiteX6" fmla="*/ 1240693 w 8435390"/>
              <a:gd name="connsiteY6" fmla="*/ 335635 h 3163891"/>
              <a:gd name="connsiteX7" fmla="*/ 1507394 w 8435390"/>
              <a:gd name="connsiteY7" fmla="*/ 185004 h 3163891"/>
              <a:gd name="connsiteX8" fmla="*/ 1805049 w 8435390"/>
              <a:gd name="connsiteY8" fmla="*/ 316585 h 3163891"/>
              <a:gd name="connsiteX9" fmla="*/ 2056034 w 8435390"/>
              <a:gd name="connsiteY9" fmla="*/ 158879 h 3163891"/>
              <a:gd name="connsiteX10" fmla="*/ 2333687 w 8435390"/>
              <a:gd name="connsiteY10" fmla="*/ 309441 h 3163891"/>
              <a:gd name="connsiteX11" fmla="*/ 2604674 w 8435390"/>
              <a:gd name="connsiteY11" fmla="*/ 145816 h 3163891"/>
              <a:gd name="connsiteX12" fmla="*/ 2900424 w 8435390"/>
              <a:gd name="connsiteY12" fmla="*/ 273722 h 3163891"/>
              <a:gd name="connsiteX13" fmla="*/ 3140251 w 8435390"/>
              <a:gd name="connsiteY13" fmla="*/ 132753 h 3163891"/>
              <a:gd name="connsiteX14" fmla="*/ 3419537 w 8435390"/>
              <a:gd name="connsiteY14" fmla="*/ 266578 h 3163891"/>
              <a:gd name="connsiteX15" fmla="*/ 3675828 w 8435390"/>
              <a:gd name="connsiteY15" fmla="*/ 132753 h 3163891"/>
              <a:gd name="connsiteX16" fmla="*/ 3969606 w 8435390"/>
              <a:gd name="connsiteY16" fmla="*/ 273722 h 3163891"/>
              <a:gd name="connsiteX17" fmla="*/ 4130258 w 8435390"/>
              <a:gd name="connsiteY17" fmla="*/ 203612 h 3163891"/>
              <a:gd name="connsiteX18" fmla="*/ 4263657 w 8435390"/>
              <a:gd name="connsiteY18" fmla="*/ 145816 h 3163891"/>
              <a:gd name="connsiteX19" fmla="*/ 4614924 w 8435390"/>
              <a:gd name="connsiteY19" fmla="*/ 304678 h 3163891"/>
              <a:gd name="connsiteX20" fmla="*/ 4926665 w 8435390"/>
              <a:gd name="connsiteY20" fmla="*/ 143435 h 3163891"/>
              <a:gd name="connsiteX21" fmla="*/ 5221872 w 8435390"/>
              <a:gd name="connsiteY21" fmla="*/ 293453 h 3163891"/>
              <a:gd name="connsiteX22" fmla="*/ 5477323 w 8435390"/>
              <a:gd name="connsiteY22" fmla="*/ 142278 h 3163891"/>
              <a:gd name="connsiteX23" fmla="*/ 5752369 w 8435390"/>
              <a:gd name="connsiteY23" fmla="*/ 255466 h 3163891"/>
              <a:gd name="connsiteX24" fmla="*/ 6008750 w 8435390"/>
              <a:gd name="connsiteY24" fmla="*/ 142753 h 3163891"/>
              <a:gd name="connsiteX25" fmla="*/ 6292119 w 8435390"/>
              <a:gd name="connsiteY25" fmla="*/ 271341 h 3163891"/>
              <a:gd name="connsiteX26" fmla="*/ 6558638 w 8435390"/>
              <a:gd name="connsiteY26" fmla="*/ 131596 h 3163891"/>
              <a:gd name="connsiteX27" fmla="*/ 6800528 w 8435390"/>
              <a:gd name="connsiteY27" fmla="*/ 276852 h 3163891"/>
              <a:gd name="connsiteX28" fmla="*/ 7153451 w 8435390"/>
              <a:gd name="connsiteY28" fmla="*/ 122865 h 3163891"/>
              <a:gd name="connsiteX29" fmla="*/ 7362888 w 8435390"/>
              <a:gd name="connsiteY29" fmla="*/ 256260 h 3163891"/>
              <a:gd name="connsiteX30" fmla="*/ 7676397 w 8435390"/>
              <a:gd name="connsiteY30" fmla="*/ 152597 h 3163891"/>
              <a:gd name="connsiteX31" fmla="*/ 7889144 w 8435390"/>
              <a:gd name="connsiteY31" fmla="*/ 287216 h 3163891"/>
              <a:gd name="connsiteX32" fmla="*/ 8124887 w 8435390"/>
              <a:gd name="connsiteY32" fmla="*/ 126085 h 3163891"/>
              <a:gd name="connsiteX33" fmla="*/ 8387981 w 8435390"/>
              <a:gd name="connsiteY33" fmla="*/ 188677 h 3163891"/>
              <a:gd name="connsiteX0" fmla="*/ 7876743 w 7918098"/>
              <a:gd name="connsiteY0" fmla="*/ 192078 h 3163891"/>
              <a:gd name="connsiteX1" fmla="*/ 7917662 w 7918098"/>
              <a:gd name="connsiteY1" fmla="*/ 3132551 h 3163891"/>
              <a:gd name="connsiteX2" fmla="*/ 94488 w 7918098"/>
              <a:gd name="connsiteY2" fmla="*/ 3159935 h 3163891"/>
              <a:gd name="connsiteX3" fmla="*/ 11408 w 7918098"/>
              <a:gd name="connsiteY3" fmla="*/ 192760 h 3163891"/>
              <a:gd name="connsiteX4" fmla="*/ 190002 w 7918098"/>
              <a:gd name="connsiteY4" fmla="*/ 280866 h 3163891"/>
              <a:gd name="connsiteX5" fmla="*/ 389211 w 7918098"/>
              <a:gd name="connsiteY5" fmla="*/ 198067 h 3163891"/>
              <a:gd name="connsiteX6" fmla="*/ 723401 w 7918098"/>
              <a:gd name="connsiteY6" fmla="*/ 335635 h 3163891"/>
              <a:gd name="connsiteX7" fmla="*/ 990102 w 7918098"/>
              <a:gd name="connsiteY7" fmla="*/ 185004 h 3163891"/>
              <a:gd name="connsiteX8" fmla="*/ 1287757 w 7918098"/>
              <a:gd name="connsiteY8" fmla="*/ 316585 h 3163891"/>
              <a:gd name="connsiteX9" fmla="*/ 1538742 w 7918098"/>
              <a:gd name="connsiteY9" fmla="*/ 158879 h 3163891"/>
              <a:gd name="connsiteX10" fmla="*/ 1816395 w 7918098"/>
              <a:gd name="connsiteY10" fmla="*/ 309441 h 3163891"/>
              <a:gd name="connsiteX11" fmla="*/ 2087382 w 7918098"/>
              <a:gd name="connsiteY11" fmla="*/ 145816 h 3163891"/>
              <a:gd name="connsiteX12" fmla="*/ 2383132 w 7918098"/>
              <a:gd name="connsiteY12" fmla="*/ 273722 h 3163891"/>
              <a:gd name="connsiteX13" fmla="*/ 2622959 w 7918098"/>
              <a:gd name="connsiteY13" fmla="*/ 132753 h 3163891"/>
              <a:gd name="connsiteX14" fmla="*/ 2902245 w 7918098"/>
              <a:gd name="connsiteY14" fmla="*/ 266578 h 3163891"/>
              <a:gd name="connsiteX15" fmla="*/ 3158536 w 7918098"/>
              <a:gd name="connsiteY15" fmla="*/ 132753 h 3163891"/>
              <a:gd name="connsiteX16" fmla="*/ 3452314 w 7918098"/>
              <a:gd name="connsiteY16" fmla="*/ 273722 h 3163891"/>
              <a:gd name="connsiteX17" fmla="*/ 3612966 w 7918098"/>
              <a:gd name="connsiteY17" fmla="*/ 203612 h 3163891"/>
              <a:gd name="connsiteX18" fmla="*/ 3746365 w 7918098"/>
              <a:gd name="connsiteY18" fmla="*/ 145816 h 3163891"/>
              <a:gd name="connsiteX19" fmla="*/ 4097632 w 7918098"/>
              <a:gd name="connsiteY19" fmla="*/ 304678 h 3163891"/>
              <a:gd name="connsiteX20" fmla="*/ 4409373 w 7918098"/>
              <a:gd name="connsiteY20" fmla="*/ 143435 h 3163891"/>
              <a:gd name="connsiteX21" fmla="*/ 4704580 w 7918098"/>
              <a:gd name="connsiteY21" fmla="*/ 293453 h 3163891"/>
              <a:gd name="connsiteX22" fmla="*/ 4960031 w 7918098"/>
              <a:gd name="connsiteY22" fmla="*/ 142278 h 3163891"/>
              <a:gd name="connsiteX23" fmla="*/ 5235077 w 7918098"/>
              <a:gd name="connsiteY23" fmla="*/ 255466 h 3163891"/>
              <a:gd name="connsiteX24" fmla="*/ 5491458 w 7918098"/>
              <a:gd name="connsiteY24" fmla="*/ 142753 h 3163891"/>
              <a:gd name="connsiteX25" fmla="*/ 5774827 w 7918098"/>
              <a:gd name="connsiteY25" fmla="*/ 271341 h 3163891"/>
              <a:gd name="connsiteX26" fmla="*/ 6041346 w 7918098"/>
              <a:gd name="connsiteY26" fmla="*/ 131596 h 3163891"/>
              <a:gd name="connsiteX27" fmla="*/ 6283236 w 7918098"/>
              <a:gd name="connsiteY27" fmla="*/ 276852 h 3163891"/>
              <a:gd name="connsiteX28" fmla="*/ 6636159 w 7918098"/>
              <a:gd name="connsiteY28" fmla="*/ 122865 h 3163891"/>
              <a:gd name="connsiteX29" fmla="*/ 6845596 w 7918098"/>
              <a:gd name="connsiteY29" fmla="*/ 256260 h 3163891"/>
              <a:gd name="connsiteX30" fmla="*/ 7159105 w 7918098"/>
              <a:gd name="connsiteY30" fmla="*/ 152597 h 3163891"/>
              <a:gd name="connsiteX31" fmla="*/ 7371852 w 7918098"/>
              <a:gd name="connsiteY31" fmla="*/ 287216 h 3163891"/>
              <a:gd name="connsiteX32" fmla="*/ 7607595 w 7918098"/>
              <a:gd name="connsiteY32" fmla="*/ 126085 h 3163891"/>
              <a:gd name="connsiteX33" fmla="*/ 7870689 w 7918098"/>
              <a:gd name="connsiteY33" fmla="*/ 188677 h 3163891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33" fmla="*/ 7866464 w 7913873"/>
              <a:gd name="connsiteY33" fmla="*/ 67595 h 3042809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31" fmla="*/ 7603370 w 7913452"/>
              <a:gd name="connsiteY31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0" fmla="*/ 7913437 w 7913452"/>
              <a:gd name="connsiteY0" fmla="*/ 3009686 h 3041026"/>
              <a:gd name="connsiteX1" fmla="*/ 90263 w 7913452"/>
              <a:gd name="connsiteY1" fmla="*/ 3037070 h 3041026"/>
              <a:gd name="connsiteX2" fmla="*/ 7183 w 7913452"/>
              <a:gd name="connsiteY2" fmla="*/ 69895 h 3041026"/>
              <a:gd name="connsiteX3" fmla="*/ 185777 w 7913452"/>
              <a:gd name="connsiteY3" fmla="*/ 158001 h 3041026"/>
              <a:gd name="connsiteX4" fmla="*/ 384986 w 7913452"/>
              <a:gd name="connsiteY4" fmla="*/ 75202 h 3041026"/>
              <a:gd name="connsiteX5" fmla="*/ 719176 w 7913452"/>
              <a:gd name="connsiteY5" fmla="*/ 212770 h 3041026"/>
              <a:gd name="connsiteX6" fmla="*/ 985877 w 7913452"/>
              <a:gd name="connsiteY6" fmla="*/ 62139 h 3041026"/>
              <a:gd name="connsiteX7" fmla="*/ 1283532 w 7913452"/>
              <a:gd name="connsiteY7" fmla="*/ 193720 h 3041026"/>
              <a:gd name="connsiteX8" fmla="*/ 1534517 w 7913452"/>
              <a:gd name="connsiteY8" fmla="*/ 36014 h 3041026"/>
              <a:gd name="connsiteX9" fmla="*/ 1812170 w 7913452"/>
              <a:gd name="connsiteY9" fmla="*/ 186576 h 3041026"/>
              <a:gd name="connsiteX10" fmla="*/ 2083157 w 7913452"/>
              <a:gd name="connsiteY10" fmla="*/ 22951 h 3041026"/>
              <a:gd name="connsiteX11" fmla="*/ 2378907 w 7913452"/>
              <a:gd name="connsiteY11" fmla="*/ 150857 h 3041026"/>
              <a:gd name="connsiteX12" fmla="*/ 2618734 w 7913452"/>
              <a:gd name="connsiteY12" fmla="*/ 9888 h 3041026"/>
              <a:gd name="connsiteX13" fmla="*/ 2898020 w 7913452"/>
              <a:gd name="connsiteY13" fmla="*/ 143713 h 3041026"/>
              <a:gd name="connsiteX14" fmla="*/ 3154311 w 7913452"/>
              <a:gd name="connsiteY14" fmla="*/ 9888 h 3041026"/>
              <a:gd name="connsiteX15" fmla="*/ 3448089 w 7913452"/>
              <a:gd name="connsiteY15" fmla="*/ 150857 h 3041026"/>
              <a:gd name="connsiteX16" fmla="*/ 3608741 w 7913452"/>
              <a:gd name="connsiteY16" fmla="*/ 80747 h 3041026"/>
              <a:gd name="connsiteX17" fmla="*/ 3742140 w 7913452"/>
              <a:gd name="connsiteY17" fmla="*/ 22951 h 3041026"/>
              <a:gd name="connsiteX18" fmla="*/ 4093407 w 7913452"/>
              <a:gd name="connsiteY18" fmla="*/ 181813 h 3041026"/>
              <a:gd name="connsiteX19" fmla="*/ 4405148 w 7913452"/>
              <a:gd name="connsiteY19" fmla="*/ 20570 h 3041026"/>
              <a:gd name="connsiteX20" fmla="*/ 4700355 w 7913452"/>
              <a:gd name="connsiteY20" fmla="*/ 170588 h 3041026"/>
              <a:gd name="connsiteX21" fmla="*/ 4955806 w 7913452"/>
              <a:gd name="connsiteY21" fmla="*/ 19413 h 3041026"/>
              <a:gd name="connsiteX22" fmla="*/ 5230852 w 7913452"/>
              <a:gd name="connsiteY22" fmla="*/ 132601 h 3041026"/>
              <a:gd name="connsiteX23" fmla="*/ 5487233 w 7913452"/>
              <a:gd name="connsiteY23" fmla="*/ 19888 h 3041026"/>
              <a:gd name="connsiteX24" fmla="*/ 5770602 w 7913452"/>
              <a:gd name="connsiteY24" fmla="*/ 148476 h 3041026"/>
              <a:gd name="connsiteX25" fmla="*/ 6037121 w 7913452"/>
              <a:gd name="connsiteY25" fmla="*/ 8731 h 3041026"/>
              <a:gd name="connsiteX26" fmla="*/ 6279011 w 7913452"/>
              <a:gd name="connsiteY26" fmla="*/ 153987 h 3041026"/>
              <a:gd name="connsiteX27" fmla="*/ 6631934 w 7913452"/>
              <a:gd name="connsiteY27" fmla="*/ 0 h 3041026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26" fmla="*/ 6279011 w 7913452"/>
              <a:gd name="connsiteY26" fmla="*/ 148683 h 3035722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0" fmla="*/ 6149280 w 6149300"/>
              <a:gd name="connsiteY0" fmla="*/ 2985927 h 3034628"/>
              <a:gd name="connsiteX1" fmla="*/ 90263 w 6149300"/>
              <a:gd name="connsiteY1" fmla="*/ 3031766 h 3034628"/>
              <a:gd name="connsiteX2" fmla="*/ 7183 w 6149300"/>
              <a:gd name="connsiteY2" fmla="*/ 64591 h 3034628"/>
              <a:gd name="connsiteX3" fmla="*/ 185777 w 6149300"/>
              <a:gd name="connsiteY3" fmla="*/ 152697 h 3034628"/>
              <a:gd name="connsiteX4" fmla="*/ 384986 w 6149300"/>
              <a:gd name="connsiteY4" fmla="*/ 69898 h 3034628"/>
              <a:gd name="connsiteX5" fmla="*/ 719176 w 6149300"/>
              <a:gd name="connsiteY5" fmla="*/ 207466 h 3034628"/>
              <a:gd name="connsiteX6" fmla="*/ 985877 w 6149300"/>
              <a:gd name="connsiteY6" fmla="*/ 56835 h 3034628"/>
              <a:gd name="connsiteX7" fmla="*/ 1283532 w 6149300"/>
              <a:gd name="connsiteY7" fmla="*/ 188416 h 3034628"/>
              <a:gd name="connsiteX8" fmla="*/ 1534517 w 6149300"/>
              <a:gd name="connsiteY8" fmla="*/ 30710 h 3034628"/>
              <a:gd name="connsiteX9" fmla="*/ 1812170 w 6149300"/>
              <a:gd name="connsiteY9" fmla="*/ 181272 h 3034628"/>
              <a:gd name="connsiteX10" fmla="*/ 2083157 w 6149300"/>
              <a:gd name="connsiteY10" fmla="*/ 17647 h 3034628"/>
              <a:gd name="connsiteX11" fmla="*/ 2378907 w 6149300"/>
              <a:gd name="connsiteY11" fmla="*/ 145553 h 3034628"/>
              <a:gd name="connsiteX12" fmla="*/ 2618734 w 6149300"/>
              <a:gd name="connsiteY12" fmla="*/ 4584 h 3034628"/>
              <a:gd name="connsiteX13" fmla="*/ 2898020 w 6149300"/>
              <a:gd name="connsiteY13" fmla="*/ 138409 h 3034628"/>
              <a:gd name="connsiteX14" fmla="*/ 3154311 w 6149300"/>
              <a:gd name="connsiteY14" fmla="*/ 4584 h 3034628"/>
              <a:gd name="connsiteX15" fmla="*/ 3448089 w 6149300"/>
              <a:gd name="connsiteY15" fmla="*/ 145553 h 3034628"/>
              <a:gd name="connsiteX16" fmla="*/ 3608741 w 6149300"/>
              <a:gd name="connsiteY16" fmla="*/ 75443 h 3034628"/>
              <a:gd name="connsiteX17" fmla="*/ 3742140 w 6149300"/>
              <a:gd name="connsiteY17" fmla="*/ 17647 h 3034628"/>
              <a:gd name="connsiteX18" fmla="*/ 4093407 w 6149300"/>
              <a:gd name="connsiteY18" fmla="*/ 176509 h 3034628"/>
              <a:gd name="connsiteX19" fmla="*/ 4405148 w 6149300"/>
              <a:gd name="connsiteY19" fmla="*/ 15266 h 3034628"/>
              <a:gd name="connsiteX20" fmla="*/ 4700355 w 6149300"/>
              <a:gd name="connsiteY20" fmla="*/ 165284 h 3034628"/>
              <a:gd name="connsiteX21" fmla="*/ 4955806 w 6149300"/>
              <a:gd name="connsiteY21" fmla="*/ 14109 h 3034628"/>
              <a:gd name="connsiteX22" fmla="*/ 5230852 w 6149300"/>
              <a:gd name="connsiteY22" fmla="*/ 127297 h 3034628"/>
              <a:gd name="connsiteX23" fmla="*/ 5487233 w 6149300"/>
              <a:gd name="connsiteY23" fmla="*/ 14584 h 3034628"/>
              <a:gd name="connsiteX24" fmla="*/ 5770602 w 6149300"/>
              <a:gd name="connsiteY24" fmla="*/ 143172 h 3034628"/>
              <a:gd name="connsiteX25" fmla="*/ 6037121 w 6149300"/>
              <a:gd name="connsiteY25" fmla="*/ 3427 h 3034628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34517 w 6149300"/>
              <a:gd name="connsiteY8" fmla="*/ 48856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08159 w 6149300"/>
              <a:gd name="connsiteY12" fmla="*/ 52397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49300" h="3052774">
                <a:moveTo>
                  <a:pt x="6149280" y="3004073"/>
                </a:moveTo>
                <a:cubicBezTo>
                  <a:pt x="6162053" y="3010758"/>
                  <a:pt x="93438" y="3065787"/>
                  <a:pt x="90263" y="3049912"/>
                </a:cubicBezTo>
                <a:cubicBezTo>
                  <a:pt x="-25912" y="3039767"/>
                  <a:pt x="801" y="73534"/>
                  <a:pt x="7183" y="82737"/>
                </a:cubicBezTo>
                <a:cubicBezTo>
                  <a:pt x="13565" y="91940"/>
                  <a:pt x="122810" y="169959"/>
                  <a:pt x="185777" y="170843"/>
                </a:cubicBezTo>
                <a:cubicBezTo>
                  <a:pt x="248744" y="171727"/>
                  <a:pt x="291324" y="62644"/>
                  <a:pt x="384986" y="88044"/>
                </a:cubicBezTo>
                <a:cubicBezTo>
                  <a:pt x="485270" y="84687"/>
                  <a:pt x="618892" y="228969"/>
                  <a:pt x="719176" y="225612"/>
                </a:cubicBezTo>
                <a:lnTo>
                  <a:pt x="985877" y="121600"/>
                </a:lnTo>
                <a:cubicBezTo>
                  <a:pt x="1078745" y="115454"/>
                  <a:pt x="1190664" y="212708"/>
                  <a:pt x="1283532" y="206562"/>
                </a:cubicBezTo>
                <a:lnTo>
                  <a:pt x="1506316" y="103951"/>
                </a:lnTo>
                <a:cubicBezTo>
                  <a:pt x="1593311" y="102545"/>
                  <a:pt x="1725175" y="200824"/>
                  <a:pt x="1812170" y="199418"/>
                </a:cubicBezTo>
                <a:cubicBezTo>
                  <a:pt x="1902499" y="144876"/>
                  <a:pt x="1978140" y="123206"/>
                  <a:pt x="2086682" y="90889"/>
                </a:cubicBezTo>
                <a:cubicBezTo>
                  <a:pt x="2178122" y="89868"/>
                  <a:pt x="2287467" y="164720"/>
                  <a:pt x="2378907" y="163699"/>
                </a:cubicBezTo>
                <a:cubicBezTo>
                  <a:pt x="2458849" y="116709"/>
                  <a:pt x="2506968" y="83512"/>
                  <a:pt x="2608159" y="52397"/>
                </a:cubicBezTo>
                <a:cubicBezTo>
                  <a:pt x="2692523" y="51762"/>
                  <a:pt x="2813656" y="157190"/>
                  <a:pt x="2898020" y="156555"/>
                </a:cubicBezTo>
                <a:cubicBezTo>
                  <a:pt x="2983450" y="111947"/>
                  <a:pt x="3056739" y="38763"/>
                  <a:pt x="3154311" y="22730"/>
                </a:cubicBezTo>
                <a:cubicBezTo>
                  <a:pt x="3253824" y="23682"/>
                  <a:pt x="3348576" y="162747"/>
                  <a:pt x="3448089" y="163699"/>
                </a:cubicBezTo>
                <a:cubicBezTo>
                  <a:pt x="3508723" y="138212"/>
                  <a:pt x="3548107" y="119076"/>
                  <a:pt x="3608741" y="93589"/>
                </a:cubicBezTo>
                <a:cubicBezTo>
                  <a:pt x="3653207" y="74324"/>
                  <a:pt x="3673389" y="36008"/>
                  <a:pt x="3742140" y="35793"/>
                </a:cubicBezTo>
                <a:cubicBezTo>
                  <a:pt x="3839385" y="35566"/>
                  <a:pt x="3996162" y="194882"/>
                  <a:pt x="4093407" y="194655"/>
                </a:cubicBezTo>
                <a:cubicBezTo>
                  <a:pt x="4197321" y="140907"/>
                  <a:pt x="4329809" y="55410"/>
                  <a:pt x="4405148" y="33412"/>
                </a:cubicBezTo>
                <a:cubicBezTo>
                  <a:pt x="4522600" y="29443"/>
                  <a:pt x="4557503" y="133424"/>
                  <a:pt x="4700355" y="183430"/>
                </a:cubicBezTo>
                <a:lnTo>
                  <a:pt x="4955806" y="32255"/>
                </a:lnTo>
                <a:cubicBezTo>
                  <a:pt x="5050043" y="17457"/>
                  <a:pt x="5120585" y="123139"/>
                  <a:pt x="5230852" y="145443"/>
                </a:cubicBezTo>
                <a:cubicBezTo>
                  <a:pt x="5341119" y="167747"/>
                  <a:pt x="5400450" y="54955"/>
                  <a:pt x="5487233" y="32730"/>
                </a:cubicBezTo>
                <a:cubicBezTo>
                  <a:pt x="5574016" y="10505"/>
                  <a:pt x="5666239" y="166253"/>
                  <a:pt x="5770602" y="161318"/>
                </a:cubicBezTo>
                <a:cubicBezTo>
                  <a:pt x="5874965" y="156383"/>
                  <a:pt x="6012270" y="-25846"/>
                  <a:pt x="6113409" y="3118"/>
                </a:cubicBezTo>
              </a:path>
            </a:pathLst>
          </a:custGeom>
          <a:solidFill>
            <a:schemeClr val="accent4">
              <a:lumMod val="60000"/>
              <a:lumOff val="40000"/>
              <a:alpha val="8000"/>
            </a:schemeClr>
          </a:solidFill>
          <a:ln>
            <a:solidFill>
              <a:schemeClr val="accent1">
                <a:lumMod val="40000"/>
                <a:lumOff val="60000"/>
                <a:alpha val="63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поле">
            <a:extLst>
              <a:ext uri="{FF2B5EF4-FFF2-40B4-BE49-F238E27FC236}">
                <a16:creationId xmlns="" xmlns:a16="http://schemas.microsoft.com/office/drawing/2014/main" id="{8ACBA6A4-6206-40C1-951B-045DADF06BF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9232155" cy="6019426"/>
          </a:xfrm>
          <a:prstGeom prst="rect">
            <a:avLst/>
          </a:prstGeom>
        </p:spPr>
      </p:pic>
      <p:grpSp>
        <p:nvGrpSpPr>
          <p:cNvPr id="2" name="Группа 2">
            <a:extLst>
              <a:ext uri="{FF2B5EF4-FFF2-40B4-BE49-F238E27FC236}">
                <a16:creationId xmlns="" xmlns:a16="http://schemas.microsoft.com/office/drawing/2014/main" id="{A70AC149-4B45-4592-965D-62F1F2948E2C}"/>
              </a:ext>
            </a:extLst>
          </p:cNvPr>
          <p:cNvGrpSpPr/>
          <p:nvPr/>
        </p:nvGrpSpPr>
        <p:grpSpPr>
          <a:xfrm rot="223199">
            <a:off x="5012555" y="4554810"/>
            <a:ext cx="1490622" cy="2530321"/>
            <a:chOff x="6832895" y="801916"/>
            <a:chExt cx="1987495" cy="2530321"/>
          </a:xfrm>
        </p:grpSpPr>
        <p:pic>
          <p:nvPicPr>
            <p:cNvPr id="40" name="ответ">
              <a:extLst>
                <a:ext uri="{FF2B5EF4-FFF2-40B4-BE49-F238E27FC236}">
                  <a16:creationId xmlns="" xmlns:a16="http://schemas.microsoft.com/office/drawing/2014/main" id="{BAC76213-DC67-484F-AA1A-F58BB17CC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513">
              <a:off x="6832895" y="801916"/>
              <a:ext cx="1633749" cy="253032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0534C79D-5FD1-438F-A8FA-7A4335B7A9B1}"/>
                </a:ext>
              </a:extLst>
            </p:cNvPr>
            <p:cNvSpPr txBox="1"/>
            <p:nvPr/>
          </p:nvSpPr>
          <p:spPr>
            <a:xfrm rot="20061393">
              <a:off x="7304337" y="1653543"/>
              <a:ext cx="15160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smtClean="0">
                  <a:solidFill>
                    <a:prstClr val="black"/>
                  </a:solidFill>
                  <a:cs typeface="Aharoni" panose="02010803020104030203" pitchFamily="2" charset="-79"/>
                </a:rPr>
                <a:t>milk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haroni" panose="02010803020104030203" pitchFamily="2" charset="-79"/>
              </a:endParaRPr>
            </a:p>
          </p:txBody>
        </p:sp>
      </p:grpSp>
      <p:grpSp>
        <p:nvGrpSpPr>
          <p:cNvPr id="3" name="Группа 1">
            <a:extLst>
              <a:ext uri="{FF2B5EF4-FFF2-40B4-BE49-F238E27FC236}">
                <a16:creationId xmlns="" xmlns:a16="http://schemas.microsoft.com/office/drawing/2014/main" id="{3413E094-7FD2-4818-BB4B-4283F6B04EC8}"/>
              </a:ext>
            </a:extLst>
          </p:cNvPr>
          <p:cNvGrpSpPr/>
          <p:nvPr/>
        </p:nvGrpSpPr>
        <p:grpSpPr>
          <a:xfrm rot="2270527">
            <a:off x="4899612" y="2551098"/>
            <a:ext cx="1526600" cy="2530321"/>
            <a:chOff x="6982981" y="906910"/>
            <a:chExt cx="2035466" cy="2530321"/>
          </a:xfrm>
        </p:grpSpPr>
        <p:pic>
          <p:nvPicPr>
            <p:cNvPr id="36" name="ответ">
              <a:extLst>
                <a:ext uri="{FF2B5EF4-FFF2-40B4-BE49-F238E27FC236}">
                  <a16:creationId xmlns="" xmlns:a16="http://schemas.microsoft.com/office/drawing/2014/main" id="{8C071277-C4BB-42C6-983C-BE1E1C230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513">
              <a:off x="6982981" y="906910"/>
              <a:ext cx="1633750" cy="253032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E0B20813-72AE-4DCD-8CDB-A782D23D9F72}"/>
                </a:ext>
              </a:extLst>
            </p:cNvPr>
            <p:cNvSpPr txBox="1"/>
            <p:nvPr/>
          </p:nvSpPr>
          <p:spPr>
            <a:xfrm rot="20254172">
              <a:off x="7523283" y="1693126"/>
              <a:ext cx="14951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0" rev="600000"/>
                </a:camera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noProof="0" dirty="0" smtClean="0">
                  <a:solidFill>
                    <a:prstClr val="black"/>
                  </a:solidFill>
                  <a:cs typeface="Aharoni" pitchFamily="2" charset="-79"/>
                </a:rPr>
                <a:t>juice</a:t>
              </a:r>
              <a:endPara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haroni" pitchFamily="2" charset="-79"/>
              </a:endParaRPr>
            </a:p>
          </p:txBody>
        </p:sp>
      </p:grpSp>
      <p:pic>
        <p:nvPicPr>
          <p:cNvPr id="19" name="стэн">
            <a:extLst>
              <a:ext uri="{FF2B5EF4-FFF2-40B4-BE49-F238E27FC236}">
                <a16:creationId xmlns="" xmlns:a16="http://schemas.microsoft.com/office/drawing/2014/main" id="{140D269D-5428-4B1B-8DF5-60060C29B7F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04" y="2385347"/>
            <a:ext cx="3125959" cy="4472653"/>
          </a:xfrm>
          <a:prstGeom prst="rect">
            <a:avLst/>
          </a:prstGeom>
        </p:spPr>
      </p:pic>
      <p:grpSp>
        <p:nvGrpSpPr>
          <p:cNvPr id="9" name="Группа удочка">
            <a:extLst>
              <a:ext uri="{FF2B5EF4-FFF2-40B4-BE49-F238E27FC236}">
                <a16:creationId xmlns="" xmlns:a16="http://schemas.microsoft.com/office/drawing/2014/main" id="{439AFB07-D9B3-4375-94F6-F55EA90A3A36}"/>
              </a:ext>
            </a:extLst>
          </p:cNvPr>
          <p:cNvGrpSpPr/>
          <p:nvPr/>
        </p:nvGrpSpPr>
        <p:grpSpPr>
          <a:xfrm>
            <a:off x="-296502" y="3510116"/>
            <a:ext cx="3518333" cy="2865657"/>
            <a:chOff x="-395335" y="3510115"/>
            <a:chExt cx="4691110" cy="2865657"/>
          </a:xfrm>
        </p:grpSpPr>
        <p:pic>
          <p:nvPicPr>
            <p:cNvPr id="25" name="удочка">
              <a:extLst>
                <a:ext uri="{FF2B5EF4-FFF2-40B4-BE49-F238E27FC236}">
                  <a16:creationId xmlns="" xmlns:a16="http://schemas.microsoft.com/office/drawing/2014/main" id="{D9251C8E-9EDA-492C-94AD-217E590DE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5335" y="3510115"/>
              <a:ext cx="4691110" cy="2865657"/>
            </a:xfrm>
            <a:prstGeom prst="rect">
              <a:avLst/>
            </a:prstGeom>
            <a:effectLst>
              <a:glow rad="38100">
                <a:schemeClr val="accent4">
                  <a:satMod val="175000"/>
                  <a:alpha val="23000"/>
                </a:schemeClr>
              </a:glow>
            </a:effectLst>
          </p:spPr>
        </p:pic>
        <p:pic>
          <p:nvPicPr>
            <p:cNvPr id="27" name="крючок">
              <a:extLst>
                <a:ext uri="{FF2B5EF4-FFF2-40B4-BE49-F238E27FC236}">
                  <a16:creationId xmlns="" xmlns:a16="http://schemas.microsoft.com/office/drawing/2014/main" id="{36B50C34-30EA-4C71-AD41-A7E833B33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667" r="25185"/>
            <a:stretch/>
          </p:blipFill>
          <p:spPr>
            <a:xfrm rot="20259969" flipH="1">
              <a:off x="3971798" y="5644970"/>
              <a:ext cx="231328" cy="427068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31" name="леска">
              <a:extLst>
                <a:ext uri="{FF2B5EF4-FFF2-40B4-BE49-F238E27FC236}">
                  <a16:creationId xmlns="" xmlns:a16="http://schemas.microsoft.com/office/drawing/2014/main" id="{5A56D60D-53DF-49C8-B267-9BF443054AF2}"/>
                </a:ext>
              </a:extLst>
            </p:cNvPr>
            <p:cNvSpPr/>
            <p:nvPr/>
          </p:nvSpPr>
          <p:spPr>
            <a:xfrm>
              <a:off x="3943350" y="4676775"/>
              <a:ext cx="135490" cy="1009650"/>
            </a:xfrm>
            <a:custGeom>
              <a:avLst/>
              <a:gdLst>
                <a:gd name="connsiteX0" fmla="*/ 0 w 135490"/>
                <a:gd name="connsiteY0" fmla="*/ 0 h 1009650"/>
                <a:gd name="connsiteX1" fmla="*/ 133350 w 135490"/>
                <a:gd name="connsiteY1" fmla="*/ 428625 h 1009650"/>
                <a:gd name="connsiteX2" fmla="*/ 85725 w 135490"/>
                <a:gd name="connsiteY2" fmla="*/ 1009650 h 1009650"/>
                <a:gd name="connsiteX3" fmla="*/ 85725 w 135490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90" h="1009650">
                  <a:moveTo>
                    <a:pt x="0" y="0"/>
                  </a:moveTo>
                  <a:cubicBezTo>
                    <a:pt x="59531" y="130175"/>
                    <a:pt x="119063" y="260350"/>
                    <a:pt x="133350" y="428625"/>
                  </a:cubicBezTo>
                  <a:cubicBezTo>
                    <a:pt x="147637" y="596900"/>
                    <a:pt x="85725" y="1009650"/>
                    <a:pt x="85725" y="1009650"/>
                  </a:cubicBezTo>
                  <a:lnTo>
                    <a:pt x="85725" y="1009650"/>
                  </a:ln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3" name="кнопка переход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52" y="5871598"/>
            <a:ext cx="952154" cy="84265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45" name="рыба линейка">
            <a:extLst>
              <a:ext uri="{FF2B5EF4-FFF2-40B4-BE49-F238E27FC236}">
                <a16:creationId xmlns="" xmlns:a16="http://schemas.microsoft.com/office/drawing/2014/main" id="{90FEEE25-3728-4F0F-80C5-659E0570D0F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-245629" y="669645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7" name="удочка">
            <a:extLst>
              <a:ext uri="{FF2B5EF4-FFF2-40B4-BE49-F238E27FC236}">
                <a16:creationId xmlns="" xmlns:a16="http://schemas.microsoft.com/office/drawing/2014/main" id="{75D47ECA-A31F-404D-BD09-1139D49C065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501008"/>
            <a:ext cx="3518333" cy="2865657"/>
          </a:xfrm>
          <a:prstGeom prst="rect">
            <a:avLst/>
          </a:prstGeom>
          <a:effectLst>
            <a:glow rad="38100">
              <a:schemeClr val="accent4">
                <a:satMod val="175000"/>
                <a:alpha val="23000"/>
              </a:schemeClr>
            </a:glow>
          </a:effectLst>
        </p:spPr>
      </p:pic>
      <p:grpSp>
        <p:nvGrpSpPr>
          <p:cNvPr id="23" name="Группа леска">
            <a:extLst>
              <a:ext uri="{FF2B5EF4-FFF2-40B4-BE49-F238E27FC236}">
                <a16:creationId xmlns="" xmlns:a16="http://schemas.microsoft.com/office/drawing/2014/main" id="{23FEFF22-5706-4BE5-8D2A-D8AF2F4F5607}"/>
              </a:ext>
            </a:extLst>
          </p:cNvPr>
          <p:cNvGrpSpPr/>
          <p:nvPr/>
        </p:nvGrpSpPr>
        <p:grpSpPr>
          <a:xfrm>
            <a:off x="2967713" y="4732913"/>
            <a:ext cx="194832" cy="1395263"/>
            <a:chOff x="4341558" y="1533135"/>
            <a:chExt cx="259776" cy="1395263"/>
          </a:xfrm>
        </p:grpSpPr>
        <p:pic>
          <p:nvPicPr>
            <p:cNvPr id="48" name="крючок">
              <a:extLst>
                <a:ext uri="{FF2B5EF4-FFF2-40B4-BE49-F238E27FC236}">
                  <a16:creationId xmlns="" xmlns:a16="http://schemas.microsoft.com/office/drawing/2014/main" id="{68040706-4BCF-4FBF-AAC2-E9ED9BF6A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667" r="25185"/>
            <a:stretch/>
          </p:blipFill>
          <p:spPr>
            <a:xfrm rot="20259969" flipH="1">
              <a:off x="4370006" y="2501330"/>
              <a:ext cx="231328" cy="427068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49" name="леска">
              <a:extLst>
                <a:ext uri="{FF2B5EF4-FFF2-40B4-BE49-F238E27FC236}">
                  <a16:creationId xmlns="" xmlns:a16="http://schemas.microsoft.com/office/drawing/2014/main" id="{C5BD5696-AEBF-48A1-BC07-77566B52F221}"/>
                </a:ext>
              </a:extLst>
            </p:cNvPr>
            <p:cNvSpPr/>
            <p:nvPr/>
          </p:nvSpPr>
          <p:spPr>
            <a:xfrm>
              <a:off x="4341558" y="1533135"/>
              <a:ext cx="135490" cy="1009650"/>
            </a:xfrm>
            <a:custGeom>
              <a:avLst/>
              <a:gdLst>
                <a:gd name="connsiteX0" fmla="*/ 0 w 135490"/>
                <a:gd name="connsiteY0" fmla="*/ 0 h 1009650"/>
                <a:gd name="connsiteX1" fmla="*/ 133350 w 135490"/>
                <a:gd name="connsiteY1" fmla="*/ 428625 h 1009650"/>
                <a:gd name="connsiteX2" fmla="*/ 85725 w 135490"/>
                <a:gd name="connsiteY2" fmla="*/ 1009650 h 1009650"/>
                <a:gd name="connsiteX3" fmla="*/ 85725 w 135490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90" h="1009650">
                  <a:moveTo>
                    <a:pt x="0" y="0"/>
                  </a:moveTo>
                  <a:cubicBezTo>
                    <a:pt x="59531" y="130175"/>
                    <a:pt x="119063" y="260350"/>
                    <a:pt x="133350" y="428625"/>
                  </a:cubicBezTo>
                  <a:cubicBezTo>
                    <a:pt x="147637" y="596900"/>
                    <a:pt x="85725" y="1009650"/>
                    <a:pt x="85725" y="1009650"/>
                  </a:cubicBezTo>
                  <a:lnTo>
                    <a:pt x="85725" y="1009650"/>
                  </a:ln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2" name="рыба пойманная">
            <a:extLst>
              <a:ext uri="{FF2B5EF4-FFF2-40B4-BE49-F238E27FC236}">
                <a16:creationId xmlns="" xmlns:a16="http://schemas.microsoft.com/office/drawing/2014/main" id="{34929721-1505-4AD7-B097-DEF00D396EA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5492805" flipH="1">
            <a:off x="2500580" y="6255839"/>
            <a:ext cx="1247641" cy="431501"/>
          </a:xfrm>
          <a:prstGeom prst="rect">
            <a:avLst/>
          </a:prstGeom>
          <a:effectLst>
            <a:glow rad="381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20" name="рыбалка звук">
            <a:hlinkClick r:id="" action="ppaction://media"/>
            <a:extLst>
              <a:ext uri="{FF2B5EF4-FFF2-40B4-BE49-F238E27FC236}">
                <a16:creationId xmlns="" xmlns:a16="http://schemas.microsoft.com/office/drawing/2014/main" id="{FCE49463-CD01-4928-B25D-03FBEC748B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4256485" y="-935038"/>
            <a:ext cx="457200" cy="609600"/>
          </a:xfrm>
          <a:prstGeom prst="rect">
            <a:avLst/>
          </a:prstGeom>
        </p:spPr>
      </p:pic>
      <p:pic>
        <p:nvPicPr>
          <p:cNvPr id="21" name="леска">
            <a:hlinkClick r:id="" action="ppaction://media"/>
            <a:extLst>
              <a:ext uri="{FF2B5EF4-FFF2-40B4-BE49-F238E27FC236}">
                <a16:creationId xmlns="" xmlns:a16="http://schemas.microsoft.com/office/drawing/2014/main" id="{52828194-E0FB-4C46-B324-AD7BB1A7B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5134204" y="-827035"/>
            <a:ext cx="457200" cy="609600"/>
          </a:xfrm>
          <a:prstGeom prst="rect">
            <a:avLst/>
          </a:prstGeom>
        </p:spPr>
      </p:pic>
      <p:pic>
        <p:nvPicPr>
          <p:cNvPr id="22" name="рыба">
            <a:hlinkClick r:id="" action="ppaction://media"/>
            <a:extLst>
              <a:ext uri="{FF2B5EF4-FFF2-40B4-BE49-F238E27FC236}">
                <a16:creationId xmlns="" xmlns:a16="http://schemas.microsoft.com/office/drawing/2014/main" id="{DCE9E1EC-4743-42C1-9561-DD4E9F4EF7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2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5900203" y="-861838"/>
            <a:ext cx="457200" cy="609600"/>
          </a:xfrm>
          <a:prstGeom prst="rect">
            <a:avLst/>
          </a:prstGeom>
        </p:spPr>
      </p:pic>
      <p:pic>
        <p:nvPicPr>
          <p:cNvPr id="42" name="рыба линейка">
            <a:extLst>
              <a:ext uri="{FF2B5EF4-FFF2-40B4-BE49-F238E27FC236}">
                <a16:creationId xmlns="" xmlns:a16="http://schemas.microsoft.com/office/drawing/2014/main" id="{95A2B113-A76D-41C0-99C3-8ABCB76CEA3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1408668" y="628782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6" name="рыба линейка">
            <a:extLst>
              <a:ext uri="{FF2B5EF4-FFF2-40B4-BE49-F238E27FC236}">
                <a16:creationId xmlns="" xmlns:a16="http://schemas.microsoft.com/office/drawing/2014/main" id="{9D06E1E8-B135-41AA-A929-F86FA863475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284549" y="628784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1" name="рыба линейка">
            <a:extLst>
              <a:ext uri="{FF2B5EF4-FFF2-40B4-BE49-F238E27FC236}">
                <a16:creationId xmlns="" xmlns:a16="http://schemas.microsoft.com/office/drawing/2014/main" id="{F6669520-BDA9-4C26-B9F7-8E8F3641286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814726" y="628783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52" name="Группа 51"/>
          <p:cNvGrpSpPr/>
          <p:nvPr/>
        </p:nvGrpSpPr>
        <p:grpSpPr>
          <a:xfrm>
            <a:off x="6660232" y="3284263"/>
            <a:ext cx="2339752" cy="2665017"/>
            <a:chOff x="6660232" y="3284263"/>
            <a:chExt cx="2339752" cy="2665017"/>
          </a:xfrm>
        </p:grpSpPr>
        <p:sp>
          <p:nvSpPr>
            <p:cNvPr id="44" name="Блок-схема: узел 43"/>
            <p:cNvSpPr/>
            <p:nvPr/>
          </p:nvSpPr>
          <p:spPr>
            <a:xfrm>
              <a:off x="6660232" y="3429000"/>
              <a:ext cx="2339752" cy="2520280"/>
            </a:xfrm>
            <a:prstGeom prst="flowChartConnector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 descr="1614578327_16-p-sir-na-belom-fone-26.jpg"/>
            <p:cNvPicPr>
              <a:picLocks noChangeAspect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57400" y="3284263"/>
              <a:ext cx="1935080" cy="2593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7072023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C 0 0.00579 0.00299 0.01088 0.00703 0.01088 C 0.01198 0.01088 0.0138 0.00532 0.01432 0.00185 L 0.0151 -0.00255 C 0.01576 -0.00579 0.01784 -0.01065 0.02305 -0.01065 C 0.02643 -0.01065 0.03047 -0.00625 0.03047 1.85185E-6 C 0.03047 0.00579 0.02643 0.01088 0.02305 0.01088 C 0.01784 0.01088 0.01576 0.00532 0.0151 0.00185 L 0.01432 -0.00255 C 0.0138 -0.00579 0.01198 -0.01065 0.00703 -0.01065 C 0.00299 -0.01065 0 -0.00625 0 1.85185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0 C 4.58333E-6 0.00718 0.00299 0.01343 0.00703 0.01343 C 0.01197 0.01343 0.0138 0.00671 0.01432 0.00231 L 0.0151 -0.00324 C 0.01575 -0.00741 0.01783 -0.01343 0.02304 -0.01343 C 0.02643 -0.01343 0.03046 -0.0081 0.03046 0 C 0.03046 0.00718 0.02643 0.01343 0.02304 0.01343 C 0.01783 0.01343 0.01575 0.00671 0.0151 0.00231 L 0.01432 -0.00324 C 0.0138 -0.00741 0.01197 -0.01343 0.00703 -0.01343 C 0.00299 -0.01343 4.58333E-6 -0.0081 4.58333E-6 0 Z " pathEditMode="relative" rAng="0" ptsTypes="AAAAAAAAA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2.22222E-6 C 4.79167E-6 0.00717 0.00299 0.01342 0.00703 0.01342 C 0.01197 0.01342 0.0138 0.00671 0.01432 0.00231 L 0.0151 -0.00324 C 0.01575 -0.00741 0.01783 -0.01343 0.02304 -0.01343 C 0.02643 -0.01343 0.03046 -0.0081 0.03046 2.22222E-6 C 0.03046 0.00717 0.02643 0.01342 0.02304 0.01342 C 0.01783 0.01342 0.01575 0.00671 0.0151 0.00231 L 0.01432 -0.00324 C 0.0138 -0.00741 0.01197 -0.01343 0.00703 -0.01343 C 0.00299 -0.01343 4.79167E-6 -0.0081 4.79167E-6 2.22222E-6 Z " pathEditMode="relative" rAng="0" ptsTypes="AAAAAAAAA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4.81481E-6 L -1.20781 -0.01667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56" y="-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3 -0.01065 L -0.33463 0.02453 C -0.4039 0.03287 -0.50846 0.0375 -0.61797 0.0375 C -0.74231 0.0375 -0.84231 0.03287 -0.91159 0.02453 L -1.24557 -0.01065 " pathEditMode="relative" rAng="0" ptsTypes="AAAAA">
                                      <p:cBhvr>
                                        <p:cTn id="14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66" y="24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C 2.08333E-7 0.00578 0.00299 0.01088 0.00703 0.01088 C 0.01198 0.01088 0.0138 0.00532 0.01432 0.00185 L 0.0151 -0.00255 C 0.01576 -0.00579 0.01784 -0.01065 0.02305 -0.01065 C 0.02643 -0.01065 0.03047 -0.00625 0.03047 2.96296E-6 C 0.03047 0.00578 0.02643 0.01088 0.02305 0.01088 C 0.01784 0.01088 0.01576 0.00532 0.0151 0.00185 L 0.01432 -0.00255 C 0.0138 -0.00579 0.01198 -0.01065 0.00703 -0.01065 C 0.00299 -0.01065 2.08333E-7 -0.00625 2.08333E-7 2.96296E-6 Z " pathEditMode="relative" rAng="0" ptsTypes="AAAAAAAAAAA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2.59259E-6 L 1.18541 0.01528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6" y="76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7552 -0.01065 L 0.07552 -0.01042 C 0.08398 -0.01736 0.09245 -0.02315 0.10065 -0.03079 C 0.10391 -0.03403 0.10586 -0.04352 0.10963 -0.04283 C 0.13333 -0.03935 0.15651 -0.02685 0.17982 -0.01875 C 0.19219 0.00023 0.20703 0.01458 0.21641 0.03796 C 0.22526 0.06018 0.22773 0.06481 0.2345 0.08634 C 0.2362 0.09166 0.23698 0.09791 0.23906 0.10254 C 0.24388 0.11296 0.25 0.12106 0.25495 0.13079 C 0.25755 0.13588 0.25872 0.14305 0.26185 0.14699 C 0.26654 0.15301 0.2724 0.15509 0.2776 0.15926 C 0.29896 0.15231 0.32122 0.15231 0.34141 0.13889 C 0.35677 0.12893 0.36758 0.10347 0.38229 0.09051 L 0.39141 0.08241 C 0.40417 0.05972 0.38398 0.09259 0.40729 0.07014 C 0.41393 0.06389 0.41914 0.05347 0.42552 0.04606 C 0.4306 0.04004 0.4362 0.03588 0.44141 0.02986 C 0.44544 0.025 0.44831 0.01713 0.45273 0.01366 C 0.46823 0.00139 0.48177 0.00069 0.49805 -0.00255 C 0.50508 -0.00116 0.5125 -0.00371 0.51849 0.00162 C 0.52591 0.00764 0.53034 0.02129 0.53672 0.02986 C 0.56237 0.06389 0.52227 -0.0081 0.56185 0.06227 C 0.58125 0.09653 0.56536 0.08102 0.59141 0.11875 C 0.59687 0.12685 0.60338 0.13264 0.6095 0.13889 C 0.6125 0.1419 0.61536 0.14606 0.61862 0.14699 C 0.63594 0.15162 0.65352 0.15231 0.67096 0.15509 C 0.69219 0.15116 0.7138 0.15162 0.7345 0.14305 C 0.76094 0.13194 0.74948 0.12268 0.76393 0.11065 C 0.77604 0.10069 0.79648 0.0875 0.8095 0.08241 C 0.81549 0.08009 0.82174 0.07963 0.82773 0.07824 C 0.84674 0.07963 0.86588 0.07708 0.88463 0.08241 C 0.89141 0.08426 0.90352 0.10926 0.90963 0.11458 C 0.92409 0.12754 0.93281 0.12754 0.94818 0.13079 C 0.96263 0.12824 0.97786 0.13194 0.99141 0.12268 C 0.99896 0.11759 1.00143 0.10046 1.00729 0.09051 C 1.01224 0.08171 1.01797 0.07454 1.02318 0.0662 C 1.0306 0.05416 1.03711 0.03889 1.04596 0.02986 C 1.05091 0.02477 1.05651 0.02199 1.06185 0.01759 C 1.07096 0.00995 1.07917 -0.00301 1.08906 -0.00648 C 1.12135 -0.01806 1.09661 -0.00996 1.16406 -0.02269 C 1.18867 -0.03727 1.17656 -0.03171 1.23008 -0.02269 C 1.23477 -0.02199 1.23906 -0.01736 1.24362 -0.01459 C 1.25807 0.01088 1.24128 -0.01482 1.26862 0.00555 C 1.27213 0.0081 1.27448 0.01435 1.27773 0.01759 C 1.28255 0.02268 1.28437 0.02176 1.28919 0.02176 " pathEditMode="relative" rAng="0" ptsTypes="AAAAAAAAAAAAAAAAAAAAAAAAAAAAAAAAAAAAAAAAAAAAA">
                                      <p:cBhvr>
                                        <p:cTn id="20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77" y="687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87 0.01388 L -0.0487 0.01388 C -0.05312 0.01041 -0.05755 0.0074 -0.06172 0.00347 C -0.06523 0.00046 -0.06836 -0.00394 -0.07187 -0.00672 C -0.07891 -0.0125 -0.08646 -0.01621 -0.09349 -0.02199 C -0.09661 -0.02477 -0.09909 -0.02917 -0.10208 -0.03241 C -0.10495 -0.03519 -0.10807 -0.03704 -0.11081 -0.04005 C -0.11367 -0.04306 -0.12396 -0.05834 -0.12526 -0.06065 C -0.12721 -0.06366 -0.12864 -0.06852 -0.13099 -0.07084 C -0.13307 -0.07292 -0.13581 -0.07246 -0.13815 -0.07338 C -0.14687 -0.07084 -0.15612 -0.07199 -0.16419 -0.06574 C -0.16979 -0.06135 -0.17226 -0.04005 -0.17565 -0.03241 C -0.1776 -0.02801 -0.1806 -0.0257 -0.18294 -0.02199 C -0.20325 0.01018 -0.17331 -0.03334 -0.19583 -0.00417 C -0.19896 -0.00024 -0.20091 0.0074 -0.20456 0.00879 C -0.21588 0.01273 -0.2276 0.01041 -0.23919 0.01134 C -0.25312 0.01041 -0.26771 0.01643 -0.28099 0.00879 C -0.28607 0.00578 -0.28594 -0.00834 -0.28815 -0.0169 C -0.2918 -0.03056 -0.29687 -0.05186 -0.29974 -0.06574 C -0.3013 -0.07338 -0.30234 -0.08125 -0.30404 -0.08866 C -0.30755 -0.10348 -0.31315 -0.11968 -0.31849 -0.13241 C -0.32161 -0.13959 -0.32539 -0.14584 -0.32864 -0.15278 C -0.32969 -0.15533 -0.32995 -0.15903 -0.33151 -0.16065 C -0.33359 -0.16274 -0.33633 -0.16204 -0.33867 -0.1632 C -0.34349 -0.16551 -0.34831 -0.16829 -0.35312 -0.17084 C -0.38242 -0.16899 -0.41185 -0.17107 -0.44114 -0.16574 C -0.4444 -0.16505 -0.45417 -0.14815 -0.4569 -0.1426 C -0.46185 -0.13264 -0.46667 -0.12223 -0.47135 -0.11181 C -0.47331 -0.10764 -0.47487 -0.10255 -0.47721 -0.09908 C -0.48932 -0.08033 -0.48346 -0.08774 -0.4944 -0.07593 C -0.5194 -0.08218 -0.49154 -0.07223 -0.53346 -0.1169 C -0.53815 -0.12199 -0.54323 -0.12662 -0.54779 -0.13241 C -0.55872 -0.1463 -0.56784 -0.16459 -0.57956 -0.17593 C -0.60924 -0.20463 -0.58125 -0.1794 -0.62279 -0.20926 C -0.64075 -0.22223 -0.66354 -0.24399 -0.68346 -0.25024 C -0.69818 -0.2551 -0.71328 -0.25533 -0.72812 -0.25787 C -0.75364 -0.23797 -0.76237 -0.24051 -0.77721 -0.20672 C -0.78021 -0.19977 -0.78203 -0.19121 -0.78437 -0.18357 C -0.78385 -0.16899 -0.78359 -0.15463 -0.78294 -0.14005 C -0.78151 -0.11019 -0.77812 -0.11922 -0.78294 -0.07593 C -0.78372 -0.06922 -0.78646 -0.06366 -0.78867 -0.05787 C -0.79375 -0.04491 -0.79635 -0.04144 -0.80312 -0.03241 C -0.81042 -0.02269 -0.81888 -0.01135 -0.8276 -0.00672 C -0.83516 -0.00255 -0.84297 -0.00139 -0.85078 0.00092 C -0.87083 0.0074 -0.8651 0.00578 -0.88529 0.00879 C -0.92812 0.00069 -0.92877 0.00763 -0.95742 -0.01181 C -0.9862 -0.03125 -0.95612 -0.01181 -0.9806 -0.03496 C -0.98411 -0.03843 -0.98828 -0.03982 -0.99206 -0.0426 C -0.99648 -0.04584 -1.00065 -0.04954 -1.00508 -0.05278 C -1.01133 -0.05741 -1.01823 -0.05903 -1.02383 -0.06574 C -1.02422 -0.06621 -1.03802 -0.08287 -1.03971 -0.08357 C -1.04531 -0.08612 -1.04831 -0.08704 -1.05417 -0.09121 C -1.06198 -0.09699 -1.05781 -0.09746 -1.06706 -0.09908 C -1.07422 -0.10024 -1.08138 -0.1007 -1.08854 -0.10162 C -1.11549 -0.1007 -1.14258 -0.10463 -1.1694 -0.09908 C -1.19726 -0.09306 -1.21042 -0.07084 -1.23424 -0.05278 C -1.24128 -0.04746 -1.2487 -0.04422 -1.25586 -0.04005 C -1.25885 -0.02894 -1.26237 -0.01829 -1.26458 -0.00672 C -1.27187 0.0324 -1.27031 0.04213 -1.27174 0.0831 C -1.27213 0.09421 -1.27239 0.10532 -1.27318 0.11643 C -1.27383 0.12338 -1.27617 0.13703 -1.27617 0.13703 " pathEditMode="relative" ptsTypes="AAAAAAAAAAAAAAAAAAAAAAAAAAAAAAAAAAAAAAAAAAAAAAAAAAAAAAAAAAAAA">
                                      <p:cBhvr>
                                        <p:cTn id="22" dur="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0.00065 -0.01065 L 0.00065 -0.01042 C -0.00221 -0.02014 -0.00482 -0.02986 -0.00807 -0.03889 C -0.00963 -0.04329 -0.02083 -0.05926 -0.02109 -0.05949 C -0.02278 -0.06134 -0.02487 -0.06111 -0.02682 -0.06204 C -0.0401 -0.07801 -0.01875 -0.05185 -0.04844 -0.09792 C -0.05234 -0.10394 -0.05625 -0.10972 -0.06002 -0.11597 C -0.06497 -0.12408 -0.06901 -0.13426 -0.07448 -0.14144 C -0.0763 -0.14398 -0.07799 -0.14746 -0.08021 -0.14931 C -0.08476 -0.15278 -0.08984 -0.1544 -0.09453 -0.15695 C -0.09739 -0.15625 -0.10937 -0.15417 -0.11341 -0.15185 C -0.11523 -0.15046 -0.11719 -0.14815 -0.11914 -0.14676 C -0.122 -0.14468 -0.12474 -0.14329 -0.12773 -0.14144 C -0.13021 -0.14005 -0.13242 -0.1382 -0.13489 -0.13634 C -0.13867 -0.12662 -0.13841 -0.12662 -0.14362 -0.11597 C -0.1444 -0.11412 -0.1457 -0.1125 -0.14648 -0.11065 C -0.15 -0.10347 -0.1556 -0.09097 -0.15807 -0.08264 C -0.15976 -0.07685 -0.16055 -0.07037 -0.16237 -0.06458 C -0.17357 -0.02685 -0.16719 -0.0507 -0.17969 -0.02107 C -0.1918 0.00787 -0.17461 -0.02477 -0.19127 0.00463 C -0.19388 0.0037 -0.19987 0.00208 -0.20273 -0.00046 C -0.20534 -0.00278 -0.20742 -0.00602 -0.21002 -0.0081 C -0.21211 -0.00996 -0.22109 -0.01482 -0.22448 -0.01597 C -0.22825 -0.0169 -0.23216 -0.01759 -0.23594 -0.01852 C -0.23737 -0.02361 -0.23815 -0.0294 -0.24023 -0.0338 C -0.24271 -0.03889 -0.24726 -0.04051 -0.24896 -0.04653 C -0.2539 -0.0669 -0.25885 -0.11065 -0.25885 -0.11042 C -0.25989 -0.13125 -0.2595 -0.15208 -0.26198 -0.17222 C -0.26263 -0.17894 -0.27005 -0.20417 -0.27487 -0.21065 C -0.27747 -0.21435 -0.2806 -0.21551 -0.28359 -0.21852 C -0.31667 -0.25278 -0.26094 -0.19977 -0.30521 -0.23889 C -0.30963 -0.24283 -0.31354 -0.24815 -0.3181 -0.25185 C -0.32135 -0.25417 -0.32487 -0.25509 -0.32825 -0.25695 C -0.33359 -0.25996 -0.34271 -0.26505 -0.34831 -0.26968 C -0.35143 -0.27222 -0.35417 -0.27477 -0.35716 -0.27732 C -0.36653 -0.2757 -0.37643 -0.275 -0.38594 -0.27222 C -0.39349 -0.27014 -0.39883 -0.26296 -0.40456 -0.2544 C -0.40768 -0.24977 -0.41081 -0.24468 -0.41328 -0.23889 C -0.41471 -0.23588 -0.4151 -0.23218 -0.41614 -0.22871 C -0.41667 -0.22454 -0.41719 -0.22014 -0.41758 -0.21597 C -0.4181 -0.2125 -0.41888 -0.20926 -0.41914 -0.20556 C -0.41992 -0.18426 -0.41953 -0.16273 -0.42057 -0.14144 C -0.42096 -0.13357 -0.42265 -0.12616 -0.42344 -0.11852 C -0.42409 -0.1125 -0.42383 -0.10625 -0.42487 -0.10046 C -0.42526 -0.09815 -0.42695 -0.09722 -0.4276 -0.09537 C -0.43073 -0.08889 -0.43255 -0.08403 -0.43502 -0.07732 C -0.43542 -0.07477 -0.43581 -0.07222 -0.43646 -0.06968 C -0.43724 -0.06551 -0.43854 -0.06134 -0.43919 -0.05695 C -0.4418 -0.0419 -0.44206 -0.03287 -0.44492 -0.01852 C -0.44583 -0.01482 -0.44661 -0.01111 -0.44792 -0.0081 C -0.44948 -0.00463 -0.46068 0.00463 -0.46094 0.00463 C -0.46797 0.00833 -0.47539 0.00972 -0.48242 0.01227 C -0.48385 0.01412 -0.48515 0.01759 -0.48698 0.01736 C -0.51601 0.01366 -0.52461 0.01204 -0.54466 -0.02361 C -0.56992 -0.06852 -0.53021 0.00393 -0.55898 -0.05695 C -0.57734 -0.0956 -0.56901 -0.07408 -0.58216 -0.09537 C -0.58515 -0.10023 -0.5875 -0.10625 -0.59075 -0.11065 C -0.59284 -0.11366 -0.60364 -0.1257 -0.60794 -0.12871 C -0.61237 -0.13171 -0.6168 -0.13357 -0.62109 -0.13634 C -0.6289 -0.14144 -0.63216 -0.1456 -0.64114 -0.14931 C -0.64531 -0.15093 -0.64974 -0.15046 -0.65417 -0.15185 C -0.66133 -0.15394 -0.66875 -0.15579 -0.67591 -0.15949 C -0.67903 -0.16111 -0.68255 -0.16366 -0.68594 -0.16458 C -0.6931 -0.16644 -0.70026 -0.16621 -0.70755 -0.16713 C -0.72239 -0.17315 -0.7375 -0.17847 -0.75221 -0.18519 C -0.7582 -0.18773 -0.76367 -0.19283 -0.76966 -0.19537 C -0.78008 -0.19977 -0.79075 -0.20139 -0.8013 -0.20556 C -0.81015 -0.20903 -0.81849 -0.21482 -0.82708 -0.21852 C -0.83594 -0.22222 -0.85885 -0.22315 -0.86315 -0.22361 C -0.86979 -0.22523 -0.87656 -0.22755 -0.88333 -0.22871 C -0.93125 -0.23704 -0.88359 -0.22454 -0.93515 -0.23634 C -0.99414 -0.25 -0.95404 -0.24421 -0.99583 -0.24931 C -1.0039 -0.24838 -1.01211 -0.24792 -1.02031 -0.24676 C -1.02318 -0.2463 -1.02904 -0.24398 -1.02904 -0.24375 " pathEditMode="relative" rAng="0" ptsTypes="AAAAAAAAAAAAAAAAAAAAAAAAAAAAAAAAAAAAAAAAAAAAAAAAAAAAAAAAAAAAAAAAAAAAAAAAAA">
                                      <p:cBhvr>
                                        <p:cTn id="24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84" y="-1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7" presetClass="path" presetSubtype="0" repeatCount="indefinite" accel="50000" decel="50000" fill="hold" nodeType="withEffect">
                                  <p:stCondLst>
                                    <p:cond delay="4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4.44444E-6 L 0.34609 -0.12129 C 0.41797 -0.14838 0.52565 -0.16296 0.63997 -0.16296 C 0.76901 -0.16296 0.87239 -0.14838 0.9444 -0.12129 L 1.29075 -4.44444E-6 " pathEditMode="relative" rAng="0" ptsTypes="AAAAA">
                                      <p:cBhvr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31" y="-814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3.33333E-6 L -1.42604 0.00139 " pathEditMode="relative" rAng="0" ptsTypes="AA">
                                      <p:cBhvr>
                                        <p:cTn id="28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67" y="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4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627 0.01852 L 0.06627 0.01852 C 0.06992 0.00278 0.0733 -0.01319 0.07721 -0.0287 C 0.07799 -0.03194 0.07864 -0.03611 0.08033 -0.03703 C 0.08802 -0.0412 0.09596 -0.04074 0.10377 -0.04259 C 0.10586 -0.04166 0.1082 -0.04166 0.11002 -0.03981 C 0.12981 -0.02245 0.1302 -0.00856 0.14908 0.02686 C 0.15091 0.0301 0.15351 0.03172 0.15533 0.03519 C 0.15989 0.04306 0.16393 0.05163 0.16783 0.06019 C 0.17174 0.06829 0.17435 0.07825 0.17877 0.08519 C 0.1944 0.10903 0.19505 0.10857 0.2069 0.11575 C 0.21054 0.12315 0.21354 0.13172 0.21783 0.13797 C 0.2388 0.16806 0.24609 0.14561 0.27721 0.13241 C 0.28463 0.12477 0.29166 0.11899 0.29752 0.10741 C 0.29882 0.10463 0.30039 0.08542 0.30065 0.08519 C 0.30924 0.05926 0.3194 0.03519 0.32877 0.01019 C 0.33294 -0.00115 0.33567 -0.00902 0.34127 -0.02037 C 0.34635 -0.03125 0.35833 -0.04861 0.36315 -0.05648 C 0.38034 -0.08541 0.36875 -0.07615 0.38971 -0.08425 C 0.40429 -0.07685 0.42018 -0.07523 0.43346 -0.06203 C 0.43906 -0.05648 0.43906 -0.0412 0.44284 -0.03148 C 0.47578 0.05417 0.43984 -0.05046 0.45846 0.00463 C 0.46002 0.01852 0.4608 0.03264 0.46315 0.0463 C 0.47161 0.09723 0.46718 0.06551 0.47409 0.08797 C 0.4763 0.09514 0.47825 0.10255 0.48034 0.11019 C 0.48698 0.13519 0.48776 0.14445 0.49752 0.16575 C 0.49869 0.16829 0.50065 0.16945 0.50221 0.1713 C 0.52565 0.15834 0.54948 0.14746 0.57252 0.13241 C 0.57526 0.13056 0.5763 0.12431 0.57877 0.1213 C 0.58515 0.11297 0.59231 0.10649 0.59909 0.09908 L 0.61471 0.0463 C 0.61575 0.0426 0.61784 0.03519 0.61784 0.03519 C 0.61888 0.02223 0.61797 0.00834 0.62096 -0.0037 C 0.63372 -0.05717 0.62955 -0.03356 0.6444 -0.04814 C 0.65026 -0.05416 0.65586 -0.06111 0.66159 -0.06759 C 0.67409 -0.06574 0.68711 -0.06921 0.69909 -0.06203 C 0.70534 -0.05833 0.70911 -0.04652 0.71315 -0.03703 C 0.72382 -0.01134 0.73463 0.01482 0.74284 0.04352 C 0.75143 0.07408 0.74739 0.0625 0.75377 0.07963 C 0.75481 0.08612 0.75547 0.0926 0.7569 0.09908 C 0.75755 0.10209 0.75872 0.10463 0.76002 0.10741 C 0.76393 0.11598 0.76692 0.12686 0.77252 0.13241 C 0.77903 0.13866 0.78711 0.13797 0.7944 0.14075 C 0.79961 0.13982 0.80599 0.14399 0.81002 0.13797 C 0.81601 0.12825 0.81744 0.11204 0.82096 0.09908 C 0.82161 0.0963 0.822 0.09352 0.82252 0.09075 C 0.82409 0.08056 0.825 0.06991 0.82708 0.06019 C 0.83073 0.04399 0.83554 0.02871 0.83971 0.01297 C 0.84075 -0.00092 0.83945 -0.01597 0.84284 -0.0287 C 0.8483 -0.05 0.86731 -0.06388 0.87708 -0.07314 C 0.89843 0.00278 0.87513 -0.0905 0.89127 0.04908 C 0.89205 0.05672 0.897 0.06135 0.89909 0.06852 C 0.90169 0.07801 0.90286 0.08889 0.90534 0.09908 C 0.90833 0.11181 0.91289 0.12663 0.91784 0.13797 C 0.91914 0.14098 0.92083 0.14352 0.92239 0.1463 C 0.92291 0.15 0.92213 0.15556 0.92395 0.15741 C 0.93867 0.1713 0.94036 0.16713 0.95221 0.16019 C 0.95911 0.15116 0.98138 0.125 0.98815 0.11019 C 0.99062 0.10463 0.99088 0.09676 0.99284 0.09075 C 1.01914 0.00764 0.99961 0.08079 1.01614 0.01575 C 1.01718 0.00649 1.01679 -0.00393 1.01927 -0.01203 C 1.02083 -0.01689 1.02539 -0.0162 1.02721 -0.02037 C 1.02877 -0.0243 1.02721 -0.03055 1.02877 -0.03425 C 1.03242 -0.04351 1.04349 -0.05555 1.04909 -0.06203 C 1.05273 -0.05925 1.05703 -0.05856 1.05989 -0.0537 C 1.06562 -0.04421 1.07031 -0.03263 1.07409 -0.02037 C 1.07604 -0.01388 1.07604 -0.00555 1.07721 0.00186 C 1.0806 0.025 1.07916 0.01713 1.08502 0.03797 C 1.08659 0.05 1.08724 0.06227 1.08971 0.07408 C 1.09088 0.08033 1.09388 0.08519 1.09596 0.09075 C 1.09804 0.0963 1.10091 0.10093 1.10221 0.10741 C 1.10325 0.11297 1.10286 0.11991 1.10534 0.12408 C 1.10781 0.12801 1.13463 0.15417 1.13971 0.15741 C 1.1431 0.1595 1.147 0.15926 1.15065 0.16019 C 1.15638 0.15556 1.16393 0.1551 1.16784 0.1463 C 1.17161 0.13727 1.16901 0.12362 1.17096 0.11297 C 1.17422 0.09375 1.17838 0.07524 1.18346 0.05741 C 1.18502 0.05186 1.18606 0.04561 1.18815 0.04075 C 1.19023 0.03542 1.19362 0.03172 1.19596 0.02686 C 1.21458 -0.01388 1.18932 0.03288 1.21002 -0.0037 C 1.2181 -0.04004 1.20781 0.0007 1.21784 -0.02592 C 1.21875 -0.02847 1.21823 -0.03217 1.2194 -0.03425 C 1.22513 -0.04467 1.23294 -0.05092 1.23815 -0.06203 C 1.24023 -0.06666 1.24205 -0.07152 1.2444 -0.07592 C 1.24726 -0.08194 1.25377 -0.09259 1.25377 -0.09259 C 1.25846 -0.11805 1.25273 -0.09652 1.28346 -0.08981 C 1.3 -0.08634 1.31679 -0.08611 1.33346 -0.08425 C 1.34075 -0.08055 1.34778 -0.07592 1.35534 -0.07314 C 1.36614 -0.06944 1.37721 -0.06805 1.38815 -0.06481 C 1.38971 -0.06435 1.39114 -0.06296 1.39284 -0.06203 C 1.39635 -0.06018 1.40013 -0.05833 1.40377 -0.05648 C 1.4207 -0.03842 1.40299 -0.05439 1.43659 -0.04537 C 1.4414 -0.04421 1.44961 -0.02962 1.45221 -0.02592 C 1.45364 -0.02407 1.4556 -0.02291 1.4569 -0.02037 C 1.46028 -0.01365 1.46172 -0.003 1.46627 0.00186 C 1.47474 0.01065 1.48502 0.01297 1.4944 0.01852 C 1.49596 0.01945 1.49765 0.01968 1.49909 0.0213 C 1.52278 0.04653 1.5082 0.03033 1.53502 0.06297 C 1.53645 0.06482 1.53815 0.06644 1.53971 0.06852 C 1.54427 0.07454 1.547 0.07732 1.55065 0.08519 C 1.55182 0.08774 1.55377 0.09352 1.55377 0.09352 " pathEditMode="relative" ptsTypes="AAAAAAAAAAAAAAAAAAAAAAAAAAAAAAAAAAAAAAAAAAAAAAAAAAAAAAAAAAAAAAAAAAAAAAAAAAAAAAAAAAAAAAAAAAAAAAAAAAAAA">
                                      <p:cBhvr>
                                        <p:cTn id="30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5400000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33333E-6 1.48148E-6 L -0.13099 -0.60903 " pathEditMode="relative" rAng="0" ptsTypes="AA">
                                      <p:cBhvr>
                                        <p:cTn id="60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3046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8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8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9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9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ыба">
            <a:extLst>
              <a:ext uri="{FF2B5EF4-FFF2-40B4-BE49-F238E27FC236}">
                <a16:creationId xmlns="" xmlns:a16="http://schemas.microsoft.com/office/drawing/2014/main" id="{E05CD520-E276-486D-9645-5A7401A9DF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633251" y="5315056"/>
            <a:ext cx="1114636" cy="807586"/>
          </a:xfrm>
          <a:prstGeom prst="rect">
            <a:avLst/>
          </a:prstGeom>
        </p:spPr>
      </p:pic>
      <p:pic>
        <p:nvPicPr>
          <p:cNvPr id="8" name="рыба 2">
            <a:extLst>
              <a:ext uri="{FF2B5EF4-FFF2-40B4-BE49-F238E27FC236}">
                <a16:creationId xmlns="" xmlns:a16="http://schemas.microsoft.com/office/drawing/2014/main" id="{CFBFF534-D1D5-4E77-B77A-4583193738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539814" y="5793118"/>
            <a:ext cx="1357489" cy="983539"/>
          </a:xfrm>
          <a:prstGeom prst="rect">
            <a:avLst/>
          </a:prstGeom>
        </p:spPr>
      </p:pic>
      <p:pic>
        <p:nvPicPr>
          <p:cNvPr id="14" name="рыба 5">
            <a:extLst>
              <a:ext uri="{FF2B5EF4-FFF2-40B4-BE49-F238E27FC236}">
                <a16:creationId xmlns="" xmlns:a16="http://schemas.microsoft.com/office/drawing/2014/main" id="{8ABCED9D-55D6-4F91-BEAE-C391B8E366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431392" y="6099913"/>
            <a:ext cx="809909" cy="586802"/>
          </a:xfrm>
          <a:prstGeom prst="rect">
            <a:avLst/>
          </a:prstGeom>
        </p:spPr>
      </p:pic>
      <p:pic>
        <p:nvPicPr>
          <p:cNvPr id="16" name="рыба7">
            <a:extLst>
              <a:ext uri="{FF2B5EF4-FFF2-40B4-BE49-F238E27FC236}">
                <a16:creationId xmlns="" xmlns:a16="http://schemas.microsoft.com/office/drawing/2014/main" id="{AFAB3483-78EC-477A-9BCB-B00BF57F21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427034" y="5148027"/>
            <a:ext cx="1114636" cy="685335"/>
          </a:xfrm>
          <a:prstGeom prst="rect">
            <a:avLst/>
          </a:prstGeom>
        </p:spPr>
      </p:pic>
      <p:pic>
        <p:nvPicPr>
          <p:cNvPr id="17" name="рыба 8">
            <a:extLst>
              <a:ext uri="{FF2B5EF4-FFF2-40B4-BE49-F238E27FC236}">
                <a16:creationId xmlns="" xmlns:a16="http://schemas.microsoft.com/office/drawing/2014/main" id="{A97DD8C2-E63B-471D-AB5E-EBE0D1C48E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10111329" y="5508908"/>
            <a:ext cx="1515979" cy="1098370"/>
          </a:xfrm>
          <a:prstGeom prst="rect">
            <a:avLst/>
          </a:prstGeom>
        </p:spPr>
      </p:pic>
      <p:sp>
        <p:nvSpPr>
          <p:cNvPr id="11" name="waves1">
            <a:extLst>
              <a:ext uri="{FF2B5EF4-FFF2-40B4-BE49-F238E27FC236}">
                <a16:creationId xmlns="" xmlns:a16="http://schemas.microsoft.com/office/drawing/2014/main" id="{88408639-EAAC-4526-95EA-BBE170B93A08}"/>
              </a:ext>
            </a:extLst>
          </p:cNvPr>
          <p:cNvSpPr/>
          <p:nvPr/>
        </p:nvSpPr>
        <p:spPr>
          <a:xfrm>
            <a:off x="-313196" y="5598935"/>
            <a:ext cx="9883098" cy="1912333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230031"/>
              <a:gd name="connsiteX1" fmla="*/ 9224963 w 9225399"/>
              <a:gd name="connsiteY1" fmla="*/ 3011469 h 3230031"/>
              <a:gd name="connsiteX2" fmla="*/ 1351797 w 9225399"/>
              <a:gd name="connsiteY2" fmla="*/ 3012654 h 3230031"/>
              <a:gd name="connsiteX3" fmla="*/ 0 w 9225399"/>
              <a:gd name="connsiteY3" fmla="*/ 3001944 h 3230031"/>
              <a:gd name="connsiteX4" fmla="*/ 33337 w 9225399"/>
              <a:gd name="connsiteY4" fmla="*/ 58719 h 3230031"/>
              <a:gd name="connsiteX5" fmla="*/ 175708 w 9225399"/>
              <a:gd name="connsiteY5" fmla="*/ 131211 h 3230031"/>
              <a:gd name="connsiteX6" fmla="*/ 377163 w 9225399"/>
              <a:gd name="connsiteY6" fmla="*/ 63922 h 3230031"/>
              <a:gd name="connsiteX7" fmla="*/ 625765 w 9225399"/>
              <a:gd name="connsiteY7" fmla="*/ 164547 h 3230031"/>
              <a:gd name="connsiteX8" fmla="*/ 858039 w 9225399"/>
              <a:gd name="connsiteY8" fmla="*/ 69840 h 3230031"/>
              <a:gd name="connsiteX9" fmla="*/ 1063915 w 9225399"/>
              <a:gd name="connsiteY9" fmla="*/ 164548 h 3230031"/>
              <a:gd name="connsiteX10" fmla="*/ 1318709 w 9225399"/>
              <a:gd name="connsiteY10" fmla="*/ 71678 h 3230031"/>
              <a:gd name="connsiteX11" fmla="*/ 1497303 w 9225399"/>
              <a:gd name="connsiteY11" fmla="*/ 159784 h 3230031"/>
              <a:gd name="connsiteX12" fmla="*/ 1696512 w 9225399"/>
              <a:gd name="connsiteY12" fmla="*/ 76985 h 3230031"/>
              <a:gd name="connsiteX13" fmla="*/ 2030702 w 9225399"/>
              <a:gd name="connsiteY13" fmla="*/ 214553 h 3230031"/>
              <a:gd name="connsiteX14" fmla="*/ 2297403 w 9225399"/>
              <a:gd name="connsiteY14" fmla="*/ 63922 h 3230031"/>
              <a:gd name="connsiteX15" fmla="*/ 2595058 w 9225399"/>
              <a:gd name="connsiteY15" fmla="*/ 195503 h 3230031"/>
              <a:gd name="connsiteX16" fmla="*/ 2846043 w 9225399"/>
              <a:gd name="connsiteY16" fmla="*/ 37797 h 3230031"/>
              <a:gd name="connsiteX17" fmla="*/ 3123696 w 9225399"/>
              <a:gd name="connsiteY17" fmla="*/ 188359 h 3230031"/>
              <a:gd name="connsiteX18" fmla="*/ 3394683 w 9225399"/>
              <a:gd name="connsiteY18" fmla="*/ 24734 h 3230031"/>
              <a:gd name="connsiteX19" fmla="*/ 3690433 w 9225399"/>
              <a:gd name="connsiteY19" fmla="*/ 152640 h 3230031"/>
              <a:gd name="connsiteX20" fmla="*/ 3930260 w 9225399"/>
              <a:gd name="connsiteY20" fmla="*/ 11671 h 3230031"/>
              <a:gd name="connsiteX21" fmla="*/ 4209546 w 9225399"/>
              <a:gd name="connsiteY21" fmla="*/ 145496 h 3230031"/>
              <a:gd name="connsiteX22" fmla="*/ 4465837 w 9225399"/>
              <a:gd name="connsiteY22" fmla="*/ 11671 h 3230031"/>
              <a:gd name="connsiteX23" fmla="*/ 4759615 w 9225399"/>
              <a:gd name="connsiteY23" fmla="*/ 152640 h 3230031"/>
              <a:gd name="connsiteX24" fmla="*/ 4920267 w 9225399"/>
              <a:gd name="connsiteY24" fmla="*/ 82530 h 3230031"/>
              <a:gd name="connsiteX25" fmla="*/ 5053666 w 9225399"/>
              <a:gd name="connsiteY25" fmla="*/ 24734 h 3230031"/>
              <a:gd name="connsiteX26" fmla="*/ 5404933 w 9225399"/>
              <a:gd name="connsiteY26" fmla="*/ 183596 h 3230031"/>
              <a:gd name="connsiteX27" fmla="*/ 5716674 w 9225399"/>
              <a:gd name="connsiteY27" fmla="*/ 22353 h 3230031"/>
              <a:gd name="connsiteX28" fmla="*/ 6011881 w 9225399"/>
              <a:gd name="connsiteY28" fmla="*/ 172371 h 3230031"/>
              <a:gd name="connsiteX29" fmla="*/ 6267332 w 9225399"/>
              <a:gd name="connsiteY29" fmla="*/ 21196 h 3230031"/>
              <a:gd name="connsiteX30" fmla="*/ 6542378 w 9225399"/>
              <a:gd name="connsiteY30" fmla="*/ 134384 h 3230031"/>
              <a:gd name="connsiteX31" fmla="*/ 6798759 w 9225399"/>
              <a:gd name="connsiteY31" fmla="*/ 21671 h 3230031"/>
              <a:gd name="connsiteX32" fmla="*/ 7082128 w 9225399"/>
              <a:gd name="connsiteY32" fmla="*/ 150259 h 3230031"/>
              <a:gd name="connsiteX33" fmla="*/ 7348647 w 9225399"/>
              <a:gd name="connsiteY33" fmla="*/ 10514 h 3230031"/>
              <a:gd name="connsiteX34" fmla="*/ 7590537 w 9225399"/>
              <a:gd name="connsiteY34" fmla="*/ 155770 h 3230031"/>
              <a:gd name="connsiteX35" fmla="*/ 7943460 w 9225399"/>
              <a:gd name="connsiteY35" fmla="*/ 1783 h 3230031"/>
              <a:gd name="connsiteX36" fmla="*/ 8152897 w 9225399"/>
              <a:gd name="connsiteY36" fmla="*/ 135178 h 3230031"/>
              <a:gd name="connsiteX37" fmla="*/ 8466406 w 9225399"/>
              <a:gd name="connsiteY37" fmla="*/ 31515 h 3230031"/>
              <a:gd name="connsiteX38" fmla="*/ 8679153 w 9225399"/>
              <a:gd name="connsiteY38" fmla="*/ 166134 h 3230031"/>
              <a:gd name="connsiteX39" fmla="*/ 8914896 w 9225399"/>
              <a:gd name="connsiteY39" fmla="*/ 5003 h 3230031"/>
              <a:gd name="connsiteX40" fmla="*/ 9177990 w 9225399"/>
              <a:gd name="connsiteY40" fmla="*/ 67595 h 3230031"/>
              <a:gd name="connsiteX0" fmla="*/ 9219217 w 9260572"/>
              <a:gd name="connsiteY0" fmla="*/ 208585 h 3518052"/>
              <a:gd name="connsiteX1" fmla="*/ 9260136 w 9260572"/>
              <a:gd name="connsiteY1" fmla="*/ 3149058 h 3518052"/>
              <a:gd name="connsiteX2" fmla="*/ 1386970 w 9260572"/>
              <a:gd name="connsiteY2" fmla="*/ 3150243 h 3518052"/>
              <a:gd name="connsiteX3" fmla="*/ 68510 w 9260572"/>
              <a:gd name="connsiteY3" fmla="*/ 196308 h 3518052"/>
              <a:gd name="connsiteX4" fmla="*/ 210881 w 9260572"/>
              <a:gd name="connsiteY4" fmla="*/ 268800 h 3518052"/>
              <a:gd name="connsiteX5" fmla="*/ 412336 w 9260572"/>
              <a:gd name="connsiteY5" fmla="*/ 201511 h 3518052"/>
              <a:gd name="connsiteX6" fmla="*/ 660938 w 9260572"/>
              <a:gd name="connsiteY6" fmla="*/ 302136 h 3518052"/>
              <a:gd name="connsiteX7" fmla="*/ 893212 w 9260572"/>
              <a:gd name="connsiteY7" fmla="*/ 207429 h 3518052"/>
              <a:gd name="connsiteX8" fmla="*/ 1099088 w 9260572"/>
              <a:gd name="connsiteY8" fmla="*/ 302137 h 3518052"/>
              <a:gd name="connsiteX9" fmla="*/ 1353882 w 9260572"/>
              <a:gd name="connsiteY9" fmla="*/ 209267 h 3518052"/>
              <a:gd name="connsiteX10" fmla="*/ 1532476 w 9260572"/>
              <a:gd name="connsiteY10" fmla="*/ 297373 h 3518052"/>
              <a:gd name="connsiteX11" fmla="*/ 1731685 w 9260572"/>
              <a:gd name="connsiteY11" fmla="*/ 214574 h 3518052"/>
              <a:gd name="connsiteX12" fmla="*/ 2065875 w 9260572"/>
              <a:gd name="connsiteY12" fmla="*/ 352142 h 3518052"/>
              <a:gd name="connsiteX13" fmla="*/ 2332576 w 9260572"/>
              <a:gd name="connsiteY13" fmla="*/ 201511 h 3518052"/>
              <a:gd name="connsiteX14" fmla="*/ 2630231 w 9260572"/>
              <a:gd name="connsiteY14" fmla="*/ 333092 h 3518052"/>
              <a:gd name="connsiteX15" fmla="*/ 2881216 w 9260572"/>
              <a:gd name="connsiteY15" fmla="*/ 175386 h 3518052"/>
              <a:gd name="connsiteX16" fmla="*/ 3158869 w 9260572"/>
              <a:gd name="connsiteY16" fmla="*/ 325948 h 3518052"/>
              <a:gd name="connsiteX17" fmla="*/ 3429856 w 9260572"/>
              <a:gd name="connsiteY17" fmla="*/ 162323 h 3518052"/>
              <a:gd name="connsiteX18" fmla="*/ 3725606 w 9260572"/>
              <a:gd name="connsiteY18" fmla="*/ 290229 h 3518052"/>
              <a:gd name="connsiteX19" fmla="*/ 3965433 w 9260572"/>
              <a:gd name="connsiteY19" fmla="*/ 149260 h 3518052"/>
              <a:gd name="connsiteX20" fmla="*/ 4244719 w 9260572"/>
              <a:gd name="connsiteY20" fmla="*/ 283085 h 3518052"/>
              <a:gd name="connsiteX21" fmla="*/ 4501010 w 9260572"/>
              <a:gd name="connsiteY21" fmla="*/ 149260 h 3518052"/>
              <a:gd name="connsiteX22" fmla="*/ 4794788 w 9260572"/>
              <a:gd name="connsiteY22" fmla="*/ 290229 h 3518052"/>
              <a:gd name="connsiteX23" fmla="*/ 4955440 w 9260572"/>
              <a:gd name="connsiteY23" fmla="*/ 220119 h 3518052"/>
              <a:gd name="connsiteX24" fmla="*/ 5088839 w 9260572"/>
              <a:gd name="connsiteY24" fmla="*/ 162323 h 3518052"/>
              <a:gd name="connsiteX25" fmla="*/ 5440106 w 9260572"/>
              <a:gd name="connsiteY25" fmla="*/ 321185 h 3518052"/>
              <a:gd name="connsiteX26" fmla="*/ 5751847 w 9260572"/>
              <a:gd name="connsiteY26" fmla="*/ 159942 h 3518052"/>
              <a:gd name="connsiteX27" fmla="*/ 6047054 w 9260572"/>
              <a:gd name="connsiteY27" fmla="*/ 309960 h 3518052"/>
              <a:gd name="connsiteX28" fmla="*/ 6302505 w 9260572"/>
              <a:gd name="connsiteY28" fmla="*/ 158785 h 3518052"/>
              <a:gd name="connsiteX29" fmla="*/ 6577551 w 9260572"/>
              <a:gd name="connsiteY29" fmla="*/ 271973 h 3518052"/>
              <a:gd name="connsiteX30" fmla="*/ 6833932 w 9260572"/>
              <a:gd name="connsiteY30" fmla="*/ 159260 h 3518052"/>
              <a:gd name="connsiteX31" fmla="*/ 7117301 w 9260572"/>
              <a:gd name="connsiteY31" fmla="*/ 287848 h 3518052"/>
              <a:gd name="connsiteX32" fmla="*/ 7383820 w 9260572"/>
              <a:gd name="connsiteY32" fmla="*/ 148103 h 3518052"/>
              <a:gd name="connsiteX33" fmla="*/ 7625710 w 9260572"/>
              <a:gd name="connsiteY33" fmla="*/ 293359 h 3518052"/>
              <a:gd name="connsiteX34" fmla="*/ 7978633 w 9260572"/>
              <a:gd name="connsiteY34" fmla="*/ 139372 h 3518052"/>
              <a:gd name="connsiteX35" fmla="*/ 8188070 w 9260572"/>
              <a:gd name="connsiteY35" fmla="*/ 272767 h 3518052"/>
              <a:gd name="connsiteX36" fmla="*/ 8501579 w 9260572"/>
              <a:gd name="connsiteY36" fmla="*/ 169104 h 3518052"/>
              <a:gd name="connsiteX37" fmla="*/ 8714326 w 9260572"/>
              <a:gd name="connsiteY37" fmla="*/ 303723 h 3518052"/>
              <a:gd name="connsiteX38" fmla="*/ 8950069 w 9260572"/>
              <a:gd name="connsiteY38" fmla="*/ 142592 h 3518052"/>
              <a:gd name="connsiteX39" fmla="*/ 9213163 w 9260572"/>
              <a:gd name="connsiteY39" fmla="*/ 205184 h 3518052"/>
              <a:gd name="connsiteX0" fmla="*/ 9057350 w 9098705"/>
              <a:gd name="connsiteY0" fmla="*/ 174415 h 3479356"/>
              <a:gd name="connsiteX1" fmla="*/ 9098269 w 9098705"/>
              <a:gd name="connsiteY1" fmla="*/ 3114888 h 3479356"/>
              <a:gd name="connsiteX2" fmla="*/ 1225103 w 9098705"/>
              <a:gd name="connsiteY2" fmla="*/ 3116073 h 3479356"/>
              <a:gd name="connsiteX3" fmla="*/ 49014 w 9098705"/>
              <a:gd name="connsiteY3" fmla="*/ 234630 h 3479356"/>
              <a:gd name="connsiteX4" fmla="*/ 250469 w 9098705"/>
              <a:gd name="connsiteY4" fmla="*/ 167341 h 3479356"/>
              <a:gd name="connsiteX5" fmla="*/ 499071 w 9098705"/>
              <a:gd name="connsiteY5" fmla="*/ 267966 h 3479356"/>
              <a:gd name="connsiteX6" fmla="*/ 731345 w 9098705"/>
              <a:gd name="connsiteY6" fmla="*/ 173259 h 3479356"/>
              <a:gd name="connsiteX7" fmla="*/ 937221 w 9098705"/>
              <a:gd name="connsiteY7" fmla="*/ 267967 h 3479356"/>
              <a:gd name="connsiteX8" fmla="*/ 1192015 w 9098705"/>
              <a:gd name="connsiteY8" fmla="*/ 175097 h 3479356"/>
              <a:gd name="connsiteX9" fmla="*/ 1370609 w 9098705"/>
              <a:gd name="connsiteY9" fmla="*/ 263203 h 3479356"/>
              <a:gd name="connsiteX10" fmla="*/ 1569818 w 9098705"/>
              <a:gd name="connsiteY10" fmla="*/ 180404 h 3479356"/>
              <a:gd name="connsiteX11" fmla="*/ 1904008 w 9098705"/>
              <a:gd name="connsiteY11" fmla="*/ 317972 h 3479356"/>
              <a:gd name="connsiteX12" fmla="*/ 2170709 w 9098705"/>
              <a:gd name="connsiteY12" fmla="*/ 167341 h 3479356"/>
              <a:gd name="connsiteX13" fmla="*/ 2468364 w 9098705"/>
              <a:gd name="connsiteY13" fmla="*/ 298922 h 3479356"/>
              <a:gd name="connsiteX14" fmla="*/ 2719349 w 9098705"/>
              <a:gd name="connsiteY14" fmla="*/ 141216 h 3479356"/>
              <a:gd name="connsiteX15" fmla="*/ 2997002 w 9098705"/>
              <a:gd name="connsiteY15" fmla="*/ 291778 h 3479356"/>
              <a:gd name="connsiteX16" fmla="*/ 3267989 w 9098705"/>
              <a:gd name="connsiteY16" fmla="*/ 128153 h 3479356"/>
              <a:gd name="connsiteX17" fmla="*/ 3563739 w 9098705"/>
              <a:gd name="connsiteY17" fmla="*/ 256059 h 3479356"/>
              <a:gd name="connsiteX18" fmla="*/ 3803566 w 9098705"/>
              <a:gd name="connsiteY18" fmla="*/ 115090 h 3479356"/>
              <a:gd name="connsiteX19" fmla="*/ 4082852 w 9098705"/>
              <a:gd name="connsiteY19" fmla="*/ 248915 h 3479356"/>
              <a:gd name="connsiteX20" fmla="*/ 4339143 w 9098705"/>
              <a:gd name="connsiteY20" fmla="*/ 115090 h 3479356"/>
              <a:gd name="connsiteX21" fmla="*/ 4632921 w 9098705"/>
              <a:gd name="connsiteY21" fmla="*/ 256059 h 3479356"/>
              <a:gd name="connsiteX22" fmla="*/ 4793573 w 9098705"/>
              <a:gd name="connsiteY22" fmla="*/ 185949 h 3479356"/>
              <a:gd name="connsiteX23" fmla="*/ 4926972 w 9098705"/>
              <a:gd name="connsiteY23" fmla="*/ 128153 h 3479356"/>
              <a:gd name="connsiteX24" fmla="*/ 5278239 w 9098705"/>
              <a:gd name="connsiteY24" fmla="*/ 287015 h 3479356"/>
              <a:gd name="connsiteX25" fmla="*/ 5589980 w 9098705"/>
              <a:gd name="connsiteY25" fmla="*/ 125772 h 3479356"/>
              <a:gd name="connsiteX26" fmla="*/ 5885187 w 9098705"/>
              <a:gd name="connsiteY26" fmla="*/ 275790 h 3479356"/>
              <a:gd name="connsiteX27" fmla="*/ 6140638 w 9098705"/>
              <a:gd name="connsiteY27" fmla="*/ 124615 h 3479356"/>
              <a:gd name="connsiteX28" fmla="*/ 6415684 w 9098705"/>
              <a:gd name="connsiteY28" fmla="*/ 237803 h 3479356"/>
              <a:gd name="connsiteX29" fmla="*/ 6672065 w 9098705"/>
              <a:gd name="connsiteY29" fmla="*/ 125090 h 3479356"/>
              <a:gd name="connsiteX30" fmla="*/ 6955434 w 9098705"/>
              <a:gd name="connsiteY30" fmla="*/ 253678 h 3479356"/>
              <a:gd name="connsiteX31" fmla="*/ 7221953 w 9098705"/>
              <a:gd name="connsiteY31" fmla="*/ 113933 h 3479356"/>
              <a:gd name="connsiteX32" fmla="*/ 7463843 w 9098705"/>
              <a:gd name="connsiteY32" fmla="*/ 259189 h 3479356"/>
              <a:gd name="connsiteX33" fmla="*/ 7816766 w 9098705"/>
              <a:gd name="connsiteY33" fmla="*/ 105202 h 3479356"/>
              <a:gd name="connsiteX34" fmla="*/ 8026203 w 9098705"/>
              <a:gd name="connsiteY34" fmla="*/ 238597 h 3479356"/>
              <a:gd name="connsiteX35" fmla="*/ 8339712 w 9098705"/>
              <a:gd name="connsiteY35" fmla="*/ 134934 h 3479356"/>
              <a:gd name="connsiteX36" fmla="*/ 8552459 w 9098705"/>
              <a:gd name="connsiteY36" fmla="*/ 269553 h 3479356"/>
              <a:gd name="connsiteX37" fmla="*/ 8788202 w 9098705"/>
              <a:gd name="connsiteY37" fmla="*/ 108422 h 3479356"/>
              <a:gd name="connsiteX38" fmla="*/ 9051296 w 9098705"/>
              <a:gd name="connsiteY38" fmla="*/ 171014 h 3479356"/>
              <a:gd name="connsiteX0" fmla="*/ 8836856 w 8878211"/>
              <a:gd name="connsiteY0" fmla="*/ 195177 h 3504318"/>
              <a:gd name="connsiteX1" fmla="*/ 8877775 w 8878211"/>
              <a:gd name="connsiteY1" fmla="*/ 3135650 h 3504318"/>
              <a:gd name="connsiteX2" fmla="*/ 1004609 w 8878211"/>
              <a:gd name="connsiteY2" fmla="*/ 3136835 h 3504318"/>
              <a:gd name="connsiteX3" fmla="*/ 29975 w 8878211"/>
              <a:gd name="connsiteY3" fmla="*/ 188103 h 3504318"/>
              <a:gd name="connsiteX4" fmla="*/ 278577 w 8878211"/>
              <a:gd name="connsiteY4" fmla="*/ 288728 h 3504318"/>
              <a:gd name="connsiteX5" fmla="*/ 510851 w 8878211"/>
              <a:gd name="connsiteY5" fmla="*/ 194021 h 3504318"/>
              <a:gd name="connsiteX6" fmla="*/ 716727 w 8878211"/>
              <a:gd name="connsiteY6" fmla="*/ 288729 h 3504318"/>
              <a:gd name="connsiteX7" fmla="*/ 971521 w 8878211"/>
              <a:gd name="connsiteY7" fmla="*/ 195859 h 3504318"/>
              <a:gd name="connsiteX8" fmla="*/ 1150115 w 8878211"/>
              <a:gd name="connsiteY8" fmla="*/ 283965 h 3504318"/>
              <a:gd name="connsiteX9" fmla="*/ 1349324 w 8878211"/>
              <a:gd name="connsiteY9" fmla="*/ 201166 h 3504318"/>
              <a:gd name="connsiteX10" fmla="*/ 1683514 w 8878211"/>
              <a:gd name="connsiteY10" fmla="*/ 338734 h 3504318"/>
              <a:gd name="connsiteX11" fmla="*/ 1950215 w 8878211"/>
              <a:gd name="connsiteY11" fmla="*/ 188103 h 3504318"/>
              <a:gd name="connsiteX12" fmla="*/ 2247870 w 8878211"/>
              <a:gd name="connsiteY12" fmla="*/ 319684 h 3504318"/>
              <a:gd name="connsiteX13" fmla="*/ 2498855 w 8878211"/>
              <a:gd name="connsiteY13" fmla="*/ 161978 h 3504318"/>
              <a:gd name="connsiteX14" fmla="*/ 2776508 w 8878211"/>
              <a:gd name="connsiteY14" fmla="*/ 312540 h 3504318"/>
              <a:gd name="connsiteX15" fmla="*/ 3047495 w 8878211"/>
              <a:gd name="connsiteY15" fmla="*/ 148915 h 3504318"/>
              <a:gd name="connsiteX16" fmla="*/ 3343245 w 8878211"/>
              <a:gd name="connsiteY16" fmla="*/ 276821 h 3504318"/>
              <a:gd name="connsiteX17" fmla="*/ 3583072 w 8878211"/>
              <a:gd name="connsiteY17" fmla="*/ 135852 h 3504318"/>
              <a:gd name="connsiteX18" fmla="*/ 3862358 w 8878211"/>
              <a:gd name="connsiteY18" fmla="*/ 269677 h 3504318"/>
              <a:gd name="connsiteX19" fmla="*/ 4118649 w 8878211"/>
              <a:gd name="connsiteY19" fmla="*/ 135852 h 3504318"/>
              <a:gd name="connsiteX20" fmla="*/ 4412427 w 8878211"/>
              <a:gd name="connsiteY20" fmla="*/ 276821 h 3504318"/>
              <a:gd name="connsiteX21" fmla="*/ 4573079 w 8878211"/>
              <a:gd name="connsiteY21" fmla="*/ 206711 h 3504318"/>
              <a:gd name="connsiteX22" fmla="*/ 4706478 w 8878211"/>
              <a:gd name="connsiteY22" fmla="*/ 148915 h 3504318"/>
              <a:gd name="connsiteX23" fmla="*/ 5057745 w 8878211"/>
              <a:gd name="connsiteY23" fmla="*/ 307777 h 3504318"/>
              <a:gd name="connsiteX24" fmla="*/ 5369486 w 8878211"/>
              <a:gd name="connsiteY24" fmla="*/ 146534 h 3504318"/>
              <a:gd name="connsiteX25" fmla="*/ 5664693 w 8878211"/>
              <a:gd name="connsiteY25" fmla="*/ 296552 h 3504318"/>
              <a:gd name="connsiteX26" fmla="*/ 5920144 w 8878211"/>
              <a:gd name="connsiteY26" fmla="*/ 145377 h 3504318"/>
              <a:gd name="connsiteX27" fmla="*/ 6195190 w 8878211"/>
              <a:gd name="connsiteY27" fmla="*/ 258565 h 3504318"/>
              <a:gd name="connsiteX28" fmla="*/ 6451571 w 8878211"/>
              <a:gd name="connsiteY28" fmla="*/ 145852 h 3504318"/>
              <a:gd name="connsiteX29" fmla="*/ 6734940 w 8878211"/>
              <a:gd name="connsiteY29" fmla="*/ 274440 h 3504318"/>
              <a:gd name="connsiteX30" fmla="*/ 7001459 w 8878211"/>
              <a:gd name="connsiteY30" fmla="*/ 134695 h 3504318"/>
              <a:gd name="connsiteX31" fmla="*/ 7243349 w 8878211"/>
              <a:gd name="connsiteY31" fmla="*/ 279951 h 3504318"/>
              <a:gd name="connsiteX32" fmla="*/ 7596272 w 8878211"/>
              <a:gd name="connsiteY32" fmla="*/ 125964 h 3504318"/>
              <a:gd name="connsiteX33" fmla="*/ 7805709 w 8878211"/>
              <a:gd name="connsiteY33" fmla="*/ 259359 h 3504318"/>
              <a:gd name="connsiteX34" fmla="*/ 8119218 w 8878211"/>
              <a:gd name="connsiteY34" fmla="*/ 155696 h 3504318"/>
              <a:gd name="connsiteX35" fmla="*/ 8331965 w 8878211"/>
              <a:gd name="connsiteY35" fmla="*/ 290315 h 3504318"/>
              <a:gd name="connsiteX36" fmla="*/ 8567708 w 8878211"/>
              <a:gd name="connsiteY36" fmla="*/ 129184 h 3504318"/>
              <a:gd name="connsiteX37" fmla="*/ 8830802 w 8878211"/>
              <a:gd name="connsiteY37" fmla="*/ 191776 h 3504318"/>
              <a:gd name="connsiteX0" fmla="*/ 8702128 w 8743483"/>
              <a:gd name="connsiteY0" fmla="*/ 152022 h 3454891"/>
              <a:gd name="connsiteX1" fmla="*/ 8743047 w 8743483"/>
              <a:gd name="connsiteY1" fmla="*/ 3092495 h 3454891"/>
              <a:gd name="connsiteX2" fmla="*/ 869881 w 8743483"/>
              <a:gd name="connsiteY2" fmla="*/ 3093680 h 3454891"/>
              <a:gd name="connsiteX3" fmla="*/ 143849 w 8743483"/>
              <a:gd name="connsiteY3" fmla="*/ 245573 h 3454891"/>
              <a:gd name="connsiteX4" fmla="*/ 376123 w 8743483"/>
              <a:gd name="connsiteY4" fmla="*/ 150866 h 3454891"/>
              <a:gd name="connsiteX5" fmla="*/ 581999 w 8743483"/>
              <a:gd name="connsiteY5" fmla="*/ 245574 h 3454891"/>
              <a:gd name="connsiteX6" fmla="*/ 836793 w 8743483"/>
              <a:gd name="connsiteY6" fmla="*/ 152704 h 3454891"/>
              <a:gd name="connsiteX7" fmla="*/ 1015387 w 8743483"/>
              <a:gd name="connsiteY7" fmla="*/ 240810 h 3454891"/>
              <a:gd name="connsiteX8" fmla="*/ 1214596 w 8743483"/>
              <a:gd name="connsiteY8" fmla="*/ 158011 h 3454891"/>
              <a:gd name="connsiteX9" fmla="*/ 1548786 w 8743483"/>
              <a:gd name="connsiteY9" fmla="*/ 295579 h 3454891"/>
              <a:gd name="connsiteX10" fmla="*/ 1815487 w 8743483"/>
              <a:gd name="connsiteY10" fmla="*/ 144948 h 3454891"/>
              <a:gd name="connsiteX11" fmla="*/ 2113142 w 8743483"/>
              <a:gd name="connsiteY11" fmla="*/ 276529 h 3454891"/>
              <a:gd name="connsiteX12" fmla="*/ 2364127 w 8743483"/>
              <a:gd name="connsiteY12" fmla="*/ 118823 h 3454891"/>
              <a:gd name="connsiteX13" fmla="*/ 2641780 w 8743483"/>
              <a:gd name="connsiteY13" fmla="*/ 269385 h 3454891"/>
              <a:gd name="connsiteX14" fmla="*/ 2912767 w 8743483"/>
              <a:gd name="connsiteY14" fmla="*/ 105760 h 3454891"/>
              <a:gd name="connsiteX15" fmla="*/ 3208517 w 8743483"/>
              <a:gd name="connsiteY15" fmla="*/ 233666 h 3454891"/>
              <a:gd name="connsiteX16" fmla="*/ 3448344 w 8743483"/>
              <a:gd name="connsiteY16" fmla="*/ 92697 h 3454891"/>
              <a:gd name="connsiteX17" fmla="*/ 3727630 w 8743483"/>
              <a:gd name="connsiteY17" fmla="*/ 226522 h 3454891"/>
              <a:gd name="connsiteX18" fmla="*/ 3983921 w 8743483"/>
              <a:gd name="connsiteY18" fmla="*/ 92697 h 3454891"/>
              <a:gd name="connsiteX19" fmla="*/ 4277699 w 8743483"/>
              <a:gd name="connsiteY19" fmla="*/ 233666 h 3454891"/>
              <a:gd name="connsiteX20" fmla="*/ 4438351 w 8743483"/>
              <a:gd name="connsiteY20" fmla="*/ 163556 h 3454891"/>
              <a:gd name="connsiteX21" fmla="*/ 4571750 w 8743483"/>
              <a:gd name="connsiteY21" fmla="*/ 105760 h 3454891"/>
              <a:gd name="connsiteX22" fmla="*/ 4923017 w 8743483"/>
              <a:gd name="connsiteY22" fmla="*/ 264622 h 3454891"/>
              <a:gd name="connsiteX23" fmla="*/ 5234758 w 8743483"/>
              <a:gd name="connsiteY23" fmla="*/ 103379 h 3454891"/>
              <a:gd name="connsiteX24" fmla="*/ 5529965 w 8743483"/>
              <a:gd name="connsiteY24" fmla="*/ 253397 h 3454891"/>
              <a:gd name="connsiteX25" fmla="*/ 5785416 w 8743483"/>
              <a:gd name="connsiteY25" fmla="*/ 102222 h 3454891"/>
              <a:gd name="connsiteX26" fmla="*/ 6060462 w 8743483"/>
              <a:gd name="connsiteY26" fmla="*/ 215410 h 3454891"/>
              <a:gd name="connsiteX27" fmla="*/ 6316843 w 8743483"/>
              <a:gd name="connsiteY27" fmla="*/ 102697 h 3454891"/>
              <a:gd name="connsiteX28" fmla="*/ 6600212 w 8743483"/>
              <a:gd name="connsiteY28" fmla="*/ 231285 h 3454891"/>
              <a:gd name="connsiteX29" fmla="*/ 6866731 w 8743483"/>
              <a:gd name="connsiteY29" fmla="*/ 91540 h 3454891"/>
              <a:gd name="connsiteX30" fmla="*/ 7108621 w 8743483"/>
              <a:gd name="connsiteY30" fmla="*/ 236796 h 3454891"/>
              <a:gd name="connsiteX31" fmla="*/ 7461544 w 8743483"/>
              <a:gd name="connsiteY31" fmla="*/ 82809 h 3454891"/>
              <a:gd name="connsiteX32" fmla="*/ 7670981 w 8743483"/>
              <a:gd name="connsiteY32" fmla="*/ 216204 h 3454891"/>
              <a:gd name="connsiteX33" fmla="*/ 7984490 w 8743483"/>
              <a:gd name="connsiteY33" fmla="*/ 112541 h 3454891"/>
              <a:gd name="connsiteX34" fmla="*/ 8197237 w 8743483"/>
              <a:gd name="connsiteY34" fmla="*/ 247160 h 3454891"/>
              <a:gd name="connsiteX35" fmla="*/ 8432980 w 8743483"/>
              <a:gd name="connsiteY35" fmla="*/ 86029 h 3454891"/>
              <a:gd name="connsiteX36" fmla="*/ 8696074 w 8743483"/>
              <a:gd name="connsiteY36" fmla="*/ 148621 h 3454891"/>
              <a:gd name="connsiteX0" fmla="*/ 8596917 w 8638272"/>
              <a:gd name="connsiteY0" fmla="*/ 191981 h 3500752"/>
              <a:gd name="connsiteX1" fmla="*/ 8637836 w 8638272"/>
              <a:gd name="connsiteY1" fmla="*/ 3132454 h 3500752"/>
              <a:gd name="connsiteX2" fmla="*/ 764670 w 8638272"/>
              <a:gd name="connsiteY2" fmla="*/ 3133639 h 3500752"/>
              <a:gd name="connsiteX3" fmla="*/ 270912 w 8638272"/>
              <a:gd name="connsiteY3" fmla="*/ 190825 h 3500752"/>
              <a:gd name="connsiteX4" fmla="*/ 476788 w 8638272"/>
              <a:gd name="connsiteY4" fmla="*/ 285533 h 3500752"/>
              <a:gd name="connsiteX5" fmla="*/ 731582 w 8638272"/>
              <a:gd name="connsiteY5" fmla="*/ 192663 h 3500752"/>
              <a:gd name="connsiteX6" fmla="*/ 910176 w 8638272"/>
              <a:gd name="connsiteY6" fmla="*/ 280769 h 3500752"/>
              <a:gd name="connsiteX7" fmla="*/ 1109385 w 8638272"/>
              <a:gd name="connsiteY7" fmla="*/ 197970 h 3500752"/>
              <a:gd name="connsiteX8" fmla="*/ 1443575 w 8638272"/>
              <a:gd name="connsiteY8" fmla="*/ 335538 h 3500752"/>
              <a:gd name="connsiteX9" fmla="*/ 1710276 w 8638272"/>
              <a:gd name="connsiteY9" fmla="*/ 184907 h 3500752"/>
              <a:gd name="connsiteX10" fmla="*/ 2007931 w 8638272"/>
              <a:gd name="connsiteY10" fmla="*/ 316488 h 3500752"/>
              <a:gd name="connsiteX11" fmla="*/ 2258916 w 8638272"/>
              <a:gd name="connsiteY11" fmla="*/ 158782 h 3500752"/>
              <a:gd name="connsiteX12" fmla="*/ 2536569 w 8638272"/>
              <a:gd name="connsiteY12" fmla="*/ 309344 h 3500752"/>
              <a:gd name="connsiteX13" fmla="*/ 2807556 w 8638272"/>
              <a:gd name="connsiteY13" fmla="*/ 145719 h 3500752"/>
              <a:gd name="connsiteX14" fmla="*/ 3103306 w 8638272"/>
              <a:gd name="connsiteY14" fmla="*/ 273625 h 3500752"/>
              <a:gd name="connsiteX15" fmla="*/ 3343133 w 8638272"/>
              <a:gd name="connsiteY15" fmla="*/ 132656 h 3500752"/>
              <a:gd name="connsiteX16" fmla="*/ 3622419 w 8638272"/>
              <a:gd name="connsiteY16" fmla="*/ 266481 h 3500752"/>
              <a:gd name="connsiteX17" fmla="*/ 3878710 w 8638272"/>
              <a:gd name="connsiteY17" fmla="*/ 132656 h 3500752"/>
              <a:gd name="connsiteX18" fmla="*/ 4172488 w 8638272"/>
              <a:gd name="connsiteY18" fmla="*/ 273625 h 3500752"/>
              <a:gd name="connsiteX19" fmla="*/ 4333140 w 8638272"/>
              <a:gd name="connsiteY19" fmla="*/ 203515 h 3500752"/>
              <a:gd name="connsiteX20" fmla="*/ 4466539 w 8638272"/>
              <a:gd name="connsiteY20" fmla="*/ 145719 h 3500752"/>
              <a:gd name="connsiteX21" fmla="*/ 4817806 w 8638272"/>
              <a:gd name="connsiteY21" fmla="*/ 304581 h 3500752"/>
              <a:gd name="connsiteX22" fmla="*/ 5129547 w 8638272"/>
              <a:gd name="connsiteY22" fmla="*/ 143338 h 3500752"/>
              <a:gd name="connsiteX23" fmla="*/ 5424754 w 8638272"/>
              <a:gd name="connsiteY23" fmla="*/ 293356 h 3500752"/>
              <a:gd name="connsiteX24" fmla="*/ 5680205 w 8638272"/>
              <a:gd name="connsiteY24" fmla="*/ 142181 h 3500752"/>
              <a:gd name="connsiteX25" fmla="*/ 5955251 w 8638272"/>
              <a:gd name="connsiteY25" fmla="*/ 255369 h 3500752"/>
              <a:gd name="connsiteX26" fmla="*/ 6211632 w 8638272"/>
              <a:gd name="connsiteY26" fmla="*/ 142656 h 3500752"/>
              <a:gd name="connsiteX27" fmla="*/ 6495001 w 8638272"/>
              <a:gd name="connsiteY27" fmla="*/ 271244 h 3500752"/>
              <a:gd name="connsiteX28" fmla="*/ 6761520 w 8638272"/>
              <a:gd name="connsiteY28" fmla="*/ 131499 h 3500752"/>
              <a:gd name="connsiteX29" fmla="*/ 7003410 w 8638272"/>
              <a:gd name="connsiteY29" fmla="*/ 276755 h 3500752"/>
              <a:gd name="connsiteX30" fmla="*/ 7356333 w 8638272"/>
              <a:gd name="connsiteY30" fmla="*/ 122768 h 3500752"/>
              <a:gd name="connsiteX31" fmla="*/ 7565770 w 8638272"/>
              <a:gd name="connsiteY31" fmla="*/ 256163 h 3500752"/>
              <a:gd name="connsiteX32" fmla="*/ 7879279 w 8638272"/>
              <a:gd name="connsiteY32" fmla="*/ 152500 h 3500752"/>
              <a:gd name="connsiteX33" fmla="*/ 8092026 w 8638272"/>
              <a:gd name="connsiteY33" fmla="*/ 287119 h 3500752"/>
              <a:gd name="connsiteX34" fmla="*/ 8327769 w 8638272"/>
              <a:gd name="connsiteY34" fmla="*/ 125988 h 3500752"/>
              <a:gd name="connsiteX35" fmla="*/ 8590863 w 8638272"/>
              <a:gd name="connsiteY35" fmla="*/ 188580 h 3500752"/>
              <a:gd name="connsiteX0" fmla="*/ 8520105 w 8561460"/>
              <a:gd name="connsiteY0" fmla="*/ 146737 h 3449606"/>
              <a:gd name="connsiteX1" fmla="*/ 8561024 w 8561460"/>
              <a:gd name="connsiteY1" fmla="*/ 3087210 h 3449606"/>
              <a:gd name="connsiteX2" fmla="*/ 687858 w 8561460"/>
              <a:gd name="connsiteY2" fmla="*/ 3088395 h 3449606"/>
              <a:gd name="connsiteX3" fmla="*/ 399976 w 8561460"/>
              <a:gd name="connsiteY3" fmla="*/ 240289 h 3449606"/>
              <a:gd name="connsiteX4" fmla="*/ 654770 w 8561460"/>
              <a:gd name="connsiteY4" fmla="*/ 147419 h 3449606"/>
              <a:gd name="connsiteX5" fmla="*/ 833364 w 8561460"/>
              <a:gd name="connsiteY5" fmla="*/ 235525 h 3449606"/>
              <a:gd name="connsiteX6" fmla="*/ 1032573 w 8561460"/>
              <a:gd name="connsiteY6" fmla="*/ 152726 h 3449606"/>
              <a:gd name="connsiteX7" fmla="*/ 1366763 w 8561460"/>
              <a:gd name="connsiteY7" fmla="*/ 290294 h 3449606"/>
              <a:gd name="connsiteX8" fmla="*/ 1633464 w 8561460"/>
              <a:gd name="connsiteY8" fmla="*/ 139663 h 3449606"/>
              <a:gd name="connsiteX9" fmla="*/ 1931119 w 8561460"/>
              <a:gd name="connsiteY9" fmla="*/ 271244 h 3449606"/>
              <a:gd name="connsiteX10" fmla="*/ 2182104 w 8561460"/>
              <a:gd name="connsiteY10" fmla="*/ 113538 h 3449606"/>
              <a:gd name="connsiteX11" fmla="*/ 2459757 w 8561460"/>
              <a:gd name="connsiteY11" fmla="*/ 264100 h 3449606"/>
              <a:gd name="connsiteX12" fmla="*/ 2730744 w 8561460"/>
              <a:gd name="connsiteY12" fmla="*/ 100475 h 3449606"/>
              <a:gd name="connsiteX13" fmla="*/ 3026494 w 8561460"/>
              <a:gd name="connsiteY13" fmla="*/ 228381 h 3449606"/>
              <a:gd name="connsiteX14" fmla="*/ 3266321 w 8561460"/>
              <a:gd name="connsiteY14" fmla="*/ 87412 h 3449606"/>
              <a:gd name="connsiteX15" fmla="*/ 3545607 w 8561460"/>
              <a:gd name="connsiteY15" fmla="*/ 221237 h 3449606"/>
              <a:gd name="connsiteX16" fmla="*/ 3801898 w 8561460"/>
              <a:gd name="connsiteY16" fmla="*/ 87412 h 3449606"/>
              <a:gd name="connsiteX17" fmla="*/ 4095676 w 8561460"/>
              <a:gd name="connsiteY17" fmla="*/ 228381 h 3449606"/>
              <a:gd name="connsiteX18" fmla="*/ 4256328 w 8561460"/>
              <a:gd name="connsiteY18" fmla="*/ 158271 h 3449606"/>
              <a:gd name="connsiteX19" fmla="*/ 4389727 w 8561460"/>
              <a:gd name="connsiteY19" fmla="*/ 100475 h 3449606"/>
              <a:gd name="connsiteX20" fmla="*/ 4740994 w 8561460"/>
              <a:gd name="connsiteY20" fmla="*/ 259337 h 3449606"/>
              <a:gd name="connsiteX21" fmla="*/ 5052735 w 8561460"/>
              <a:gd name="connsiteY21" fmla="*/ 98094 h 3449606"/>
              <a:gd name="connsiteX22" fmla="*/ 5347942 w 8561460"/>
              <a:gd name="connsiteY22" fmla="*/ 248112 h 3449606"/>
              <a:gd name="connsiteX23" fmla="*/ 5603393 w 8561460"/>
              <a:gd name="connsiteY23" fmla="*/ 96937 h 3449606"/>
              <a:gd name="connsiteX24" fmla="*/ 5878439 w 8561460"/>
              <a:gd name="connsiteY24" fmla="*/ 210125 h 3449606"/>
              <a:gd name="connsiteX25" fmla="*/ 6134820 w 8561460"/>
              <a:gd name="connsiteY25" fmla="*/ 97412 h 3449606"/>
              <a:gd name="connsiteX26" fmla="*/ 6418189 w 8561460"/>
              <a:gd name="connsiteY26" fmla="*/ 226000 h 3449606"/>
              <a:gd name="connsiteX27" fmla="*/ 6684708 w 8561460"/>
              <a:gd name="connsiteY27" fmla="*/ 86255 h 3449606"/>
              <a:gd name="connsiteX28" fmla="*/ 6926598 w 8561460"/>
              <a:gd name="connsiteY28" fmla="*/ 231511 h 3449606"/>
              <a:gd name="connsiteX29" fmla="*/ 7279521 w 8561460"/>
              <a:gd name="connsiteY29" fmla="*/ 77524 h 3449606"/>
              <a:gd name="connsiteX30" fmla="*/ 7488958 w 8561460"/>
              <a:gd name="connsiteY30" fmla="*/ 210919 h 3449606"/>
              <a:gd name="connsiteX31" fmla="*/ 7802467 w 8561460"/>
              <a:gd name="connsiteY31" fmla="*/ 107256 h 3449606"/>
              <a:gd name="connsiteX32" fmla="*/ 8015214 w 8561460"/>
              <a:gd name="connsiteY32" fmla="*/ 241875 h 3449606"/>
              <a:gd name="connsiteX33" fmla="*/ 8250957 w 8561460"/>
              <a:gd name="connsiteY33" fmla="*/ 80744 h 3449606"/>
              <a:gd name="connsiteX34" fmla="*/ 8514051 w 8561460"/>
              <a:gd name="connsiteY34" fmla="*/ 143336 h 3449606"/>
              <a:gd name="connsiteX0" fmla="*/ 8432164 w 8473519"/>
              <a:gd name="connsiteY0" fmla="*/ 190155 h 3498811"/>
              <a:gd name="connsiteX1" fmla="*/ 8473083 w 8473519"/>
              <a:gd name="connsiteY1" fmla="*/ 3130628 h 3498811"/>
              <a:gd name="connsiteX2" fmla="*/ 599917 w 8473519"/>
              <a:gd name="connsiteY2" fmla="*/ 3131813 h 3498811"/>
              <a:gd name="connsiteX3" fmla="*/ 566829 w 8473519"/>
              <a:gd name="connsiteY3" fmla="*/ 190837 h 3498811"/>
              <a:gd name="connsiteX4" fmla="*/ 745423 w 8473519"/>
              <a:gd name="connsiteY4" fmla="*/ 278943 h 3498811"/>
              <a:gd name="connsiteX5" fmla="*/ 944632 w 8473519"/>
              <a:gd name="connsiteY5" fmla="*/ 196144 h 3498811"/>
              <a:gd name="connsiteX6" fmla="*/ 1278822 w 8473519"/>
              <a:gd name="connsiteY6" fmla="*/ 333712 h 3498811"/>
              <a:gd name="connsiteX7" fmla="*/ 1545523 w 8473519"/>
              <a:gd name="connsiteY7" fmla="*/ 183081 h 3498811"/>
              <a:gd name="connsiteX8" fmla="*/ 1843178 w 8473519"/>
              <a:gd name="connsiteY8" fmla="*/ 314662 h 3498811"/>
              <a:gd name="connsiteX9" fmla="*/ 2094163 w 8473519"/>
              <a:gd name="connsiteY9" fmla="*/ 156956 h 3498811"/>
              <a:gd name="connsiteX10" fmla="*/ 2371816 w 8473519"/>
              <a:gd name="connsiteY10" fmla="*/ 307518 h 3498811"/>
              <a:gd name="connsiteX11" fmla="*/ 2642803 w 8473519"/>
              <a:gd name="connsiteY11" fmla="*/ 143893 h 3498811"/>
              <a:gd name="connsiteX12" fmla="*/ 2938553 w 8473519"/>
              <a:gd name="connsiteY12" fmla="*/ 271799 h 3498811"/>
              <a:gd name="connsiteX13" fmla="*/ 3178380 w 8473519"/>
              <a:gd name="connsiteY13" fmla="*/ 130830 h 3498811"/>
              <a:gd name="connsiteX14" fmla="*/ 3457666 w 8473519"/>
              <a:gd name="connsiteY14" fmla="*/ 264655 h 3498811"/>
              <a:gd name="connsiteX15" fmla="*/ 3713957 w 8473519"/>
              <a:gd name="connsiteY15" fmla="*/ 130830 h 3498811"/>
              <a:gd name="connsiteX16" fmla="*/ 4007735 w 8473519"/>
              <a:gd name="connsiteY16" fmla="*/ 271799 h 3498811"/>
              <a:gd name="connsiteX17" fmla="*/ 4168387 w 8473519"/>
              <a:gd name="connsiteY17" fmla="*/ 201689 h 3498811"/>
              <a:gd name="connsiteX18" fmla="*/ 4301786 w 8473519"/>
              <a:gd name="connsiteY18" fmla="*/ 143893 h 3498811"/>
              <a:gd name="connsiteX19" fmla="*/ 4653053 w 8473519"/>
              <a:gd name="connsiteY19" fmla="*/ 302755 h 3498811"/>
              <a:gd name="connsiteX20" fmla="*/ 4964794 w 8473519"/>
              <a:gd name="connsiteY20" fmla="*/ 141512 h 3498811"/>
              <a:gd name="connsiteX21" fmla="*/ 5260001 w 8473519"/>
              <a:gd name="connsiteY21" fmla="*/ 291530 h 3498811"/>
              <a:gd name="connsiteX22" fmla="*/ 5515452 w 8473519"/>
              <a:gd name="connsiteY22" fmla="*/ 140355 h 3498811"/>
              <a:gd name="connsiteX23" fmla="*/ 5790498 w 8473519"/>
              <a:gd name="connsiteY23" fmla="*/ 253543 h 3498811"/>
              <a:gd name="connsiteX24" fmla="*/ 6046879 w 8473519"/>
              <a:gd name="connsiteY24" fmla="*/ 140830 h 3498811"/>
              <a:gd name="connsiteX25" fmla="*/ 6330248 w 8473519"/>
              <a:gd name="connsiteY25" fmla="*/ 269418 h 3498811"/>
              <a:gd name="connsiteX26" fmla="*/ 6596767 w 8473519"/>
              <a:gd name="connsiteY26" fmla="*/ 129673 h 3498811"/>
              <a:gd name="connsiteX27" fmla="*/ 6838657 w 8473519"/>
              <a:gd name="connsiteY27" fmla="*/ 274929 h 3498811"/>
              <a:gd name="connsiteX28" fmla="*/ 7191580 w 8473519"/>
              <a:gd name="connsiteY28" fmla="*/ 120942 h 3498811"/>
              <a:gd name="connsiteX29" fmla="*/ 7401017 w 8473519"/>
              <a:gd name="connsiteY29" fmla="*/ 254337 h 3498811"/>
              <a:gd name="connsiteX30" fmla="*/ 7714526 w 8473519"/>
              <a:gd name="connsiteY30" fmla="*/ 150674 h 3498811"/>
              <a:gd name="connsiteX31" fmla="*/ 7927273 w 8473519"/>
              <a:gd name="connsiteY31" fmla="*/ 285293 h 3498811"/>
              <a:gd name="connsiteX32" fmla="*/ 8163016 w 8473519"/>
              <a:gd name="connsiteY32" fmla="*/ 124162 h 3498811"/>
              <a:gd name="connsiteX33" fmla="*/ 8426110 w 8473519"/>
              <a:gd name="connsiteY33" fmla="*/ 186754 h 3498811"/>
              <a:gd name="connsiteX0" fmla="*/ 8428102 w 8469457"/>
              <a:gd name="connsiteY0" fmla="*/ 70996 h 3379652"/>
              <a:gd name="connsiteX1" fmla="*/ 8469021 w 8469457"/>
              <a:gd name="connsiteY1" fmla="*/ 3011469 h 3379652"/>
              <a:gd name="connsiteX2" fmla="*/ 595855 w 8469457"/>
              <a:gd name="connsiteY2" fmla="*/ 3012654 h 3379652"/>
              <a:gd name="connsiteX3" fmla="*/ 562767 w 8469457"/>
              <a:gd name="connsiteY3" fmla="*/ 71678 h 3379652"/>
              <a:gd name="connsiteX4" fmla="*/ 741361 w 8469457"/>
              <a:gd name="connsiteY4" fmla="*/ 159784 h 3379652"/>
              <a:gd name="connsiteX5" fmla="*/ 940570 w 8469457"/>
              <a:gd name="connsiteY5" fmla="*/ 76985 h 3379652"/>
              <a:gd name="connsiteX6" fmla="*/ 1274760 w 8469457"/>
              <a:gd name="connsiteY6" fmla="*/ 214553 h 3379652"/>
              <a:gd name="connsiteX7" fmla="*/ 1541461 w 8469457"/>
              <a:gd name="connsiteY7" fmla="*/ 63922 h 3379652"/>
              <a:gd name="connsiteX8" fmla="*/ 1839116 w 8469457"/>
              <a:gd name="connsiteY8" fmla="*/ 195503 h 3379652"/>
              <a:gd name="connsiteX9" fmla="*/ 2090101 w 8469457"/>
              <a:gd name="connsiteY9" fmla="*/ 37797 h 3379652"/>
              <a:gd name="connsiteX10" fmla="*/ 2367754 w 8469457"/>
              <a:gd name="connsiteY10" fmla="*/ 188359 h 3379652"/>
              <a:gd name="connsiteX11" fmla="*/ 2638741 w 8469457"/>
              <a:gd name="connsiteY11" fmla="*/ 24734 h 3379652"/>
              <a:gd name="connsiteX12" fmla="*/ 2934491 w 8469457"/>
              <a:gd name="connsiteY12" fmla="*/ 152640 h 3379652"/>
              <a:gd name="connsiteX13" fmla="*/ 3174318 w 8469457"/>
              <a:gd name="connsiteY13" fmla="*/ 11671 h 3379652"/>
              <a:gd name="connsiteX14" fmla="*/ 3453604 w 8469457"/>
              <a:gd name="connsiteY14" fmla="*/ 145496 h 3379652"/>
              <a:gd name="connsiteX15" fmla="*/ 3709895 w 8469457"/>
              <a:gd name="connsiteY15" fmla="*/ 11671 h 3379652"/>
              <a:gd name="connsiteX16" fmla="*/ 4003673 w 8469457"/>
              <a:gd name="connsiteY16" fmla="*/ 152640 h 3379652"/>
              <a:gd name="connsiteX17" fmla="*/ 4164325 w 8469457"/>
              <a:gd name="connsiteY17" fmla="*/ 82530 h 3379652"/>
              <a:gd name="connsiteX18" fmla="*/ 4297724 w 8469457"/>
              <a:gd name="connsiteY18" fmla="*/ 24734 h 3379652"/>
              <a:gd name="connsiteX19" fmla="*/ 4648991 w 8469457"/>
              <a:gd name="connsiteY19" fmla="*/ 183596 h 3379652"/>
              <a:gd name="connsiteX20" fmla="*/ 4960732 w 8469457"/>
              <a:gd name="connsiteY20" fmla="*/ 22353 h 3379652"/>
              <a:gd name="connsiteX21" fmla="*/ 5255939 w 8469457"/>
              <a:gd name="connsiteY21" fmla="*/ 172371 h 3379652"/>
              <a:gd name="connsiteX22" fmla="*/ 5511390 w 8469457"/>
              <a:gd name="connsiteY22" fmla="*/ 21196 h 3379652"/>
              <a:gd name="connsiteX23" fmla="*/ 5786436 w 8469457"/>
              <a:gd name="connsiteY23" fmla="*/ 134384 h 3379652"/>
              <a:gd name="connsiteX24" fmla="*/ 6042817 w 8469457"/>
              <a:gd name="connsiteY24" fmla="*/ 21671 h 3379652"/>
              <a:gd name="connsiteX25" fmla="*/ 6326186 w 8469457"/>
              <a:gd name="connsiteY25" fmla="*/ 150259 h 3379652"/>
              <a:gd name="connsiteX26" fmla="*/ 6592705 w 8469457"/>
              <a:gd name="connsiteY26" fmla="*/ 10514 h 3379652"/>
              <a:gd name="connsiteX27" fmla="*/ 6834595 w 8469457"/>
              <a:gd name="connsiteY27" fmla="*/ 155770 h 3379652"/>
              <a:gd name="connsiteX28" fmla="*/ 7187518 w 8469457"/>
              <a:gd name="connsiteY28" fmla="*/ 1783 h 3379652"/>
              <a:gd name="connsiteX29" fmla="*/ 7396955 w 8469457"/>
              <a:gd name="connsiteY29" fmla="*/ 135178 h 3379652"/>
              <a:gd name="connsiteX30" fmla="*/ 7710464 w 8469457"/>
              <a:gd name="connsiteY30" fmla="*/ 31515 h 3379652"/>
              <a:gd name="connsiteX31" fmla="*/ 7923211 w 8469457"/>
              <a:gd name="connsiteY31" fmla="*/ 166134 h 3379652"/>
              <a:gd name="connsiteX32" fmla="*/ 8158954 w 8469457"/>
              <a:gd name="connsiteY32" fmla="*/ 5003 h 3379652"/>
              <a:gd name="connsiteX33" fmla="*/ 8422048 w 8469457"/>
              <a:gd name="connsiteY33" fmla="*/ 67595 h 3379652"/>
              <a:gd name="connsiteX0" fmla="*/ 7866283 w 7907638"/>
              <a:gd name="connsiteY0" fmla="*/ 70996 h 3379652"/>
              <a:gd name="connsiteX1" fmla="*/ 7907202 w 7907638"/>
              <a:gd name="connsiteY1" fmla="*/ 3011469 h 3379652"/>
              <a:gd name="connsiteX2" fmla="*/ 34036 w 7907638"/>
              <a:gd name="connsiteY2" fmla="*/ 3012654 h 3379652"/>
              <a:gd name="connsiteX3" fmla="*/ 948 w 7907638"/>
              <a:gd name="connsiteY3" fmla="*/ 71678 h 3379652"/>
              <a:gd name="connsiteX4" fmla="*/ 179542 w 7907638"/>
              <a:gd name="connsiteY4" fmla="*/ 159784 h 3379652"/>
              <a:gd name="connsiteX5" fmla="*/ 378751 w 7907638"/>
              <a:gd name="connsiteY5" fmla="*/ 76985 h 3379652"/>
              <a:gd name="connsiteX6" fmla="*/ 712941 w 7907638"/>
              <a:gd name="connsiteY6" fmla="*/ 214553 h 3379652"/>
              <a:gd name="connsiteX7" fmla="*/ 979642 w 7907638"/>
              <a:gd name="connsiteY7" fmla="*/ 63922 h 3379652"/>
              <a:gd name="connsiteX8" fmla="*/ 1277297 w 7907638"/>
              <a:gd name="connsiteY8" fmla="*/ 195503 h 3379652"/>
              <a:gd name="connsiteX9" fmla="*/ 1528282 w 7907638"/>
              <a:gd name="connsiteY9" fmla="*/ 37797 h 3379652"/>
              <a:gd name="connsiteX10" fmla="*/ 1805935 w 7907638"/>
              <a:gd name="connsiteY10" fmla="*/ 188359 h 3379652"/>
              <a:gd name="connsiteX11" fmla="*/ 2076922 w 7907638"/>
              <a:gd name="connsiteY11" fmla="*/ 24734 h 3379652"/>
              <a:gd name="connsiteX12" fmla="*/ 2372672 w 7907638"/>
              <a:gd name="connsiteY12" fmla="*/ 152640 h 3379652"/>
              <a:gd name="connsiteX13" fmla="*/ 2612499 w 7907638"/>
              <a:gd name="connsiteY13" fmla="*/ 11671 h 3379652"/>
              <a:gd name="connsiteX14" fmla="*/ 2891785 w 7907638"/>
              <a:gd name="connsiteY14" fmla="*/ 145496 h 3379652"/>
              <a:gd name="connsiteX15" fmla="*/ 3148076 w 7907638"/>
              <a:gd name="connsiteY15" fmla="*/ 11671 h 3379652"/>
              <a:gd name="connsiteX16" fmla="*/ 3441854 w 7907638"/>
              <a:gd name="connsiteY16" fmla="*/ 152640 h 3379652"/>
              <a:gd name="connsiteX17" fmla="*/ 3602506 w 7907638"/>
              <a:gd name="connsiteY17" fmla="*/ 82530 h 3379652"/>
              <a:gd name="connsiteX18" fmla="*/ 3735905 w 7907638"/>
              <a:gd name="connsiteY18" fmla="*/ 24734 h 3379652"/>
              <a:gd name="connsiteX19" fmla="*/ 4087172 w 7907638"/>
              <a:gd name="connsiteY19" fmla="*/ 183596 h 3379652"/>
              <a:gd name="connsiteX20" fmla="*/ 4398913 w 7907638"/>
              <a:gd name="connsiteY20" fmla="*/ 22353 h 3379652"/>
              <a:gd name="connsiteX21" fmla="*/ 4694120 w 7907638"/>
              <a:gd name="connsiteY21" fmla="*/ 172371 h 3379652"/>
              <a:gd name="connsiteX22" fmla="*/ 4949571 w 7907638"/>
              <a:gd name="connsiteY22" fmla="*/ 21196 h 3379652"/>
              <a:gd name="connsiteX23" fmla="*/ 5224617 w 7907638"/>
              <a:gd name="connsiteY23" fmla="*/ 134384 h 3379652"/>
              <a:gd name="connsiteX24" fmla="*/ 5480998 w 7907638"/>
              <a:gd name="connsiteY24" fmla="*/ 21671 h 3379652"/>
              <a:gd name="connsiteX25" fmla="*/ 5764367 w 7907638"/>
              <a:gd name="connsiteY25" fmla="*/ 150259 h 3379652"/>
              <a:gd name="connsiteX26" fmla="*/ 6030886 w 7907638"/>
              <a:gd name="connsiteY26" fmla="*/ 10514 h 3379652"/>
              <a:gd name="connsiteX27" fmla="*/ 6272776 w 7907638"/>
              <a:gd name="connsiteY27" fmla="*/ 155770 h 3379652"/>
              <a:gd name="connsiteX28" fmla="*/ 6625699 w 7907638"/>
              <a:gd name="connsiteY28" fmla="*/ 1783 h 3379652"/>
              <a:gd name="connsiteX29" fmla="*/ 6835136 w 7907638"/>
              <a:gd name="connsiteY29" fmla="*/ 135178 h 3379652"/>
              <a:gd name="connsiteX30" fmla="*/ 7148645 w 7907638"/>
              <a:gd name="connsiteY30" fmla="*/ 31515 h 3379652"/>
              <a:gd name="connsiteX31" fmla="*/ 7361392 w 7907638"/>
              <a:gd name="connsiteY31" fmla="*/ 166134 h 3379652"/>
              <a:gd name="connsiteX32" fmla="*/ 7597135 w 7907638"/>
              <a:gd name="connsiteY32" fmla="*/ 5003 h 3379652"/>
              <a:gd name="connsiteX33" fmla="*/ 7860229 w 7907638"/>
              <a:gd name="connsiteY33" fmla="*/ 67595 h 3379652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33" fmla="*/ 7860229 w 7907638"/>
              <a:gd name="connsiteY33" fmla="*/ 67595 h 3238350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31" fmla="*/ 7597135 w 7907202"/>
              <a:gd name="connsiteY31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0" fmla="*/ 7907202 w 7907202"/>
              <a:gd name="connsiteY0" fmla="*/ 3009686 h 3236567"/>
              <a:gd name="connsiteX1" fmla="*/ 34036 w 7907202"/>
              <a:gd name="connsiteY1" fmla="*/ 3010871 h 3236567"/>
              <a:gd name="connsiteX2" fmla="*/ 948 w 7907202"/>
              <a:gd name="connsiteY2" fmla="*/ 69895 h 3236567"/>
              <a:gd name="connsiteX3" fmla="*/ 179542 w 7907202"/>
              <a:gd name="connsiteY3" fmla="*/ 158001 h 3236567"/>
              <a:gd name="connsiteX4" fmla="*/ 378751 w 7907202"/>
              <a:gd name="connsiteY4" fmla="*/ 75202 h 3236567"/>
              <a:gd name="connsiteX5" fmla="*/ 712941 w 7907202"/>
              <a:gd name="connsiteY5" fmla="*/ 212770 h 3236567"/>
              <a:gd name="connsiteX6" fmla="*/ 979642 w 7907202"/>
              <a:gd name="connsiteY6" fmla="*/ 62139 h 3236567"/>
              <a:gd name="connsiteX7" fmla="*/ 1277297 w 7907202"/>
              <a:gd name="connsiteY7" fmla="*/ 193720 h 3236567"/>
              <a:gd name="connsiteX8" fmla="*/ 1528282 w 7907202"/>
              <a:gd name="connsiteY8" fmla="*/ 36014 h 3236567"/>
              <a:gd name="connsiteX9" fmla="*/ 1805935 w 7907202"/>
              <a:gd name="connsiteY9" fmla="*/ 186576 h 3236567"/>
              <a:gd name="connsiteX10" fmla="*/ 2076922 w 7907202"/>
              <a:gd name="connsiteY10" fmla="*/ 22951 h 3236567"/>
              <a:gd name="connsiteX11" fmla="*/ 2372672 w 7907202"/>
              <a:gd name="connsiteY11" fmla="*/ 150857 h 3236567"/>
              <a:gd name="connsiteX12" fmla="*/ 2612499 w 7907202"/>
              <a:gd name="connsiteY12" fmla="*/ 9888 h 3236567"/>
              <a:gd name="connsiteX13" fmla="*/ 2891785 w 7907202"/>
              <a:gd name="connsiteY13" fmla="*/ 143713 h 3236567"/>
              <a:gd name="connsiteX14" fmla="*/ 3148076 w 7907202"/>
              <a:gd name="connsiteY14" fmla="*/ 9888 h 3236567"/>
              <a:gd name="connsiteX15" fmla="*/ 3441854 w 7907202"/>
              <a:gd name="connsiteY15" fmla="*/ 150857 h 3236567"/>
              <a:gd name="connsiteX16" fmla="*/ 3602506 w 7907202"/>
              <a:gd name="connsiteY16" fmla="*/ 80747 h 3236567"/>
              <a:gd name="connsiteX17" fmla="*/ 3735905 w 7907202"/>
              <a:gd name="connsiteY17" fmla="*/ 22951 h 3236567"/>
              <a:gd name="connsiteX18" fmla="*/ 4087172 w 7907202"/>
              <a:gd name="connsiteY18" fmla="*/ 181813 h 3236567"/>
              <a:gd name="connsiteX19" fmla="*/ 4398913 w 7907202"/>
              <a:gd name="connsiteY19" fmla="*/ 20570 h 3236567"/>
              <a:gd name="connsiteX20" fmla="*/ 4694120 w 7907202"/>
              <a:gd name="connsiteY20" fmla="*/ 170588 h 3236567"/>
              <a:gd name="connsiteX21" fmla="*/ 4949571 w 7907202"/>
              <a:gd name="connsiteY21" fmla="*/ 19413 h 3236567"/>
              <a:gd name="connsiteX22" fmla="*/ 5224617 w 7907202"/>
              <a:gd name="connsiteY22" fmla="*/ 132601 h 3236567"/>
              <a:gd name="connsiteX23" fmla="*/ 5480998 w 7907202"/>
              <a:gd name="connsiteY23" fmla="*/ 19888 h 3236567"/>
              <a:gd name="connsiteX24" fmla="*/ 5764367 w 7907202"/>
              <a:gd name="connsiteY24" fmla="*/ 148476 h 3236567"/>
              <a:gd name="connsiteX25" fmla="*/ 6030886 w 7907202"/>
              <a:gd name="connsiteY25" fmla="*/ 8731 h 3236567"/>
              <a:gd name="connsiteX26" fmla="*/ 6272776 w 7907202"/>
              <a:gd name="connsiteY26" fmla="*/ 153987 h 3236567"/>
              <a:gd name="connsiteX27" fmla="*/ 6625699 w 7907202"/>
              <a:gd name="connsiteY27" fmla="*/ 0 h 3236567"/>
              <a:gd name="connsiteX0" fmla="*/ 6133509 w 6625699"/>
              <a:gd name="connsiteY0" fmla="*/ 2954322 h 3197642"/>
              <a:gd name="connsiteX1" fmla="*/ 34036 w 6625699"/>
              <a:gd name="connsiteY1" fmla="*/ 3010871 h 3197642"/>
              <a:gd name="connsiteX2" fmla="*/ 948 w 6625699"/>
              <a:gd name="connsiteY2" fmla="*/ 69895 h 3197642"/>
              <a:gd name="connsiteX3" fmla="*/ 179542 w 6625699"/>
              <a:gd name="connsiteY3" fmla="*/ 158001 h 3197642"/>
              <a:gd name="connsiteX4" fmla="*/ 378751 w 6625699"/>
              <a:gd name="connsiteY4" fmla="*/ 75202 h 3197642"/>
              <a:gd name="connsiteX5" fmla="*/ 712941 w 6625699"/>
              <a:gd name="connsiteY5" fmla="*/ 212770 h 3197642"/>
              <a:gd name="connsiteX6" fmla="*/ 979642 w 6625699"/>
              <a:gd name="connsiteY6" fmla="*/ 62139 h 3197642"/>
              <a:gd name="connsiteX7" fmla="*/ 1277297 w 6625699"/>
              <a:gd name="connsiteY7" fmla="*/ 193720 h 3197642"/>
              <a:gd name="connsiteX8" fmla="*/ 1528282 w 6625699"/>
              <a:gd name="connsiteY8" fmla="*/ 36014 h 3197642"/>
              <a:gd name="connsiteX9" fmla="*/ 1805935 w 6625699"/>
              <a:gd name="connsiteY9" fmla="*/ 186576 h 3197642"/>
              <a:gd name="connsiteX10" fmla="*/ 2076922 w 6625699"/>
              <a:gd name="connsiteY10" fmla="*/ 22951 h 3197642"/>
              <a:gd name="connsiteX11" fmla="*/ 2372672 w 6625699"/>
              <a:gd name="connsiteY11" fmla="*/ 150857 h 3197642"/>
              <a:gd name="connsiteX12" fmla="*/ 2612499 w 6625699"/>
              <a:gd name="connsiteY12" fmla="*/ 9888 h 3197642"/>
              <a:gd name="connsiteX13" fmla="*/ 2891785 w 6625699"/>
              <a:gd name="connsiteY13" fmla="*/ 143713 h 3197642"/>
              <a:gd name="connsiteX14" fmla="*/ 3148076 w 6625699"/>
              <a:gd name="connsiteY14" fmla="*/ 9888 h 3197642"/>
              <a:gd name="connsiteX15" fmla="*/ 3441854 w 6625699"/>
              <a:gd name="connsiteY15" fmla="*/ 150857 h 3197642"/>
              <a:gd name="connsiteX16" fmla="*/ 3602506 w 6625699"/>
              <a:gd name="connsiteY16" fmla="*/ 80747 h 3197642"/>
              <a:gd name="connsiteX17" fmla="*/ 3735905 w 6625699"/>
              <a:gd name="connsiteY17" fmla="*/ 22951 h 3197642"/>
              <a:gd name="connsiteX18" fmla="*/ 4087172 w 6625699"/>
              <a:gd name="connsiteY18" fmla="*/ 181813 h 3197642"/>
              <a:gd name="connsiteX19" fmla="*/ 4398913 w 6625699"/>
              <a:gd name="connsiteY19" fmla="*/ 20570 h 3197642"/>
              <a:gd name="connsiteX20" fmla="*/ 4694120 w 6625699"/>
              <a:gd name="connsiteY20" fmla="*/ 170588 h 3197642"/>
              <a:gd name="connsiteX21" fmla="*/ 4949571 w 6625699"/>
              <a:gd name="connsiteY21" fmla="*/ 19413 h 3197642"/>
              <a:gd name="connsiteX22" fmla="*/ 5224617 w 6625699"/>
              <a:gd name="connsiteY22" fmla="*/ 132601 h 3197642"/>
              <a:gd name="connsiteX23" fmla="*/ 5480998 w 6625699"/>
              <a:gd name="connsiteY23" fmla="*/ 19888 h 3197642"/>
              <a:gd name="connsiteX24" fmla="*/ 5764367 w 6625699"/>
              <a:gd name="connsiteY24" fmla="*/ 148476 h 3197642"/>
              <a:gd name="connsiteX25" fmla="*/ 6030886 w 6625699"/>
              <a:gd name="connsiteY25" fmla="*/ 8731 h 3197642"/>
              <a:gd name="connsiteX26" fmla="*/ 6272776 w 6625699"/>
              <a:gd name="connsiteY26" fmla="*/ 153987 h 3197642"/>
              <a:gd name="connsiteX27" fmla="*/ 6625699 w 6625699"/>
              <a:gd name="connsiteY27" fmla="*/ 0 h 3197642"/>
              <a:gd name="connsiteX0" fmla="*/ 6133509 w 6272776"/>
              <a:gd name="connsiteY0" fmla="*/ 2949018 h 3192338"/>
              <a:gd name="connsiteX1" fmla="*/ 34036 w 6272776"/>
              <a:gd name="connsiteY1" fmla="*/ 3005567 h 3192338"/>
              <a:gd name="connsiteX2" fmla="*/ 948 w 6272776"/>
              <a:gd name="connsiteY2" fmla="*/ 64591 h 3192338"/>
              <a:gd name="connsiteX3" fmla="*/ 179542 w 6272776"/>
              <a:gd name="connsiteY3" fmla="*/ 152697 h 3192338"/>
              <a:gd name="connsiteX4" fmla="*/ 378751 w 6272776"/>
              <a:gd name="connsiteY4" fmla="*/ 69898 h 3192338"/>
              <a:gd name="connsiteX5" fmla="*/ 712941 w 6272776"/>
              <a:gd name="connsiteY5" fmla="*/ 207466 h 3192338"/>
              <a:gd name="connsiteX6" fmla="*/ 979642 w 6272776"/>
              <a:gd name="connsiteY6" fmla="*/ 56835 h 3192338"/>
              <a:gd name="connsiteX7" fmla="*/ 1277297 w 6272776"/>
              <a:gd name="connsiteY7" fmla="*/ 188416 h 3192338"/>
              <a:gd name="connsiteX8" fmla="*/ 1528282 w 6272776"/>
              <a:gd name="connsiteY8" fmla="*/ 30710 h 3192338"/>
              <a:gd name="connsiteX9" fmla="*/ 1805935 w 6272776"/>
              <a:gd name="connsiteY9" fmla="*/ 181272 h 3192338"/>
              <a:gd name="connsiteX10" fmla="*/ 2076922 w 6272776"/>
              <a:gd name="connsiteY10" fmla="*/ 17647 h 3192338"/>
              <a:gd name="connsiteX11" fmla="*/ 2372672 w 6272776"/>
              <a:gd name="connsiteY11" fmla="*/ 145553 h 3192338"/>
              <a:gd name="connsiteX12" fmla="*/ 2612499 w 6272776"/>
              <a:gd name="connsiteY12" fmla="*/ 4584 h 3192338"/>
              <a:gd name="connsiteX13" fmla="*/ 2891785 w 6272776"/>
              <a:gd name="connsiteY13" fmla="*/ 138409 h 3192338"/>
              <a:gd name="connsiteX14" fmla="*/ 3148076 w 6272776"/>
              <a:gd name="connsiteY14" fmla="*/ 4584 h 3192338"/>
              <a:gd name="connsiteX15" fmla="*/ 3441854 w 6272776"/>
              <a:gd name="connsiteY15" fmla="*/ 145553 h 3192338"/>
              <a:gd name="connsiteX16" fmla="*/ 3602506 w 6272776"/>
              <a:gd name="connsiteY16" fmla="*/ 75443 h 3192338"/>
              <a:gd name="connsiteX17" fmla="*/ 3735905 w 6272776"/>
              <a:gd name="connsiteY17" fmla="*/ 17647 h 3192338"/>
              <a:gd name="connsiteX18" fmla="*/ 4087172 w 6272776"/>
              <a:gd name="connsiteY18" fmla="*/ 176509 h 3192338"/>
              <a:gd name="connsiteX19" fmla="*/ 4398913 w 6272776"/>
              <a:gd name="connsiteY19" fmla="*/ 15266 h 3192338"/>
              <a:gd name="connsiteX20" fmla="*/ 4694120 w 6272776"/>
              <a:gd name="connsiteY20" fmla="*/ 165284 h 3192338"/>
              <a:gd name="connsiteX21" fmla="*/ 4949571 w 6272776"/>
              <a:gd name="connsiteY21" fmla="*/ 14109 h 3192338"/>
              <a:gd name="connsiteX22" fmla="*/ 5224617 w 6272776"/>
              <a:gd name="connsiteY22" fmla="*/ 127297 h 3192338"/>
              <a:gd name="connsiteX23" fmla="*/ 5480998 w 6272776"/>
              <a:gd name="connsiteY23" fmla="*/ 14584 h 3192338"/>
              <a:gd name="connsiteX24" fmla="*/ 5764367 w 6272776"/>
              <a:gd name="connsiteY24" fmla="*/ 143172 h 3192338"/>
              <a:gd name="connsiteX25" fmla="*/ 6030886 w 6272776"/>
              <a:gd name="connsiteY25" fmla="*/ 3427 h 3192338"/>
              <a:gd name="connsiteX26" fmla="*/ 6272776 w 6272776"/>
              <a:gd name="connsiteY26" fmla="*/ 148683 h 3192338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19303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5694 w 6309496"/>
              <a:gd name="connsiteY12" fmla="*/ 189729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9496" h="3380136">
                <a:moveTo>
                  <a:pt x="6170229" y="3085221"/>
                </a:moveTo>
                <a:cubicBezTo>
                  <a:pt x="4864855" y="3575497"/>
                  <a:pt x="34355" y="3315215"/>
                  <a:pt x="4004" y="3277388"/>
                </a:cubicBezTo>
                <a:cubicBezTo>
                  <a:pt x="-6154" y="1915442"/>
                  <a:pt x="2292" y="698875"/>
                  <a:pt x="37668" y="200794"/>
                </a:cubicBezTo>
                <a:cubicBezTo>
                  <a:pt x="73044" y="-297287"/>
                  <a:pt x="153295" y="288016"/>
                  <a:pt x="216262" y="288900"/>
                </a:cubicBezTo>
                <a:cubicBezTo>
                  <a:pt x="279229" y="289784"/>
                  <a:pt x="321809" y="180701"/>
                  <a:pt x="415471" y="206101"/>
                </a:cubicBezTo>
                <a:cubicBezTo>
                  <a:pt x="515755" y="202744"/>
                  <a:pt x="649377" y="347026"/>
                  <a:pt x="749661" y="343669"/>
                </a:cubicBezTo>
                <a:lnTo>
                  <a:pt x="1016362" y="255328"/>
                </a:lnTo>
                <a:cubicBezTo>
                  <a:pt x="1109230" y="249182"/>
                  <a:pt x="1221149" y="330765"/>
                  <a:pt x="1314017" y="324619"/>
                </a:cubicBezTo>
                <a:lnTo>
                  <a:pt x="1543852" y="233652"/>
                </a:lnTo>
                <a:cubicBezTo>
                  <a:pt x="1630847" y="232246"/>
                  <a:pt x="1755660" y="318881"/>
                  <a:pt x="1842655" y="317475"/>
                </a:cubicBezTo>
                <a:cubicBezTo>
                  <a:pt x="1932984" y="262933"/>
                  <a:pt x="2005100" y="261805"/>
                  <a:pt x="2113642" y="229488"/>
                </a:cubicBezTo>
                <a:cubicBezTo>
                  <a:pt x="2205082" y="228467"/>
                  <a:pt x="2317952" y="282777"/>
                  <a:pt x="2409392" y="281756"/>
                </a:cubicBezTo>
                <a:cubicBezTo>
                  <a:pt x="2489334" y="234766"/>
                  <a:pt x="2544503" y="220844"/>
                  <a:pt x="2645694" y="189729"/>
                </a:cubicBezTo>
                <a:cubicBezTo>
                  <a:pt x="2730058" y="189094"/>
                  <a:pt x="2844141" y="275247"/>
                  <a:pt x="2928505" y="274612"/>
                </a:cubicBezTo>
                <a:cubicBezTo>
                  <a:pt x="3013935" y="230004"/>
                  <a:pt x="3087224" y="156820"/>
                  <a:pt x="3184796" y="140787"/>
                </a:cubicBezTo>
                <a:cubicBezTo>
                  <a:pt x="3284309" y="141739"/>
                  <a:pt x="3379061" y="280804"/>
                  <a:pt x="3478574" y="281756"/>
                </a:cubicBezTo>
                <a:cubicBezTo>
                  <a:pt x="3539208" y="256269"/>
                  <a:pt x="3578592" y="237133"/>
                  <a:pt x="3639226" y="211646"/>
                </a:cubicBezTo>
                <a:cubicBezTo>
                  <a:pt x="3683692" y="192381"/>
                  <a:pt x="3703874" y="154065"/>
                  <a:pt x="3772625" y="153850"/>
                </a:cubicBezTo>
                <a:cubicBezTo>
                  <a:pt x="3869870" y="153623"/>
                  <a:pt x="4026647" y="312939"/>
                  <a:pt x="4123892" y="312712"/>
                </a:cubicBezTo>
                <a:cubicBezTo>
                  <a:pt x="4227806" y="258964"/>
                  <a:pt x="4360294" y="173467"/>
                  <a:pt x="4435633" y="151469"/>
                </a:cubicBezTo>
                <a:cubicBezTo>
                  <a:pt x="4553085" y="147500"/>
                  <a:pt x="4587988" y="251481"/>
                  <a:pt x="4730840" y="301487"/>
                </a:cubicBezTo>
                <a:lnTo>
                  <a:pt x="4986291" y="150312"/>
                </a:lnTo>
                <a:cubicBezTo>
                  <a:pt x="5080528" y="135514"/>
                  <a:pt x="5151070" y="241196"/>
                  <a:pt x="5261337" y="263500"/>
                </a:cubicBezTo>
                <a:cubicBezTo>
                  <a:pt x="5371604" y="285804"/>
                  <a:pt x="5430935" y="173012"/>
                  <a:pt x="5517718" y="150787"/>
                </a:cubicBezTo>
                <a:cubicBezTo>
                  <a:pt x="5604501" y="128562"/>
                  <a:pt x="5722536" y="284013"/>
                  <a:pt x="5801087" y="279375"/>
                </a:cubicBezTo>
                <a:cubicBezTo>
                  <a:pt x="5879638" y="274737"/>
                  <a:pt x="5966467" y="110666"/>
                  <a:pt x="6067606" y="139630"/>
                </a:cubicBezTo>
                <a:cubicBezTo>
                  <a:pt x="6222319" y="166617"/>
                  <a:pt x="6195264" y="293617"/>
                  <a:pt x="6309496" y="284886"/>
                </a:cubicBezTo>
              </a:path>
            </a:pathLst>
          </a:custGeom>
          <a:solidFill>
            <a:srgbClr val="00B0F0">
              <a:alpha val="7000"/>
            </a:srgbClr>
          </a:solidFill>
          <a:ln w="9525" cap="flat" cmpd="sng" algn="ctr">
            <a:solidFill>
              <a:schemeClr val="accent1">
                <a:lumMod val="40000"/>
                <a:lumOff val="60000"/>
                <a:alpha val="63000"/>
              </a:schemeClr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ыба4">
            <a:extLst>
              <a:ext uri="{FF2B5EF4-FFF2-40B4-BE49-F238E27FC236}">
                <a16:creationId xmlns="" xmlns:a16="http://schemas.microsoft.com/office/drawing/2014/main" id="{AF2E6B92-13C9-4C07-9C4E-F59C63C83F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932398" y="5731178"/>
            <a:ext cx="1114636" cy="685335"/>
          </a:xfrm>
          <a:prstGeom prst="rect">
            <a:avLst/>
          </a:prstGeom>
        </p:spPr>
      </p:pic>
      <p:sp>
        <p:nvSpPr>
          <p:cNvPr id="4" name="waves1">
            <a:extLst>
              <a:ext uri="{FF2B5EF4-FFF2-40B4-BE49-F238E27FC236}">
                <a16:creationId xmlns="" xmlns:a16="http://schemas.microsoft.com/office/drawing/2014/main" id="{C816C8DC-F96B-4F00-8391-C2D8FD460F17}"/>
              </a:ext>
            </a:extLst>
          </p:cNvPr>
          <p:cNvSpPr/>
          <p:nvPr/>
        </p:nvSpPr>
        <p:spPr>
          <a:xfrm>
            <a:off x="-312398" y="5016654"/>
            <a:ext cx="9883098" cy="2029232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230031"/>
              <a:gd name="connsiteX1" fmla="*/ 9224963 w 9225399"/>
              <a:gd name="connsiteY1" fmla="*/ 3011469 h 3230031"/>
              <a:gd name="connsiteX2" fmla="*/ 1351797 w 9225399"/>
              <a:gd name="connsiteY2" fmla="*/ 3012654 h 3230031"/>
              <a:gd name="connsiteX3" fmla="*/ 0 w 9225399"/>
              <a:gd name="connsiteY3" fmla="*/ 3001944 h 3230031"/>
              <a:gd name="connsiteX4" fmla="*/ 33337 w 9225399"/>
              <a:gd name="connsiteY4" fmla="*/ 58719 h 3230031"/>
              <a:gd name="connsiteX5" fmla="*/ 175708 w 9225399"/>
              <a:gd name="connsiteY5" fmla="*/ 131211 h 3230031"/>
              <a:gd name="connsiteX6" fmla="*/ 377163 w 9225399"/>
              <a:gd name="connsiteY6" fmla="*/ 63922 h 3230031"/>
              <a:gd name="connsiteX7" fmla="*/ 625765 w 9225399"/>
              <a:gd name="connsiteY7" fmla="*/ 164547 h 3230031"/>
              <a:gd name="connsiteX8" fmla="*/ 858039 w 9225399"/>
              <a:gd name="connsiteY8" fmla="*/ 69840 h 3230031"/>
              <a:gd name="connsiteX9" fmla="*/ 1063915 w 9225399"/>
              <a:gd name="connsiteY9" fmla="*/ 164548 h 3230031"/>
              <a:gd name="connsiteX10" fmla="*/ 1318709 w 9225399"/>
              <a:gd name="connsiteY10" fmla="*/ 71678 h 3230031"/>
              <a:gd name="connsiteX11" fmla="*/ 1497303 w 9225399"/>
              <a:gd name="connsiteY11" fmla="*/ 159784 h 3230031"/>
              <a:gd name="connsiteX12" fmla="*/ 1696512 w 9225399"/>
              <a:gd name="connsiteY12" fmla="*/ 76985 h 3230031"/>
              <a:gd name="connsiteX13" fmla="*/ 2030702 w 9225399"/>
              <a:gd name="connsiteY13" fmla="*/ 214553 h 3230031"/>
              <a:gd name="connsiteX14" fmla="*/ 2297403 w 9225399"/>
              <a:gd name="connsiteY14" fmla="*/ 63922 h 3230031"/>
              <a:gd name="connsiteX15" fmla="*/ 2595058 w 9225399"/>
              <a:gd name="connsiteY15" fmla="*/ 195503 h 3230031"/>
              <a:gd name="connsiteX16" fmla="*/ 2846043 w 9225399"/>
              <a:gd name="connsiteY16" fmla="*/ 37797 h 3230031"/>
              <a:gd name="connsiteX17" fmla="*/ 3123696 w 9225399"/>
              <a:gd name="connsiteY17" fmla="*/ 188359 h 3230031"/>
              <a:gd name="connsiteX18" fmla="*/ 3394683 w 9225399"/>
              <a:gd name="connsiteY18" fmla="*/ 24734 h 3230031"/>
              <a:gd name="connsiteX19" fmla="*/ 3690433 w 9225399"/>
              <a:gd name="connsiteY19" fmla="*/ 152640 h 3230031"/>
              <a:gd name="connsiteX20" fmla="*/ 3930260 w 9225399"/>
              <a:gd name="connsiteY20" fmla="*/ 11671 h 3230031"/>
              <a:gd name="connsiteX21" fmla="*/ 4209546 w 9225399"/>
              <a:gd name="connsiteY21" fmla="*/ 145496 h 3230031"/>
              <a:gd name="connsiteX22" fmla="*/ 4465837 w 9225399"/>
              <a:gd name="connsiteY22" fmla="*/ 11671 h 3230031"/>
              <a:gd name="connsiteX23" fmla="*/ 4759615 w 9225399"/>
              <a:gd name="connsiteY23" fmla="*/ 152640 h 3230031"/>
              <a:gd name="connsiteX24" fmla="*/ 4920267 w 9225399"/>
              <a:gd name="connsiteY24" fmla="*/ 82530 h 3230031"/>
              <a:gd name="connsiteX25" fmla="*/ 5053666 w 9225399"/>
              <a:gd name="connsiteY25" fmla="*/ 24734 h 3230031"/>
              <a:gd name="connsiteX26" fmla="*/ 5404933 w 9225399"/>
              <a:gd name="connsiteY26" fmla="*/ 183596 h 3230031"/>
              <a:gd name="connsiteX27" fmla="*/ 5716674 w 9225399"/>
              <a:gd name="connsiteY27" fmla="*/ 22353 h 3230031"/>
              <a:gd name="connsiteX28" fmla="*/ 6011881 w 9225399"/>
              <a:gd name="connsiteY28" fmla="*/ 172371 h 3230031"/>
              <a:gd name="connsiteX29" fmla="*/ 6267332 w 9225399"/>
              <a:gd name="connsiteY29" fmla="*/ 21196 h 3230031"/>
              <a:gd name="connsiteX30" fmla="*/ 6542378 w 9225399"/>
              <a:gd name="connsiteY30" fmla="*/ 134384 h 3230031"/>
              <a:gd name="connsiteX31" fmla="*/ 6798759 w 9225399"/>
              <a:gd name="connsiteY31" fmla="*/ 21671 h 3230031"/>
              <a:gd name="connsiteX32" fmla="*/ 7082128 w 9225399"/>
              <a:gd name="connsiteY32" fmla="*/ 150259 h 3230031"/>
              <a:gd name="connsiteX33" fmla="*/ 7348647 w 9225399"/>
              <a:gd name="connsiteY33" fmla="*/ 10514 h 3230031"/>
              <a:gd name="connsiteX34" fmla="*/ 7590537 w 9225399"/>
              <a:gd name="connsiteY34" fmla="*/ 155770 h 3230031"/>
              <a:gd name="connsiteX35" fmla="*/ 7943460 w 9225399"/>
              <a:gd name="connsiteY35" fmla="*/ 1783 h 3230031"/>
              <a:gd name="connsiteX36" fmla="*/ 8152897 w 9225399"/>
              <a:gd name="connsiteY36" fmla="*/ 135178 h 3230031"/>
              <a:gd name="connsiteX37" fmla="*/ 8466406 w 9225399"/>
              <a:gd name="connsiteY37" fmla="*/ 31515 h 3230031"/>
              <a:gd name="connsiteX38" fmla="*/ 8679153 w 9225399"/>
              <a:gd name="connsiteY38" fmla="*/ 166134 h 3230031"/>
              <a:gd name="connsiteX39" fmla="*/ 8914896 w 9225399"/>
              <a:gd name="connsiteY39" fmla="*/ 5003 h 3230031"/>
              <a:gd name="connsiteX40" fmla="*/ 9177990 w 9225399"/>
              <a:gd name="connsiteY40" fmla="*/ 67595 h 3230031"/>
              <a:gd name="connsiteX0" fmla="*/ 9219217 w 9260572"/>
              <a:gd name="connsiteY0" fmla="*/ 208585 h 3518052"/>
              <a:gd name="connsiteX1" fmla="*/ 9260136 w 9260572"/>
              <a:gd name="connsiteY1" fmla="*/ 3149058 h 3518052"/>
              <a:gd name="connsiteX2" fmla="*/ 1386970 w 9260572"/>
              <a:gd name="connsiteY2" fmla="*/ 3150243 h 3518052"/>
              <a:gd name="connsiteX3" fmla="*/ 68510 w 9260572"/>
              <a:gd name="connsiteY3" fmla="*/ 196308 h 3518052"/>
              <a:gd name="connsiteX4" fmla="*/ 210881 w 9260572"/>
              <a:gd name="connsiteY4" fmla="*/ 268800 h 3518052"/>
              <a:gd name="connsiteX5" fmla="*/ 412336 w 9260572"/>
              <a:gd name="connsiteY5" fmla="*/ 201511 h 3518052"/>
              <a:gd name="connsiteX6" fmla="*/ 660938 w 9260572"/>
              <a:gd name="connsiteY6" fmla="*/ 302136 h 3518052"/>
              <a:gd name="connsiteX7" fmla="*/ 893212 w 9260572"/>
              <a:gd name="connsiteY7" fmla="*/ 207429 h 3518052"/>
              <a:gd name="connsiteX8" fmla="*/ 1099088 w 9260572"/>
              <a:gd name="connsiteY8" fmla="*/ 302137 h 3518052"/>
              <a:gd name="connsiteX9" fmla="*/ 1353882 w 9260572"/>
              <a:gd name="connsiteY9" fmla="*/ 209267 h 3518052"/>
              <a:gd name="connsiteX10" fmla="*/ 1532476 w 9260572"/>
              <a:gd name="connsiteY10" fmla="*/ 297373 h 3518052"/>
              <a:gd name="connsiteX11" fmla="*/ 1731685 w 9260572"/>
              <a:gd name="connsiteY11" fmla="*/ 214574 h 3518052"/>
              <a:gd name="connsiteX12" fmla="*/ 2065875 w 9260572"/>
              <a:gd name="connsiteY12" fmla="*/ 352142 h 3518052"/>
              <a:gd name="connsiteX13" fmla="*/ 2332576 w 9260572"/>
              <a:gd name="connsiteY13" fmla="*/ 201511 h 3518052"/>
              <a:gd name="connsiteX14" fmla="*/ 2630231 w 9260572"/>
              <a:gd name="connsiteY14" fmla="*/ 333092 h 3518052"/>
              <a:gd name="connsiteX15" fmla="*/ 2881216 w 9260572"/>
              <a:gd name="connsiteY15" fmla="*/ 175386 h 3518052"/>
              <a:gd name="connsiteX16" fmla="*/ 3158869 w 9260572"/>
              <a:gd name="connsiteY16" fmla="*/ 325948 h 3518052"/>
              <a:gd name="connsiteX17" fmla="*/ 3429856 w 9260572"/>
              <a:gd name="connsiteY17" fmla="*/ 162323 h 3518052"/>
              <a:gd name="connsiteX18" fmla="*/ 3725606 w 9260572"/>
              <a:gd name="connsiteY18" fmla="*/ 290229 h 3518052"/>
              <a:gd name="connsiteX19" fmla="*/ 3965433 w 9260572"/>
              <a:gd name="connsiteY19" fmla="*/ 149260 h 3518052"/>
              <a:gd name="connsiteX20" fmla="*/ 4244719 w 9260572"/>
              <a:gd name="connsiteY20" fmla="*/ 283085 h 3518052"/>
              <a:gd name="connsiteX21" fmla="*/ 4501010 w 9260572"/>
              <a:gd name="connsiteY21" fmla="*/ 149260 h 3518052"/>
              <a:gd name="connsiteX22" fmla="*/ 4794788 w 9260572"/>
              <a:gd name="connsiteY22" fmla="*/ 290229 h 3518052"/>
              <a:gd name="connsiteX23" fmla="*/ 4955440 w 9260572"/>
              <a:gd name="connsiteY23" fmla="*/ 220119 h 3518052"/>
              <a:gd name="connsiteX24" fmla="*/ 5088839 w 9260572"/>
              <a:gd name="connsiteY24" fmla="*/ 162323 h 3518052"/>
              <a:gd name="connsiteX25" fmla="*/ 5440106 w 9260572"/>
              <a:gd name="connsiteY25" fmla="*/ 321185 h 3518052"/>
              <a:gd name="connsiteX26" fmla="*/ 5751847 w 9260572"/>
              <a:gd name="connsiteY26" fmla="*/ 159942 h 3518052"/>
              <a:gd name="connsiteX27" fmla="*/ 6047054 w 9260572"/>
              <a:gd name="connsiteY27" fmla="*/ 309960 h 3518052"/>
              <a:gd name="connsiteX28" fmla="*/ 6302505 w 9260572"/>
              <a:gd name="connsiteY28" fmla="*/ 158785 h 3518052"/>
              <a:gd name="connsiteX29" fmla="*/ 6577551 w 9260572"/>
              <a:gd name="connsiteY29" fmla="*/ 271973 h 3518052"/>
              <a:gd name="connsiteX30" fmla="*/ 6833932 w 9260572"/>
              <a:gd name="connsiteY30" fmla="*/ 159260 h 3518052"/>
              <a:gd name="connsiteX31" fmla="*/ 7117301 w 9260572"/>
              <a:gd name="connsiteY31" fmla="*/ 287848 h 3518052"/>
              <a:gd name="connsiteX32" fmla="*/ 7383820 w 9260572"/>
              <a:gd name="connsiteY32" fmla="*/ 148103 h 3518052"/>
              <a:gd name="connsiteX33" fmla="*/ 7625710 w 9260572"/>
              <a:gd name="connsiteY33" fmla="*/ 293359 h 3518052"/>
              <a:gd name="connsiteX34" fmla="*/ 7978633 w 9260572"/>
              <a:gd name="connsiteY34" fmla="*/ 139372 h 3518052"/>
              <a:gd name="connsiteX35" fmla="*/ 8188070 w 9260572"/>
              <a:gd name="connsiteY35" fmla="*/ 272767 h 3518052"/>
              <a:gd name="connsiteX36" fmla="*/ 8501579 w 9260572"/>
              <a:gd name="connsiteY36" fmla="*/ 169104 h 3518052"/>
              <a:gd name="connsiteX37" fmla="*/ 8714326 w 9260572"/>
              <a:gd name="connsiteY37" fmla="*/ 303723 h 3518052"/>
              <a:gd name="connsiteX38" fmla="*/ 8950069 w 9260572"/>
              <a:gd name="connsiteY38" fmla="*/ 142592 h 3518052"/>
              <a:gd name="connsiteX39" fmla="*/ 9213163 w 9260572"/>
              <a:gd name="connsiteY39" fmla="*/ 205184 h 3518052"/>
              <a:gd name="connsiteX0" fmla="*/ 9057350 w 9098705"/>
              <a:gd name="connsiteY0" fmla="*/ 174415 h 3479356"/>
              <a:gd name="connsiteX1" fmla="*/ 9098269 w 9098705"/>
              <a:gd name="connsiteY1" fmla="*/ 3114888 h 3479356"/>
              <a:gd name="connsiteX2" fmla="*/ 1225103 w 9098705"/>
              <a:gd name="connsiteY2" fmla="*/ 3116073 h 3479356"/>
              <a:gd name="connsiteX3" fmla="*/ 49014 w 9098705"/>
              <a:gd name="connsiteY3" fmla="*/ 234630 h 3479356"/>
              <a:gd name="connsiteX4" fmla="*/ 250469 w 9098705"/>
              <a:gd name="connsiteY4" fmla="*/ 167341 h 3479356"/>
              <a:gd name="connsiteX5" fmla="*/ 499071 w 9098705"/>
              <a:gd name="connsiteY5" fmla="*/ 267966 h 3479356"/>
              <a:gd name="connsiteX6" fmla="*/ 731345 w 9098705"/>
              <a:gd name="connsiteY6" fmla="*/ 173259 h 3479356"/>
              <a:gd name="connsiteX7" fmla="*/ 937221 w 9098705"/>
              <a:gd name="connsiteY7" fmla="*/ 267967 h 3479356"/>
              <a:gd name="connsiteX8" fmla="*/ 1192015 w 9098705"/>
              <a:gd name="connsiteY8" fmla="*/ 175097 h 3479356"/>
              <a:gd name="connsiteX9" fmla="*/ 1370609 w 9098705"/>
              <a:gd name="connsiteY9" fmla="*/ 263203 h 3479356"/>
              <a:gd name="connsiteX10" fmla="*/ 1569818 w 9098705"/>
              <a:gd name="connsiteY10" fmla="*/ 180404 h 3479356"/>
              <a:gd name="connsiteX11" fmla="*/ 1904008 w 9098705"/>
              <a:gd name="connsiteY11" fmla="*/ 317972 h 3479356"/>
              <a:gd name="connsiteX12" fmla="*/ 2170709 w 9098705"/>
              <a:gd name="connsiteY12" fmla="*/ 167341 h 3479356"/>
              <a:gd name="connsiteX13" fmla="*/ 2468364 w 9098705"/>
              <a:gd name="connsiteY13" fmla="*/ 298922 h 3479356"/>
              <a:gd name="connsiteX14" fmla="*/ 2719349 w 9098705"/>
              <a:gd name="connsiteY14" fmla="*/ 141216 h 3479356"/>
              <a:gd name="connsiteX15" fmla="*/ 2997002 w 9098705"/>
              <a:gd name="connsiteY15" fmla="*/ 291778 h 3479356"/>
              <a:gd name="connsiteX16" fmla="*/ 3267989 w 9098705"/>
              <a:gd name="connsiteY16" fmla="*/ 128153 h 3479356"/>
              <a:gd name="connsiteX17" fmla="*/ 3563739 w 9098705"/>
              <a:gd name="connsiteY17" fmla="*/ 256059 h 3479356"/>
              <a:gd name="connsiteX18" fmla="*/ 3803566 w 9098705"/>
              <a:gd name="connsiteY18" fmla="*/ 115090 h 3479356"/>
              <a:gd name="connsiteX19" fmla="*/ 4082852 w 9098705"/>
              <a:gd name="connsiteY19" fmla="*/ 248915 h 3479356"/>
              <a:gd name="connsiteX20" fmla="*/ 4339143 w 9098705"/>
              <a:gd name="connsiteY20" fmla="*/ 115090 h 3479356"/>
              <a:gd name="connsiteX21" fmla="*/ 4632921 w 9098705"/>
              <a:gd name="connsiteY21" fmla="*/ 256059 h 3479356"/>
              <a:gd name="connsiteX22" fmla="*/ 4793573 w 9098705"/>
              <a:gd name="connsiteY22" fmla="*/ 185949 h 3479356"/>
              <a:gd name="connsiteX23" fmla="*/ 4926972 w 9098705"/>
              <a:gd name="connsiteY23" fmla="*/ 128153 h 3479356"/>
              <a:gd name="connsiteX24" fmla="*/ 5278239 w 9098705"/>
              <a:gd name="connsiteY24" fmla="*/ 287015 h 3479356"/>
              <a:gd name="connsiteX25" fmla="*/ 5589980 w 9098705"/>
              <a:gd name="connsiteY25" fmla="*/ 125772 h 3479356"/>
              <a:gd name="connsiteX26" fmla="*/ 5885187 w 9098705"/>
              <a:gd name="connsiteY26" fmla="*/ 275790 h 3479356"/>
              <a:gd name="connsiteX27" fmla="*/ 6140638 w 9098705"/>
              <a:gd name="connsiteY27" fmla="*/ 124615 h 3479356"/>
              <a:gd name="connsiteX28" fmla="*/ 6415684 w 9098705"/>
              <a:gd name="connsiteY28" fmla="*/ 237803 h 3479356"/>
              <a:gd name="connsiteX29" fmla="*/ 6672065 w 9098705"/>
              <a:gd name="connsiteY29" fmla="*/ 125090 h 3479356"/>
              <a:gd name="connsiteX30" fmla="*/ 6955434 w 9098705"/>
              <a:gd name="connsiteY30" fmla="*/ 253678 h 3479356"/>
              <a:gd name="connsiteX31" fmla="*/ 7221953 w 9098705"/>
              <a:gd name="connsiteY31" fmla="*/ 113933 h 3479356"/>
              <a:gd name="connsiteX32" fmla="*/ 7463843 w 9098705"/>
              <a:gd name="connsiteY32" fmla="*/ 259189 h 3479356"/>
              <a:gd name="connsiteX33" fmla="*/ 7816766 w 9098705"/>
              <a:gd name="connsiteY33" fmla="*/ 105202 h 3479356"/>
              <a:gd name="connsiteX34" fmla="*/ 8026203 w 9098705"/>
              <a:gd name="connsiteY34" fmla="*/ 238597 h 3479356"/>
              <a:gd name="connsiteX35" fmla="*/ 8339712 w 9098705"/>
              <a:gd name="connsiteY35" fmla="*/ 134934 h 3479356"/>
              <a:gd name="connsiteX36" fmla="*/ 8552459 w 9098705"/>
              <a:gd name="connsiteY36" fmla="*/ 269553 h 3479356"/>
              <a:gd name="connsiteX37" fmla="*/ 8788202 w 9098705"/>
              <a:gd name="connsiteY37" fmla="*/ 108422 h 3479356"/>
              <a:gd name="connsiteX38" fmla="*/ 9051296 w 9098705"/>
              <a:gd name="connsiteY38" fmla="*/ 171014 h 3479356"/>
              <a:gd name="connsiteX0" fmla="*/ 8836856 w 8878211"/>
              <a:gd name="connsiteY0" fmla="*/ 195177 h 3504318"/>
              <a:gd name="connsiteX1" fmla="*/ 8877775 w 8878211"/>
              <a:gd name="connsiteY1" fmla="*/ 3135650 h 3504318"/>
              <a:gd name="connsiteX2" fmla="*/ 1004609 w 8878211"/>
              <a:gd name="connsiteY2" fmla="*/ 3136835 h 3504318"/>
              <a:gd name="connsiteX3" fmla="*/ 29975 w 8878211"/>
              <a:gd name="connsiteY3" fmla="*/ 188103 h 3504318"/>
              <a:gd name="connsiteX4" fmla="*/ 278577 w 8878211"/>
              <a:gd name="connsiteY4" fmla="*/ 288728 h 3504318"/>
              <a:gd name="connsiteX5" fmla="*/ 510851 w 8878211"/>
              <a:gd name="connsiteY5" fmla="*/ 194021 h 3504318"/>
              <a:gd name="connsiteX6" fmla="*/ 716727 w 8878211"/>
              <a:gd name="connsiteY6" fmla="*/ 288729 h 3504318"/>
              <a:gd name="connsiteX7" fmla="*/ 971521 w 8878211"/>
              <a:gd name="connsiteY7" fmla="*/ 195859 h 3504318"/>
              <a:gd name="connsiteX8" fmla="*/ 1150115 w 8878211"/>
              <a:gd name="connsiteY8" fmla="*/ 283965 h 3504318"/>
              <a:gd name="connsiteX9" fmla="*/ 1349324 w 8878211"/>
              <a:gd name="connsiteY9" fmla="*/ 201166 h 3504318"/>
              <a:gd name="connsiteX10" fmla="*/ 1683514 w 8878211"/>
              <a:gd name="connsiteY10" fmla="*/ 338734 h 3504318"/>
              <a:gd name="connsiteX11" fmla="*/ 1950215 w 8878211"/>
              <a:gd name="connsiteY11" fmla="*/ 188103 h 3504318"/>
              <a:gd name="connsiteX12" fmla="*/ 2247870 w 8878211"/>
              <a:gd name="connsiteY12" fmla="*/ 319684 h 3504318"/>
              <a:gd name="connsiteX13" fmla="*/ 2498855 w 8878211"/>
              <a:gd name="connsiteY13" fmla="*/ 161978 h 3504318"/>
              <a:gd name="connsiteX14" fmla="*/ 2776508 w 8878211"/>
              <a:gd name="connsiteY14" fmla="*/ 312540 h 3504318"/>
              <a:gd name="connsiteX15" fmla="*/ 3047495 w 8878211"/>
              <a:gd name="connsiteY15" fmla="*/ 148915 h 3504318"/>
              <a:gd name="connsiteX16" fmla="*/ 3343245 w 8878211"/>
              <a:gd name="connsiteY16" fmla="*/ 276821 h 3504318"/>
              <a:gd name="connsiteX17" fmla="*/ 3583072 w 8878211"/>
              <a:gd name="connsiteY17" fmla="*/ 135852 h 3504318"/>
              <a:gd name="connsiteX18" fmla="*/ 3862358 w 8878211"/>
              <a:gd name="connsiteY18" fmla="*/ 269677 h 3504318"/>
              <a:gd name="connsiteX19" fmla="*/ 4118649 w 8878211"/>
              <a:gd name="connsiteY19" fmla="*/ 135852 h 3504318"/>
              <a:gd name="connsiteX20" fmla="*/ 4412427 w 8878211"/>
              <a:gd name="connsiteY20" fmla="*/ 276821 h 3504318"/>
              <a:gd name="connsiteX21" fmla="*/ 4573079 w 8878211"/>
              <a:gd name="connsiteY21" fmla="*/ 206711 h 3504318"/>
              <a:gd name="connsiteX22" fmla="*/ 4706478 w 8878211"/>
              <a:gd name="connsiteY22" fmla="*/ 148915 h 3504318"/>
              <a:gd name="connsiteX23" fmla="*/ 5057745 w 8878211"/>
              <a:gd name="connsiteY23" fmla="*/ 307777 h 3504318"/>
              <a:gd name="connsiteX24" fmla="*/ 5369486 w 8878211"/>
              <a:gd name="connsiteY24" fmla="*/ 146534 h 3504318"/>
              <a:gd name="connsiteX25" fmla="*/ 5664693 w 8878211"/>
              <a:gd name="connsiteY25" fmla="*/ 296552 h 3504318"/>
              <a:gd name="connsiteX26" fmla="*/ 5920144 w 8878211"/>
              <a:gd name="connsiteY26" fmla="*/ 145377 h 3504318"/>
              <a:gd name="connsiteX27" fmla="*/ 6195190 w 8878211"/>
              <a:gd name="connsiteY27" fmla="*/ 258565 h 3504318"/>
              <a:gd name="connsiteX28" fmla="*/ 6451571 w 8878211"/>
              <a:gd name="connsiteY28" fmla="*/ 145852 h 3504318"/>
              <a:gd name="connsiteX29" fmla="*/ 6734940 w 8878211"/>
              <a:gd name="connsiteY29" fmla="*/ 274440 h 3504318"/>
              <a:gd name="connsiteX30" fmla="*/ 7001459 w 8878211"/>
              <a:gd name="connsiteY30" fmla="*/ 134695 h 3504318"/>
              <a:gd name="connsiteX31" fmla="*/ 7243349 w 8878211"/>
              <a:gd name="connsiteY31" fmla="*/ 279951 h 3504318"/>
              <a:gd name="connsiteX32" fmla="*/ 7596272 w 8878211"/>
              <a:gd name="connsiteY32" fmla="*/ 125964 h 3504318"/>
              <a:gd name="connsiteX33" fmla="*/ 7805709 w 8878211"/>
              <a:gd name="connsiteY33" fmla="*/ 259359 h 3504318"/>
              <a:gd name="connsiteX34" fmla="*/ 8119218 w 8878211"/>
              <a:gd name="connsiteY34" fmla="*/ 155696 h 3504318"/>
              <a:gd name="connsiteX35" fmla="*/ 8331965 w 8878211"/>
              <a:gd name="connsiteY35" fmla="*/ 290315 h 3504318"/>
              <a:gd name="connsiteX36" fmla="*/ 8567708 w 8878211"/>
              <a:gd name="connsiteY36" fmla="*/ 129184 h 3504318"/>
              <a:gd name="connsiteX37" fmla="*/ 8830802 w 8878211"/>
              <a:gd name="connsiteY37" fmla="*/ 191776 h 3504318"/>
              <a:gd name="connsiteX0" fmla="*/ 8702128 w 8743483"/>
              <a:gd name="connsiteY0" fmla="*/ 152022 h 3454891"/>
              <a:gd name="connsiteX1" fmla="*/ 8743047 w 8743483"/>
              <a:gd name="connsiteY1" fmla="*/ 3092495 h 3454891"/>
              <a:gd name="connsiteX2" fmla="*/ 869881 w 8743483"/>
              <a:gd name="connsiteY2" fmla="*/ 3093680 h 3454891"/>
              <a:gd name="connsiteX3" fmla="*/ 143849 w 8743483"/>
              <a:gd name="connsiteY3" fmla="*/ 245573 h 3454891"/>
              <a:gd name="connsiteX4" fmla="*/ 376123 w 8743483"/>
              <a:gd name="connsiteY4" fmla="*/ 150866 h 3454891"/>
              <a:gd name="connsiteX5" fmla="*/ 581999 w 8743483"/>
              <a:gd name="connsiteY5" fmla="*/ 245574 h 3454891"/>
              <a:gd name="connsiteX6" fmla="*/ 836793 w 8743483"/>
              <a:gd name="connsiteY6" fmla="*/ 152704 h 3454891"/>
              <a:gd name="connsiteX7" fmla="*/ 1015387 w 8743483"/>
              <a:gd name="connsiteY7" fmla="*/ 240810 h 3454891"/>
              <a:gd name="connsiteX8" fmla="*/ 1214596 w 8743483"/>
              <a:gd name="connsiteY8" fmla="*/ 158011 h 3454891"/>
              <a:gd name="connsiteX9" fmla="*/ 1548786 w 8743483"/>
              <a:gd name="connsiteY9" fmla="*/ 295579 h 3454891"/>
              <a:gd name="connsiteX10" fmla="*/ 1815487 w 8743483"/>
              <a:gd name="connsiteY10" fmla="*/ 144948 h 3454891"/>
              <a:gd name="connsiteX11" fmla="*/ 2113142 w 8743483"/>
              <a:gd name="connsiteY11" fmla="*/ 276529 h 3454891"/>
              <a:gd name="connsiteX12" fmla="*/ 2364127 w 8743483"/>
              <a:gd name="connsiteY12" fmla="*/ 118823 h 3454891"/>
              <a:gd name="connsiteX13" fmla="*/ 2641780 w 8743483"/>
              <a:gd name="connsiteY13" fmla="*/ 269385 h 3454891"/>
              <a:gd name="connsiteX14" fmla="*/ 2912767 w 8743483"/>
              <a:gd name="connsiteY14" fmla="*/ 105760 h 3454891"/>
              <a:gd name="connsiteX15" fmla="*/ 3208517 w 8743483"/>
              <a:gd name="connsiteY15" fmla="*/ 233666 h 3454891"/>
              <a:gd name="connsiteX16" fmla="*/ 3448344 w 8743483"/>
              <a:gd name="connsiteY16" fmla="*/ 92697 h 3454891"/>
              <a:gd name="connsiteX17" fmla="*/ 3727630 w 8743483"/>
              <a:gd name="connsiteY17" fmla="*/ 226522 h 3454891"/>
              <a:gd name="connsiteX18" fmla="*/ 3983921 w 8743483"/>
              <a:gd name="connsiteY18" fmla="*/ 92697 h 3454891"/>
              <a:gd name="connsiteX19" fmla="*/ 4277699 w 8743483"/>
              <a:gd name="connsiteY19" fmla="*/ 233666 h 3454891"/>
              <a:gd name="connsiteX20" fmla="*/ 4438351 w 8743483"/>
              <a:gd name="connsiteY20" fmla="*/ 163556 h 3454891"/>
              <a:gd name="connsiteX21" fmla="*/ 4571750 w 8743483"/>
              <a:gd name="connsiteY21" fmla="*/ 105760 h 3454891"/>
              <a:gd name="connsiteX22" fmla="*/ 4923017 w 8743483"/>
              <a:gd name="connsiteY22" fmla="*/ 264622 h 3454891"/>
              <a:gd name="connsiteX23" fmla="*/ 5234758 w 8743483"/>
              <a:gd name="connsiteY23" fmla="*/ 103379 h 3454891"/>
              <a:gd name="connsiteX24" fmla="*/ 5529965 w 8743483"/>
              <a:gd name="connsiteY24" fmla="*/ 253397 h 3454891"/>
              <a:gd name="connsiteX25" fmla="*/ 5785416 w 8743483"/>
              <a:gd name="connsiteY25" fmla="*/ 102222 h 3454891"/>
              <a:gd name="connsiteX26" fmla="*/ 6060462 w 8743483"/>
              <a:gd name="connsiteY26" fmla="*/ 215410 h 3454891"/>
              <a:gd name="connsiteX27" fmla="*/ 6316843 w 8743483"/>
              <a:gd name="connsiteY27" fmla="*/ 102697 h 3454891"/>
              <a:gd name="connsiteX28" fmla="*/ 6600212 w 8743483"/>
              <a:gd name="connsiteY28" fmla="*/ 231285 h 3454891"/>
              <a:gd name="connsiteX29" fmla="*/ 6866731 w 8743483"/>
              <a:gd name="connsiteY29" fmla="*/ 91540 h 3454891"/>
              <a:gd name="connsiteX30" fmla="*/ 7108621 w 8743483"/>
              <a:gd name="connsiteY30" fmla="*/ 236796 h 3454891"/>
              <a:gd name="connsiteX31" fmla="*/ 7461544 w 8743483"/>
              <a:gd name="connsiteY31" fmla="*/ 82809 h 3454891"/>
              <a:gd name="connsiteX32" fmla="*/ 7670981 w 8743483"/>
              <a:gd name="connsiteY32" fmla="*/ 216204 h 3454891"/>
              <a:gd name="connsiteX33" fmla="*/ 7984490 w 8743483"/>
              <a:gd name="connsiteY33" fmla="*/ 112541 h 3454891"/>
              <a:gd name="connsiteX34" fmla="*/ 8197237 w 8743483"/>
              <a:gd name="connsiteY34" fmla="*/ 247160 h 3454891"/>
              <a:gd name="connsiteX35" fmla="*/ 8432980 w 8743483"/>
              <a:gd name="connsiteY35" fmla="*/ 86029 h 3454891"/>
              <a:gd name="connsiteX36" fmla="*/ 8696074 w 8743483"/>
              <a:gd name="connsiteY36" fmla="*/ 148621 h 3454891"/>
              <a:gd name="connsiteX0" fmla="*/ 8596917 w 8638272"/>
              <a:gd name="connsiteY0" fmla="*/ 191981 h 3500752"/>
              <a:gd name="connsiteX1" fmla="*/ 8637836 w 8638272"/>
              <a:gd name="connsiteY1" fmla="*/ 3132454 h 3500752"/>
              <a:gd name="connsiteX2" fmla="*/ 764670 w 8638272"/>
              <a:gd name="connsiteY2" fmla="*/ 3133639 h 3500752"/>
              <a:gd name="connsiteX3" fmla="*/ 270912 w 8638272"/>
              <a:gd name="connsiteY3" fmla="*/ 190825 h 3500752"/>
              <a:gd name="connsiteX4" fmla="*/ 476788 w 8638272"/>
              <a:gd name="connsiteY4" fmla="*/ 285533 h 3500752"/>
              <a:gd name="connsiteX5" fmla="*/ 731582 w 8638272"/>
              <a:gd name="connsiteY5" fmla="*/ 192663 h 3500752"/>
              <a:gd name="connsiteX6" fmla="*/ 910176 w 8638272"/>
              <a:gd name="connsiteY6" fmla="*/ 280769 h 3500752"/>
              <a:gd name="connsiteX7" fmla="*/ 1109385 w 8638272"/>
              <a:gd name="connsiteY7" fmla="*/ 197970 h 3500752"/>
              <a:gd name="connsiteX8" fmla="*/ 1443575 w 8638272"/>
              <a:gd name="connsiteY8" fmla="*/ 335538 h 3500752"/>
              <a:gd name="connsiteX9" fmla="*/ 1710276 w 8638272"/>
              <a:gd name="connsiteY9" fmla="*/ 184907 h 3500752"/>
              <a:gd name="connsiteX10" fmla="*/ 2007931 w 8638272"/>
              <a:gd name="connsiteY10" fmla="*/ 316488 h 3500752"/>
              <a:gd name="connsiteX11" fmla="*/ 2258916 w 8638272"/>
              <a:gd name="connsiteY11" fmla="*/ 158782 h 3500752"/>
              <a:gd name="connsiteX12" fmla="*/ 2536569 w 8638272"/>
              <a:gd name="connsiteY12" fmla="*/ 309344 h 3500752"/>
              <a:gd name="connsiteX13" fmla="*/ 2807556 w 8638272"/>
              <a:gd name="connsiteY13" fmla="*/ 145719 h 3500752"/>
              <a:gd name="connsiteX14" fmla="*/ 3103306 w 8638272"/>
              <a:gd name="connsiteY14" fmla="*/ 273625 h 3500752"/>
              <a:gd name="connsiteX15" fmla="*/ 3343133 w 8638272"/>
              <a:gd name="connsiteY15" fmla="*/ 132656 h 3500752"/>
              <a:gd name="connsiteX16" fmla="*/ 3622419 w 8638272"/>
              <a:gd name="connsiteY16" fmla="*/ 266481 h 3500752"/>
              <a:gd name="connsiteX17" fmla="*/ 3878710 w 8638272"/>
              <a:gd name="connsiteY17" fmla="*/ 132656 h 3500752"/>
              <a:gd name="connsiteX18" fmla="*/ 4172488 w 8638272"/>
              <a:gd name="connsiteY18" fmla="*/ 273625 h 3500752"/>
              <a:gd name="connsiteX19" fmla="*/ 4333140 w 8638272"/>
              <a:gd name="connsiteY19" fmla="*/ 203515 h 3500752"/>
              <a:gd name="connsiteX20" fmla="*/ 4466539 w 8638272"/>
              <a:gd name="connsiteY20" fmla="*/ 145719 h 3500752"/>
              <a:gd name="connsiteX21" fmla="*/ 4817806 w 8638272"/>
              <a:gd name="connsiteY21" fmla="*/ 304581 h 3500752"/>
              <a:gd name="connsiteX22" fmla="*/ 5129547 w 8638272"/>
              <a:gd name="connsiteY22" fmla="*/ 143338 h 3500752"/>
              <a:gd name="connsiteX23" fmla="*/ 5424754 w 8638272"/>
              <a:gd name="connsiteY23" fmla="*/ 293356 h 3500752"/>
              <a:gd name="connsiteX24" fmla="*/ 5680205 w 8638272"/>
              <a:gd name="connsiteY24" fmla="*/ 142181 h 3500752"/>
              <a:gd name="connsiteX25" fmla="*/ 5955251 w 8638272"/>
              <a:gd name="connsiteY25" fmla="*/ 255369 h 3500752"/>
              <a:gd name="connsiteX26" fmla="*/ 6211632 w 8638272"/>
              <a:gd name="connsiteY26" fmla="*/ 142656 h 3500752"/>
              <a:gd name="connsiteX27" fmla="*/ 6495001 w 8638272"/>
              <a:gd name="connsiteY27" fmla="*/ 271244 h 3500752"/>
              <a:gd name="connsiteX28" fmla="*/ 6761520 w 8638272"/>
              <a:gd name="connsiteY28" fmla="*/ 131499 h 3500752"/>
              <a:gd name="connsiteX29" fmla="*/ 7003410 w 8638272"/>
              <a:gd name="connsiteY29" fmla="*/ 276755 h 3500752"/>
              <a:gd name="connsiteX30" fmla="*/ 7356333 w 8638272"/>
              <a:gd name="connsiteY30" fmla="*/ 122768 h 3500752"/>
              <a:gd name="connsiteX31" fmla="*/ 7565770 w 8638272"/>
              <a:gd name="connsiteY31" fmla="*/ 256163 h 3500752"/>
              <a:gd name="connsiteX32" fmla="*/ 7879279 w 8638272"/>
              <a:gd name="connsiteY32" fmla="*/ 152500 h 3500752"/>
              <a:gd name="connsiteX33" fmla="*/ 8092026 w 8638272"/>
              <a:gd name="connsiteY33" fmla="*/ 287119 h 3500752"/>
              <a:gd name="connsiteX34" fmla="*/ 8327769 w 8638272"/>
              <a:gd name="connsiteY34" fmla="*/ 125988 h 3500752"/>
              <a:gd name="connsiteX35" fmla="*/ 8590863 w 8638272"/>
              <a:gd name="connsiteY35" fmla="*/ 188580 h 3500752"/>
              <a:gd name="connsiteX0" fmla="*/ 8520105 w 8561460"/>
              <a:gd name="connsiteY0" fmla="*/ 146737 h 3449606"/>
              <a:gd name="connsiteX1" fmla="*/ 8561024 w 8561460"/>
              <a:gd name="connsiteY1" fmla="*/ 3087210 h 3449606"/>
              <a:gd name="connsiteX2" fmla="*/ 687858 w 8561460"/>
              <a:gd name="connsiteY2" fmla="*/ 3088395 h 3449606"/>
              <a:gd name="connsiteX3" fmla="*/ 399976 w 8561460"/>
              <a:gd name="connsiteY3" fmla="*/ 240289 h 3449606"/>
              <a:gd name="connsiteX4" fmla="*/ 654770 w 8561460"/>
              <a:gd name="connsiteY4" fmla="*/ 147419 h 3449606"/>
              <a:gd name="connsiteX5" fmla="*/ 833364 w 8561460"/>
              <a:gd name="connsiteY5" fmla="*/ 235525 h 3449606"/>
              <a:gd name="connsiteX6" fmla="*/ 1032573 w 8561460"/>
              <a:gd name="connsiteY6" fmla="*/ 152726 h 3449606"/>
              <a:gd name="connsiteX7" fmla="*/ 1366763 w 8561460"/>
              <a:gd name="connsiteY7" fmla="*/ 290294 h 3449606"/>
              <a:gd name="connsiteX8" fmla="*/ 1633464 w 8561460"/>
              <a:gd name="connsiteY8" fmla="*/ 139663 h 3449606"/>
              <a:gd name="connsiteX9" fmla="*/ 1931119 w 8561460"/>
              <a:gd name="connsiteY9" fmla="*/ 271244 h 3449606"/>
              <a:gd name="connsiteX10" fmla="*/ 2182104 w 8561460"/>
              <a:gd name="connsiteY10" fmla="*/ 113538 h 3449606"/>
              <a:gd name="connsiteX11" fmla="*/ 2459757 w 8561460"/>
              <a:gd name="connsiteY11" fmla="*/ 264100 h 3449606"/>
              <a:gd name="connsiteX12" fmla="*/ 2730744 w 8561460"/>
              <a:gd name="connsiteY12" fmla="*/ 100475 h 3449606"/>
              <a:gd name="connsiteX13" fmla="*/ 3026494 w 8561460"/>
              <a:gd name="connsiteY13" fmla="*/ 228381 h 3449606"/>
              <a:gd name="connsiteX14" fmla="*/ 3266321 w 8561460"/>
              <a:gd name="connsiteY14" fmla="*/ 87412 h 3449606"/>
              <a:gd name="connsiteX15" fmla="*/ 3545607 w 8561460"/>
              <a:gd name="connsiteY15" fmla="*/ 221237 h 3449606"/>
              <a:gd name="connsiteX16" fmla="*/ 3801898 w 8561460"/>
              <a:gd name="connsiteY16" fmla="*/ 87412 h 3449606"/>
              <a:gd name="connsiteX17" fmla="*/ 4095676 w 8561460"/>
              <a:gd name="connsiteY17" fmla="*/ 228381 h 3449606"/>
              <a:gd name="connsiteX18" fmla="*/ 4256328 w 8561460"/>
              <a:gd name="connsiteY18" fmla="*/ 158271 h 3449606"/>
              <a:gd name="connsiteX19" fmla="*/ 4389727 w 8561460"/>
              <a:gd name="connsiteY19" fmla="*/ 100475 h 3449606"/>
              <a:gd name="connsiteX20" fmla="*/ 4740994 w 8561460"/>
              <a:gd name="connsiteY20" fmla="*/ 259337 h 3449606"/>
              <a:gd name="connsiteX21" fmla="*/ 5052735 w 8561460"/>
              <a:gd name="connsiteY21" fmla="*/ 98094 h 3449606"/>
              <a:gd name="connsiteX22" fmla="*/ 5347942 w 8561460"/>
              <a:gd name="connsiteY22" fmla="*/ 248112 h 3449606"/>
              <a:gd name="connsiteX23" fmla="*/ 5603393 w 8561460"/>
              <a:gd name="connsiteY23" fmla="*/ 96937 h 3449606"/>
              <a:gd name="connsiteX24" fmla="*/ 5878439 w 8561460"/>
              <a:gd name="connsiteY24" fmla="*/ 210125 h 3449606"/>
              <a:gd name="connsiteX25" fmla="*/ 6134820 w 8561460"/>
              <a:gd name="connsiteY25" fmla="*/ 97412 h 3449606"/>
              <a:gd name="connsiteX26" fmla="*/ 6418189 w 8561460"/>
              <a:gd name="connsiteY26" fmla="*/ 226000 h 3449606"/>
              <a:gd name="connsiteX27" fmla="*/ 6684708 w 8561460"/>
              <a:gd name="connsiteY27" fmla="*/ 86255 h 3449606"/>
              <a:gd name="connsiteX28" fmla="*/ 6926598 w 8561460"/>
              <a:gd name="connsiteY28" fmla="*/ 231511 h 3449606"/>
              <a:gd name="connsiteX29" fmla="*/ 7279521 w 8561460"/>
              <a:gd name="connsiteY29" fmla="*/ 77524 h 3449606"/>
              <a:gd name="connsiteX30" fmla="*/ 7488958 w 8561460"/>
              <a:gd name="connsiteY30" fmla="*/ 210919 h 3449606"/>
              <a:gd name="connsiteX31" fmla="*/ 7802467 w 8561460"/>
              <a:gd name="connsiteY31" fmla="*/ 107256 h 3449606"/>
              <a:gd name="connsiteX32" fmla="*/ 8015214 w 8561460"/>
              <a:gd name="connsiteY32" fmla="*/ 241875 h 3449606"/>
              <a:gd name="connsiteX33" fmla="*/ 8250957 w 8561460"/>
              <a:gd name="connsiteY33" fmla="*/ 80744 h 3449606"/>
              <a:gd name="connsiteX34" fmla="*/ 8514051 w 8561460"/>
              <a:gd name="connsiteY34" fmla="*/ 143336 h 3449606"/>
              <a:gd name="connsiteX0" fmla="*/ 8432164 w 8473519"/>
              <a:gd name="connsiteY0" fmla="*/ 190155 h 3498811"/>
              <a:gd name="connsiteX1" fmla="*/ 8473083 w 8473519"/>
              <a:gd name="connsiteY1" fmla="*/ 3130628 h 3498811"/>
              <a:gd name="connsiteX2" fmla="*/ 599917 w 8473519"/>
              <a:gd name="connsiteY2" fmla="*/ 3131813 h 3498811"/>
              <a:gd name="connsiteX3" fmla="*/ 566829 w 8473519"/>
              <a:gd name="connsiteY3" fmla="*/ 190837 h 3498811"/>
              <a:gd name="connsiteX4" fmla="*/ 745423 w 8473519"/>
              <a:gd name="connsiteY4" fmla="*/ 278943 h 3498811"/>
              <a:gd name="connsiteX5" fmla="*/ 944632 w 8473519"/>
              <a:gd name="connsiteY5" fmla="*/ 196144 h 3498811"/>
              <a:gd name="connsiteX6" fmla="*/ 1278822 w 8473519"/>
              <a:gd name="connsiteY6" fmla="*/ 333712 h 3498811"/>
              <a:gd name="connsiteX7" fmla="*/ 1545523 w 8473519"/>
              <a:gd name="connsiteY7" fmla="*/ 183081 h 3498811"/>
              <a:gd name="connsiteX8" fmla="*/ 1843178 w 8473519"/>
              <a:gd name="connsiteY8" fmla="*/ 314662 h 3498811"/>
              <a:gd name="connsiteX9" fmla="*/ 2094163 w 8473519"/>
              <a:gd name="connsiteY9" fmla="*/ 156956 h 3498811"/>
              <a:gd name="connsiteX10" fmla="*/ 2371816 w 8473519"/>
              <a:gd name="connsiteY10" fmla="*/ 307518 h 3498811"/>
              <a:gd name="connsiteX11" fmla="*/ 2642803 w 8473519"/>
              <a:gd name="connsiteY11" fmla="*/ 143893 h 3498811"/>
              <a:gd name="connsiteX12" fmla="*/ 2938553 w 8473519"/>
              <a:gd name="connsiteY12" fmla="*/ 271799 h 3498811"/>
              <a:gd name="connsiteX13" fmla="*/ 3178380 w 8473519"/>
              <a:gd name="connsiteY13" fmla="*/ 130830 h 3498811"/>
              <a:gd name="connsiteX14" fmla="*/ 3457666 w 8473519"/>
              <a:gd name="connsiteY14" fmla="*/ 264655 h 3498811"/>
              <a:gd name="connsiteX15" fmla="*/ 3713957 w 8473519"/>
              <a:gd name="connsiteY15" fmla="*/ 130830 h 3498811"/>
              <a:gd name="connsiteX16" fmla="*/ 4007735 w 8473519"/>
              <a:gd name="connsiteY16" fmla="*/ 271799 h 3498811"/>
              <a:gd name="connsiteX17" fmla="*/ 4168387 w 8473519"/>
              <a:gd name="connsiteY17" fmla="*/ 201689 h 3498811"/>
              <a:gd name="connsiteX18" fmla="*/ 4301786 w 8473519"/>
              <a:gd name="connsiteY18" fmla="*/ 143893 h 3498811"/>
              <a:gd name="connsiteX19" fmla="*/ 4653053 w 8473519"/>
              <a:gd name="connsiteY19" fmla="*/ 302755 h 3498811"/>
              <a:gd name="connsiteX20" fmla="*/ 4964794 w 8473519"/>
              <a:gd name="connsiteY20" fmla="*/ 141512 h 3498811"/>
              <a:gd name="connsiteX21" fmla="*/ 5260001 w 8473519"/>
              <a:gd name="connsiteY21" fmla="*/ 291530 h 3498811"/>
              <a:gd name="connsiteX22" fmla="*/ 5515452 w 8473519"/>
              <a:gd name="connsiteY22" fmla="*/ 140355 h 3498811"/>
              <a:gd name="connsiteX23" fmla="*/ 5790498 w 8473519"/>
              <a:gd name="connsiteY23" fmla="*/ 253543 h 3498811"/>
              <a:gd name="connsiteX24" fmla="*/ 6046879 w 8473519"/>
              <a:gd name="connsiteY24" fmla="*/ 140830 h 3498811"/>
              <a:gd name="connsiteX25" fmla="*/ 6330248 w 8473519"/>
              <a:gd name="connsiteY25" fmla="*/ 269418 h 3498811"/>
              <a:gd name="connsiteX26" fmla="*/ 6596767 w 8473519"/>
              <a:gd name="connsiteY26" fmla="*/ 129673 h 3498811"/>
              <a:gd name="connsiteX27" fmla="*/ 6838657 w 8473519"/>
              <a:gd name="connsiteY27" fmla="*/ 274929 h 3498811"/>
              <a:gd name="connsiteX28" fmla="*/ 7191580 w 8473519"/>
              <a:gd name="connsiteY28" fmla="*/ 120942 h 3498811"/>
              <a:gd name="connsiteX29" fmla="*/ 7401017 w 8473519"/>
              <a:gd name="connsiteY29" fmla="*/ 254337 h 3498811"/>
              <a:gd name="connsiteX30" fmla="*/ 7714526 w 8473519"/>
              <a:gd name="connsiteY30" fmla="*/ 150674 h 3498811"/>
              <a:gd name="connsiteX31" fmla="*/ 7927273 w 8473519"/>
              <a:gd name="connsiteY31" fmla="*/ 285293 h 3498811"/>
              <a:gd name="connsiteX32" fmla="*/ 8163016 w 8473519"/>
              <a:gd name="connsiteY32" fmla="*/ 124162 h 3498811"/>
              <a:gd name="connsiteX33" fmla="*/ 8426110 w 8473519"/>
              <a:gd name="connsiteY33" fmla="*/ 186754 h 3498811"/>
              <a:gd name="connsiteX0" fmla="*/ 8428102 w 8469457"/>
              <a:gd name="connsiteY0" fmla="*/ 70996 h 3379652"/>
              <a:gd name="connsiteX1" fmla="*/ 8469021 w 8469457"/>
              <a:gd name="connsiteY1" fmla="*/ 3011469 h 3379652"/>
              <a:gd name="connsiteX2" fmla="*/ 595855 w 8469457"/>
              <a:gd name="connsiteY2" fmla="*/ 3012654 h 3379652"/>
              <a:gd name="connsiteX3" fmla="*/ 562767 w 8469457"/>
              <a:gd name="connsiteY3" fmla="*/ 71678 h 3379652"/>
              <a:gd name="connsiteX4" fmla="*/ 741361 w 8469457"/>
              <a:gd name="connsiteY4" fmla="*/ 159784 h 3379652"/>
              <a:gd name="connsiteX5" fmla="*/ 940570 w 8469457"/>
              <a:gd name="connsiteY5" fmla="*/ 76985 h 3379652"/>
              <a:gd name="connsiteX6" fmla="*/ 1274760 w 8469457"/>
              <a:gd name="connsiteY6" fmla="*/ 214553 h 3379652"/>
              <a:gd name="connsiteX7" fmla="*/ 1541461 w 8469457"/>
              <a:gd name="connsiteY7" fmla="*/ 63922 h 3379652"/>
              <a:gd name="connsiteX8" fmla="*/ 1839116 w 8469457"/>
              <a:gd name="connsiteY8" fmla="*/ 195503 h 3379652"/>
              <a:gd name="connsiteX9" fmla="*/ 2090101 w 8469457"/>
              <a:gd name="connsiteY9" fmla="*/ 37797 h 3379652"/>
              <a:gd name="connsiteX10" fmla="*/ 2367754 w 8469457"/>
              <a:gd name="connsiteY10" fmla="*/ 188359 h 3379652"/>
              <a:gd name="connsiteX11" fmla="*/ 2638741 w 8469457"/>
              <a:gd name="connsiteY11" fmla="*/ 24734 h 3379652"/>
              <a:gd name="connsiteX12" fmla="*/ 2934491 w 8469457"/>
              <a:gd name="connsiteY12" fmla="*/ 152640 h 3379652"/>
              <a:gd name="connsiteX13" fmla="*/ 3174318 w 8469457"/>
              <a:gd name="connsiteY13" fmla="*/ 11671 h 3379652"/>
              <a:gd name="connsiteX14" fmla="*/ 3453604 w 8469457"/>
              <a:gd name="connsiteY14" fmla="*/ 145496 h 3379652"/>
              <a:gd name="connsiteX15" fmla="*/ 3709895 w 8469457"/>
              <a:gd name="connsiteY15" fmla="*/ 11671 h 3379652"/>
              <a:gd name="connsiteX16" fmla="*/ 4003673 w 8469457"/>
              <a:gd name="connsiteY16" fmla="*/ 152640 h 3379652"/>
              <a:gd name="connsiteX17" fmla="*/ 4164325 w 8469457"/>
              <a:gd name="connsiteY17" fmla="*/ 82530 h 3379652"/>
              <a:gd name="connsiteX18" fmla="*/ 4297724 w 8469457"/>
              <a:gd name="connsiteY18" fmla="*/ 24734 h 3379652"/>
              <a:gd name="connsiteX19" fmla="*/ 4648991 w 8469457"/>
              <a:gd name="connsiteY19" fmla="*/ 183596 h 3379652"/>
              <a:gd name="connsiteX20" fmla="*/ 4960732 w 8469457"/>
              <a:gd name="connsiteY20" fmla="*/ 22353 h 3379652"/>
              <a:gd name="connsiteX21" fmla="*/ 5255939 w 8469457"/>
              <a:gd name="connsiteY21" fmla="*/ 172371 h 3379652"/>
              <a:gd name="connsiteX22" fmla="*/ 5511390 w 8469457"/>
              <a:gd name="connsiteY22" fmla="*/ 21196 h 3379652"/>
              <a:gd name="connsiteX23" fmla="*/ 5786436 w 8469457"/>
              <a:gd name="connsiteY23" fmla="*/ 134384 h 3379652"/>
              <a:gd name="connsiteX24" fmla="*/ 6042817 w 8469457"/>
              <a:gd name="connsiteY24" fmla="*/ 21671 h 3379652"/>
              <a:gd name="connsiteX25" fmla="*/ 6326186 w 8469457"/>
              <a:gd name="connsiteY25" fmla="*/ 150259 h 3379652"/>
              <a:gd name="connsiteX26" fmla="*/ 6592705 w 8469457"/>
              <a:gd name="connsiteY26" fmla="*/ 10514 h 3379652"/>
              <a:gd name="connsiteX27" fmla="*/ 6834595 w 8469457"/>
              <a:gd name="connsiteY27" fmla="*/ 155770 h 3379652"/>
              <a:gd name="connsiteX28" fmla="*/ 7187518 w 8469457"/>
              <a:gd name="connsiteY28" fmla="*/ 1783 h 3379652"/>
              <a:gd name="connsiteX29" fmla="*/ 7396955 w 8469457"/>
              <a:gd name="connsiteY29" fmla="*/ 135178 h 3379652"/>
              <a:gd name="connsiteX30" fmla="*/ 7710464 w 8469457"/>
              <a:gd name="connsiteY30" fmla="*/ 31515 h 3379652"/>
              <a:gd name="connsiteX31" fmla="*/ 7923211 w 8469457"/>
              <a:gd name="connsiteY31" fmla="*/ 166134 h 3379652"/>
              <a:gd name="connsiteX32" fmla="*/ 8158954 w 8469457"/>
              <a:gd name="connsiteY32" fmla="*/ 5003 h 3379652"/>
              <a:gd name="connsiteX33" fmla="*/ 8422048 w 8469457"/>
              <a:gd name="connsiteY33" fmla="*/ 67595 h 3379652"/>
              <a:gd name="connsiteX0" fmla="*/ 7866283 w 7907638"/>
              <a:gd name="connsiteY0" fmla="*/ 70996 h 3379652"/>
              <a:gd name="connsiteX1" fmla="*/ 7907202 w 7907638"/>
              <a:gd name="connsiteY1" fmla="*/ 3011469 h 3379652"/>
              <a:gd name="connsiteX2" fmla="*/ 34036 w 7907638"/>
              <a:gd name="connsiteY2" fmla="*/ 3012654 h 3379652"/>
              <a:gd name="connsiteX3" fmla="*/ 948 w 7907638"/>
              <a:gd name="connsiteY3" fmla="*/ 71678 h 3379652"/>
              <a:gd name="connsiteX4" fmla="*/ 179542 w 7907638"/>
              <a:gd name="connsiteY4" fmla="*/ 159784 h 3379652"/>
              <a:gd name="connsiteX5" fmla="*/ 378751 w 7907638"/>
              <a:gd name="connsiteY5" fmla="*/ 76985 h 3379652"/>
              <a:gd name="connsiteX6" fmla="*/ 712941 w 7907638"/>
              <a:gd name="connsiteY6" fmla="*/ 214553 h 3379652"/>
              <a:gd name="connsiteX7" fmla="*/ 979642 w 7907638"/>
              <a:gd name="connsiteY7" fmla="*/ 63922 h 3379652"/>
              <a:gd name="connsiteX8" fmla="*/ 1277297 w 7907638"/>
              <a:gd name="connsiteY8" fmla="*/ 195503 h 3379652"/>
              <a:gd name="connsiteX9" fmla="*/ 1528282 w 7907638"/>
              <a:gd name="connsiteY9" fmla="*/ 37797 h 3379652"/>
              <a:gd name="connsiteX10" fmla="*/ 1805935 w 7907638"/>
              <a:gd name="connsiteY10" fmla="*/ 188359 h 3379652"/>
              <a:gd name="connsiteX11" fmla="*/ 2076922 w 7907638"/>
              <a:gd name="connsiteY11" fmla="*/ 24734 h 3379652"/>
              <a:gd name="connsiteX12" fmla="*/ 2372672 w 7907638"/>
              <a:gd name="connsiteY12" fmla="*/ 152640 h 3379652"/>
              <a:gd name="connsiteX13" fmla="*/ 2612499 w 7907638"/>
              <a:gd name="connsiteY13" fmla="*/ 11671 h 3379652"/>
              <a:gd name="connsiteX14" fmla="*/ 2891785 w 7907638"/>
              <a:gd name="connsiteY14" fmla="*/ 145496 h 3379652"/>
              <a:gd name="connsiteX15" fmla="*/ 3148076 w 7907638"/>
              <a:gd name="connsiteY15" fmla="*/ 11671 h 3379652"/>
              <a:gd name="connsiteX16" fmla="*/ 3441854 w 7907638"/>
              <a:gd name="connsiteY16" fmla="*/ 152640 h 3379652"/>
              <a:gd name="connsiteX17" fmla="*/ 3602506 w 7907638"/>
              <a:gd name="connsiteY17" fmla="*/ 82530 h 3379652"/>
              <a:gd name="connsiteX18" fmla="*/ 3735905 w 7907638"/>
              <a:gd name="connsiteY18" fmla="*/ 24734 h 3379652"/>
              <a:gd name="connsiteX19" fmla="*/ 4087172 w 7907638"/>
              <a:gd name="connsiteY19" fmla="*/ 183596 h 3379652"/>
              <a:gd name="connsiteX20" fmla="*/ 4398913 w 7907638"/>
              <a:gd name="connsiteY20" fmla="*/ 22353 h 3379652"/>
              <a:gd name="connsiteX21" fmla="*/ 4694120 w 7907638"/>
              <a:gd name="connsiteY21" fmla="*/ 172371 h 3379652"/>
              <a:gd name="connsiteX22" fmla="*/ 4949571 w 7907638"/>
              <a:gd name="connsiteY22" fmla="*/ 21196 h 3379652"/>
              <a:gd name="connsiteX23" fmla="*/ 5224617 w 7907638"/>
              <a:gd name="connsiteY23" fmla="*/ 134384 h 3379652"/>
              <a:gd name="connsiteX24" fmla="*/ 5480998 w 7907638"/>
              <a:gd name="connsiteY24" fmla="*/ 21671 h 3379652"/>
              <a:gd name="connsiteX25" fmla="*/ 5764367 w 7907638"/>
              <a:gd name="connsiteY25" fmla="*/ 150259 h 3379652"/>
              <a:gd name="connsiteX26" fmla="*/ 6030886 w 7907638"/>
              <a:gd name="connsiteY26" fmla="*/ 10514 h 3379652"/>
              <a:gd name="connsiteX27" fmla="*/ 6272776 w 7907638"/>
              <a:gd name="connsiteY27" fmla="*/ 155770 h 3379652"/>
              <a:gd name="connsiteX28" fmla="*/ 6625699 w 7907638"/>
              <a:gd name="connsiteY28" fmla="*/ 1783 h 3379652"/>
              <a:gd name="connsiteX29" fmla="*/ 6835136 w 7907638"/>
              <a:gd name="connsiteY29" fmla="*/ 135178 h 3379652"/>
              <a:gd name="connsiteX30" fmla="*/ 7148645 w 7907638"/>
              <a:gd name="connsiteY30" fmla="*/ 31515 h 3379652"/>
              <a:gd name="connsiteX31" fmla="*/ 7361392 w 7907638"/>
              <a:gd name="connsiteY31" fmla="*/ 166134 h 3379652"/>
              <a:gd name="connsiteX32" fmla="*/ 7597135 w 7907638"/>
              <a:gd name="connsiteY32" fmla="*/ 5003 h 3379652"/>
              <a:gd name="connsiteX33" fmla="*/ 7860229 w 7907638"/>
              <a:gd name="connsiteY33" fmla="*/ 67595 h 3379652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33" fmla="*/ 7860229 w 7907638"/>
              <a:gd name="connsiteY33" fmla="*/ 67595 h 3238350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31" fmla="*/ 7597135 w 7907202"/>
              <a:gd name="connsiteY31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0" fmla="*/ 7907202 w 7907202"/>
              <a:gd name="connsiteY0" fmla="*/ 3009686 h 3236567"/>
              <a:gd name="connsiteX1" fmla="*/ 34036 w 7907202"/>
              <a:gd name="connsiteY1" fmla="*/ 3010871 h 3236567"/>
              <a:gd name="connsiteX2" fmla="*/ 948 w 7907202"/>
              <a:gd name="connsiteY2" fmla="*/ 69895 h 3236567"/>
              <a:gd name="connsiteX3" fmla="*/ 179542 w 7907202"/>
              <a:gd name="connsiteY3" fmla="*/ 158001 h 3236567"/>
              <a:gd name="connsiteX4" fmla="*/ 378751 w 7907202"/>
              <a:gd name="connsiteY4" fmla="*/ 75202 h 3236567"/>
              <a:gd name="connsiteX5" fmla="*/ 712941 w 7907202"/>
              <a:gd name="connsiteY5" fmla="*/ 212770 h 3236567"/>
              <a:gd name="connsiteX6" fmla="*/ 979642 w 7907202"/>
              <a:gd name="connsiteY6" fmla="*/ 62139 h 3236567"/>
              <a:gd name="connsiteX7" fmla="*/ 1277297 w 7907202"/>
              <a:gd name="connsiteY7" fmla="*/ 193720 h 3236567"/>
              <a:gd name="connsiteX8" fmla="*/ 1528282 w 7907202"/>
              <a:gd name="connsiteY8" fmla="*/ 36014 h 3236567"/>
              <a:gd name="connsiteX9" fmla="*/ 1805935 w 7907202"/>
              <a:gd name="connsiteY9" fmla="*/ 186576 h 3236567"/>
              <a:gd name="connsiteX10" fmla="*/ 2076922 w 7907202"/>
              <a:gd name="connsiteY10" fmla="*/ 22951 h 3236567"/>
              <a:gd name="connsiteX11" fmla="*/ 2372672 w 7907202"/>
              <a:gd name="connsiteY11" fmla="*/ 150857 h 3236567"/>
              <a:gd name="connsiteX12" fmla="*/ 2612499 w 7907202"/>
              <a:gd name="connsiteY12" fmla="*/ 9888 h 3236567"/>
              <a:gd name="connsiteX13" fmla="*/ 2891785 w 7907202"/>
              <a:gd name="connsiteY13" fmla="*/ 143713 h 3236567"/>
              <a:gd name="connsiteX14" fmla="*/ 3148076 w 7907202"/>
              <a:gd name="connsiteY14" fmla="*/ 9888 h 3236567"/>
              <a:gd name="connsiteX15" fmla="*/ 3441854 w 7907202"/>
              <a:gd name="connsiteY15" fmla="*/ 150857 h 3236567"/>
              <a:gd name="connsiteX16" fmla="*/ 3602506 w 7907202"/>
              <a:gd name="connsiteY16" fmla="*/ 80747 h 3236567"/>
              <a:gd name="connsiteX17" fmla="*/ 3735905 w 7907202"/>
              <a:gd name="connsiteY17" fmla="*/ 22951 h 3236567"/>
              <a:gd name="connsiteX18" fmla="*/ 4087172 w 7907202"/>
              <a:gd name="connsiteY18" fmla="*/ 181813 h 3236567"/>
              <a:gd name="connsiteX19" fmla="*/ 4398913 w 7907202"/>
              <a:gd name="connsiteY19" fmla="*/ 20570 h 3236567"/>
              <a:gd name="connsiteX20" fmla="*/ 4694120 w 7907202"/>
              <a:gd name="connsiteY20" fmla="*/ 170588 h 3236567"/>
              <a:gd name="connsiteX21" fmla="*/ 4949571 w 7907202"/>
              <a:gd name="connsiteY21" fmla="*/ 19413 h 3236567"/>
              <a:gd name="connsiteX22" fmla="*/ 5224617 w 7907202"/>
              <a:gd name="connsiteY22" fmla="*/ 132601 h 3236567"/>
              <a:gd name="connsiteX23" fmla="*/ 5480998 w 7907202"/>
              <a:gd name="connsiteY23" fmla="*/ 19888 h 3236567"/>
              <a:gd name="connsiteX24" fmla="*/ 5764367 w 7907202"/>
              <a:gd name="connsiteY24" fmla="*/ 148476 h 3236567"/>
              <a:gd name="connsiteX25" fmla="*/ 6030886 w 7907202"/>
              <a:gd name="connsiteY25" fmla="*/ 8731 h 3236567"/>
              <a:gd name="connsiteX26" fmla="*/ 6272776 w 7907202"/>
              <a:gd name="connsiteY26" fmla="*/ 153987 h 3236567"/>
              <a:gd name="connsiteX27" fmla="*/ 6625699 w 7907202"/>
              <a:gd name="connsiteY27" fmla="*/ 0 h 3236567"/>
              <a:gd name="connsiteX0" fmla="*/ 6133509 w 6625699"/>
              <a:gd name="connsiteY0" fmla="*/ 2954322 h 3197642"/>
              <a:gd name="connsiteX1" fmla="*/ 34036 w 6625699"/>
              <a:gd name="connsiteY1" fmla="*/ 3010871 h 3197642"/>
              <a:gd name="connsiteX2" fmla="*/ 948 w 6625699"/>
              <a:gd name="connsiteY2" fmla="*/ 69895 h 3197642"/>
              <a:gd name="connsiteX3" fmla="*/ 179542 w 6625699"/>
              <a:gd name="connsiteY3" fmla="*/ 158001 h 3197642"/>
              <a:gd name="connsiteX4" fmla="*/ 378751 w 6625699"/>
              <a:gd name="connsiteY4" fmla="*/ 75202 h 3197642"/>
              <a:gd name="connsiteX5" fmla="*/ 712941 w 6625699"/>
              <a:gd name="connsiteY5" fmla="*/ 212770 h 3197642"/>
              <a:gd name="connsiteX6" fmla="*/ 979642 w 6625699"/>
              <a:gd name="connsiteY6" fmla="*/ 62139 h 3197642"/>
              <a:gd name="connsiteX7" fmla="*/ 1277297 w 6625699"/>
              <a:gd name="connsiteY7" fmla="*/ 193720 h 3197642"/>
              <a:gd name="connsiteX8" fmla="*/ 1528282 w 6625699"/>
              <a:gd name="connsiteY8" fmla="*/ 36014 h 3197642"/>
              <a:gd name="connsiteX9" fmla="*/ 1805935 w 6625699"/>
              <a:gd name="connsiteY9" fmla="*/ 186576 h 3197642"/>
              <a:gd name="connsiteX10" fmla="*/ 2076922 w 6625699"/>
              <a:gd name="connsiteY10" fmla="*/ 22951 h 3197642"/>
              <a:gd name="connsiteX11" fmla="*/ 2372672 w 6625699"/>
              <a:gd name="connsiteY11" fmla="*/ 150857 h 3197642"/>
              <a:gd name="connsiteX12" fmla="*/ 2612499 w 6625699"/>
              <a:gd name="connsiteY12" fmla="*/ 9888 h 3197642"/>
              <a:gd name="connsiteX13" fmla="*/ 2891785 w 6625699"/>
              <a:gd name="connsiteY13" fmla="*/ 143713 h 3197642"/>
              <a:gd name="connsiteX14" fmla="*/ 3148076 w 6625699"/>
              <a:gd name="connsiteY14" fmla="*/ 9888 h 3197642"/>
              <a:gd name="connsiteX15" fmla="*/ 3441854 w 6625699"/>
              <a:gd name="connsiteY15" fmla="*/ 150857 h 3197642"/>
              <a:gd name="connsiteX16" fmla="*/ 3602506 w 6625699"/>
              <a:gd name="connsiteY16" fmla="*/ 80747 h 3197642"/>
              <a:gd name="connsiteX17" fmla="*/ 3735905 w 6625699"/>
              <a:gd name="connsiteY17" fmla="*/ 22951 h 3197642"/>
              <a:gd name="connsiteX18" fmla="*/ 4087172 w 6625699"/>
              <a:gd name="connsiteY18" fmla="*/ 181813 h 3197642"/>
              <a:gd name="connsiteX19" fmla="*/ 4398913 w 6625699"/>
              <a:gd name="connsiteY19" fmla="*/ 20570 h 3197642"/>
              <a:gd name="connsiteX20" fmla="*/ 4694120 w 6625699"/>
              <a:gd name="connsiteY20" fmla="*/ 170588 h 3197642"/>
              <a:gd name="connsiteX21" fmla="*/ 4949571 w 6625699"/>
              <a:gd name="connsiteY21" fmla="*/ 19413 h 3197642"/>
              <a:gd name="connsiteX22" fmla="*/ 5224617 w 6625699"/>
              <a:gd name="connsiteY22" fmla="*/ 132601 h 3197642"/>
              <a:gd name="connsiteX23" fmla="*/ 5480998 w 6625699"/>
              <a:gd name="connsiteY23" fmla="*/ 19888 h 3197642"/>
              <a:gd name="connsiteX24" fmla="*/ 5764367 w 6625699"/>
              <a:gd name="connsiteY24" fmla="*/ 148476 h 3197642"/>
              <a:gd name="connsiteX25" fmla="*/ 6030886 w 6625699"/>
              <a:gd name="connsiteY25" fmla="*/ 8731 h 3197642"/>
              <a:gd name="connsiteX26" fmla="*/ 6272776 w 6625699"/>
              <a:gd name="connsiteY26" fmla="*/ 153987 h 3197642"/>
              <a:gd name="connsiteX27" fmla="*/ 6625699 w 6625699"/>
              <a:gd name="connsiteY27" fmla="*/ 0 h 3197642"/>
              <a:gd name="connsiteX0" fmla="*/ 6133509 w 6272776"/>
              <a:gd name="connsiteY0" fmla="*/ 2949018 h 3192338"/>
              <a:gd name="connsiteX1" fmla="*/ 34036 w 6272776"/>
              <a:gd name="connsiteY1" fmla="*/ 3005567 h 3192338"/>
              <a:gd name="connsiteX2" fmla="*/ 948 w 6272776"/>
              <a:gd name="connsiteY2" fmla="*/ 64591 h 3192338"/>
              <a:gd name="connsiteX3" fmla="*/ 179542 w 6272776"/>
              <a:gd name="connsiteY3" fmla="*/ 152697 h 3192338"/>
              <a:gd name="connsiteX4" fmla="*/ 378751 w 6272776"/>
              <a:gd name="connsiteY4" fmla="*/ 69898 h 3192338"/>
              <a:gd name="connsiteX5" fmla="*/ 712941 w 6272776"/>
              <a:gd name="connsiteY5" fmla="*/ 207466 h 3192338"/>
              <a:gd name="connsiteX6" fmla="*/ 979642 w 6272776"/>
              <a:gd name="connsiteY6" fmla="*/ 56835 h 3192338"/>
              <a:gd name="connsiteX7" fmla="*/ 1277297 w 6272776"/>
              <a:gd name="connsiteY7" fmla="*/ 188416 h 3192338"/>
              <a:gd name="connsiteX8" fmla="*/ 1528282 w 6272776"/>
              <a:gd name="connsiteY8" fmla="*/ 30710 h 3192338"/>
              <a:gd name="connsiteX9" fmla="*/ 1805935 w 6272776"/>
              <a:gd name="connsiteY9" fmla="*/ 181272 h 3192338"/>
              <a:gd name="connsiteX10" fmla="*/ 2076922 w 6272776"/>
              <a:gd name="connsiteY10" fmla="*/ 17647 h 3192338"/>
              <a:gd name="connsiteX11" fmla="*/ 2372672 w 6272776"/>
              <a:gd name="connsiteY11" fmla="*/ 145553 h 3192338"/>
              <a:gd name="connsiteX12" fmla="*/ 2612499 w 6272776"/>
              <a:gd name="connsiteY12" fmla="*/ 4584 h 3192338"/>
              <a:gd name="connsiteX13" fmla="*/ 2891785 w 6272776"/>
              <a:gd name="connsiteY13" fmla="*/ 138409 h 3192338"/>
              <a:gd name="connsiteX14" fmla="*/ 3148076 w 6272776"/>
              <a:gd name="connsiteY14" fmla="*/ 4584 h 3192338"/>
              <a:gd name="connsiteX15" fmla="*/ 3441854 w 6272776"/>
              <a:gd name="connsiteY15" fmla="*/ 145553 h 3192338"/>
              <a:gd name="connsiteX16" fmla="*/ 3602506 w 6272776"/>
              <a:gd name="connsiteY16" fmla="*/ 75443 h 3192338"/>
              <a:gd name="connsiteX17" fmla="*/ 3735905 w 6272776"/>
              <a:gd name="connsiteY17" fmla="*/ 17647 h 3192338"/>
              <a:gd name="connsiteX18" fmla="*/ 4087172 w 6272776"/>
              <a:gd name="connsiteY18" fmla="*/ 176509 h 3192338"/>
              <a:gd name="connsiteX19" fmla="*/ 4398913 w 6272776"/>
              <a:gd name="connsiteY19" fmla="*/ 15266 h 3192338"/>
              <a:gd name="connsiteX20" fmla="*/ 4694120 w 6272776"/>
              <a:gd name="connsiteY20" fmla="*/ 165284 h 3192338"/>
              <a:gd name="connsiteX21" fmla="*/ 4949571 w 6272776"/>
              <a:gd name="connsiteY21" fmla="*/ 14109 h 3192338"/>
              <a:gd name="connsiteX22" fmla="*/ 5224617 w 6272776"/>
              <a:gd name="connsiteY22" fmla="*/ 127297 h 3192338"/>
              <a:gd name="connsiteX23" fmla="*/ 5480998 w 6272776"/>
              <a:gd name="connsiteY23" fmla="*/ 14584 h 3192338"/>
              <a:gd name="connsiteX24" fmla="*/ 5764367 w 6272776"/>
              <a:gd name="connsiteY24" fmla="*/ 143172 h 3192338"/>
              <a:gd name="connsiteX25" fmla="*/ 6030886 w 6272776"/>
              <a:gd name="connsiteY25" fmla="*/ 3427 h 3192338"/>
              <a:gd name="connsiteX26" fmla="*/ 6272776 w 6272776"/>
              <a:gd name="connsiteY26" fmla="*/ 148683 h 3192338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19303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5694 w 6309496"/>
              <a:gd name="connsiteY12" fmla="*/ 189729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9496" h="3380136">
                <a:moveTo>
                  <a:pt x="6170229" y="3085221"/>
                </a:moveTo>
                <a:cubicBezTo>
                  <a:pt x="4864855" y="3575497"/>
                  <a:pt x="34355" y="3315215"/>
                  <a:pt x="4004" y="3277388"/>
                </a:cubicBezTo>
                <a:cubicBezTo>
                  <a:pt x="-6154" y="1915442"/>
                  <a:pt x="2292" y="698875"/>
                  <a:pt x="37668" y="200794"/>
                </a:cubicBezTo>
                <a:cubicBezTo>
                  <a:pt x="73044" y="-297287"/>
                  <a:pt x="153295" y="288016"/>
                  <a:pt x="216262" y="288900"/>
                </a:cubicBezTo>
                <a:cubicBezTo>
                  <a:pt x="279229" y="289784"/>
                  <a:pt x="321809" y="180701"/>
                  <a:pt x="415471" y="206101"/>
                </a:cubicBezTo>
                <a:cubicBezTo>
                  <a:pt x="515755" y="202744"/>
                  <a:pt x="649377" y="347026"/>
                  <a:pt x="749661" y="343669"/>
                </a:cubicBezTo>
                <a:lnTo>
                  <a:pt x="1016362" y="255328"/>
                </a:lnTo>
                <a:cubicBezTo>
                  <a:pt x="1109230" y="249182"/>
                  <a:pt x="1221149" y="330765"/>
                  <a:pt x="1314017" y="324619"/>
                </a:cubicBezTo>
                <a:lnTo>
                  <a:pt x="1543852" y="233652"/>
                </a:lnTo>
                <a:cubicBezTo>
                  <a:pt x="1630847" y="232246"/>
                  <a:pt x="1755660" y="318881"/>
                  <a:pt x="1842655" y="317475"/>
                </a:cubicBezTo>
                <a:cubicBezTo>
                  <a:pt x="1932984" y="262933"/>
                  <a:pt x="2005100" y="261805"/>
                  <a:pt x="2113642" y="229488"/>
                </a:cubicBezTo>
                <a:cubicBezTo>
                  <a:pt x="2205082" y="228467"/>
                  <a:pt x="2317952" y="282777"/>
                  <a:pt x="2409392" y="281756"/>
                </a:cubicBezTo>
                <a:cubicBezTo>
                  <a:pt x="2489334" y="234766"/>
                  <a:pt x="2544503" y="220844"/>
                  <a:pt x="2645694" y="189729"/>
                </a:cubicBezTo>
                <a:cubicBezTo>
                  <a:pt x="2730058" y="189094"/>
                  <a:pt x="2844141" y="275247"/>
                  <a:pt x="2928505" y="274612"/>
                </a:cubicBezTo>
                <a:cubicBezTo>
                  <a:pt x="3013935" y="230004"/>
                  <a:pt x="3087224" y="156820"/>
                  <a:pt x="3184796" y="140787"/>
                </a:cubicBezTo>
                <a:cubicBezTo>
                  <a:pt x="3284309" y="141739"/>
                  <a:pt x="3379061" y="280804"/>
                  <a:pt x="3478574" y="281756"/>
                </a:cubicBezTo>
                <a:cubicBezTo>
                  <a:pt x="3539208" y="256269"/>
                  <a:pt x="3578592" y="237133"/>
                  <a:pt x="3639226" y="211646"/>
                </a:cubicBezTo>
                <a:cubicBezTo>
                  <a:pt x="3683692" y="192381"/>
                  <a:pt x="3703874" y="154065"/>
                  <a:pt x="3772625" y="153850"/>
                </a:cubicBezTo>
                <a:cubicBezTo>
                  <a:pt x="3869870" y="153623"/>
                  <a:pt x="4026647" y="312939"/>
                  <a:pt x="4123892" y="312712"/>
                </a:cubicBezTo>
                <a:cubicBezTo>
                  <a:pt x="4227806" y="258964"/>
                  <a:pt x="4360294" y="173467"/>
                  <a:pt x="4435633" y="151469"/>
                </a:cubicBezTo>
                <a:cubicBezTo>
                  <a:pt x="4553085" y="147500"/>
                  <a:pt x="4587988" y="251481"/>
                  <a:pt x="4730840" y="301487"/>
                </a:cubicBezTo>
                <a:lnTo>
                  <a:pt x="4986291" y="150312"/>
                </a:lnTo>
                <a:cubicBezTo>
                  <a:pt x="5080528" y="135514"/>
                  <a:pt x="5151070" y="241196"/>
                  <a:pt x="5261337" y="263500"/>
                </a:cubicBezTo>
                <a:cubicBezTo>
                  <a:pt x="5371604" y="285804"/>
                  <a:pt x="5430935" y="173012"/>
                  <a:pt x="5517718" y="150787"/>
                </a:cubicBezTo>
                <a:cubicBezTo>
                  <a:pt x="5604501" y="128562"/>
                  <a:pt x="5722536" y="284013"/>
                  <a:pt x="5801087" y="279375"/>
                </a:cubicBezTo>
                <a:cubicBezTo>
                  <a:pt x="5879638" y="274737"/>
                  <a:pt x="5966467" y="110666"/>
                  <a:pt x="6067606" y="139630"/>
                </a:cubicBezTo>
                <a:cubicBezTo>
                  <a:pt x="6222319" y="166617"/>
                  <a:pt x="6195264" y="293617"/>
                  <a:pt x="6309496" y="284886"/>
                </a:cubicBezTo>
              </a:path>
            </a:pathLst>
          </a:custGeom>
          <a:solidFill>
            <a:srgbClr val="0070C0">
              <a:alpha val="20000"/>
            </a:srgbClr>
          </a:solidFill>
          <a:ln w="9525" cap="flat" cmpd="sng" algn="ctr">
            <a:solidFill>
              <a:schemeClr val="bg2">
                <a:alpha val="63000"/>
              </a:schemeClr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рыба 6">
            <a:extLst>
              <a:ext uri="{FF2B5EF4-FFF2-40B4-BE49-F238E27FC236}">
                <a16:creationId xmlns="" xmlns:a16="http://schemas.microsoft.com/office/drawing/2014/main" id="{847A88A7-6D72-4996-A4C5-EE45236309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7718278" y="6392373"/>
            <a:ext cx="809909" cy="586802"/>
          </a:xfrm>
          <a:prstGeom prst="rect">
            <a:avLst/>
          </a:prstGeom>
        </p:spPr>
      </p:pic>
      <p:pic>
        <p:nvPicPr>
          <p:cNvPr id="12" name="рыба3">
            <a:extLst>
              <a:ext uri="{FF2B5EF4-FFF2-40B4-BE49-F238E27FC236}">
                <a16:creationId xmlns="" xmlns:a16="http://schemas.microsoft.com/office/drawing/2014/main" id="{68AFDA03-C6AF-4CBC-94B0-7DD2F7398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369884" y="5908187"/>
            <a:ext cx="1114636" cy="685335"/>
          </a:xfrm>
          <a:prstGeom prst="rect">
            <a:avLst/>
          </a:prstGeom>
        </p:spPr>
      </p:pic>
      <p:pic>
        <p:nvPicPr>
          <p:cNvPr id="18" name="рыба9">
            <a:extLst>
              <a:ext uri="{FF2B5EF4-FFF2-40B4-BE49-F238E27FC236}">
                <a16:creationId xmlns="" xmlns:a16="http://schemas.microsoft.com/office/drawing/2014/main" id="{3A279E2C-EA62-463C-97C0-A6C58742B3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2517068" y="5217583"/>
            <a:ext cx="649674" cy="399453"/>
          </a:xfrm>
          <a:prstGeom prst="rect">
            <a:avLst/>
          </a:prstGeom>
        </p:spPr>
      </p:pic>
      <p:sp>
        <p:nvSpPr>
          <p:cNvPr id="5" name="wawes2">
            <a:extLst>
              <a:ext uri="{FF2B5EF4-FFF2-40B4-BE49-F238E27FC236}">
                <a16:creationId xmlns="" xmlns:a16="http://schemas.microsoft.com/office/drawing/2014/main" id="{D43F0F91-1529-46EC-A3E6-5EFDD37C7B67}"/>
              </a:ext>
            </a:extLst>
          </p:cNvPr>
          <p:cNvSpPr/>
          <p:nvPr/>
        </p:nvSpPr>
        <p:spPr>
          <a:xfrm>
            <a:off x="-452104" y="6176271"/>
            <a:ext cx="9883097" cy="2048687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824309 w 9865664"/>
              <a:gd name="connsiteY0" fmla="*/ 173625 h 3118211"/>
              <a:gd name="connsiteX1" fmla="*/ 9865228 w 9865664"/>
              <a:gd name="connsiteY1" fmla="*/ 3114098 h 3118211"/>
              <a:gd name="connsiteX2" fmla="*/ 640265 w 9865664"/>
              <a:gd name="connsiteY2" fmla="*/ 3104573 h 3118211"/>
              <a:gd name="connsiteX3" fmla="*/ 815973 w 9865664"/>
              <a:gd name="connsiteY3" fmla="*/ 233840 h 3118211"/>
              <a:gd name="connsiteX4" fmla="*/ 1017428 w 9865664"/>
              <a:gd name="connsiteY4" fmla="*/ 166551 h 3118211"/>
              <a:gd name="connsiteX5" fmla="*/ 1266030 w 9865664"/>
              <a:gd name="connsiteY5" fmla="*/ 267176 h 3118211"/>
              <a:gd name="connsiteX6" fmla="*/ 1498304 w 9865664"/>
              <a:gd name="connsiteY6" fmla="*/ 172469 h 3118211"/>
              <a:gd name="connsiteX7" fmla="*/ 1704180 w 9865664"/>
              <a:gd name="connsiteY7" fmla="*/ 267177 h 3118211"/>
              <a:gd name="connsiteX8" fmla="*/ 1958974 w 9865664"/>
              <a:gd name="connsiteY8" fmla="*/ 174307 h 3118211"/>
              <a:gd name="connsiteX9" fmla="*/ 2137568 w 9865664"/>
              <a:gd name="connsiteY9" fmla="*/ 262413 h 3118211"/>
              <a:gd name="connsiteX10" fmla="*/ 2336777 w 9865664"/>
              <a:gd name="connsiteY10" fmla="*/ 179614 h 3118211"/>
              <a:gd name="connsiteX11" fmla="*/ 2670967 w 9865664"/>
              <a:gd name="connsiteY11" fmla="*/ 317182 h 3118211"/>
              <a:gd name="connsiteX12" fmla="*/ 2937668 w 9865664"/>
              <a:gd name="connsiteY12" fmla="*/ 166551 h 3118211"/>
              <a:gd name="connsiteX13" fmla="*/ 3235323 w 9865664"/>
              <a:gd name="connsiteY13" fmla="*/ 298132 h 3118211"/>
              <a:gd name="connsiteX14" fmla="*/ 3486308 w 9865664"/>
              <a:gd name="connsiteY14" fmla="*/ 140426 h 3118211"/>
              <a:gd name="connsiteX15" fmla="*/ 3763961 w 9865664"/>
              <a:gd name="connsiteY15" fmla="*/ 290988 h 3118211"/>
              <a:gd name="connsiteX16" fmla="*/ 4034948 w 9865664"/>
              <a:gd name="connsiteY16" fmla="*/ 127363 h 3118211"/>
              <a:gd name="connsiteX17" fmla="*/ 4330698 w 9865664"/>
              <a:gd name="connsiteY17" fmla="*/ 255269 h 3118211"/>
              <a:gd name="connsiteX18" fmla="*/ 4570525 w 9865664"/>
              <a:gd name="connsiteY18" fmla="*/ 114300 h 3118211"/>
              <a:gd name="connsiteX19" fmla="*/ 4849811 w 9865664"/>
              <a:gd name="connsiteY19" fmla="*/ 248125 h 3118211"/>
              <a:gd name="connsiteX20" fmla="*/ 5106102 w 9865664"/>
              <a:gd name="connsiteY20" fmla="*/ 114300 h 3118211"/>
              <a:gd name="connsiteX21" fmla="*/ 5399880 w 9865664"/>
              <a:gd name="connsiteY21" fmla="*/ 255269 h 3118211"/>
              <a:gd name="connsiteX22" fmla="*/ 5560532 w 9865664"/>
              <a:gd name="connsiteY22" fmla="*/ 185159 h 3118211"/>
              <a:gd name="connsiteX23" fmla="*/ 5693931 w 9865664"/>
              <a:gd name="connsiteY23" fmla="*/ 127363 h 3118211"/>
              <a:gd name="connsiteX24" fmla="*/ 6045198 w 9865664"/>
              <a:gd name="connsiteY24" fmla="*/ 286225 h 3118211"/>
              <a:gd name="connsiteX25" fmla="*/ 6356939 w 9865664"/>
              <a:gd name="connsiteY25" fmla="*/ 124982 h 3118211"/>
              <a:gd name="connsiteX26" fmla="*/ 6652146 w 9865664"/>
              <a:gd name="connsiteY26" fmla="*/ 275000 h 3118211"/>
              <a:gd name="connsiteX27" fmla="*/ 6907597 w 9865664"/>
              <a:gd name="connsiteY27" fmla="*/ 123825 h 3118211"/>
              <a:gd name="connsiteX28" fmla="*/ 7182643 w 9865664"/>
              <a:gd name="connsiteY28" fmla="*/ 237013 h 3118211"/>
              <a:gd name="connsiteX29" fmla="*/ 7439024 w 9865664"/>
              <a:gd name="connsiteY29" fmla="*/ 124300 h 3118211"/>
              <a:gd name="connsiteX30" fmla="*/ 7722393 w 9865664"/>
              <a:gd name="connsiteY30" fmla="*/ 252888 h 3118211"/>
              <a:gd name="connsiteX31" fmla="*/ 7988912 w 9865664"/>
              <a:gd name="connsiteY31" fmla="*/ 113143 h 3118211"/>
              <a:gd name="connsiteX32" fmla="*/ 8230802 w 9865664"/>
              <a:gd name="connsiteY32" fmla="*/ 258399 h 3118211"/>
              <a:gd name="connsiteX33" fmla="*/ 8583725 w 9865664"/>
              <a:gd name="connsiteY33" fmla="*/ 104412 h 3118211"/>
              <a:gd name="connsiteX34" fmla="*/ 8793162 w 9865664"/>
              <a:gd name="connsiteY34" fmla="*/ 237807 h 3118211"/>
              <a:gd name="connsiteX35" fmla="*/ 9106671 w 9865664"/>
              <a:gd name="connsiteY35" fmla="*/ 134144 h 3118211"/>
              <a:gd name="connsiteX36" fmla="*/ 9319418 w 9865664"/>
              <a:gd name="connsiteY36" fmla="*/ 268763 h 3118211"/>
              <a:gd name="connsiteX37" fmla="*/ 9555161 w 9865664"/>
              <a:gd name="connsiteY37" fmla="*/ 107632 h 3118211"/>
              <a:gd name="connsiteX38" fmla="*/ 9818255 w 9865664"/>
              <a:gd name="connsiteY38" fmla="*/ 170224 h 3118211"/>
              <a:gd name="connsiteX0" fmla="*/ 9772785 w 9814140"/>
              <a:gd name="connsiteY0" fmla="*/ 194393 h 3138979"/>
              <a:gd name="connsiteX1" fmla="*/ 9813704 w 9814140"/>
              <a:gd name="connsiteY1" fmla="*/ 3134866 h 3138979"/>
              <a:gd name="connsiteX2" fmla="*/ 588741 w 9814140"/>
              <a:gd name="connsiteY2" fmla="*/ 3125341 h 3138979"/>
              <a:gd name="connsiteX3" fmla="*/ 965904 w 9814140"/>
              <a:gd name="connsiteY3" fmla="*/ 187319 h 3138979"/>
              <a:gd name="connsiteX4" fmla="*/ 1214506 w 9814140"/>
              <a:gd name="connsiteY4" fmla="*/ 287944 h 3138979"/>
              <a:gd name="connsiteX5" fmla="*/ 1446780 w 9814140"/>
              <a:gd name="connsiteY5" fmla="*/ 193237 h 3138979"/>
              <a:gd name="connsiteX6" fmla="*/ 1652656 w 9814140"/>
              <a:gd name="connsiteY6" fmla="*/ 287945 h 3138979"/>
              <a:gd name="connsiteX7" fmla="*/ 1907450 w 9814140"/>
              <a:gd name="connsiteY7" fmla="*/ 195075 h 3138979"/>
              <a:gd name="connsiteX8" fmla="*/ 2086044 w 9814140"/>
              <a:gd name="connsiteY8" fmla="*/ 283181 h 3138979"/>
              <a:gd name="connsiteX9" fmla="*/ 2285253 w 9814140"/>
              <a:gd name="connsiteY9" fmla="*/ 200382 h 3138979"/>
              <a:gd name="connsiteX10" fmla="*/ 2619443 w 9814140"/>
              <a:gd name="connsiteY10" fmla="*/ 337950 h 3138979"/>
              <a:gd name="connsiteX11" fmla="*/ 2886144 w 9814140"/>
              <a:gd name="connsiteY11" fmla="*/ 187319 h 3138979"/>
              <a:gd name="connsiteX12" fmla="*/ 3183799 w 9814140"/>
              <a:gd name="connsiteY12" fmla="*/ 318900 h 3138979"/>
              <a:gd name="connsiteX13" fmla="*/ 3434784 w 9814140"/>
              <a:gd name="connsiteY13" fmla="*/ 161194 h 3138979"/>
              <a:gd name="connsiteX14" fmla="*/ 3712437 w 9814140"/>
              <a:gd name="connsiteY14" fmla="*/ 311756 h 3138979"/>
              <a:gd name="connsiteX15" fmla="*/ 3983424 w 9814140"/>
              <a:gd name="connsiteY15" fmla="*/ 148131 h 3138979"/>
              <a:gd name="connsiteX16" fmla="*/ 4279174 w 9814140"/>
              <a:gd name="connsiteY16" fmla="*/ 276037 h 3138979"/>
              <a:gd name="connsiteX17" fmla="*/ 4519001 w 9814140"/>
              <a:gd name="connsiteY17" fmla="*/ 135068 h 3138979"/>
              <a:gd name="connsiteX18" fmla="*/ 4798287 w 9814140"/>
              <a:gd name="connsiteY18" fmla="*/ 268893 h 3138979"/>
              <a:gd name="connsiteX19" fmla="*/ 5054578 w 9814140"/>
              <a:gd name="connsiteY19" fmla="*/ 135068 h 3138979"/>
              <a:gd name="connsiteX20" fmla="*/ 5348356 w 9814140"/>
              <a:gd name="connsiteY20" fmla="*/ 276037 h 3138979"/>
              <a:gd name="connsiteX21" fmla="*/ 5509008 w 9814140"/>
              <a:gd name="connsiteY21" fmla="*/ 205927 h 3138979"/>
              <a:gd name="connsiteX22" fmla="*/ 5642407 w 9814140"/>
              <a:gd name="connsiteY22" fmla="*/ 148131 h 3138979"/>
              <a:gd name="connsiteX23" fmla="*/ 5993674 w 9814140"/>
              <a:gd name="connsiteY23" fmla="*/ 306993 h 3138979"/>
              <a:gd name="connsiteX24" fmla="*/ 6305415 w 9814140"/>
              <a:gd name="connsiteY24" fmla="*/ 145750 h 3138979"/>
              <a:gd name="connsiteX25" fmla="*/ 6600622 w 9814140"/>
              <a:gd name="connsiteY25" fmla="*/ 295768 h 3138979"/>
              <a:gd name="connsiteX26" fmla="*/ 6856073 w 9814140"/>
              <a:gd name="connsiteY26" fmla="*/ 144593 h 3138979"/>
              <a:gd name="connsiteX27" fmla="*/ 7131119 w 9814140"/>
              <a:gd name="connsiteY27" fmla="*/ 257781 h 3138979"/>
              <a:gd name="connsiteX28" fmla="*/ 7387500 w 9814140"/>
              <a:gd name="connsiteY28" fmla="*/ 145068 h 3138979"/>
              <a:gd name="connsiteX29" fmla="*/ 7670869 w 9814140"/>
              <a:gd name="connsiteY29" fmla="*/ 273656 h 3138979"/>
              <a:gd name="connsiteX30" fmla="*/ 7937388 w 9814140"/>
              <a:gd name="connsiteY30" fmla="*/ 133911 h 3138979"/>
              <a:gd name="connsiteX31" fmla="*/ 8179278 w 9814140"/>
              <a:gd name="connsiteY31" fmla="*/ 279167 h 3138979"/>
              <a:gd name="connsiteX32" fmla="*/ 8532201 w 9814140"/>
              <a:gd name="connsiteY32" fmla="*/ 125180 h 3138979"/>
              <a:gd name="connsiteX33" fmla="*/ 8741638 w 9814140"/>
              <a:gd name="connsiteY33" fmla="*/ 258575 h 3138979"/>
              <a:gd name="connsiteX34" fmla="*/ 9055147 w 9814140"/>
              <a:gd name="connsiteY34" fmla="*/ 154912 h 3138979"/>
              <a:gd name="connsiteX35" fmla="*/ 9267894 w 9814140"/>
              <a:gd name="connsiteY35" fmla="*/ 289531 h 3138979"/>
              <a:gd name="connsiteX36" fmla="*/ 9503637 w 9814140"/>
              <a:gd name="connsiteY36" fmla="*/ 128400 h 3138979"/>
              <a:gd name="connsiteX37" fmla="*/ 9766731 w 9814140"/>
              <a:gd name="connsiteY37" fmla="*/ 190992 h 3138979"/>
              <a:gd name="connsiteX0" fmla="*/ 9713295 w 9754650"/>
              <a:gd name="connsiteY0" fmla="*/ 151241 h 3095827"/>
              <a:gd name="connsiteX1" fmla="*/ 9754214 w 9754650"/>
              <a:gd name="connsiteY1" fmla="*/ 3091714 h 3095827"/>
              <a:gd name="connsiteX2" fmla="*/ 529251 w 9754650"/>
              <a:gd name="connsiteY2" fmla="*/ 3082189 h 3095827"/>
              <a:gd name="connsiteX3" fmla="*/ 1155016 w 9754650"/>
              <a:gd name="connsiteY3" fmla="*/ 244792 h 3095827"/>
              <a:gd name="connsiteX4" fmla="*/ 1387290 w 9754650"/>
              <a:gd name="connsiteY4" fmla="*/ 150085 h 3095827"/>
              <a:gd name="connsiteX5" fmla="*/ 1593166 w 9754650"/>
              <a:gd name="connsiteY5" fmla="*/ 244793 h 3095827"/>
              <a:gd name="connsiteX6" fmla="*/ 1847960 w 9754650"/>
              <a:gd name="connsiteY6" fmla="*/ 151923 h 3095827"/>
              <a:gd name="connsiteX7" fmla="*/ 2026554 w 9754650"/>
              <a:gd name="connsiteY7" fmla="*/ 240029 h 3095827"/>
              <a:gd name="connsiteX8" fmla="*/ 2225763 w 9754650"/>
              <a:gd name="connsiteY8" fmla="*/ 157230 h 3095827"/>
              <a:gd name="connsiteX9" fmla="*/ 2559953 w 9754650"/>
              <a:gd name="connsiteY9" fmla="*/ 294798 h 3095827"/>
              <a:gd name="connsiteX10" fmla="*/ 2826654 w 9754650"/>
              <a:gd name="connsiteY10" fmla="*/ 144167 h 3095827"/>
              <a:gd name="connsiteX11" fmla="*/ 3124309 w 9754650"/>
              <a:gd name="connsiteY11" fmla="*/ 275748 h 3095827"/>
              <a:gd name="connsiteX12" fmla="*/ 3375294 w 9754650"/>
              <a:gd name="connsiteY12" fmla="*/ 118042 h 3095827"/>
              <a:gd name="connsiteX13" fmla="*/ 3652947 w 9754650"/>
              <a:gd name="connsiteY13" fmla="*/ 268604 h 3095827"/>
              <a:gd name="connsiteX14" fmla="*/ 3923934 w 9754650"/>
              <a:gd name="connsiteY14" fmla="*/ 104979 h 3095827"/>
              <a:gd name="connsiteX15" fmla="*/ 4219684 w 9754650"/>
              <a:gd name="connsiteY15" fmla="*/ 232885 h 3095827"/>
              <a:gd name="connsiteX16" fmla="*/ 4459511 w 9754650"/>
              <a:gd name="connsiteY16" fmla="*/ 91916 h 3095827"/>
              <a:gd name="connsiteX17" fmla="*/ 4738797 w 9754650"/>
              <a:gd name="connsiteY17" fmla="*/ 225741 h 3095827"/>
              <a:gd name="connsiteX18" fmla="*/ 4995088 w 9754650"/>
              <a:gd name="connsiteY18" fmla="*/ 91916 h 3095827"/>
              <a:gd name="connsiteX19" fmla="*/ 5288866 w 9754650"/>
              <a:gd name="connsiteY19" fmla="*/ 232885 h 3095827"/>
              <a:gd name="connsiteX20" fmla="*/ 5449518 w 9754650"/>
              <a:gd name="connsiteY20" fmla="*/ 162775 h 3095827"/>
              <a:gd name="connsiteX21" fmla="*/ 5582917 w 9754650"/>
              <a:gd name="connsiteY21" fmla="*/ 104979 h 3095827"/>
              <a:gd name="connsiteX22" fmla="*/ 5934184 w 9754650"/>
              <a:gd name="connsiteY22" fmla="*/ 263841 h 3095827"/>
              <a:gd name="connsiteX23" fmla="*/ 6245925 w 9754650"/>
              <a:gd name="connsiteY23" fmla="*/ 102598 h 3095827"/>
              <a:gd name="connsiteX24" fmla="*/ 6541132 w 9754650"/>
              <a:gd name="connsiteY24" fmla="*/ 252616 h 3095827"/>
              <a:gd name="connsiteX25" fmla="*/ 6796583 w 9754650"/>
              <a:gd name="connsiteY25" fmla="*/ 101441 h 3095827"/>
              <a:gd name="connsiteX26" fmla="*/ 7071629 w 9754650"/>
              <a:gd name="connsiteY26" fmla="*/ 214629 h 3095827"/>
              <a:gd name="connsiteX27" fmla="*/ 7328010 w 9754650"/>
              <a:gd name="connsiteY27" fmla="*/ 101916 h 3095827"/>
              <a:gd name="connsiteX28" fmla="*/ 7611379 w 9754650"/>
              <a:gd name="connsiteY28" fmla="*/ 230504 h 3095827"/>
              <a:gd name="connsiteX29" fmla="*/ 7877898 w 9754650"/>
              <a:gd name="connsiteY29" fmla="*/ 90759 h 3095827"/>
              <a:gd name="connsiteX30" fmla="*/ 8119788 w 9754650"/>
              <a:gd name="connsiteY30" fmla="*/ 236015 h 3095827"/>
              <a:gd name="connsiteX31" fmla="*/ 8472711 w 9754650"/>
              <a:gd name="connsiteY31" fmla="*/ 82028 h 3095827"/>
              <a:gd name="connsiteX32" fmla="*/ 8682148 w 9754650"/>
              <a:gd name="connsiteY32" fmla="*/ 215423 h 3095827"/>
              <a:gd name="connsiteX33" fmla="*/ 8995657 w 9754650"/>
              <a:gd name="connsiteY33" fmla="*/ 111760 h 3095827"/>
              <a:gd name="connsiteX34" fmla="*/ 9208404 w 9754650"/>
              <a:gd name="connsiteY34" fmla="*/ 246379 h 3095827"/>
              <a:gd name="connsiteX35" fmla="*/ 9444147 w 9754650"/>
              <a:gd name="connsiteY35" fmla="*/ 85248 h 3095827"/>
              <a:gd name="connsiteX36" fmla="*/ 9707241 w 9754650"/>
              <a:gd name="connsiteY36" fmla="*/ 147840 h 3095827"/>
              <a:gd name="connsiteX0" fmla="*/ 9663219 w 9704574"/>
              <a:gd name="connsiteY0" fmla="*/ 191195 h 3135781"/>
              <a:gd name="connsiteX1" fmla="*/ 9704138 w 9704574"/>
              <a:gd name="connsiteY1" fmla="*/ 3131668 h 3135781"/>
              <a:gd name="connsiteX2" fmla="*/ 479175 w 9704574"/>
              <a:gd name="connsiteY2" fmla="*/ 3122143 h 3135781"/>
              <a:gd name="connsiteX3" fmla="*/ 1337214 w 9704574"/>
              <a:gd name="connsiteY3" fmla="*/ 190039 h 3135781"/>
              <a:gd name="connsiteX4" fmla="*/ 1543090 w 9704574"/>
              <a:gd name="connsiteY4" fmla="*/ 284747 h 3135781"/>
              <a:gd name="connsiteX5" fmla="*/ 1797884 w 9704574"/>
              <a:gd name="connsiteY5" fmla="*/ 191877 h 3135781"/>
              <a:gd name="connsiteX6" fmla="*/ 1976478 w 9704574"/>
              <a:gd name="connsiteY6" fmla="*/ 279983 h 3135781"/>
              <a:gd name="connsiteX7" fmla="*/ 2175687 w 9704574"/>
              <a:gd name="connsiteY7" fmla="*/ 197184 h 3135781"/>
              <a:gd name="connsiteX8" fmla="*/ 2509877 w 9704574"/>
              <a:gd name="connsiteY8" fmla="*/ 334752 h 3135781"/>
              <a:gd name="connsiteX9" fmla="*/ 2776578 w 9704574"/>
              <a:gd name="connsiteY9" fmla="*/ 184121 h 3135781"/>
              <a:gd name="connsiteX10" fmla="*/ 3074233 w 9704574"/>
              <a:gd name="connsiteY10" fmla="*/ 315702 h 3135781"/>
              <a:gd name="connsiteX11" fmla="*/ 3325218 w 9704574"/>
              <a:gd name="connsiteY11" fmla="*/ 157996 h 3135781"/>
              <a:gd name="connsiteX12" fmla="*/ 3602871 w 9704574"/>
              <a:gd name="connsiteY12" fmla="*/ 308558 h 3135781"/>
              <a:gd name="connsiteX13" fmla="*/ 3873858 w 9704574"/>
              <a:gd name="connsiteY13" fmla="*/ 144933 h 3135781"/>
              <a:gd name="connsiteX14" fmla="*/ 4169608 w 9704574"/>
              <a:gd name="connsiteY14" fmla="*/ 272839 h 3135781"/>
              <a:gd name="connsiteX15" fmla="*/ 4409435 w 9704574"/>
              <a:gd name="connsiteY15" fmla="*/ 131870 h 3135781"/>
              <a:gd name="connsiteX16" fmla="*/ 4688721 w 9704574"/>
              <a:gd name="connsiteY16" fmla="*/ 265695 h 3135781"/>
              <a:gd name="connsiteX17" fmla="*/ 4945012 w 9704574"/>
              <a:gd name="connsiteY17" fmla="*/ 131870 h 3135781"/>
              <a:gd name="connsiteX18" fmla="*/ 5238790 w 9704574"/>
              <a:gd name="connsiteY18" fmla="*/ 272839 h 3135781"/>
              <a:gd name="connsiteX19" fmla="*/ 5399442 w 9704574"/>
              <a:gd name="connsiteY19" fmla="*/ 202729 h 3135781"/>
              <a:gd name="connsiteX20" fmla="*/ 5532841 w 9704574"/>
              <a:gd name="connsiteY20" fmla="*/ 144933 h 3135781"/>
              <a:gd name="connsiteX21" fmla="*/ 5884108 w 9704574"/>
              <a:gd name="connsiteY21" fmla="*/ 303795 h 3135781"/>
              <a:gd name="connsiteX22" fmla="*/ 6195849 w 9704574"/>
              <a:gd name="connsiteY22" fmla="*/ 142552 h 3135781"/>
              <a:gd name="connsiteX23" fmla="*/ 6491056 w 9704574"/>
              <a:gd name="connsiteY23" fmla="*/ 292570 h 3135781"/>
              <a:gd name="connsiteX24" fmla="*/ 6746507 w 9704574"/>
              <a:gd name="connsiteY24" fmla="*/ 141395 h 3135781"/>
              <a:gd name="connsiteX25" fmla="*/ 7021553 w 9704574"/>
              <a:gd name="connsiteY25" fmla="*/ 254583 h 3135781"/>
              <a:gd name="connsiteX26" fmla="*/ 7277934 w 9704574"/>
              <a:gd name="connsiteY26" fmla="*/ 141870 h 3135781"/>
              <a:gd name="connsiteX27" fmla="*/ 7561303 w 9704574"/>
              <a:gd name="connsiteY27" fmla="*/ 270458 h 3135781"/>
              <a:gd name="connsiteX28" fmla="*/ 7827822 w 9704574"/>
              <a:gd name="connsiteY28" fmla="*/ 130713 h 3135781"/>
              <a:gd name="connsiteX29" fmla="*/ 8069712 w 9704574"/>
              <a:gd name="connsiteY29" fmla="*/ 275969 h 3135781"/>
              <a:gd name="connsiteX30" fmla="*/ 8422635 w 9704574"/>
              <a:gd name="connsiteY30" fmla="*/ 121982 h 3135781"/>
              <a:gd name="connsiteX31" fmla="*/ 8632072 w 9704574"/>
              <a:gd name="connsiteY31" fmla="*/ 255377 h 3135781"/>
              <a:gd name="connsiteX32" fmla="*/ 8945581 w 9704574"/>
              <a:gd name="connsiteY32" fmla="*/ 151714 h 3135781"/>
              <a:gd name="connsiteX33" fmla="*/ 9158328 w 9704574"/>
              <a:gd name="connsiteY33" fmla="*/ 286333 h 3135781"/>
              <a:gd name="connsiteX34" fmla="*/ 9394071 w 9704574"/>
              <a:gd name="connsiteY34" fmla="*/ 125202 h 3135781"/>
              <a:gd name="connsiteX35" fmla="*/ 9657165 w 9704574"/>
              <a:gd name="connsiteY35" fmla="*/ 187794 h 3135781"/>
              <a:gd name="connsiteX0" fmla="*/ 9624462 w 9665817"/>
              <a:gd name="connsiteY0" fmla="*/ 145953 h 3090539"/>
              <a:gd name="connsiteX1" fmla="*/ 9665381 w 9665817"/>
              <a:gd name="connsiteY1" fmla="*/ 3086426 h 3090539"/>
              <a:gd name="connsiteX2" fmla="*/ 440418 w 9665817"/>
              <a:gd name="connsiteY2" fmla="*/ 3076901 h 3090539"/>
              <a:gd name="connsiteX3" fmla="*/ 1504333 w 9665817"/>
              <a:gd name="connsiteY3" fmla="*/ 239505 h 3090539"/>
              <a:gd name="connsiteX4" fmla="*/ 1759127 w 9665817"/>
              <a:gd name="connsiteY4" fmla="*/ 146635 h 3090539"/>
              <a:gd name="connsiteX5" fmla="*/ 1937721 w 9665817"/>
              <a:gd name="connsiteY5" fmla="*/ 234741 h 3090539"/>
              <a:gd name="connsiteX6" fmla="*/ 2136930 w 9665817"/>
              <a:gd name="connsiteY6" fmla="*/ 151942 h 3090539"/>
              <a:gd name="connsiteX7" fmla="*/ 2471120 w 9665817"/>
              <a:gd name="connsiteY7" fmla="*/ 289510 h 3090539"/>
              <a:gd name="connsiteX8" fmla="*/ 2737821 w 9665817"/>
              <a:gd name="connsiteY8" fmla="*/ 138879 h 3090539"/>
              <a:gd name="connsiteX9" fmla="*/ 3035476 w 9665817"/>
              <a:gd name="connsiteY9" fmla="*/ 270460 h 3090539"/>
              <a:gd name="connsiteX10" fmla="*/ 3286461 w 9665817"/>
              <a:gd name="connsiteY10" fmla="*/ 112754 h 3090539"/>
              <a:gd name="connsiteX11" fmla="*/ 3564114 w 9665817"/>
              <a:gd name="connsiteY11" fmla="*/ 263316 h 3090539"/>
              <a:gd name="connsiteX12" fmla="*/ 3835101 w 9665817"/>
              <a:gd name="connsiteY12" fmla="*/ 99691 h 3090539"/>
              <a:gd name="connsiteX13" fmla="*/ 4130851 w 9665817"/>
              <a:gd name="connsiteY13" fmla="*/ 227597 h 3090539"/>
              <a:gd name="connsiteX14" fmla="*/ 4370678 w 9665817"/>
              <a:gd name="connsiteY14" fmla="*/ 86628 h 3090539"/>
              <a:gd name="connsiteX15" fmla="*/ 4649964 w 9665817"/>
              <a:gd name="connsiteY15" fmla="*/ 220453 h 3090539"/>
              <a:gd name="connsiteX16" fmla="*/ 4906255 w 9665817"/>
              <a:gd name="connsiteY16" fmla="*/ 86628 h 3090539"/>
              <a:gd name="connsiteX17" fmla="*/ 5200033 w 9665817"/>
              <a:gd name="connsiteY17" fmla="*/ 227597 h 3090539"/>
              <a:gd name="connsiteX18" fmla="*/ 5360685 w 9665817"/>
              <a:gd name="connsiteY18" fmla="*/ 157487 h 3090539"/>
              <a:gd name="connsiteX19" fmla="*/ 5494084 w 9665817"/>
              <a:gd name="connsiteY19" fmla="*/ 99691 h 3090539"/>
              <a:gd name="connsiteX20" fmla="*/ 5845351 w 9665817"/>
              <a:gd name="connsiteY20" fmla="*/ 258553 h 3090539"/>
              <a:gd name="connsiteX21" fmla="*/ 6157092 w 9665817"/>
              <a:gd name="connsiteY21" fmla="*/ 97310 h 3090539"/>
              <a:gd name="connsiteX22" fmla="*/ 6452299 w 9665817"/>
              <a:gd name="connsiteY22" fmla="*/ 247328 h 3090539"/>
              <a:gd name="connsiteX23" fmla="*/ 6707750 w 9665817"/>
              <a:gd name="connsiteY23" fmla="*/ 96153 h 3090539"/>
              <a:gd name="connsiteX24" fmla="*/ 6982796 w 9665817"/>
              <a:gd name="connsiteY24" fmla="*/ 209341 h 3090539"/>
              <a:gd name="connsiteX25" fmla="*/ 7239177 w 9665817"/>
              <a:gd name="connsiteY25" fmla="*/ 96628 h 3090539"/>
              <a:gd name="connsiteX26" fmla="*/ 7522546 w 9665817"/>
              <a:gd name="connsiteY26" fmla="*/ 225216 h 3090539"/>
              <a:gd name="connsiteX27" fmla="*/ 7789065 w 9665817"/>
              <a:gd name="connsiteY27" fmla="*/ 85471 h 3090539"/>
              <a:gd name="connsiteX28" fmla="*/ 8030955 w 9665817"/>
              <a:gd name="connsiteY28" fmla="*/ 230727 h 3090539"/>
              <a:gd name="connsiteX29" fmla="*/ 8383878 w 9665817"/>
              <a:gd name="connsiteY29" fmla="*/ 76740 h 3090539"/>
              <a:gd name="connsiteX30" fmla="*/ 8593315 w 9665817"/>
              <a:gd name="connsiteY30" fmla="*/ 210135 h 3090539"/>
              <a:gd name="connsiteX31" fmla="*/ 8906824 w 9665817"/>
              <a:gd name="connsiteY31" fmla="*/ 106472 h 3090539"/>
              <a:gd name="connsiteX32" fmla="*/ 9119571 w 9665817"/>
              <a:gd name="connsiteY32" fmla="*/ 241091 h 3090539"/>
              <a:gd name="connsiteX33" fmla="*/ 9355314 w 9665817"/>
              <a:gd name="connsiteY33" fmla="*/ 79960 h 3090539"/>
              <a:gd name="connsiteX34" fmla="*/ 9618408 w 9665817"/>
              <a:gd name="connsiteY34" fmla="*/ 142552 h 3090539"/>
              <a:gd name="connsiteX0" fmla="*/ 9578302 w 9619657"/>
              <a:gd name="connsiteY0" fmla="*/ 189369 h 3133955"/>
              <a:gd name="connsiteX1" fmla="*/ 9619221 w 9619657"/>
              <a:gd name="connsiteY1" fmla="*/ 3129842 h 3133955"/>
              <a:gd name="connsiteX2" fmla="*/ 394258 w 9619657"/>
              <a:gd name="connsiteY2" fmla="*/ 3120317 h 3133955"/>
              <a:gd name="connsiteX3" fmla="*/ 1712967 w 9619657"/>
              <a:gd name="connsiteY3" fmla="*/ 190051 h 3133955"/>
              <a:gd name="connsiteX4" fmla="*/ 1891561 w 9619657"/>
              <a:gd name="connsiteY4" fmla="*/ 278157 h 3133955"/>
              <a:gd name="connsiteX5" fmla="*/ 2090770 w 9619657"/>
              <a:gd name="connsiteY5" fmla="*/ 195358 h 3133955"/>
              <a:gd name="connsiteX6" fmla="*/ 2424960 w 9619657"/>
              <a:gd name="connsiteY6" fmla="*/ 332926 h 3133955"/>
              <a:gd name="connsiteX7" fmla="*/ 2691661 w 9619657"/>
              <a:gd name="connsiteY7" fmla="*/ 182295 h 3133955"/>
              <a:gd name="connsiteX8" fmla="*/ 2989316 w 9619657"/>
              <a:gd name="connsiteY8" fmla="*/ 313876 h 3133955"/>
              <a:gd name="connsiteX9" fmla="*/ 3240301 w 9619657"/>
              <a:gd name="connsiteY9" fmla="*/ 156170 h 3133955"/>
              <a:gd name="connsiteX10" fmla="*/ 3517954 w 9619657"/>
              <a:gd name="connsiteY10" fmla="*/ 306732 h 3133955"/>
              <a:gd name="connsiteX11" fmla="*/ 3788941 w 9619657"/>
              <a:gd name="connsiteY11" fmla="*/ 143107 h 3133955"/>
              <a:gd name="connsiteX12" fmla="*/ 4084691 w 9619657"/>
              <a:gd name="connsiteY12" fmla="*/ 271013 h 3133955"/>
              <a:gd name="connsiteX13" fmla="*/ 4324518 w 9619657"/>
              <a:gd name="connsiteY13" fmla="*/ 130044 h 3133955"/>
              <a:gd name="connsiteX14" fmla="*/ 4603804 w 9619657"/>
              <a:gd name="connsiteY14" fmla="*/ 263869 h 3133955"/>
              <a:gd name="connsiteX15" fmla="*/ 4860095 w 9619657"/>
              <a:gd name="connsiteY15" fmla="*/ 130044 h 3133955"/>
              <a:gd name="connsiteX16" fmla="*/ 5153873 w 9619657"/>
              <a:gd name="connsiteY16" fmla="*/ 271013 h 3133955"/>
              <a:gd name="connsiteX17" fmla="*/ 5314525 w 9619657"/>
              <a:gd name="connsiteY17" fmla="*/ 200903 h 3133955"/>
              <a:gd name="connsiteX18" fmla="*/ 5447924 w 9619657"/>
              <a:gd name="connsiteY18" fmla="*/ 143107 h 3133955"/>
              <a:gd name="connsiteX19" fmla="*/ 5799191 w 9619657"/>
              <a:gd name="connsiteY19" fmla="*/ 301969 h 3133955"/>
              <a:gd name="connsiteX20" fmla="*/ 6110932 w 9619657"/>
              <a:gd name="connsiteY20" fmla="*/ 140726 h 3133955"/>
              <a:gd name="connsiteX21" fmla="*/ 6406139 w 9619657"/>
              <a:gd name="connsiteY21" fmla="*/ 290744 h 3133955"/>
              <a:gd name="connsiteX22" fmla="*/ 6661590 w 9619657"/>
              <a:gd name="connsiteY22" fmla="*/ 139569 h 3133955"/>
              <a:gd name="connsiteX23" fmla="*/ 6936636 w 9619657"/>
              <a:gd name="connsiteY23" fmla="*/ 252757 h 3133955"/>
              <a:gd name="connsiteX24" fmla="*/ 7193017 w 9619657"/>
              <a:gd name="connsiteY24" fmla="*/ 140044 h 3133955"/>
              <a:gd name="connsiteX25" fmla="*/ 7476386 w 9619657"/>
              <a:gd name="connsiteY25" fmla="*/ 268632 h 3133955"/>
              <a:gd name="connsiteX26" fmla="*/ 7742905 w 9619657"/>
              <a:gd name="connsiteY26" fmla="*/ 128887 h 3133955"/>
              <a:gd name="connsiteX27" fmla="*/ 7984795 w 9619657"/>
              <a:gd name="connsiteY27" fmla="*/ 274143 h 3133955"/>
              <a:gd name="connsiteX28" fmla="*/ 8337718 w 9619657"/>
              <a:gd name="connsiteY28" fmla="*/ 120156 h 3133955"/>
              <a:gd name="connsiteX29" fmla="*/ 8547155 w 9619657"/>
              <a:gd name="connsiteY29" fmla="*/ 253551 h 3133955"/>
              <a:gd name="connsiteX30" fmla="*/ 8860664 w 9619657"/>
              <a:gd name="connsiteY30" fmla="*/ 149888 h 3133955"/>
              <a:gd name="connsiteX31" fmla="*/ 9073411 w 9619657"/>
              <a:gd name="connsiteY31" fmla="*/ 284507 h 3133955"/>
              <a:gd name="connsiteX32" fmla="*/ 9309154 w 9619657"/>
              <a:gd name="connsiteY32" fmla="*/ 123376 h 3133955"/>
              <a:gd name="connsiteX33" fmla="*/ 9572248 w 9619657"/>
              <a:gd name="connsiteY33" fmla="*/ 185968 h 3133955"/>
              <a:gd name="connsiteX0" fmla="*/ 8394035 w 8435390"/>
              <a:gd name="connsiteY0" fmla="*/ 192078 h 3163891"/>
              <a:gd name="connsiteX1" fmla="*/ 8434954 w 8435390"/>
              <a:gd name="connsiteY1" fmla="*/ 3132551 h 3163891"/>
              <a:gd name="connsiteX2" fmla="*/ 611780 w 8435390"/>
              <a:gd name="connsiteY2" fmla="*/ 3159935 h 3163891"/>
              <a:gd name="connsiteX3" fmla="*/ 528700 w 8435390"/>
              <a:gd name="connsiteY3" fmla="*/ 192760 h 3163891"/>
              <a:gd name="connsiteX4" fmla="*/ 707294 w 8435390"/>
              <a:gd name="connsiteY4" fmla="*/ 280866 h 3163891"/>
              <a:gd name="connsiteX5" fmla="*/ 906503 w 8435390"/>
              <a:gd name="connsiteY5" fmla="*/ 198067 h 3163891"/>
              <a:gd name="connsiteX6" fmla="*/ 1240693 w 8435390"/>
              <a:gd name="connsiteY6" fmla="*/ 335635 h 3163891"/>
              <a:gd name="connsiteX7" fmla="*/ 1507394 w 8435390"/>
              <a:gd name="connsiteY7" fmla="*/ 185004 h 3163891"/>
              <a:gd name="connsiteX8" fmla="*/ 1805049 w 8435390"/>
              <a:gd name="connsiteY8" fmla="*/ 316585 h 3163891"/>
              <a:gd name="connsiteX9" fmla="*/ 2056034 w 8435390"/>
              <a:gd name="connsiteY9" fmla="*/ 158879 h 3163891"/>
              <a:gd name="connsiteX10" fmla="*/ 2333687 w 8435390"/>
              <a:gd name="connsiteY10" fmla="*/ 309441 h 3163891"/>
              <a:gd name="connsiteX11" fmla="*/ 2604674 w 8435390"/>
              <a:gd name="connsiteY11" fmla="*/ 145816 h 3163891"/>
              <a:gd name="connsiteX12" fmla="*/ 2900424 w 8435390"/>
              <a:gd name="connsiteY12" fmla="*/ 273722 h 3163891"/>
              <a:gd name="connsiteX13" fmla="*/ 3140251 w 8435390"/>
              <a:gd name="connsiteY13" fmla="*/ 132753 h 3163891"/>
              <a:gd name="connsiteX14" fmla="*/ 3419537 w 8435390"/>
              <a:gd name="connsiteY14" fmla="*/ 266578 h 3163891"/>
              <a:gd name="connsiteX15" fmla="*/ 3675828 w 8435390"/>
              <a:gd name="connsiteY15" fmla="*/ 132753 h 3163891"/>
              <a:gd name="connsiteX16" fmla="*/ 3969606 w 8435390"/>
              <a:gd name="connsiteY16" fmla="*/ 273722 h 3163891"/>
              <a:gd name="connsiteX17" fmla="*/ 4130258 w 8435390"/>
              <a:gd name="connsiteY17" fmla="*/ 203612 h 3163891"/>
              <a:gd name="connsiteX18" fmla="*/ 4263657 w 8435390"/>
              <a:gd name="connsiteY18" fmla="*/ 145816 h 3163891"/>
              <a:gd name="connsiteX19" fmla="*/ 4614924 w 8435390"/>
              <a:gd name="connsiteY19" fmla="*/ 304678 h 3163891"/>
              <a:gd name="connsiteX20" fmla="*/ 4926665 w 8435390"/>
              <a:gd name="connsiteY20" fmla="*/ 143435 h 3163891"/>
              <a:gd name="connsiteX21" fmla="*/ 5221872 w 8435390"/>
              <a:gd name="connsiteY21" fmla="*/ 293453 h 3163891"/>
              <a:gd name="connsiteX22" fmla="*/ 5477323 w 8435390"/>
              <a:gd name="connsiteY22" fmla="*/ 142278 h 3163891"/>
              <a:gd name="connsiteX23" fmla="*/ 5752369 w 8435390"/>
              <a:gd name="connsiteY23" fmla="*/ 255466 h 3163891"/>
              <a:gd name="connsiteX24" fmla="*/ 6008750 w 8435390"/>
              <a:gd name="connsiteY24" fmla="*/ 142753 h 3163891"/>
              <a:gd name="connsiteX25" fmla="*/ 6292119 w 8435390"/>
              <a:gd name="connsiteY25" fmla="*/ 271341 h 3163891"/>
              <a:gd name="connsiteX26" fmla="*/ 6558638 w 8435390"/>
              <a:gd name="connsiteY26" fmla="*/ 131596 h 3163891"/>
              <a:gd name="connsiteX27" fmla="*/ 6800528 w 8435390"/>
              <a:gd name="connsiteY27" fmla="*/ 276852 h 3163891"/>
              <a:gd name="connsiteX28" fmla="*/ 7153451 w 8435390"/>
              <a:gd name="connsiteY28" fmla="*/ 122865 h 3163891"/>
              <a:gd name="connsiteX29" fmla="*/ 7362888 w 8435390"/>
              <a:gd name="connsiteY29" fmla="*/ 256260 h 3163891"/>
              <a:gd name="connsiteX30" fmla="*/ 7676397 w 8435390"/>
              <a:gd name="connsiteY30" fmla="*/ 152597 h 3163891"/>
              <a:gd name="connsiteX31" fmla="*/ 7889144 w 8435390"/>
              <a:gd name="connsiteY31" fmla="*/ 287216 h 3163891"/>
              <a:gd name="connsiteX32" fmla="*/ 8124887 w 8435390"/>
              <a:gd name="connsiteY32" fmla="*/ 126085 h 3163891"/>
              <a:gd name="connsiteX33" fmla="*/ 8387981 w 8435390"/>
              <a:gd name="connsiteY33" fmla="*/ 188677 h 3163891"/>
              <a:gd name="connsiteX0" fmla="*/ 7876743 w 7918098"/>
              <a:gd name="connsiteY0" fmla="*/ 192078 h 3163891"/>
              <a:gd name="connsiteX1" fmla="*/ 7917662 w 7918098"/>
              <a:gd name="connsiteY1" fmla="*/ 3132551 h 3163891"/>
              <a:gd name="connsiteX2" fmla="*/ 94488 w 7918098"/>
              <a:gd name="connsiteY2" fmla="*/ 3159935 h 3163891"/>
              <a:gd name="connsiteX3" fmla="*/ 11408 w 7918098"/>
              <a:gd name="connsiteY3" fmla="*/ 192760 h 3163891"/>
              <a:gd name="connsiteX4" fmla="*/ 190002 w 7918098"/>
              <a:gd name="connsiteY4" fmla="*/ 280866 h 3163891"/>
              <a:gd name="connsiteX5" fmla="*/ 389211 w 7918098"/>
              <a:gd name="connsiteY5" fmla="*/ 198067 h 3163891"/>
              <a:gd name="connsiteX6" fmla="*/ 723401 w 7918098"/>
              <a:gd name="connsiteY6" fmla="*/ 335635 h 3163891"/>
              <a:gd name="connsiteX7" fmla="*/ 990102 w 7918098"/>
              <a:gd name="connsiteY7" fmla="*/ 185004 h 3163891"/>
              <a:gd name="connsiteX8" fmla="*/ 1287757 w 7918098"/>
              <a:gd name="connsiteY8" fmla="*/ 316585 h 3163891"/>
              <a:gd name="connsiteX9" fmla="*/ 1538742 w 7918098"/>
              <a:gd name="connsiteY9" fmla="*/ 158879 h 3163891"/>
              <a:gd name="connsiteX10" fmla="*/ 1816395 w 7918098"/>
              <a:gd name="connsiteY10" fmla="*/ 309441 h 3163891"/>
              <a:gd name="connsiteX11" fmla="*/ 2087382 w 7918098"/>
              <a:gd name="connsiteY11" fmla="*/ 145816 h 3163891"/>
              <a:gd name="connsiteX12" fmla="*/ 2383132 w 7918098"/>
              <a:gd name="connsiteY12" fmla="*/ 273722 h 3163891"/>
              <a:gd name="connsiteX13" fmla="*/ 2622959 w 7918098"/>
              <a:gd name="connsiteY13" fmla="*/ 132753 h 3163891"/>
              <a:gd name="connsiteX14" fmla="*/ 2902245 w 7918098"/>
              <a:gd name="connsiteY14" fmla="*/ 266578 h 3163891"/>
              <a:gd name="connsiteX15" fmla="*/ 3158536 w 7918098"/>
              <a:gd name="connsiteY15" fmla="*/ 132753 h 3163891"/>
              <a:gd name="connsiteX16" fmla="*/ 3452314 w 7918098"/>
              <a:gd name="connsiteY16" fmla="*/ 273722 h 3163891"/>
              <a:gd name="connsiteX17" fmla="*/ 3612966 w 7918098"/>
              <a:gd name="connsiteY17" fmla="*/ 203612 h 3163891"/>
              <a:gd name="connsiteX18" fmla="*/ 3746365 w 7918098"/>
              <a:gd name="connsiteY18" fmla="*/ 145816 h 3163891"/>
              <a:gd name="connsiteX19" fmla="*/ 4097632 w 7918098"/>
              <a:gd name="connsiteY19" fmla="*/ 304678 h 3163891"/>
              <a:gd name="connsiteX20" fmla="*/ 4409373 w 7918098"/>
              <a:gd name="connsiteY20" fmla="*/ 143435 h 3163891"/>
              <a:gd name="connsiteX21" fmla="*/ 4704580 w 7918098"/>
              <a:gd name="connsiteY21" fmla="*/ 293453 h 3163891"/>
              <a:gd name="connsiteX22" fmla="*/ 4960031 w 7918098"/>
              <a:gd name="connsiteY22" fmla="*/ 142278 h 3163891"/>
              <a:gd name="connsiteX23" fmla="*/ 5235077 w 7918098"/>
              <a:gd name="connsiteY23" fmla="*/ 255466 h 3163891"/>
              <a:gd name="connsiteX24" fmla="*/ 5491458 w 7918098"/>
              <a:gd name="connsiteY24" fmla="*/ 142753 h 3163891"/>
              <a:gd name="connsiteX25" fmla="*/ 5774827 w 7918098"/>
              <a:gd name="connsiteY25" fmla="*/ 271341 h 3163891"/>
              <a:gd name="connsiteX26" fmla="*/ 6041346 w 7918098"/>
              <a:gd name="connsiteY26" fmla="*/ 131596 h 3163891"/>
              <a:gd name="connsiteX27" fmla="*/ 6283236 w 7918098"/>
              <a:gd name="connsiteY27" fmla="*/ 276852 h 3163891"/>
              <a:gd name="connsiteX28" fmla="*/ 6636159 w 7918098"/>
              <a:gd name="connsiteY28" fmla="*/ 122865 h 3163891"/>
              <a:gd name="connsiteX29" fmla="*/ 6845596 w 7918098"/>
              <a:gd name="connsiteY29" fmla="*/ 256260 h 3163891"/>
              <a:gd name="connsiteX30" fmla="*/ 7159105 w 7918098"/>
              <a:gd name="connsiteY30" fmla="*/ 152597 h 3163891"/>
              <a:gd name="connsiteX31" fmla="*/ 7371852 w 7918098"/>
              <a:gd name="connsiteY31" fmla="*/ 287216 h 3163891"/>
              <a:gd name="connsiteX32" fmla="*/ 7607595 w 7918098"/>
              <a:gd name="connsiteY32" fmla="*/ 126085 h 3163891"/>
              <a:gd name="connsiteX33" fmla="*/ 7870689 w 7918098"/>
              <a:gd name="connsiteY33" fmla="*/ 188677 h 3163891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33" fmla="*/ 7866464 w 7913873"/>
              <a:gd name="connsiteY33" fmla="*/ 67595 h 3042809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31" fmla="*/ 7603370 w 7913452"/>
              <a:gd name="connsiteY31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0" fmla="*/ 7913437 w 7913452"/>
              <a:gd name="connsiteY0" fmla="*/ 3009686 h 3041026"/>
              <a:gd name="connsiteX1" fmla="*/ 90263 w 7913452"/>
              <a:gd name="connsiteY1" fmla="*/ 3037070 h 3041026"/>
              <a:gd name="connsiteX2" fmla="*/ 7183 w 7913452"/>
              <a:gd name="connsiteY2" fmla="*/ 69895 h 3041026"/>
              <a:gd name="connsiteX3" fmla="*/ 185777 w 7913452"/>
              <a:gd name="connsiteY3" fmla="*/ 158001 h 3041026"/>
              <a:gd name="connsiteX4" fmla="*/ 384986 w 7913452"/>
              <a:gd name="connsiteY4" fmla="*/ 75202 h 3041026"/>
              <a:gd name="connsiteX5" fmla="*/ 719176 w 7913452"/>
              <a:gd name="connsiteY5" fmla="*/ 212770 h 3041026"/>
              <a:gd name="connsiteX6" fmla="*/ 985877 w 7913452"/>
              <a:gd name="connsiteY6" fmla="*/ 62139 h 3041026"/>
              <a:gd name="connsiteX7" fmla="*/ 1283532 w 7913452"/>
              <a:gd name="connsiteY7" fmla="*/ 193720 h 3041026"/>
              <a:gd name="connsiteX8" fmla="*/ 1534517 w 7913452"/>
              <a:gd name="connsiteY8" fmla="*/ 36014 h 3041026"/>
              <a:gd name="connsiteX9" fmla="*/ 1812170 w 7913452"/>
              <a:gd name="connsiteY9" fmla="*/ 186576 h 3041026"/>
              <a:gd name="connsiteX10" fmla="*/ 2083157 w 7913452"/>
              <a:gd name="connsiteY10" fmla="*/ 22951 h 3041026"/>
              <a:gd name="connsiteX11" fmla="*/ 2378907 w 7913452"/>
              <a:gd name="connsiteY11" fmla="*/ 150857 h 3041026"/>
              <a:gd name="connsiteX12" fmla="*/ 2618734 w 7913452"/>
              <a:gd name="connsiteY12" fmla="*/ 9888 h 3041026"/>
              <a:gd name="connsiteX13" fmla="*/ 2898020 w 7913452"/>
              <a:gd name="connsiteY13" fmla="*/ 143713 h 3041026"/>
              <a:gd name="connsiteX14" fmla="*/ 3154311 w 7913452"/>
              <a:gd name="connsiteY14" fmla="*/ 9888 h 3041026"/>
              <a:gd name="connsiteX15" fmla="*/ 3448089 w 7913452"/>
              <a:gd name="connsiteY15" fmla="*/ 150857 h 3041026"/>
              <a:gd name="connsiteX16" fmla="*/ 3608741 w 7913452"/>
              <a:gd name="connsiteY16" fmla="*/ 80747 h 3041026"/>
              <a:gd name="connsiteX17" fmla="*/ 3742140 w 7913452"/>
              <a:gd name="connsiteY17" fmla="*/ 22951 h 3041026"/>
              <a:gd name="connsiteX18" fmla="*/ 4093407 w 7913452"/>
              <a:gd name="connsiteY18" fmla="*/ 181813 h 3041026"/>
              <a:gd name="connsiteX19" fmla="*/ 4405148 w 7913452"/>
              <a:gd name="connsiteY19" fmla="*/ 20570 h 3041026"/>
              <a:gd name="connsiteX20" fmla="*/ 4700355 w 7913452"/>
              <a:gd name="connsiteY20" fmla="*/ 170588 h 3041026"/>
              <a:gd name="connsiteX21" fmla="*/ 4955806 w 7913452"/>
              <a:gd name="connsiteY21" fmla="*/ 19413 h 3041026"/>
              <a:gd name="connsiteX22" fmla="*/ 5230852 w 7913452"/>
              <a:gd name="connsiteY22" fmla="*/ 132601 h 3041026"/>
              <a:gd name="connsiteX23" fmla="*/ 5487233 w 7913452"/>
              <a:gd name="connsiteY23" fmla="*/ 19888 h 3041026"/>
              <a:gd name="connsiteX24" fmla="*/ 5770602 w 7913452"/>
              <a:gd name="connsiteY24" fmla="*/ 148476 h 3041026"/>
              <a:gd name="connsiteX25" fmla="*/ 6037121 w 7913452"/>
              <a:gd name="connsiteY25" fmla="*/ 8731 h 3041026"/>
              <a:gd name="connsiteX26" fmla="*/ 6279011 w 7913452"/>
              <a:gd name="connsiteY26" fmla="*/ 153987 h 3041026"/>
              <a:gd name="connsiteX27" fmla="*/ 6631934 w 7913452"/>
              <a:gd name="connsiteY27" fmla="*/ 0 h 3041026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26" fmla="*/ 6279011 w 7913452"/>
              <a:gd name="connsiteY26" fmla="*/ 148683 h 3035722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0" fmla="*/ 6149280 w 6149300"/>
              <a:gd name="connsiteY0" fmla="*/ 2985927 h 3034628"/>
              <a:gd name="connsiteX1" fmla="*/ 90263 w 6149300"/>
              <a:gd name="connsiteY1" fmla="*/ 3031766 h 3034628"/>
              <a:gd name="connsiteX2" fmla="*/ 7183 w 6149300"/>
              <a:gd name="connsiteY2" fmla="*/ 64591 h 3034628"/>
              <a:gd name="connsiteX3" fmla="*/ 185777 w 6149300"/>
              <a:gd name="connsiteY3" fmla="*/ 152697 h 3034628"/>
              <a:gd name="connsiteX4" fmla="*/ 384986 w 6149300"/>
              <a:gd name="connsiteY4" fmla="*/ 69898 h 3034628"/>
              <a:gd name="connsiteX5" fmla="*/ 719176 w 6149300"/>
              <a:gd name="connsiteY5" fmla="*/ 207466 h 3034628"/>
              <a:gd name="connsiteX6" fmla="*/ 985877 w 6149300"/>
              <a:gd name="connsiteY6" fmla="*/ 56835 h 3034628"/>
              <a:gd name="connsiteX7" fmla="*/ 1283532 w 6149300"/>
              <a:gd name="connsiteY7" fmla="*/ 188416 h 3034628"/>
              <a:gd name="connsiteX8" fmla="*/ 1534517 w 6149300"/>
              <a:gd name="connsiteY8" fmla="*/ 30710 h 3034628"/>
              <a:gd name="connsiteX9" fmla="*/ 1812170 w 6149300"/>
              <a:gd name="connsiteY9" fmla="*/ 181272 h 3034628"/>
              <a:gd name="connsiteX10" fmla="*/ 2083157 w 6149300"/>
              <a:gd name="connsiteY10" fmla="*/ 17647 h 3034628"/>
              <a:gd name="connsiteX11" fmla="*/ 2378907 w 6149300"/>
              <a:gd name="connsiteY11" fmla="*/ 145553 h 3034628"/>
              <a:gd name="connsiteX12" fmla="*/ 2618734 w 6149300"/>
              <a:gd name="connsiteY12" fmla="*/ 4584 h 3034628"/>
              <a:gd name="connsiteX13" fmla="*/ 2898020 w 6149300"/>
              <a:gd name="connsiteY13" fmla="*/ 138409 h 3034628"/>
              <a:gd name="connsiteX14" fmla="*/ 3154311 w 6149300"/>
              <a:gd name="connsiteY14" fmla="*/ 4584 h 3034628"/>
              <a:gd name="connsiteX15" fmla="*/ 3448089 w 6149300"/>
              <a:gd name="connsiteY15" fmla="*/ 145553 h 3034628"/>
              <a:gd name="connsiteX16" fmla="*/ 3608741 w 6149300"/>
              <a:gd name="connsiteY16" fmla="*/ 75443 h 3034628"/>
              <a:gd name="connsiteX17" fmla="*/ 3742140 w 6149300"/>
              <a:gd name="connsiteY17" fmla="*/ 17647 h 3034628"/>
              <a:gd name="connsiteX18" fmla="*/ 4093407 w 6149300"/>
              <a:gd name="connsiteY18" fmla="*/ 176509 h 3034628"/>
              <a:gd name="connsiteX19" fmla="*/ 4405148 w 6149300"/>
              <a:gd name="connsiteY19" fmla="*/ 15266 h 3034628"/>
              <a:gd name="connsiteX20" fmla="*/ 4700355 w 6149300"/>
              <a:gd name="connsiteY20" fmla="*/ 165284 h 3034628"/>
              <a:gd name="connsiteX21" fmla="*/ 4955806 w 6149300"/>
              <a:gd name="connsiteY21" fmla="*/ 14109 h 3034628"/>
              <a:gd name="connsiteX22" fmla="*/ 5230852 w 6149300"/>
              <a:gd name="connsiteY22" fmla="*/ 127297 h 3034628"/>
              <a:gd name="connsiteX23" fmla="*/ 5487233 w 6149300"/>
              <a:gd name="connsiteY23" fmla="*/ 14584 h 3034628"/>
              <a:gd name="connsiteX24" fmla="*/ 5770602 w 6149300"/>
              <a:gd name="connsiteY24" fmla="*/ 143172 h 3034628"/>
              <a:gd name="connsiteX25" fmla="*/ 6037121 w 6149300"/>
              <a:gd name="connsiteY25" fmla="*/ 3427 h 3034628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34517 w 6149300"/>
              <a:gd name="connsiteY8" fmla="*/ 48856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08159 w 6149300"/>
              <a:gd name="connsiteY12" fmla="*/ 52397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49300" h="3052774">
                <a:moveTo>
                  <a:pt x="6149280" y="3004073"/>
                </a:moveTo>
                <a:cubicBezTo>
                  <a:pt x="6162053" y="3010758"/>
                  <a:pt x="93438" y="3065787"/>
                  <a:pt x="90263" y="3049912"/>
                </a:cubicBezTo>
                <a:cubicBezTo>
                  <a:pt x="-25912" y="3039767"/>
                  <a:pt x="801" y="73534"/>
                  <a:pt x="7183" y="82737"/>
                </a:cubicBezTo>
                <a:cubicBezTo>
                  <a:pt x="13565" y="91940"/>
                  <a:pt x="122810" y="169959"/>
                  <a:pt x="185777" y="170843"/>
                </a:cubicBezTo>
                <a:cubicBezTo>
                  <a:pt x="248744" y="171727"/>
                  <a:pt x="291324" y="62644"/>
                  <a:pt x="384986" y="88044"/>
                </a:cubicBezTo>
                <a:cubicBezTo>
                  <a:pt x="485270" y="84687"/>
                  <a:pt x="618892" y="228969"/>
                  <a:pt x="719176" y="225612"/>
                </a:cubicBezTo>
                <a:lnTo>
                  <a:pt x="985877" y="121600"/>
                </a:lnTo>
                <a:cubicBezTo>
                  <a:pt x="1078745" y="115454"/>
                  <a:pt x="1190664" y="212708"/>
                  <a:pt x="1283532" y="206562"/>
                </a:cubicBezTo>
                <a:lnTo>
                  <a:pt x="1506316" y="103951"/>
                </a:lnTo>
                <a:cubicBezTo>
                  <a:pt x="1593311" y="102545"/>
                  <a:pt x="1725175" y="200824"/>
                  <a:pt x="1812170" y="199418"/>
                </a:cubicBezTo>
                <a:cubicBezTo>
                  <a:pt x="1902499" y="144876"/>
                  <a:pt x="1978140" y="123206"/>
                  <a:pt x="2086682" y="90889"/>
                </a:cubicBezTo>
                <a:cubicBezTo>
                  <a:pt x="2178122" y="89868"/>
                  <a:pt x="2287467" y="164720"/>
                  <a:pt x="2378907" y="163699"/>
                </a:cubicBezTo>
                <a:cubicBezTo>
                  <a:pt x="2458849" y="116709"/>
                  <a:pt x="2506968" y="83512"/>
                  <a:pt x="2608159" y="52397"/>
                </a:cubicBezTo>
                <a:cubicBezTo>
                  <a:pt x="2692523" y="51762"/>
                  <a:pt x="2813656" y="157190"/>
                  <a:pt x="2898020" y="156555"/>
                </a:cubicBezTo>
                <a:cubicBezTo>
                  <a:pt x="2983450" y="111947"/>
                  <a:pt x="3056739" y="38763"/>
                  <a:pt x="3154311" y="22730"/>
                </a:cubicBezTo>
                <a:cubicBezTo>
                  <a:pt x="3253824" y="23682"/>
                  <a:pt x="3348576" y="162747"/>
                  <a:pt x="3448089" y="163699"/>
                </a:cubicBezTo>
                <a:cubicBezTo>
                  <a:pt x="3508723" y="138212"/>
                  <a:pt x="3548107" y="119076"/>
                  <a:pt x="3608741" y="93589"/>
                </a:cubicBezTo>
                <a:cubicBezTo>
                  <a:pt x="3653207" y="74324"/>
                  <a:pt x="3673389" y="36008"/>
                  <a:pt x="3742140" y="35793"/>
                </a:cubicBezTo>
                <a:cubicBezTo>
                  <a:pt x="3839385" y="35566"/>
                  <a:pt x="3996162" y="194882"/>
                  <a:pt x="4093407" y="194655"/>
                </a:cubicBezTo>
                <a:cubicBezTo>
                  <a:pt x="4197321" y="140907"/>
                  <a:pt x="4329809" y="55410"/>
                  <a:pt x="4405148" y="33412"/>
                </a:cubicBezTo>
                <a:cubicBezTo>
                  <a:pt x="4522600" y="29443"/>
                  <a:pt x="4557503" y="133424"/>
                  <a:pt x="4700355" y="183430"/>
                </a:cubicBezTo>
                <a:lnTo>
                  <a:pt x="4955806" y="32255"/>
                </a:lnTo>
                <a:cubicBezTo>
                  <a:pt x="5050043" y="17457"/>
                  <a:pt x="5120585" y="123139"/>
                  <a:pt x="5230852" y="145443"/>
                </a:cubicBezTo>
                <a:cubicBezTo>
                  <a:pt x="5341119" y="167747"/>
                  <a:pt x="5400450" y="54955"/>
                  <a:pt x="5487233" y="32730"/>
                </a:cubicBezTo>
                <a:cubicBezTo>
                  <a:pt x="5574016" y="10505"/>
                  <a:pt x="5666239" y="166253"/>
                  <a:pt x="5770602" y="161318"/>
                </a:cubicBezTo>
                <a:cubicBezTo>
                  <a:pt x="5874965" y="156383"/>
                  <a:pt x="6012270" y="-25846"/>
                  <a:pt x="6113409" y="3118"/>
                </a:cubicBezTo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accent1">
                <a:lumMod val="20000"/>
                <a:lumOff val="80000"/>
                <a:alpha val="63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wawes3">
            <a:extLst>
              <a:ext uri="{FF2B5EF4-FFF2-40B4-BE49-F238E27FC236}">
                <a16:creationId xmlns="" xmlns:a16="http://schemas.microsoft.com/office/drawing/2014/main" id="{D6AFB985-16BE-482A-9F73-C2223D0127D3}"/>
              </a:ext>
            </a:extLst>
          </p:cNvPr>
          <p:cNvSpPr/>
          <p:nvPr/>
        </p:nvSpPr>
        <p:spPr>
          <a:xfrm>
            <a:off x="-339684" y="5428339"/>
            <a:ext cx="9997398" cy="1271669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824309 w 9865664"/>
              <a:gd name="connsiteY0" fmla="*/ 173625 h 3118211"/>
              <a:gd name="connsiteX1" fmla="*/ 9865228 w 9865664"/>
              <a:gd name="connsiteY1" fmla="*/ 3114098 h 3118211"/>
              <a:gd name="connsiteX2" fmla="*/ 640265 w 9865664"/>
              <a:gd name="connsiteY2" fmla="*/ 3104573 h 3118211"/>
              <a:gd name="connsiteX3" fmla="*/ 815973 w 9865664"/>
              <a:gd name="connsiteY3" fmla="*/ 233840 h 3118211"/>
              <a:gd name="connsiteX4" fmla="*/ 1017428 w 9865664"/>
              <a:gd name="connsiteY4" fmla="*/ 166551 h 3118211"/>
              <a:gd name="connsiteX5" fmla="*/ 1266030 w 9865664"/>
              <a:gd name="connsiteY5" fmla="*/ 267176 h 3118211"/>
              <a:gd name="connsiteX6" fmla="*/ 1498304 w 9865664"/>
              <a:gd name="connsiteY6" fmla="*/ 172469 h 3118211"/>
              <a:gd name="connsiteX7" fmla="*/ 1704180 w 9865664"/>
              <a:gd name="connsiteY7" fmla="*/ 267177 h 3118211"/>
              <a:gd name="connsiteX8" fmla="*/ 1958974 w 9865664"/>
              <a:gd name="connsiteY8" fmla="*/ 174307 h 3118211"/>
              <a:gd name="connsiteX9" fmla="*/ 2137568 w 9865664"/>
              <a:gd name="connsiteY9" fmla="*/ 262413 h 3118211"/>
              <a:gd name="connsiteX10" fmla="*/ 2336777 w 9865664"/>
              <a:gd name="connsiteY10" fmla="*/ 179614 h 3118211"/>
              <a:gd name="connsiteX11" fmla="*/ 2670967 w 9865664"/>
              <a:gd name="connsiteY11" fmla="*/ 317182 h 3118211"/>
              <a:gd name="connsiteX12" fmla="*/ 2937668 w 9865664"/>
              <a:gd name="connsiteY12" fmla="*/ 166551 h 3118211"/>
              <a:gd name="connsiteX13" fmla="*/ 3235323 w 9865664"/>
              <a:gd name="connsiteY13" fmla="*/ 298132 h 3118211"/>
              <a:gd name="connsiteX14" fmla="*/ 3486308 w 9865664"/>
              <a:gd name="connsiteY14" fmla="*/ 140426 h 3118211"/>
              <a:gd name="connsiteX15" fmla="*/ 3763961 w 9865664"/>
              <a:gd name="connsiteY15" fmla="*/ 290988 h 3118211"/>
              <a:gd name="connsiteX16" fmla="*/ 4034948 w 9865664"/>
              <a:gd name="connsiteY16" fmla="*/ 127363 h 3118211"/>
              <a:gd name="connsiteX17" fmla="*/ 4330698 w 9865664"/>
              <a:gd name="connsiteY17" fmla="*/ 255269 h 3118211"/>
              <a:gd name="connsiteX18" fmla="*/ 4570525 w 9865664"/>
              <a:gd name="connsiteY18" fmla="*/ 114300 h 3118211"/>
              <a:gd name="connsiteX19" fmla="*/ 4849811 w 9865664"/>
              <a:gd name="connsiteY19" fmla="*/ 248125 h 3118211"/>
              <a:gd name="connsiteX20" fmla="*/ 5106102 w 9865664"/>
              <a:gd name="connsiteY20" fmla="*/ 114300 h 3118211"/>
              <a:gd name="connsiteX21" fmla="*/ 5399880 w 9865664"/>
              <a:gd name="connsiteY21" fmla="*/ 255269 h 3118211"/>
              <a:gd name="connsiteX22" fmla="*/ 5560532 w 9865664"/>
              <a:gd name="connsiteY22" fmla="*/ 185159 h 3118211"/>
              <a:gd name="connsiteX23" fmla="*/ 5693931 w 9865664"/>
              <a:gd name="connsiteY23" fmla="*/ 127363 h 3118211"/>
              <a:gd name="connsiteX24" fmla="*/ 6045198 w 9865664"/>
              <a:gd name="connsiteY24" fmla="*/ 286225 h 3118211"/>
              <a:gd name="connsiteX25" fmla="*/ 6356939 w 9865664"/>
              <a:gd name="connsiteY25" fmla="*/ 124982 h 3118211"/>
              <a:gd name="connsiteX26" fmla="*/ 6652146 w 9865664"/>
              <a:gd name="connsiteY26" fmla="*/ 275000 h 3118211"/>
              <a:gd name="connsiteX27" fmla="*/ 6907597 w 9865664"/>
              <a:gd name="connsiteY27" fmla="*/ 123825 h 3118211"/>
              <a:gd name="connsiteX28" fmla="*/ 7182643 w 9865664"/>
              <a:gd name="connsiteY28" fmla="*/ 237013 h 3118211"/>
              <a:gd name="connsiteX29" fmla="*/ 7439024 w 9865664"/>
              <a:gd name="connsiteY29" fmla="*/ 124300 h 3118211"/>
              <a:gd name="connsiteX30" fmla="*/ 7722393 w 9865664"/>
              <a:gd name="connsiteY30" fmla="*/ 252888 h 3118211"/>
              <a:gd name="connsiteX31" fmla="*/ 7988912 w 9865664"/>
              <a:gd name="connsiteY31" fmla="*/ 113143 h 3118211"/>
              <a:gd name="connsiteX32" fmla="*/ 8230802 w 9865664"/>
              <a:gd name="connsiteY32" fmla="*/ 258399 h 3118211"/>
              <a:gd name="connsiteX33" fmla="*/ 8583725 w 9865664"/>
              <a:gd name="connsiteY33" fmla="*/ 104412 h 3118211"/>
              <a:gd name="connsiteX34" fmla="*/ 8793162 w 9865664"/>
              <a:gd name="connsiteY34" fmla="*/ 237807 h 3118211"/>
              <a:gd name="connsiteX35" fmla="*/ 9106671 w 9865664"/>
              <a:gd name="connsiteY35" fmla="*/ 134144 h 3118211"/>
              <a:gd name="connsiteX36" fmla="*/ 9319418 w 9865664"/>
              <a:gd name="connsiteY36" fmla="*/ 268763 h 3118211"/>
              <a:gd name="connsiteX37" fmla="*/ 9555161 w 9865664"/>
              <a:gd name="connsiteY37" fmla="*/ 107632 h 3118211"/>
              <a:gd name="connsiteX38" fmla="*/ 9818255 w 9865664"/>
              <a:gd name="connsiteY38" fmla="*/ 170224 h 3118211"/>
              <a:gd name="connsiteX0" fmla="*/ 9772785 w 9814140"/>
              <a:gd name="connsiteY0" fmla="*/ 194393 h 3138979"/>
              <a:gd name="connsiteX1" fmla="*/ 9813704 w 9814140"/>
              <a:gd name="connsiteY1" fmla="*/ 3134866 h 3138979"/>
              <a:gd name="connsiteX2" fmla="*/ 588741 w 9814140"/>
              <a:gd name="connsiteY2" fmla="*/ 3125341 h 3138979"/>
              <a:gd name="connsiteX3" fmla="*/ 965904 w 9814140"/>
              <a:gd name="connsiteY3" fmla="*/ 187319 h 3138979"/>
              <a:gd name="connsiteX4" fmla="*/ 1214506 w 9814140"/>
              <a:gd name="connsiteY4" fmla="*/ 287944 h 3138979"/>
              <a:gd name="connsiteX5" fmla="*/ 1446780 w 9814140"/>
              <a:gd name="connsiteY5" fmla="*/ 193237 h 3138979"/>
              <a:gd name="connsiteX6" fmla="*/ 1652656 w 9814140"/>
              <a:gd name="connsiteY6" fmla="*/ 287945 h 3138979"/>
              <a:gd name="connsiteX7" fmla="*/ 1907450 w 9814140"/>
              <a:gd name="connsiteY7" fmla="*/ 195075 h 3138979"/>
              <a:gd name="connsiteX8" fmla="*/ 2086044 w 9814140"/>
              <a:gd name="connsiteY8" fmla="*/ 283181 h 3138979"/>
              <a:gd name="connsiteX9" fmla="*/ 2285253 w 9814140"/>
              <a:gd name="connsiteY9" fmla="*/ 200382 h 3138979"/>
              <a:gd name="connsiteX10" fmla="*/ 2619443 w 9814140"/>
              <a:gd name="connsiteY10" fmla="*/ 337950 h 3138979"/>
              <a:gd name="connsiteX11" fmla="*/ 2886144 w 9814140"/>
              <a:gd name="connsiteY11" fmla="*/ 187319 h 3138979"/>
              <a:gd name="connsiteX12" fmla="*/ 3183799 w 9814140"/>
              <a:gd name="connsiteY12" fmla="*/ 318900 h 3138979"/>
              <a:gd name="connsiteX13" fmla="*/ 3434784 w 9814140"/>
              <a:gd name="connsiteY13" fmla="*/ 161194 h 3138979"/>
              <a:gd name="connsiteX14" fmla="*/ 3712437 w 9814140"/>
              <a:gd name="connsiteY14" fmla="*/ 311756 h 3138979"/>
              <a:gd name="connsiteX15" fmla="*/ 3983424 w 9814140"/>
              <a:gd name="connsiteY15" fmla="*/ 148131 h 3138979"/>
              <a:gd name="connsiteX16" fmla="*/ 4279174 w 9814140"/>
              <a:gd name="connsiteY16" fmla="*/ 276037 h 3138979"/>
              <a:gd name="connsiteX17" fmla="*/ 4519001 w 9814140"/>
              <a:gd name="connsiteY17" fmla="*/ 135068 h 3138979"/>
              <a:gd name="connsiteX18" fmla="*/ 4798287 w 9814140"/>
              <a:gd name="connsiteY18" fmla="*/ 268893 h 3138979"/>
              <a:gd name="connsiteX19" fmla="*/ 5054578 w 9814140"/>
              <a:gd name="connsiteY19" fmla="*/ 135068 h 3138979"/>
              <a:gd name="connsiteX20" fmla="*/ 5348356 w 9814140"/>
              <a:gd name="connsiteY20" fmla="*/ 276037 h 3138979"/>
              <a:gd name="connsiteX21" fmla="*/ 5509008 w 9814140"/>
              <a:gd name="connsiteY21" fmla="*/ 205927 h 3138979"/>
              <a:gd name="connsiteX22" fmla="*/ 5642407 w 9814140"/>
              <a:gd name="connsiteY22" fmla="*/ 148131 h 3138979"/>
              <a:gd name="connsiteX23" fmla="*/ 5993674 w 9814140"/>
              <a:gd name="connsiteY23" fmla="*/ 306993 h 3138979"/>
              <a:gd name="connsiteX24" fmla="*/ 6305415 w 9814140"/>
              <a:gd name="connsiteY24" fmla="*/ 145750 h 3138979"/>
              <a:gd name="connsiteX25" fmla="*/ 6600622 w 9814140"/>
              <a:gd name="connsiteY25" fmla="*/ 295768 h 3138979"/>
              <a:gd name="connsiteX26" fmla="*/ 6856073 w 9814140"/>
              <a:gd name="connsiteY26" fmla="*/ 144593 h 3138979"/>
              <a:gd name="connsiteX27" fmla="*/ 7131119 w 9814140"/>
              <a:gd name="connsiteY27" fmla="*/ 257781 h 3138979"/>
              <a:gd name="connsiteX28" fmla="*/ 7387500 w 9814140"/>
              <a:gd name="connsiteY28" fmla="*/ 145068 h 3138979"/>
              <a:gd name="connsiteX29" fmla="*/ 7670869 w 9814140"/>
              <a:gd name="connsiteY29" fmla="*/ 273656 h 3138979"/>
              <a:gd name="connsiteX30" fmla="*/ 7937388 w 9814140"/>
              <a:gd name="connsiteY30" fmla="*/ 133911 h 3138979"/>
              <a:gd name="connsiteX31" fmla="*/ 8179278 w 9814140"/>
              <a:gd name="connsiteY31" fmla="*/ 279167 h 3138979"/>
              <a:gd name="connsiteX32" fmla="*/ 8532201 w 9814140"/>
              <a:gd name="connsiteY32" fmla="*/ 125180 h 3138979"/>
              <a:gd name="connsiteX33" fmla="*/ 8741638 w 9814140"/>
              <a:gd name="connsiteY33" fmla="*/ 258575 h 3138979"/>
              <a:gd name="connsiteX34" fmla="*/ 9055147 w 9814140"/>
              <a:gd name="connsiteY34" fmla="*/ 154912 h 3138979"/>
              <a:gd name="connsiteX35" fmla="*/ 9267894 w 9814140"/>
              <a:gd name="connsiteY35" fmla="*/ 289531 h 3138979"/>
              <a:gd name="connsiteX36" fmla="*/ 9503637 w 9814140"/>
              <a:gd name="connsiteY36" fmla="*/ 128400 h 3138979"/>
              <a:gd name="connsiteX37" fmla="*/ 9766731 w 9814140"/>
              <a:gd name="connsiteY37" fmla="*/ 190992 h 3138979"/>
              <a:gd name="connsiteX0" fmla="*/ 9713295 w 9754650"/>
              <a:gd name="connsiteY0" fmla="*/ 151241 h 3095827"/>
              <a:gd name="connsiteX1" fmla="*/ 9754214 w 9754650"/>
              <a:gd name="connsiteY1" fmla="*/ 3091714 h 3095827"/>
              <a:gd name="connsiteX2" fmla="*/ 529251 w 9754650"/>
              <a:gd name="connsiteY2" fmla="*/ 3082189 h 3095827"/>
              <a:gd name="connsiteX3" fmla="*/ 1155016 w 9754650"/>
              <a:gd name="connsiteY3" fmla="*/ 244792 h 3095827"/>
              <a:gd name="connsiteX4" fmla="*/ 1387290 w 9754650"/>
              <a:gd name="connsiteY4" fmla="*/ 150085 h 3095827"/>
              <a:gd name="connsiteX5" fmla="*/ 1593166 w 9754650"/>
              <a:gd name="connsiteY5" fmla="*/ 244793 h 3095827"/>
              <a:gd name="connsiteX6" fmla="*/ 1847960 w 9754650"/>
              <a:gd name="connsiteY6" fmla="*/ 151923 h 3095827"/>
              <a:gd name="connsiteX7" fmla="*/ 2026554 w 9754650"/>
              <a:gd name="connsiteY7" fmla="*/ 240029 h 3095827"/>
              <a:gd name="connsiteX8" fmla="*/ 2225763 w 9754650"/>
              <a:gd name="connsiteY8" fmla="*/ 157230 h 3095827"/>
              <a:gd name="connsiteX9" fmla="*/ 2559953 w 9754650"/>
              <a:gd name="connsiteY9" fmla="*/ 294798 h 3095827"/>
              <a:gd name="connsiteX10" fmla="*/ 2826654 w 9754650"/>
              <a:gd name="connsiteY10" fmla="*/ 144167 h 3095827"/>
              <a:gd name="connsiteX11" fmla="*/ 3124309 w 9754650"/>
              <a:gd name="connsiteY11" fmla="*/ 275748 h 3095827"/>
              <a:gd name="connsiteX12" fmla="*/ 3375294 w 9754650"/>
              <a:gd name="connsiteY12" fmla="*/ 118042 h 3095827"/>
              <a:gd name="connsiteX13" fmla="*/ 3652947 w 9754650"/>
              <a:gd name="connsiteY13" fmla="*/ 268604 h 3095827"/>
              <a:gd name="connsiteX14" fmla="*/ 3923934 w 9754650"/>
              <a:gd name="connsiteY14" fmla="*/ 104979 h 3095827"/>
              <a:gd name="connsiteX15" fmla="*/ 4219684 w 9754650"/>
              <a:gd name="connsiteY15" fmla="*/ 232885 h 3095827"/>
              <a:gd name="connsiteX16" fmla="*/ 4459511 w 9754650"/>
              <a:gd name="connsiteY16" fmla="*/ 91916 h 3095827"/>
              <a:gd name="connsiteX17" fmla="*/ 4738797 w 9754650"/>
              <a:gd name="connsiteY17" fmla="*/ 225741 h 3095827"/>
              <a:gd name="connsiteX18" fmla="*/ 4995088 w 9754650"/>
              <a:gd name="connsiteY18" fmla="*/ 91916 h 3095827"/>
              <a:gd name="connsiteX19" fmla="*/ 5288866 w 9754650"/>
              <a:gd name="connsiteY19" fmla="*/ 232885 h 3095827"/>
              <a:gd name="connsiteX20" fmla="*/ 5449518 w 9754650"/>
              <a:gd name="connsiteY20" fmla="*/ 162775 h 3095827"/>
              <a:gd name="connsiteX21" fmla="*/ 5582917 w 9754650"/>
              <a:gd name="connsiteY21" fmla="*/ 104979 h 3095827"/>
              <a:gd name="connsiteX22" fmla="*/ 5934184 w 9754650"/>
              <a:gd name="connsiteY22" fmla="*/ 263841 h 3095827"/>
              <a:gd name="connsiteX23" fmla="*/ 6245925 w 9754650"/>
              <a:gd name="connsiteY23" fmla="*/ 102598 h 3095827"/>
              <a:gd name="connsiteX24" fmla="*/ 6541132 w 9754650"/>
              <a:gd name="connsiteY24" fmla="*/ 252616 h 3095827"/>
              <a:gd name="connsiteX25" fmla="*/ 6796583 w 9754650"/>
              <a:gd name="connsiteY25" fmla="*/ 101441 h 3095827"/>
              <a:gd name="connsiteX26" fmla="*/ 7071629 w 9754650"/>
              <a:gd name="connsiteY26" fmla="*/ 214629 h 3095827"/>
              <a:gd name="connsiteX27" fmla="*/ 7328010 w 9754650"/>
              <a:gd name="connsiteY27" fmla="*/ 101916 h 3095827"/>
              <a:gd name="connsiteX28" fmla="*/ 7611379 w 9754650"/>
              <a:gd name="connsiteY28" fmla="*/ 230504 h 3095827"/>
              <a:gd name="connsiteX29" fmla="*/ 7877898 w 9754650"/>
              <a:gd name="connsiteY29" fmla="*/ 90759 h 3095827"/>
              <a:gd name="connsiteX30" fmla="*/ 8119788 w 9754650"/>
              <a:gd name="connsiteY30" fmla="*/ 236015 h 3095827"/>
              <a:gd name="connsiteX31" fmla="*/ 8472711 w 9754650"/>
              <a:gd name="connsiteY31" fmla="*/ 82028 h 3095827"/>
              <a:gd name="connsiteX32" fmla="*/ 8682148 w 9754650"/>
              <a:gd name="connsiteY32" fmla="*/ 215423 h 3095827"/>
              <a:gd name="connsiteX33" fmla="*/ 8995657 w 9754650"/>
              <a:gd name="connsiteY33" fmla="*/ 111760 h 3095827"/>
              <a:gd name="connsiteX34" fmla="*/ 9208404 w 9754650"/>
              <a:gd name="connsiteY34" fmla="*/ 246379 h 3095827"/>
              <a:gd name="connsiteX35" fmla="*/ 9444147 w 9754650"/>
              <a:gd name="connsiteY35" fmla="*/ 85248 h 3095827"/>
              <a:gd name="connsiteX36" fmla="*/ 9707241 w 9754650"/>
              <a:gd name="connsiteY36" fmla="*/ 147840 h 3095827"/>
              <a:gd name="connsiteX0" fmla="*/ 9663219 w 9704574"/>
              <a:gd name="connsiteY0" fmla="*/ 191195 h 3135781"/>
              <a:gd name="connsiteX1" fmla="*/ 9704138 w 9704574"/>
              <a:gd name="connsiteY1" fmla="*/ 3131668 h 3135781"/>
              <a:gd name="connsiteX2" fmla="*/ 479175 w 9704574"/>
              <a:gd name="connsiteY2" fmla="*/ 3122143 h 3135781"/>
              <a:gd name="connsiteX3" fmla="*/ 1337214 w 9704574"/>
              <a:gd name="connsiteY3" fmla="*/ 190039 h 3135781"/>
              <a:gd name="connsiteX4" fmla="*/ 1543090 w 9704574"/>
              <a:gd name="connsiteY4" fmla="*/ 284747 h 3135781"/>
              <a:gd name="connsiteX5" fmla="*/ 1797884 w 9704574"/>
              <a:gd name="connsiteY5" fmla="*/ 191877 h 3135781"/>
              <a:gd name="connsiteX6" fmla="*/ 1976478 w 9704574"/>
              <a:gd name="connsiteY6" fmla="*/ 279983 h 3135781"/>
              <a:gd name="connsiteX7" fmla="*/ 2175687 w 9704574"/>
              <a:gd name="connsiteY7" fmla="*/ 197184 h 3135781"/>
              <a:gd name="connsiteX8" fmla="*/ 2509877 w 9704574"/>
              <a:gd name="connsiteY8" fmla="*/ 334752 h 3135781"/>
              <a:gd name="connsiteX9" fmla="*/ 2776578 w 9704574"/>
              <a:gd name="connsiteY9" fmla="*/ 184121 h 3135781"/>
              <a:gd name="connsiteX10" fmla="*/ 3074233 w 9704574"/>
              <a:gd name="connsiteY10" fmla="*/ 315702 h 3135781"/>
              <a:gd name="connsiteX11" fmla="*/ 3325218 w 9704574"/>
              <a:gd name="connsiteY11" fmla="*/ 157996 h 3135781"/>
              <a:gd name="connsiteX12" fmla="*/ 3602871 w 9704574"/>
              <a:gd name="connsiteY12" fmla="*/ 308558 h 3135781"/>
              <a:gd name="connsiteX13" fmla="*/ 3873858 w 9704574"/>
              <a:gd name="connsiteY13" fmla="*/ 144933 h 3135781"/>
              <a:gd name="connsiteX14" fmla="*/ 4169608 w 9704574"/>
              <a:gd name="connsiteY14" fmla="*/ 272839 h 3135781"/>
              <a:gd name="connsiteX15" fmla="*/ 4409435 w 9704574"/>
              <a:gd name="connsiteY15" fmla="*/ 131870 h 3135781"/>
              <a:gd name="connsiteX16" fmla="*/ 4688721 w 9704574"/>
              <a:gd name="connsiteY16" fmla="*/ 265695 h 3135781"/>
              <a:gd name="connsiteX17" fmla="*/ 4945012 w 9704574"/>
              <a:gd name="connsiteY17" fmla="*/ 131870 h 3135781"/>
              <a:gd name="connsiteX18" fmla="*/ 5238790 w 9704574"/>
              <a:gd name="connsiteY18" fmla="*/ 272839 h 3135781"/>
              <a:gd name="connsiteX19" fmla="*/ 5399442 w 9704574"/>
              <a:gd name="connsiteY19" fmla="*/ 202729 h 3135781"/>
              <a:gd name="connsiteX20" fmla="*/ 5532841 w 9704574"/>
              <a:gd name="connsiteY20" fmla="*/ 144933 h 3135781"/>
              <a:gd name="connsiteX21" fmla="*/ 5884108 w 9704574"/>
              <a:gd name="connsiteY21" fmla="*/ 303795 h 3135781"/>
              <a:gd name="connsiteX22" fmla="*/ 6195849 w 9704574"/>
              <a:gd name="connsiteY22" fmla="*/ 142552 h 3135781"/>
              <a:gd name="connsiteX23" fmla="*/ 6491056 w 9704574"/>
              <a:gd name="connsiteY23" fmla="*/ 292570 h 3135781"/>
              <a:gd name="connsiteX24" fmla="*/ 6746507 w 9704574"/>
              <a:gd name="connsiteY24" fmla="*/ 141395 h 3135781"/>
              <a:gd name="connsiteX25" fmla="*/ 7021553 w 9704574"/>
              <a:gd name="connsiteY25" fmla="*/ 254583 h 3135781"/>
              <a:gd name="connsiteX26" fmla="*/ 7277934 w 9704574"/>
              <a:gd name="connsiteY26" fmla="*/ 141870 h 3135781"/>
              <a:gd name="connsiteX27" fmla="*/ 7561303 w 9704574"/>
              <a:gd name="connsiteY27" fmla="*/ 270458 h 3135781"/>
              <a:gd name="connsiteX28" fmla="*/ 7827822 w 9704574"/>
              <a:gd name="connsiteY28" fmla="*/ 130713 h 3135781"/>
              <a:gd name="connsiteX29" fmla="*/ 8069712 w 9704574"/>
              <a:gd name="connsiteY29" fmla="*/ 275969 h 3135781"/>
              <a:gd name="connsiteX30" fmla="*/ 8422635 w 9704574"/>
              <a:gd name="connsiteY30" fmla="*/ 121982 h 3135781"/>
              <a:gd name="connsiteX31" fmla="*/ 8632072 w 9704574"/>
              <a:gd name="connsiteY31" fmla="*/ 255377 h 3135781"/>
              <a:gd name="connsiteX32" fmla="*/ 8945581 w 9704574"/>
              <a:gd name="connsiteY32" fmla="*/ 151714 h 3135781"/>
              <a:gd name="connsiteX33" fmla="*/ 9158328 w 9704574"/>
              <a:gd name="connsiteY33" fmla="*/ 286333 h 3135781"/>
              <a:gd name="connsiteX34" fmla="*/ 9394071 w 9704574"/>
              <a:gd name="connsiteY34" fmla="*/ 125202 h 3135781"/>
              <a:gd name="connsiteX35" fmla="*/ 9657165 w 9704574"/>
              <a:gd name="connsiteY35" fmla="*/ 187794 h 3135781"/>
              <a:gd name="connsiteX0" fmla="*/ 9624462 w 9665817"/>
              <a:gd name="connsiteY0" fmla="*/ 145953 h 3090539"/>
              <a:gd name="connsiteX1" fmla="*/ 9665381 w 9665817"/>
              <a:gd name="connsiteY1" fmla="*/ 3086426 h 3090539"/>
              <a:gd name="connsiteX2" fmla="*/ 440418 w 9665817"/>
              <a:gd name="connsiteY2" fmla="*/ 3076901 h 3090539"/>
              <a:gd name="connsiteX3" fmla="*/ 1504333 w 9665817"/>
              <a:gd name="connsiteY3" fmla="*/ 239505 h 3090539"/>
              <a:gd name="connsiteX4" fmla="*/ 1759127 w 9665817"/>
              <a:gd name="connsiteY4" fmla="*/ 146635 h 3090539"/>
              <a:gd name="connsiteX5" fmla="*/ 1937721 w 9665817"/>
              <a:gd name="connsiteY5" fmla="*/ 234741 h 3090539"/>
              <a:gd name="connsiteX6" fmla="*/ 2136930 w 9665817"/>
              <a:gd name="connsiteY6" fmla="*/ 151942 h 3090539"/>
              <a:gd name="connsiteX7" fmla="*/ 2471120 w 9665817"/>
              <a:gd name="connsiteY7" fmla="*/ 289510 h 3090539"/>
              <a:gd name="connsiteX8" fmla="*/ 2737821 w 9665817"/>
              <a:gd name="connsiteY8" fmla="*/ 138879 h 3090539"/>
              <a:gd name="connsiteX9" fmla="*/ 3035476 w 9665817"/>
              <a:gd name="connsiteY9" fmla="*/ 270460 h 3090539"/>
              <a:gd name="connsiteX10" fmla="*/ 3286461 w 9665817"/>
              <a:gd name="connsiteY10" fmla="*/ 112754 h 3090539"/>
              <a:gd name="connsiteX11" fmla="*/ 3564114 w 9665817"/>
              <a:gd name="connsiteY11" fmla="*/ 263316 h 3090539"/>
              <a:gd name="connsiteX12" fmla="*/ 3835101 w 9665817"/>
              <a:gd name="connsiteY12" fmla="*/ 99691 h 3090539"/>
              <a:gd name="connsiteX13" fmla="*/ 4130851 w 9665817"/>
              <a:gd name="connsiteY13" fmla="*/ 227597 h 3090539"/>
              <a:gd name="connsiteX14" fmla="*/ 4370678 w 9665817"/>
              <a:gd name="connsiteY14" fmla="*/ 86628 h 3090539"/>
              <a:gd name="connsiteX15" fmla="*/ 4649964 w 9665817"/>
              <a:gd name="connsiteY15" fmla="*/ 220453 h 3090539"/>
              <a:gd name="connsiteX16" fmla="*/ 4906255 w 9665817"/>
              <a:gd name="connsiteY16" fmla="*/ 86628 h 3090539"/>
              <a:gd name="connsiteX17" fmla="*/ 5200033 w 9665817"/>
              <a:gd name="connsiteY17" fmla="*/ 227597 h 3090539"/>
              <a:gd name="connsiteX18" fmla="*/ 5360685 w 9665817"/>
              <a:gd name="connsiteY18" fmla="*/ 157487 h 3090539"/>
              <a:gd name="connsiteX19" fmla="*/ 5494084 w 9665817"/>
              <a:gd name="connsiteY19" fmla="*/ 99691 h 3090539"/>
              <a:gd name="connsiteX20" fmla="*/ 5845351 w 9665817"/>
              <a:gd name="connsiteY20" fmla="*/ 258553 h 3090539"/>
              <a:gd name="connsiteX21" fmla="*/ 6157092 w 9665817"/>
              <a:gd name="connsiteY21" fmla="*/ 97310 h 3090539"/>
              <a:gd name="connsiteX22" fmla="*/ 6452299 w 9665817"/>
              <a:gd name="connsiteY22" fmla="*/ 247328 h 3090539"/>
              <a:gd name="connsiteX23" fmla="*/ 6707750 w 9665817"/>
              <a:gd name="connsiteY23" fmla="*/ 96153 h 3090539"/>
              <a:gd name="connsiteX24" fmla="*/ 6982796 w 9665817"/>
              <a:gd name="connsiteY24" fmla="*/ 209341 h 3090539"/>
              <a:gd name="connsiteX25" fmla="*/ 7239177 w 9665817"/>
              <a:gd name="connsiteY25" fmla="*/ 96628 h 3090539"/>
              <a:gd name="connsiteX26" fmla="*/ 7522546 w 9665817"/>
              <a:gd name="connsiteY26" fmla="*/ 225216 h 3090539"/>
              <a:gd name="connsiteX27" fmla="*/ 7789065 w 9665817"/>
              <a:gd name="connsiteY27" fmla="*/ 85471 h 3090539"/>
              <a:gd name="connsiteX28" fmla="*/ 8030955 w 9665817"/>
              <a:gd name="connsiteY28" fmla="*/ 230727 h 3090539"/>
              <a:gd name="connsiteX29" fmla="*/ 8383878 w 9665817"/>
              <a:gd name="connsiteY29" fmla="*/ 76740 h 3090539"/>
              <a:gd name="connsiteX30" fmla="*/ 8593315 w 9665817"/>
              <a:gd name="connsiteY30" fmla="*/ 210135 h 3090539"/>
              <a:gd name="connsiteX31" fmla="*/ 8906824 w 9665817"/>
              <a:gd name="connsiteY31" fmla="*/ 106472 h 3090539"/>
              <a:gd name="connsiteX32" fmla="*/ 9119571 w 9665817"/>
              <a:gd name="connsiteY32" fmla="*/ 241091 h 3090539"/>
              <a:gd name="connsiteX33" fmla="*/ 9355314 w 9665817"/>
              <a:gd name="connsiteY33" fmla="*/ 79960 h 3090539"/>
              <a:gd name="connsiteX34" fmla="*/ 9618408 w 9665817"/>
              <a:gd name="connsiteY34" fmla="*/ 142552 h 3090539"/>
              <a:gd name="connsiteX0" fmla="*/ 9578302 w 9619657"/>
              <a:gd name="connsiteY0" fmla="*/ 189369 h 3133955"/>
              <a:gd name="connsiteX1" fmla="*/ 9619221 w 9619657"/>
              <a:gd name="connsiteY1" fmla="*/ 3129842 h 3133955"/>
              <a:gd name="connsiteX2" fmla="*/ 394258 w 9619657"/>
              <a:gd name="connsiteY2" fmla="*/ 3120317 h 3133955"/>
              <a:gd name="connsiteX3" fmla="*/ 1712967 w 9619657"/>
              <a:gd name="connsiteY3" fmla="*/ 190051 h 3133955"/>
              <a:gd name="connsiteX4" fmla="*/ 1891561 w 9619657"/>
              <a:gd name="connsiteY4" fmla="*/ 278157 h 3133955"/>
              <a:gd name="connsiteX5" fmla="*/ 2090770 w 9619657"/>
              <a:gd name="connsiteY5" fmla="*/ 195358 h 3133955"/>
              <a:gd name="connsiteX6" fmla="*/ 2424960 w 9619657"/>
              <a:gd name="connsiteY6" fmla="*/ 332926 h 3133955"/>
              <a:gd name="connsiteX7" fmla="*/ 2691661 w 9619657"/>
              <a:gd name="connsiteY7" fmla="*/ 182295 h 3133955"/>
              <a:gd name="connsiteX8" fmla="*/ 2989316 w 9619657"/>
              <a:gd name="connsiteY8" fmla="*/ 313876 h 3133955"/>
              <a:gd name="connsiteX9" fmla="*/ 3240301 w 9619657"/>
              <a:gd name="connsiteY9" fmla="*/ 156170 h 3133955"/>
              <a:gd name="connsiteX10" fmla="*/ 3517954 w 9619657"/>
              <a:gd name="connsiteY10" fmla="*/ 306732 h 3133955"/>
              <a:gd name="connsiteX11" fmla="*/ 3788941 w 9619657"/>
              <a:gd name="connsiteY11" fmla="*/ 143107 h 3133955"/>
              <a:gd name="connsiteX12" fmla="*/ 4084691 w 9619657"/>
              <a:gd name="connsiteY12" fmla="*/ 271013 h 3133955"/>
              <a:gd name="connsiteX13" fmla="*/ 4324518 w 9619657"/>
              <a:gd name="connsiteY13" fmla="*/ 130044 h 3133955"/>
              <a:gd name="connsiteX14" fmla="*/ 4603804 w 9619657"/>
              <a:gd name="connsiteY14" fmla="*/ 263869 h 3133955"/>
              <a:gd name="connsiteX15" fmla="*/ 4860095 w 9619657"/>
              <a:gd name="connsiteY15" fmla="*/ 130044 h 3133955"/>
              <a:gd name="connsiteX16" fmla="*/ 5153873 w 9619657"/>
              <a:gd name="connsiteY16" fmla="*/ 271013 h 3133955"/>
              <a:gd name="connsiteX17" fmla="*/ 5314525 w 9619657"/>
              <a:gd name="connsiteY17" fmla="*/ 200903 h 3133955"/>
              <a:gd name="connsiteX18" fmla="*/ 5447924 w 9619657"/>
              <a:gd name="connsiteY18" fmla="*/ 143107 h 3133955"/>
              <a:gd name="connsiteX19" fmla="*/ 5799191 w 9619657"/>
              <a:gd name="connsiteY19" fmla="*/ 301969 h 3133955"/>
              <a:gd name="connsiteX20" fmla="*/ 6110932 w 9619657"/>
              <a:gd name="connsiteY20" fmla="*/ 140726 h 3133955"/>
              <a:gd name="connsiteX21" fmla="*/ 6406139 w 9619657"/>
              <a:gd name="connsiteY21" fmla="*/ 290744 h 3133955"/>
              <a:gd name="connsiteX22" fmla="*/ 6661590 w 9619657"/>
              <a:gd name="connsiteY22" fmla="*/ 139569 h 3133955"/>
              <a:gd name="connsiteX23" fmla="*/ 6936636 w 9619657"/>
              <a:gd name="connsiteY23" fmla="*/ 252757 h 3133955"/>
              <a:gd name="connsiteX24" fmla="*/ 7193017 w 9619657"/>
              <a:gd name="connsiteY24" fmla="*/ 140044 h 3133955"/>
              <a:gd name="connsiteX25" fmla="*/ 7476386 w 9619657"/>
              <a:gd name="connsiteY25" fmla="*/ 268632 h 3133955"/>
              <a:gd name="connsiteX26" fmla="*/ 7742905 w 9619657"/>
              <a:gd name="connsiteY26" fmla="*/ 128887 h 3133955"/>
              <a:gd name="connsiteX27" fmla="*/ 7984795 w 9619657"/>
              <a:gd name="connsiteY27" fmla="*/ 274143 h 3133955"/>
              <a:gd name="connsiteX28" fmla="*/ 8337718 w 9619657"/>
              <a:gd name="connsiteY28" fmla="*/ 120156 h 3133955"/>
              <a:gd name="connsiteX29" fmla="*/ 8547155 w 9619657"/>
              <a:gd name="connsiteY29" fmla="*/ 253551 h 3133955"/>
              <a:gd name="connsiteX30" fmla="*/ 8860664 w 9619657"/>
              <a:gd name="connsiteY30" fmla="*/ 149888 h 3133955"/>
              <a:gd name="connsiteX31" fmla="*/ 9073411 w 9619657"/>
              <a:gd name="connsiteY31" fmla="*/ 284507 h 3133955"/>
              <a:gd name="connsiteX32" fmla="*/ 9309154 w 9619657"/>
              <a:gd name="connsiteY32" fmla="*/ 123376 h 3133955"/>
              <a:gd name="connsiteX33" fmla="*/ 9572248 w 9619657"/>
              <a:gd name="connsiteY33" fmla="*/ 185968 h 3133955"/>
              <a:gd name="connsiteX0" fmla="*/ 8394035 w 8435390"/>
              <a:gd name="connsiteY0" fmla="*/ 192078 h 3163891"/>
              <a:gd name="connsiteX1" fmla="*/ 8434954 w 8435390"/>
              <a:gd name="connsiteY1" fmla="*/ 3132551 h 3163891"/>
              <a:gd name="connsiteX2" fmla="*/ 611780 w 8435390"/>
              <a:gd name="connsiteY2" fmla="*/ 3159935 h 3163891"/>
              <a:gd name="connsiteX3" fmla="*/ 528700 w 8435390"/>
              <a:gd name="connsiteY3" fmla="*/ 192760 h 3163891"/>
              <a:gd name="connsiteX4" fmla="*/ 707294 w 8435390"/>
              <a:gd name="connsiteY4" fmla="*/ 280866 h 3163891"/>
              <a:gd name="connsiteX5" fmla="*/ 906503 w 8435390"/>
              <a:gd name="connsiteY5" fmla="*/ 198067 h 3163891"/>
              <a:gd name="connsiteX6" fmla="*/ 1240693 w 8435390"/>
              <a:gd name="connsiteY6" fmla="*/ 335635 h 3163891"/>
              <a:gd name="connsiteX7" fmla="*/ 1507394 w 8435390"/>
              <a:gd name="connsiteY7" fmla="*/ 185004 h 3163891"/>
              <a:gd name="connsiteX8" fmla="*/ 1805049 w 8435390"/>
              <a:gd name="connsiteY8" fmla="*/ 316585 h 3163891"/>
              <a:gd name="connsiteX9" fmla="*/ 2056034 w 8435390"/>
              <a:gd name="connsiteY9" fmla="*/ 158879 h 3163891"/>
              <a:gd name="connsiteX10" fmla="*/ 2333687 w 8435390"/>
              <a:gd name="connsiteY10" fmla="*/ 309441 h 3163891"/>
              <a:gd name="connsiteX11" fmla="*/ 2604674 w 8435390"/>
              <a:gd name="connsiteY11" fmla="*/ 145816 h 3163891"/>
              <a:gd name="connsiteX12" fmla="*/ 2900424 w 8435390"/>
              <a:gd name="connsiteY12" fmla="*/ 273722 h 3163891"/>
              <a:gd name="connsiteX13" fmla="*/ 3140251 w 8435390"/>
              <a:gd name="connsiteY13" fmla="*/ 132753 h 3163891"/>
              <a:gd name="connsiteX14" fmla="*/ 3419537 w 8435390"/>
              <a:gd name="connsiteY14" fmla="*/ 266578 h 3163891"/>
              <a:gd name="connsiteX15" fmla="*/ 3675828 w 8435390"/>
              <a:gd name="connsiteY15" fmla="*/ 132753 h 3163891"/>
              <a:gd name="connsiteX16" fmla="*/ 3969606 w 8435390"/>
              <a:gd name="connsiteY16" fmla="*/ 273722 h 3163891"/>
              <a:gd name="connsiteX17" fmla="*/ 4130258 w 8435390"/>
              <a:gd name="connsiteY17" fmla="*/ 203612 h 3163891"/>
              <a:gd name="connsiteX18" fmla="*/ 4263657 w 8435390"/>
              <a:gd name="connsiteY18" fmla="*/ 145816 h 3163891"/>
              <a:gd name="connsiteX19" fmla="*/ 4614924 w 8435390"/>
              <a:gd name="connsiteY19" fmla="*/ 304678 h 3163891"/>
              <a:gd name="connsiteX20" fmla="*/ 4926665 w 8435390"/>
              <a:gd name="connsiteY20" fmla="*/ 143435 h 3163891"/>
              <a:gd name="connsiteX21" fmla="*/ 5221872 w 8435390"/>
              <a:gd name="connsiteY21" fmla="*/ 293453 h 3163891"/>
              <a:gd name="connsiteX22" fmla="*/ 5477323 w 8435390"/>
              <a:gd name="connsiteY22" fmla="*/ 142278 h 3163891"/>
              <a:gd name="connsiteX23" fmla="*/ 5752369 w 8435390"/>
              <a:gd name="connsiteY23" fmla="*/ 255466 h 3163891"/>
              <a:gd name="connsiteX24" fmla="*/ 6008750 w 8435390"/>
              <a:gd name="connsiteY24" fmla="*/ 142753 h 3163891"/>
              <a:gd name="connsiteX25" fmla="*/ 6292119 w 8435390"/>
              <a:gd name="connsiteY25" fmla="*/ 271341 h 3163891"/>
              <a:gd name="connsiteX26" fmla="*/ 6558638 w 8435390"/>
              <a:gd name="connsiteY26" fmla="*/ 131596 h 3163891"/>
              <a:gd name="connsiteX27" fmla="*/ 6800528 w 8435390"/>
              <a:gd name="connsiteY27" fmla="*/ 276852 h 3163891"/>
              <a:gd name="connsiteX28" fmla="*/ 7153451 w 8435390"/>
              <a:gd name="connsiteY28" fmla="*/ 122865 h 3163891"/>
              <a:gd name="connsiteX29" fmla="*/ 7362888 w 8435390"/>
              <a:gd name="connsiteY29" fmla="*/ 256260 h 3163891"/>
              <a:gd name="connsiteX30" fmla="*/ 7676397 w 8435390"/>
              <a:gd name="connsiteY30" fmla="*/ 152597 h 3163891"/>
              <a:gd name="connsiteX31" fmla="*/ 7889144 w 8435390"/>
              <a:gd name="connsiteY31" fmla="*/ 287216 h 3163891"/>
              <a:gd name="connsiteX32" fmla="*/ 8124887 w 8435390"/>
              <a:gd name="connsiteY32" fmla="*/ 126085 h 3163891"/>
              <a:gd name="connsiteX33" fmla="*/ 8387981 w 8435390"/>
              <a:gd name="connsiteY33" fmla="*/ 188677 h 3163891"/>
              <a:gd name="connsiteX0" fmla="*/ 7876743 w 7918098"/>
              <a:gd name="connsiteY0" fmla="*/ 192078 h 3163891"/>
              <a:gd name="connsiteX1" fmla="*/ 7917662 w 7918098"/>
              <a:gd name="connsiteY1" fmla="*/ 3132551 h 3163891"/>
              <a:gd name="connsiteX2" fmla="*/ 94488 w 7918098"/>
              <a:gd name="connsiteY2" fmla="*/ 3159935 h 3163891"/>
              <a:gd name="connsiteX3" fmla="*/ 11408 w 7918098"/>
              <a:gd name="connsiteY3" fmla="*/ 192760 h 3163891"/>
              <a:gd name="connsiteX4" fmla="*/ 190002 w 7918098"/>
              <a:gd name="connsiteY4" fmla="*/ 280866 h 3163891"/>
              <a:gd name="connsiteX5" fmla="*/ 389211 w 7918098"/>
              <a:gd name="connsiteY5" fmla="*/ 198067 h 3163891"/>
              <a:gd name="connsiteX6" fmla="*/ 723401 w 7918098"/>
              <a:gd name="connsiteY6" fmla="*/ 335635 h 3163891"/>
              <a:gd name="connsiteX7" fmla="*/ 990102 w 7918098"/>
              <a:gd name="connsiteY7" fmla="*/ 185004 h 3163891"/>
              <a:gd name="connsiteX8" fmla="*/ 1287757 w 7918098"/>
              <a:gd name="connsiteY8" fmla="*/ 316585 h 3163891"/>
              <a:gd name="connsiteX9" fmla="*/ 1538742 w 7918098"/>
              <a:gd name="connsiteY9" fmla="*/ 158879 h 3163891"/>
              <a:gd name="connsiteX10" fmla="*/ 1816395 w 7918098"/>
              <a:gd name="connsiteY10" fmla="*/ 309441 h 3163891"/>
              <a:gd name="connsiteX11" fmla="*/ 2087382 w 7918098"/>
              <a:gd name="connsiteY11" fmla="*/ 145816 h 3163891"/>
              <a:gd name="connsiteX12" fmla="*/ 2383132 w 7918098"/>
              <a:gd name="connsiteY12" fmla="*/ 273722 h 3163891"/>
              <a:gd name="connsiteX13" fmla="*/ 2622959 w 7918098"/>
              <a:gd name="connsiteY13" fmla="*/ 132753 h 3163891"/>
              <a:gd name="connsiteX14" fmla="*/ 2902245 w 7918098"/>
              <a:gd name="connsiteY14" fmla="*/ 266578 h 3163891"/>
              <a:gd name="connsiteX15" fmla="*/ 3158536 w 7918098"/>
              <a:gd name="connsiteY15" fmla="*/ 132753 h 3163891"/>
              <a:gd name="connsiteX16" fmla="*/ 3452314 w 7918098"/>
              <a:gd name="connsiteY16" fmla="*/ 273722 h 3163891"/>
              <a:gd name="connsiteX17" fmla="*/ 3612966 w 7918098"/>
              <a:gd name="connsiteY17" fmla="*/ 203612 h 3163891"/>
              <a:gd name="connsiteX18" fmla="*/ 3746365 w 7918098"/>
              <a:gd name="connsiteY18" fmla="*/ 145816 h 3163891"/>
              <a:gd name="connsiteX19" fmla="*/ 4097632 w 7918098"/>
              <a:gd name="connsiteY19" fmla="*/ 304678 h 3163891"/>
              <a:gd name="connsiteX20" fmla="*/ 4409373 w 7918098"/>
              <a:gd name="connsiteY20" fmla="*/ 143435 h 3163891"/>
              <a:gd name="connsiteX21" fmla="*/ 4704580 w 7918098"/>
              <a:gd name="connsiteY21" fmla="*/ 293453 h 3163891"/>
              <a:gd name="connsiteX22" fmla="*/ 4960031 w 7918098"/>
              <a:gd name="connsiteY22" fmla="*/ 142278 h 3163891"/>
              <a:gd name="connsiteX23" fmla="*/ 5235077 w 7918098"/>
              <a:gd name="connsiteY23" fmla="*/ 255466 h 3163891"/>
              <a:gd name="connsiteX24" fmla="*/ 5491458 w 7918098"/>
              <a:gd name="connsiteY24" fmla="*/ 142753 h 3163891"/>
              <a:gd name="connsiteX25" fmla="*/ 5774827 w 7918098"/>
              <a:gd name="connsiteY25" fmla="*/ 271341 h 3163891"/>
              <a:gd name="connsiteX26" fmla="*/ 6041346 w 7918098"/>
              <a:gd name="connsiteY26" fmla="*/ 131596 h 3163891"/>
              <a:gd name="connsiteX27" fmla="*/ 6283236 w 7918098"/>
              <a:gd name="connsiteY27" fmla="*/ 276852 h 3163891"/>
              <a:gd name="connsiteX28" fmla="*/ 6636159 w 7918098"/>
              <a:gd name="connsiteY28" fmla="*/ 122865 h 3163891"/>
              <a:gd name="connsiteX29" fmla="*/ 6845596 w 7918098"/>
              <a:gd name="connsiteY29" fmla="*/ 256260 h 3163891"/>
              <a:gd name="connsiteX30" fmla="*/ 7159105 w 7918098"/>
              <a:gd name="connsiteY30" fmla="*/ 152597 h 3163891"/>
              <a:gd name="connsiteX31" fmla="*/ 7371852 w 7918098"/>
              <a:gd name="connsiteY31" fmla="*/ 287216 h 3163891"/>
              <a:gd name="connsiteX32" fmla="*/ 7607595 w 7918098"/>
              <a:gd name="connsiteY32" fmla="*/ 126085 h 3163891"/>
              <a:gd name="connsiteX33" fmla="*/ 7870689 w 7918098"/>
              <a:gd name="connsiteY33" fmla="*/ 188677 h 3163891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33" fmla="*/ 7866464 w 7913873"/>
              <a:gd name="connsiteY33" fmla="*/ 67595 h 3042809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31" fmla="*/ 7603370 w 7913452"/>
              <a:gd name="connsiteY31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0" fmla="*/ 7913437 w 7913452"/>
              <a:gd name="connsiteY0" fmla="*/ 3009686 h 3041026"/>
              <a:gd name="connsiteX1" fmla="*/ 90263 w 7913452"/>
              <a:gd name="connsiteY1" fmla="*/ 3037070 h 3041026"/>
              <a:gd name="connsiteX2" fmla="*/ 7183 w 7913452"/>
              <a:gd name="connsiteY2" fmla="*/ 69895 h 3041026"/>
              <a:gd name="connsiteX3" fmla="*/ 185777 w 7913452"/>
              <a:gd name="connsiteY3" fmla="*/ 158001 h 3041026"/>
              <a:gd name="connsiteX4" fmla="*/ 384986 w 7913452"/>
              <a:gd name="connsiteY4" fmla="*/ 75202 h 3041026"/>
              <a:gd name="connsiteX5" fmla="*/ 719176 w 7913452"/>
              <a:gd name="connsiteY5" fmla="*/ 212770 h 3041026"/>
              <a:gd name="connsiteX6" fmla="*/ 985877 w 7913452"/>
              <a:gd name="connsiteY6" fmla="*/ 62139 h 3041026"/>
              <a:gd name="connsiteX7" fmla="*/ 1283532 w 7913452"/>
              <a:gd name="connsiteY7" fmla="*/ 193720 h 3041026"/>
              <a:gd name="connsiteX8" fmla="*/ 1534517 w 7913452"/>
              <a:gd name="connsiteY8" fmla="*/ 36014 h 3041026"/>
              <a:gd name="connsiteX9" fmla="*/ 1812170 w 7913452"/>
              <a:gd name="connsiteY9" fmla="*/ 186576 h 3041026"/>
              <a:gd name="connsiteX10" fmla="*/ 2083157 w 7913452"/>
              <a:gd name="connsiteY10" fmla="*/ 22951 h 3041026"/>
              <a:gd name="connsiteX11" fmla="*/ 2378907 w 7913452"/>
              <a:gd name="connsiteY11" fmla="*/ 150857 h 3041026"/>
              <a:gd name="connsiteX12" fmla="*/ 2618734 w 7913452"/>
              <a:gd name="connsiteY12" fmla="*/ 9888 h 3041026"/>
              <a:gd name="connsiteX13" fmla="*/ 2898020 w 7913452"/>
              <a:gd name="connsiteY13" fmla="*/ 143713 h 3041026"/>
              <a:gd name="connsiteX14" fmla="*/ 3154311 w 7913452"/>
              <a:gd name="connsiteY14" fmla="*/ 9888 h 3041026"/>
              <a:gd name="connsiteX15" fmla="*/ 3448089 w 7913452"/>
              <a:gd name="connsiteY15" fmla="*/ 150857 h 3041026"/>
              <a:gd name="connsiteX16" fmla="*/ 3608741 w 7913452"/>
              <a:gd name="connsiteY16" fmla="*/ 80747 h 3041026"/>
              <a:gd name="connsiteX17" fmla="*/ 3742140 w 7913452"/>
              <a:gd name="connsiteY17" fmla="*/ 22951 h 3041026"/>
              <a:gd name="connsiteX18" fmla="*/ 4093407 w 7913452"/>
              <a:gd name="connsiteY18" fmla="*/ 181813 h 3041026"/>
              <a:gd name="connsiteX19" fmla="*/ 4405148 w 7913452"/>
              <a:gd name="connsiteY19" fmla="*/ 20570 h 3041026"/>
              <a:gd name="connsiteX20" fmla="*/ 4700355 w 7913452"/>
              <a:gd name="connsiteY20" fmla="*/ 170588 h 3041026"/>
              <a:gd name="connsiteX21" fmla="*/ 4955806 w 7913452"/>
              <a:gd name="connsiteY21" fmla="*/ 19413 h 3041026"/>
              <a:gd name="connsiteX22" fmla="*/ 5230852 w 7913452"/>
              <a:gd name="connsiteY22" fmla="*/ 132601 h 3041026"/>
              <a:gd name="connsiteX23" fmla="*/ 5487233 w 7913452"/>
              <a:gd name="connsiteY23" fmla="*/ 19888 h 3041026"/>
              <a:gd name="connsiteX24" fmla="*/ 5770602 w 7913452"/>
              <a:gd name="connsiteY24" fmla="*/ 148476 h 3041026"/>
              <a:gd name="connsiteX25" fmla="*/ 6037121 w 7913452"/>
              <a:gd name="connsiteY25" fmla="*/ 8731 h 3041026"/>
              <a:gd name="connsiteX26" fmla="*/ 6279011 w 7913452"/>
              <a:gd name="connsiteY26" fmla="*/ 153987 h 3041026"/>
              <a:gd name="connsiteX27" fmla="*/ 6631934 w 7913452"/>
              <a:gd name="connsiteY27" fmla="*/ 0 h 3041026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26" fmla="*/ 6279011 w 7913452"/>
              <a:gd name="connsiteY26" fmla="*/ 148683 h 3035722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0" fmla="*/ 6149280 w 6149300"/>
              <a:gd name="connsiteY0" fmla="*/ 2985927 h 3034628"/>
              <a:gd name="connsiteX1" fmla="*/ 90263 w 6149300"/>
              <a:gd name="connsiteY1" fmla="*/ 3031766 h 3034628"/>
              <a:gd name="connsiteX2" fmla="*/ 7183 w 6149300"/>
              <a:gd name="connsiteY2" fmla="*/ 64591 h 3034628"/>
              <a:gd name="connsiteX3" fmla="*/ 185777 w 6149300"/>
              <a:gd name="connsiteY3" fmla="*/ 152697 h 3034628"/>
              <a:gd name="connsiteX4" fmla="*/ 384986 w 6149300"/>
              <a:gd name="connsiteY4" fmla="*/ 69898 h 3034628"/>
              <a:gd name="connsiteX5" fmla="*/ 719176 w 6149300"/>
              <a:gd name="connsiteY5" fmla="*/ 207466 h 3034628"/>
              <a:gd name="connsiteX6" fmla="*/ 985877 w 6149300"/>
              <a:gd name="connsiteY6" fmla="*/ 56835 h 3034628"/>
              <a:gd name="connsiteX7" fmla="*/ 1283532 w 6149300"/>
              <a:gd name="connsiteY7" fmla="*/ 188416 h 3034628"/>
              <a:gd name="connsiteX8" fmla="*/ 1534517 w 6149300"/>
              <a:gd name="connsiteY8" fmla="*/ 30710 h 3034628"/>
              <a:gd name="connsiteX9" fmla="*/ 1812170 w 6149300"/>
              <a:gd name="connsiteY9" fmla="*/ 181272 h 3034628"/>
              <a:gd name="connsiteX10" fmla="*/ 2083157 w 6149300"/>
              <a:gd name="connsiteY10" fmla="*/ 17647 h 3034628"/>
              <a:gd name="connsiteX11" fmla="*/ 2378907 w 6149300"/>
              <a:gd name="connsiteY11" fmla="*/ 145553 h 3034628"/>
              <a:gd name="connsiteX12" fmla="*/ 2618734 w 6149300"/>
              <a:gd name="connsiteY12" fmla="*/ 4584 h 3034628"/>
              <a:gd name="connsiteX13" fmla="*/ 2898020 w 6149300"/>
              <a:gd name="connsiteY13" fmla="*/ 138409 h 3034628"/>
              <a:gd name="connsiteX14" fmla="*/ 3154311 w 6149300"/>
              <a:gd name="connsiteY14" fmla="*/ 4584 h 3034628"/>
              <a:gd name="connsiteX15" fmla="*/ 3448089 w 6149300"/>
              <a:gd name="connsiteY15" fmla="*/ 145553 h 3034628"/>
              <a:gd name="connsiteX16" fmla="*/ 3608741 w 6149300"/>
              <a:gd name="connsiteY16" fmla="*/ 75443 h 3034628"/>
              <a:gd name="connsiteX17" fmla="*/ 3742140 w 6149300"/>
              <a:gd name="connsiteY17" fmla="*/ 17647 h 3034628"/>
              <a:gd name="connsiteX18" fmla="*/ 4093407 w 6149300"/>
              <a:gd name="connsiteY18" fmla="*/ 176509 h 3034628"/>
              <a:gd name="connsiteX19" fmla="*/ 4405148 w 6149300"/>
              <a:gd name="connsiteY19" fmla="*/ 15266 h 3034628"/>
              <a:gd name="connsiteX20" fmla="*/ 4700355 w 6149300"/>
              <a:gd name="connsiteY20" fmla="*/ 165284 h 3034628"/>
              <a:gd name="connsiteX21" fmla="*/ 4955806 w 6149300"/>
              <a:gd name="connsiteY21" fmla="*/ 14109 h 3034628"/>
              <a:gd name="connsiteX22" fmla="*/ 5230852 w 6149300"/>
              <a:gd name="connsiteY22" fmla="*/ 127297 h 3034628"/>
              <a:gd name="connsiteX23" fmla="*/ 5487233 w 6149300"/>
              <a:gd name="connsiteY23" fmla="*/ 14584 h 3034628"/>
              <a:gd name="connsiteX24" fmla="*/ 5770602 w 6149300"/>
              <a:gd name="connsiteY24" fmla="*/ 143172 h 3034628"/>
              <a:gd name="connsiteX25" fmla="*/ 6037121 w 6149300"/>
              <a:gd name="connsiteY25" fmla="*/ 3427 h 3034628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34517 w 6149300"/>
              <a:gd name="connsiteY8" fmla="*/ 48856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08159 w 6149300"/>
              <a:gd name="connsiteY12" fmla="*/ 52397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49300" h="3052774">
                <a:moveTo>
                  <a:pt x="6149280" y="3004073"/>
                </a:moveTo>
                <a:cubicBezTo>
                  <a:pt x="6162053" y="3010758"/>
                  <a:pt x="93438" y="3065787"/>
                  <a:pt x="90263" y="3049912"/>
                </a:cubicBezTo>
                <a:cubicBezTo>
                  <a:pt x="-25912" y="3039767"/>
                  <a:pt x="801" y="73534"/>
                  <a:pt x="7183" y="82737"/>
                </a:cubicBezTo>
                <a:cubicBezTo>
                  <a:pt x="13565" y="91940"/>
                  <a:pt x="122810" y="169959"/>
                  <a:pt x="185777" y="170843"/>
                </a:cubicBezTo>
                <a:cubicBezTo>
                  <a:pt x="248744" y="171727"/>
                  <a:pt x="291324" y="62644"/>
                  <a:pt x="384986" y="88044"/>
                </a:cubicBezTo>
                <a:cubicBezTo>
                  <a:pt x="485270" y="84687"/>
                  <a:pt x="618892" y="228969"/>
                  <a:pt x="719176" y="225612"/>
                </a:cubicBezTo>
                <a:lnTo>
                  <a:pt x="985877" y="121600"/>
                </a:lnTo>
                <a:cubicBezTo>
                  <a:pt x="1078745" y="115454"/>
                  <a:pt x="1190664" y="212708"/>
                  <a:pt x="1283532" y="206562"/>
                </a:cubicBezTo>
                <a:lnTo>
                  <a:pt x="1506316" y="103951"/>
                </a:lnTo>
                <a:cubicBezTo>
                  <a:pt x="1593311" y="102545"/>
                  <a:pt x="1725175" y="200824"/>
                  <a:pt x="1812170" y="199418"/>
                </a:cubicBezTo>
                <a:cubicBezTo>
                  <a:pt x="1902499" y="144876"/>
                  <a:pt x="1978140" y="123206"/>
                  <a:pt x="2086682" y="90889"/>
                </a:cubicBezTo>
                <a:cubicBezTo>
                  <a:pt x="2178122" y="89868"/>
                  <a:pt x="2287467" y="164720"/>
                  <a:pt x="2378907" y="163699"/>
                </a:cubicBezTo>
                <a:cubicBezTo>
                  <a:pt x="2458849" y="116709"/>
                  <a:pt x="2506968" y="83512"/>
                  <a:pt x="2608159" y="52397"/>
                </a:cubicBezTo>
                <a:cubicBezTo>
                  <a:pt x="2692523" y="51762"/>
                  <a:pt x="2813656" y="157190"/>
                  <a:pt x="2898020" y="156555"/>
                </a:cubicBezTo>
                <a:cubicBezTo>
                  <a:pt x="2983450" y="111947"/>
                  <a:pt x="3056739" y="38763"/>
                  <a:pt x="3154311" y="22730"/>
                </a:cubicBezTo>
                <a:cubicBezTo>
                  <a:pt x="3253824" y="23682"/>
                  <a:pt x="3348576" y="162747"/>
                  <a:pt x="3448089" y="163699"/>
                </a:cubicBezTo>
                <a:cubicBezTo>
                  <a:pt x="3508723" y="138212"/>
                  <a:pt x="3548107" y="119076"/>
                  <a:pt x="3608741" y="93589"/>
                </a:cubicBezTo>
                <a:cubicBezTo>
                  <a:pt x="3653207" y="74324"/>
                  <a:pt x="3673389" y="36008"/>
                  <a:pt x="3742140" y="35793"/>
                </a:cubicBezTo>
                <a:cubicBezTo>
                  <a:pt x="3839385" y="35566"/>
                  <a:pt x="3996162" y="194882"/>
                  <a:pt x="4093407" y="194655"/>
                </a:cubicBezTo>
                <a:cubicBezTo>
                  <a:pt x="4197321" y="140907"/>
                  <a:pt x="4329809" y="55410"/>
                  <a:pt x="4405148" y="33412"/>
                </a:cubicBezTo>
                <a:cubicBezTo>
                  <a:pt x="4522600" y="29443"/>
                  <a:pt x="4557503" y="133424"/>
                  <a:pt x="4700355" y="183430"/>
                </a:cubicBezTo>
                <a:lnTo>
                  <a:pt x="4955806" y="32255"/>
                </a:lnTo>
                <a:cubicBezTo>
                  <a:pt x="5050043" y="17457"/>
                  <a:pt x="5120585" y="123139"/>
                  <a:pt x="5230852" y="145443"/>
                </a:cubicBezTo>
                <a:cubicBezTo>
                  <a:pt x="5341119" y="167747"/>
                  <a:pt x="5400450" y="54955"/>
                  <a:pt x="5487233" y="32730"/>
                </a:cubicBezTo>
                <a:cubicBezTo>
                  <a:pt x="5574016" y="10505"/>
                  <a:pt x="5666239" y="166253"/>
                  <a:pt x="5770602" y="161318"/>
                </a:cubicBezTo>
                <a:cubicBezTo>
                  <a:pt x="5874965" y="156383"/>
                  <a:pt x="6012270" y="-25846"/>
                  <a:pt x="6113409" y="3118"/>
                </a:cubicBezTo>
              </a:path>
            </a:pathLst>
          </a:custGeom>
          <a:solidFill>
            <a:srgbClr val="0070C0">
              <a:alpha val="8000"/>
            </a:srgbClr>
          </a:solidFill>
          <a:ln>
            <a:solidFill>
              <a:schemeClr val="accent1">
                <a:lumMod val="40000"/>
                <a:lumOff val="60000"/>
                <a:alpha val="63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поле">
            <a:extLst>
              <a:ext uri="{FF2B5EF4-FFF2-40B4-BE49-F238E27FC236}">
                <a16:creationId xmlns="" xmlns:a16="http://schemas.microsoft.com/office/drawing/2014/main" id="{8ACBA6A4-6206-40C1-951B-045DADF06BF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9232155" cy="6019426"/>
          </a:xfrm>
          <a:prstGeom prst="rect">
            <a:avLst/>
          </a:prstGeom>
        </p:spPr>
      </p:pic>
      <p:grpSp>
        <p:nvGrpSpPr>
          <p:cNvPr id="2" name="Группа 2">
            <a:extLst>
              <a:ext uri="{FF2B5EF4-FFF2-40B4-BE49-F238E27FC236}">
                <a16:creationId xmlns="" xmlns:a16="http://schemas.microsoft.com/office/drawing/2014/main" id="{A70AC149-4B45-4592-965D-62F1F2948E2C}"/>
              </a:ext>
            </a:extLst>
          </p:cNvPr>
          <p:cNvGrpSpPr/>
          <p:nvPr/>
        </p:nvGrpSpPr>
        <p:grpSpPr>
          <a:xfrm rot="223199">
            <a:off x="5221482" y="4630619"/>
            <a:ext cx="1678621" cy="2530321"/>
            <a:chOff x="6878897" y="824320"/>
            <a:chExt cx="2238161" cy="2530321"/>
          </a:xfrm>
        </p:grpSpPr>
        <p:pic>
          <p:nvPicPr>
            <p:cNvPr id="40" name="ответ">
              <a:extLst>
                <a:ext uri="{FF2B5EF4-FFF2-40B4-BE49-F238E27FC236}">
                  <a16:creationId xmlns="" xmlns:a16="http://schemas.microsoft.com/office/drawing/2014/main" id="{BAC76213-DC67-484F-AA1A-F58BB17CC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513">
              <a:off x="6878897" y="824320"/>
              <a:ext cx="1633750" cy="253032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0534C79D-5FD1-438F-A8FA-7A4335B7A9B1}"/>
                </a:ext>
              </a:extLst>
            </p:cNvPr>
            <p:cNvSpPr txBox="1"/>
            <p:nvPr/>
          </p:nvSpPr>
          <p:spPr>
            <a:xfrm rot="20061393">
              <a:off x="7160708" y="1726093"/>
              <a:ext cx="195635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900" dirty="0" smtClean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bacon</a:t>
              </a:r>
              <a:endPara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endParaRPr>
            </a:p>
          </p:txBody>
        </p:sp>
      </p:grpSp>
      <p:grpSp>
        <p:nvGrpSpPr>
          <p:cNvPr id="3" name="Группа 1">
            <a:extLst>
              <a:ext uri="{FF2B5EF4-FFF2-40B4-BE49-F238E27FC236}">
                <a16:creationId xmlns="" xmlns:a16="http://schemas.microsoft.com/office/drawing/2014/main" id="{3413E094-7FD2-4818-BB4B-4283F6B04EC8}"/>
              </a:ext>
            </a:extLst>
          </p:cNvPr>
          <p:cNvGrpSpPr/>
          <p:nvPr/>
        </p:nvGrpSpPr>
        <p:grpSpPr>
          <a:xfrm rot="2270527">
            <a:off x="5036065" y="2570463"/>
            <a:ext cx="1666300" cy="2530321"/>
            <a:chOff x="6982981" y="906910"/>
            <a:chExt cx="2221732" cy="2530321"/>
          </a:xfrm>
        </p:grpSpPr>
        <p:pic>
          <p:nvPicPr>
            <p:cNvPr id="36" name="ответ">
              <a:extLst>
                <a:ext uri="{FF2B5EF4-FFF2-40B4-BE49-F238E27FC236}">
                  <a16:creationId xmlns="" xmlns:a16="http://schemas.microsoft.com/office/drawing/2014/main" id="{8C071277-C4BB-42C6-983C-BE1E1C230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513">
              <a:off x="6982981" y="906910"/>
              <a:ext cx="1633750" cy="253032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E0B20813-72AE-4DCD-8CDB-A782D23D9F72}"/>
                </a:ext>
              </a:extLst>
            </p:cNvPr>
            <p:cNvSpPr txBox="1"/>
            <p:nvPr/>
          </p:nvSpPr>
          <p:spPr>
            <a:xfrm rot="20278457">
              <a:off x="7043439" y="1800754"/>
              <a:ext cx="2161274" cy="584775"/>
            </a:xfrm>
            <a:prstGeom prst="rect">
              <a:avLst/>
            </a:prstGeom>
            <a:noFill/>
            <a:scene3d>
              <a:camera prst="orthographicFront">
                <a:rot lat="0" lon="0" rev="6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noProof="0" dirty="0" smtClean="0">
                  <a:solidFill>
                    <a:prstClr val="black"/>
                  </a:solidFill>
                  <a:latin typeface="Aharoni" pitchFamily="2" charset="-79"/>
                  <a:cs typeface="Aharoni" pitchFamily="2" charset="-79"/>
                </a:rPr>
                <a:t>chicken</a:t>
              </a:r>
              <a:endPara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haroni" pitchFamily="2" charset="-79"/>
              </a:endParaRPr>
            </a:p>
          </p:txBody>
        </p:sp>
      </p:grpSp>
      <p:pic>
        <p:nvPicPr>
          <p:cNvPr id="19" name="стэн">
            <a:extLst>
              <a:ext uri="{FF2B5EF4-FFF2-40B4-BE49-F238E27FC236}">
                <a16:creationId xmlns="" xmlns:a16="http://schemas.microsoft.com/office/drawing/2014/main" id="{140D269D-5428-4B1B-8DF5-60060C29B7F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04" y="2376933"/>
            <a:ext cx="3131840" cy="4481067"/>
          </a:xfrm>
          <a:prstGeom prst="rect">
            <a:avLst/>
          </a:prstGeom>
        </p:spPr>
      </p:pic>
      <p:grpSp>
        <p:nvGrpSpPr>
          <p:cNvPr id="9" name="Группа удочка">
            <a:extLst>
              <a:ext uri="{FF2B5EF4-FFF2-40B4-BE49-F238E27FC236}">
                <a16:creationId xmlns="" xmlns:a16="http://schemas.microsoft.com/office/drawing/2014/main" id="{439AFB07-D9B3-4375-94F6-F55EA90A3A36}"/>
              </a:ext>
            </a:extLst>
          </p:cNvPr>
          <p:cNvGrpSpPr/>
          <p:nvPr/>
        </p:nvGrpSpPr>
        <p:grpSpPr>
          <a:xfrm>
            <a:off x="-296502" y="3510116"/>
            <a:ext cx="3518333" cy="2865657"/>
            <a:chOff x="-395335" y="3510115"/>
            <a:chExt cx="4691110" cy="2865657"/>
          </a:xfrm>
        </p:grpSpPr>
        <p:pic>
          <p:nvPicPr>
            <p:cNvPr id="25" name="удочка">
              <a:extLst>
                <a:ext uri="{FF2B5EF4-FFF2-40B4-BE49-F238E27FC236}">
                  <a16:creationId xmlns="" xmlns:a16="http://schemas.microsoft.com/office/drawing/2014/main" id="{D9251C8E-9EDA-492C-94AD-217E590DE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5335" y="3510115"/>
              <a:ext cx="4691110" cy="2865657"/>
            </a:xfrm>
            <a:prstGeom prst="rect">
              <a:avLst/>
            </a:prstGeom>
            <a:effectLst>
              <a:glow rad="38100">
                <a:schemeClr val="accent4">
                  <a:satMod val="175000"/>
                  <a:alpha val="23000"/>
                </a:schemeClr>
              </a:glow>
            </a:effectLst>
          </p:spPr>
        </p:pic>
        <p:pic>
          <p:nvPicPr>
            <p:cNvPr id="27" name="крючок">
              <a:extLst>
                <a:ext uri="{FF2B5EF4-FFF2-40B4-BE49-F238E27FC236}">
                  <a16:creationId xmlns="" xmlns:a16="http://schemas.microsoft.com/office/drawing/2014/main" id="{36B50C34-30EA-4C71-AD41-A7E833B33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667" r="25185"/>
            <a:stretch/>
          </p:blipFill>
          <p:spPr>
            <a:xfrm rot="20259969" flipH="1">
              <a:off x="3971798" y="5644970"/>
              <a:ext cx="231328" cy="427068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31" name="леска">
              <a:extLst>
                <a:ext uri="{FF2B5EF4-FFF2-40B4-BE49-F238E27FC236}">
                  <a16:creationId xmlns="" xmlns:a16="http://schemas.microsoft.com/office/drawing/2014/main" id="{5A56D60D-53DF-49C8-B267-9BF443054AF2}"/>
                </a:ext>
              </a:extLst>
            </p:cNvPr>
            <p:cNvSpPr/>
            <p:nvPr/>
          </p:nvSpPr>
          <p:spPr>
            <a:xfrm>
              <a:off x="3943350" y="4676775"/>
              <a:ext cx="135490" cy="1009650"/>
            </a:xfrm>
            <a:custGeom>
              <a:avLst/>
              <a:gdLst>
                <a:gd name="connsiteX0" fmla="*/ 0 w 135490"/>
                <a:gd name="connsiteY0" fmla="*/ 0 h 1009650"/>
                <a:gd name="connsiteX1" fmla="*/ 133350 w 135490"/>
                <a:gd name="connsiteY1" fmla="*/ 428625 h 1009650"/>
                <a:gd name="connsiteX2" fmla="*/ 85725 w 135490"/>
                <a:gd name="connsiteY2" fmla="*/ 1009650 h 1009650"/>
                <a:gd name="connsiteX3" fmla="*/ 85725 w 135490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90" h="1009650">
                  <a:moveTo>
                    <a:pt x="0" y="0"/>
                  </a:moveTo>
                  <a:cubicBezTo>
                    <a:pt x="59531" y="130175"/>
                    <a:pt x="119063" y="260350"/>
                    <a:pt x="133350" y="428625"/>
                  </a:cubicBezTo>
                  <a:cubicBezTo>
                    <a:pt x="147637" y="596900"/>
                    <a:pt x="85725" y="1009650"/>
                    <a:pt x="85725" y="1009650"/>
                  </a:cubicBezTo>
                  <a:lnTo>
                    <a:pt x="85725" y="1009650"/>
                  </a:ln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3" name="кнопка переход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52" y="5871598"/>
            <a:ext cx="952154" cy="84265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45" name="рыба линейка">
            <a:extLst>
              <a:ext uri="{FF2B5EF4-FFF2-40B4-BE49-F238E27FC236}">
                <a16:creationId xmlns="" xmlns:a16="http://schemas.microsoft.com/office/drawing/2014/main" id="{90FEEE25-3728-4F0F-80C5-659E0570D0F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-245629" y="669645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7" name="удочка">
            <a:extLst>
              <a:ext uri="{FF2B5EF4-FFF2-40B4-BE49-F238E27FC236}">
                <a16:creationId xmlns="" xmlns:a16="http://schemas.microsoft.com/office/drawing/2014/main" id="{75D47ECA-A31F-404D-BD09-1139D49C065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501008"/>
            <a:ext cx="3518333" cy="2865657"/>
          </a:xfrm>
          <a:prstGeom prst="rect">
            <a:avLst/>
          </a:prstGeom>
          <a:effectLst>
            <a:glow rad="38100">
              <a:schemeClr val="accent4">
                <a:satMod val="175000"/>
                <a:alpha val="23000"/>
              </a:schemeClr>
            </a:glow>
          </a:effectLst>
        </p:spPr>
      </p:pic>
      <p:grpSp>
        <p:nvGrpSpPr>
          <p:cNvPr id="23" name="Группа леска">
            <a:extLst>
              <a:ext uri="{FF2B5EF4-FFF2-40B4-BE49-F238E27FC236}">
                <a16:creationId xmlns="" xmlns:a16="http://schemas.microsoft.com/office/drawing/2014/main" id="{23FEFF22-5706-4BE5-8D2A-D8AF2F4F5607}"/>
              </a:ext>
            </a:extLst>
          </p:cNvPr>
          <p:cNvGrpSpPr/>
          <p:nvPr/>
        </p:nvGrpSpPr>
        <p:grpSpPr>
          <a:xfrm>
            <a:off x="2967713" y="4732913"/>
            <a:ext cx="194832" cy="1395263"/>
            <a:chOff x="4341558" y="1533135"/>
            <a:chExt cx="259776" cy="1395263"/>
          </a:xfrm>
        </p:grpSpPr>
        <p:pic>
          <p:nvPicPr>
            <p:cNvPr id="48" name="крючок">
              <a:extLst>
                <a:ext uri="{FF2B5EF4-FFF2-40B4-BE49-F238E27FC236}">
                  <a16:creationId xmlns="" xmlns:a16="http://schemas.microsoft.com/office/drawing/2014/main" id="{68040706-4BCF-4FBF-AAC2-E9ED9BF6A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667" r="25185"/>
            <a:stretch/>
          </p:blipFill>
          <p:spPr>
            <a:xfrm rot="20259969" flipH="1">
              <a:off x="4370006" y="2501330"/>
              <a:ext cx="231328" cy="427068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49" name="леска">
              <a:extLst>
                <a:ext uri="{FF2B5EF4-FFF2-40B4-BE49-F238E27FC236}">
                  <a16:creationId xmlns="" xmlns:a16="http://schemas.microsoft.com/office/drawing/2014/main" id="{C5BD5696-AEBF-48A1-BC07-77566B52F221}"/>
                </a:ext>
              </a:extLst>
            </p:cNvPr>
            <p:cNvSpPr/>
            <p:nvPr/>
          </p:nvSpPr>
          <p:spPr>
            <a:xfrm>
              <a:off x="4341558" y="1533135"/>
              <a:ext cx="135490" cy="1009650"/>
            </a:xfrm>
            <a:custGeom>
              <a:avLst/>
              <a:gdLst>
                <a:gd name="connsiteX0" fmla="*/ 0 w 135490"/>
                <a:gd name="connsiteY0" fmla="*/ 0 h 1009650"/>
                <a:gd name="connsiteX1" fmla="*/ 133350 w 135490"/>
                <a:gd name="connsiteY1" fmla="*/ 428625 h 1009650"/>
                <a:gd name="connsiteX2" fmla="*/ 85725 w 135490"/>
                <a:gd name="connsiteY2" fmla="*/ 1009650 h 1009650"/>
                <a:gd name="connsiteX3" fmla="*/ 85725 w 135490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90" h="1009650">
                  <a:moveTo>
                    <a:pt x="0" y="0"/>
                  </a:moveTo>
                  <a:cubicBezTo>
                    <a:pt x="59531" y="130175"/>
                    <a:pt x="119063" y="260350"/>
                    <a:pt x="133350" y="428625"/>
                  </a:cubicBezTo>
                  <a:cubicBezTo>
                    <a:pt x="147637" y="596900"/>
                    <a:pt x="85725" y="1009650"/>
                    <a:pt x="85725" y="1009650"/>
                  </a:cubicBezTo>
                  <a:lnTo>
                    <a:pt x="85725" y="1009650"/>
                  </a:ln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2" name="рыба пойманная">
            <a:extLst>
              <a:ext uri="{FF2B5EF4-FFF2-40B4-BE49-F238E27FC236}">
                <a16:creationId xmlns="" xmlns:a16="http://schemas.microsoft.com/office/drawing/2014/main" id="{34929721-1505-4AD7-B097-DEF00D396EA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5492805" flipH="1">
            <a:off x="2500580" y="6255839"/>
            <a:ext cx="1247641" cy="431501"/>
          </a:xfrm>
          <a:prstGeom prst="rect">
            <a:avLst/>
          </a:prstGeom>
          <a:effectLst>
            <a:glow rad="381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20" name="рыбалка звук">
            <a:hlinkClick r:id="" action="ppaction://media"/>
            <a:extLst>
              <a:ext uri="{FF2B5EF4-FFF2-40B4-BE49-F238E27FC236}">
                <a16:creationId xmlns="" xmlns:a16="http://schemas.microsoft.com/office/drawing/2014/main" id="{FCE49463-CD01-4928-B25D-03FBEC748B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4256485" y="-935038"/>
            <a:ext cx="457200" cy="609600"/>
          </a:xfrm>
          <a:prstGeom prst="rect">
            <a:avLst/>
          </a:prstGeom>
        </p:spPr>
      </p:pic>
      <p:pic>
        <p:nvPicPr>
          <p:cNvPr id="21" name="леска">
            <a:hlinkClick r:id="" action="ppaction://media"/>
            <a:extLst>
              <a:ext uri="{FF2B5EF4-FFF2-40B4-BE49-F238E27FC236}">
                <a16:creationId xmlns="" xmlns:a16="http://schemas.microsoft.com/office/drawing/2014/main" id="{52828194-E0FB-4C46-B324-AD7BB1A7B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5134204" y="-827035"/>
            <a:ext cx="457200" cy="609600"/>
          </a:xfrm>
          <a:prstGeom prst="rect">
            <a:avLst/>
          </a:prstGeom>
        </p:spPr>
      </p:pic>
      <p:pic>
        <p:nvPicPr>
          <p:cNvPr id="22" name="рыба">
            <a:hlinkClick r:id="" action="ppaction://media"/>
            <a:extLst>
              <a:ext uri="{FF2B5EF4-FFF2-40B4-BE49-F238E27FC236}">
                <a16:creationId xmlns="" xmlns:a16="http://schemas.microsoft.com/office/drawing/2014/main" id="{DCE9E1EC-4743-42C1-9561-DD4E9F4EF7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2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5900203" y="-861838"/>
            <a:ext cx="457200" cy="609600"/>
          </a:xfrm>
          <a:prstGeom prst="rect">
            <a:avLst/>
          </a:prstGeom>
        </p:spPr>
      </p:pic>
      <p:pic>
        <p:nvPicPr>
          <p:cNvPr id="42" name="рыба линейка">
            <a:extLst>
              <a:ext uri="{FF2B5EF4-FFF2-40B4-BE49-F238E27FC236}">
                <a16:creationId xmlns="" xmlns:a16="http://schemas.microsoft.com/office/drawing/2014/main" id="{95A2B113-A76D-41C0-99C3-8ABCB76CEA3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1869316" y="608491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6" name="рыба линейка">
            <a:extLst>
              <a:ext uri="{FF2B5EF4-FFF2-40B4-BE49-F238E27FC236}">
                <a16:creationId xmlns="" xmlns:a16="http://schemas.microsoft.com/office/drawing/2014/main" id="{9D06E1E8-B135-41AA-A929-F86FA863475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284549" y="628784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1" name="рыба линейка">
            <a:extLst>
              <a:ext uri="{FF2B5EF4-FFF2-40B4-BE49-F238E27FC236}">
                <a16:creationId xmlns="" xmlns:a16="http://schemas.microsoft.com/office/drawing/2014/main" id="{F6669520-BDA9-4C26-B9F7-8E8F3641286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814726" y="628783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2" name="рыба линейка">
            <a:extLst>
              <a:ext uri="{FF2B5EF4-FFF2-40B4-BE49-F238E27FC236}">
                <a16:creationId xmlns="" xmlns:a16="http://schemas.microsoft.com/office/drawing/2014/main" id="{3A7F8A67-7D7A-4AD0-8BA9-060DC1AC264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1341168" y="647902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53" name="Группа 52"/>
          <p:cNvGrpSpPr/>
          <p:nvPr/>
        </p:nvGrpSpPr>
        <p:grpSpPr>
          <a:xfrm>
            <a:off x="6660232" y="3429000"/>
            <a:ext cx="2349293" cy="2520280"/>
            <a:chOff x="6660232" y="3429000"/>
            <a:chExt cx="2349293" cy="2520280"/>
          </a:xfrm>
        </p:grpSpPr>
        <p:sp>
          <p:nvSpPr>
            <p:cNvPr id="44" name="Блок-схема: узел 43"/>
            <p:cNvSpPr/>
            <p:nvPr/>
          </p:nvSpPr>
          <p:spPr>
            <a:xfrm>
              <a:off x="6660232" y="3429000"/>
              <a:ext cx="2339752" cy="2520280"/>
            </a:xfrm>
            <a:prstGeom prst="flowChartConnector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 descr="1614578327_16-p-sir-na-belom-fone-26.jpg"/>
            <p:cNvPicPr>
              <a:picLocks noChangeAspect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32240" y="3861048"/>
              <a:ext cx="2277285" cy="1503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3482661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C 0 0.00579 0.00299 0.01088 0.00703 0.01088 C 0.01198 0.01088 0.0138 0.00532 0.01432 0.00185 L 0.0151 -0.00255 C 0.01576 -0.00579 0.01784 -0.01065 0.02305 -0.01065 C 0.02643 -0.01065 0.03047 -0.00625 0.03047 1.85185E-6 C 0.03047 0.00579 0.02643 0.01088 0.02305 0.01088 C 0.01784 0.01088 0.01576 0.00532 0.0151 0.00185 L 0.01432 -0.00255 C 0.0138 -0.00579 0.01198 -0.01065 0.00703 -0.01065 C 0.00299 -0.01065 0 -0.00625 0 1.85185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0 C 4.58333E-6 0.00718 0.00299 0.01343 0.00703 0.01343 C 0.01197 0.01343 0.0138 0.00671 0.01432 0.00231 L 0.0151 -0.00324 C 0.01575 -0.00741 0.01783 -0.01343 0.02304 -0.01343 C 0.02643 -0.01343 0.03046 -0.0081 0.03046 0 C 0.03046 0.00718 0.02643 0.01343 0.02304 0.01343 C 0.01783 0.01343 0.01575 0.00671 0.0151 0.00231 L 0.01432 -0.00324 C 0.0138 -0.00741 0.01197 -0.01343 0.00703 -0.01343 C 0.00299 -0.01343 4.58333E-6 -0.0081 4.58333E-6 0 Z " pathEditMode="relative" rAng="0" ptsTypes="AAAAAAAAA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2.22222E-6 C 4.79167E-6 0.00717 0.00299 0.01342 0.00703 0.01342 C 0.01197 0.01342 0.0138 0.00671 0.01432 0.00231 L 0.0151 -0.00324 C 0.01575 -0.00741 0.01783 -0.01343 0.02304 -0.01343 C 0.02643 -0.01343 0.03046 -0.0081 0.03046 2.22222E-6 C 0.03046 0.00717 0.02643 0.01342 0.02304 0.01342 C 0.01783 0.01342 0.01575 0.00671 0.0151 0.00231 L 0.01432 -0.00324 C 0.0138 -0.00741 0.01197 -0.01343 0.00703 -0.01343 C 0.00299 -0.01343 4.79167E-6 -0.0081 4.79167E-6 2.22222E-6 Z " pathEditMode="relative" rAng="0" ptsTypes="AAAAAAAAA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4.81481E-6 L -1.20781 -0.01667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56" y="-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3 -0.01065 L -0.33463 0.02453 C -0.4039 0.03287 -0.50846 0.0375 -0.61797 0.0375 C -0.74231 0.0375 -0.84231 0.03287 -0.91159 0.02453 L -1.24557 -0.01065 " pathEditMode="relative" rAng="0" ptsTypes="AAAAA">
                                      <p:cBhvr>
                                        <p:cTn id="14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66" y="24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C 2.08333E-7 0.00578 0.00299 0.01088 0.00703 0.01088 C 0.01198 0.01088 0.0138 0.00532 0.01432 0.00185 L 0.0151 -0.00255 C 0.01576 -0.00579 0.01784 -0.01065 0.02305 -0.01065 C 0.02643 -0.01065 0.03047 -0.00625 0.03047 2.96296E-6 C 0.03047 0.00578 0.02643 0.01088 0.02305 0.01088 C 0.01784 0.01088 0.01576 0.00532 0.0151 0.00185 L 0.01432 -0.00255 C 0.0138 -0.00579 0.01198 -0.01065 0.00703 -0.01065 C 0.00299 -0.01065 2.08333E-7 -0.00625 2.08333E-7 2.96296E-6 Z " pathEditMode="relative" rAng="0" ptsTypes="AAAAAAAAAAA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2.59259E-6 L 1.18541 0.01528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6" y="76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7552 -0.01065 L 0.07552 -0.01042 C 0.08398 -0.01736 0.09245 -0.02315 0.10065 -0.03079 C 0.10391 -0.03403 0.10586 -0.04352 0.10963 -0.04283 C 0.13333 -0.03935 0.15651 -0.02685 0.17982 -0.01875 C 0.19219 0.00023 0.20703 0.01458 0.21641 0.03796 C 0.22526 0.06018 0.22773 0.06481 0.2345 0.08634 C 0.2362 0.09166 0.23698 0.09791 0.23906 0.10254 C 0.24388 0.11296 0.25 0.12106 0.25495 0.13079 C 0.25755 0.13588 0.25872 0.14305 0.26185 0.14699 C 0.26654 0.15301 0.2724 0.15509 0.2776 0.15926 C 0.29896 0.15231 0.32122 0.15231 0.34141 0.13889 C 0.35677 0.12893 0.36758 0.10347 0.38229 0.09051 L 0.39141 0.08241 C 0.40417 0.05972 0.38398 0.09259 0.40729 0.07014 C 0.41393 0.06389 0.41914 0.05347 0.42552 0.04606 C 0.4306 0.04004 0.4362 0.03588 0.44141 0.02986 C 0.44544 0.025 0.44831 0.01713 0.45273 0.01366 C 0.46823 0.00139 0.48177 0.00069 0.49805 -0.00255 C 0.50508 -0.00116 0.5125 -0.00371 0.51849 0.00162 C 0.52591 0.00764 0.53034 0.02129 0.53672 0.02986 C 0.56237 0.06389 0.52227 -0.0081 0.56185 0.06227 C 0.58125 0.09653 0.56536 0.08102 0.59141 0.11875 C 0.59687 0.12685 0.60338 0.13264 0.6095 0.13889 C 0.6125 0.1419 0.61536 0.14606 0.61862 0.14699 C 0.63594 0.15162 0.65352 0.15231 0.67096 0.15509 C 0.69219 0.15116 0.7138 0.15162 0.7345 0.14305 C 0.76094 0.13194 0.74948 0.12268 0.76393 0.11065 C 0.77604 0.10069 0.79648 0.0875 0.8095 0.08241 C 0.81549 0.08009 0.82174 0.07963 0.82773 0.07824 C 0.84674 0.07963 0.86588 0.07708 0.88463 0.08241 C 0.89141 0.08426 0.90352 0.10926 0.90963 0.11458 C 0.92409 0.12754 0.93281 0.12754 0.94818 0.13079 C 0.96263 0.12824 0.97786 0.13194 0.99141 0.12268 C 0.99896 0.11759 1.00143 0.10046 1.00729 0.09051 C 1.01224 0.08171 1.01797 0.07454 1.02318 0.0662 C 1.0306 0.05416 1.03711 0.03889 1.04596 0.02986 C 1.05091 0.02477 1.05651 0.02199 1.06185 0.01759 C 1.07096 0.00995 1.07917 -0.00301 1.08906 -0.00648 C 1.12135 -0.01806 1.09661 -0.00996 1.16406 -0.02269 C 1.18867 -0.03727 1.17656 -0.03171 1.23008 -0.02269 C 1.23477 -0.02199 1.23906 -0.01736 1.24362 -0.01459 C 1.25807 0.01088 1.24128 -0.01482 1.26862 0.00555 C 1.27213 0.0081 1.27448 0.01435 1.27773 0.01759 C 1.28255 0.02268 1.28437 0.02176 1.28919 0.02176 " pathEditMode="relative" rAng="0" ptsTypes="AAAAAAAAAAAAAAAAAAAAAAAAAAAAAAAAAAAAAAAAAAAAA">
                                      <p:cBhvr>
                                        <p:cTn id="20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77" y="687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87 0.01388 L -0.0487 0.01388 C -0.05312 0.01041 -0.05755 0.0074 -0.06172 0.00347 C -0.06523 0.00046 -0.06836 -0.00394 -0.07187 -0.00672 C -0.07891 -0.0125 -0.08646 -0.01621 -0.09349 -0.02199 C -0.09661 -0.02477 -0.09909 -0.02917 -0.10208 -0.03241 C -0.10495 -0.03519 -0.10807 -0.03704 -0.11081 -0.04005 C -0.11367 -0.04306 -0.12396 -0.05834 -0.12526 -0.06065 C -0.12721 -0.06366 -0.12864 -0.06852 -0.13099 -0.07084 C -0.13307 -0.07292 -0.13581 -0.07246 -0.13815 -0.07338 C -0.14687 -0.07084 -0.15612 -0.07199 -0.16419 -0.06574 C -0.16979 -0.06135 -0.17226 -0.04005 -0.17565 -0.03241 C -0.1776 -0.02801 -0.1806 -0.0257 -0.18294 -0.02199 C -0.20325 0.01018 -0.17331 -0.03334 -0.19583 -0.00417 C -0.19896 -0.00024 -0.20091 0.0074 -0.20456 0.00879 C -0.21588 0.01273 -0.2276 0.01041 -0.23919 0.01134 C -0.25312 0.01041 -0.26771 0.01643 -0.28099 0.00879 C -0.28607 0.00578 -0.28594 -0.00834 -0.28815 -0.0169 C -0.2918 -0.03056 -0.29687 -0.05186 -0.29974 -0.06574 C -0.3013 -0.07338 -0.30234 -0.08125 -0.30404 -0.08866 C -0.30755 -0.10348 -0.31315 -0.11968 -0.31849 -0.13241 C -0.32161 -0.13959 -0.32539 -0.14584 -0.32864 -0.15278 C -0.32969 -0.15533 -0.32995 -0.15903 -0.33151 -0.16065 C -0.33359 -0.16274 -0.33633 -0.16204 -0.33867 -0.1632 C -0.34349 -0.16551 -0.34831 -0.16829 -0.35312 -0.17084 C -0.38242 -0.16899 -0.41185 -0.17107 -0.44114 -0.16574 C -0.4444 -0.16505 -0.45417 -0.14815 -0.4569 -0.1426 C -0.46185 -0.13264 -0.46667 -0.12223 -0.47135 -0.11181 C -0.47331 -0.10764 -0.47487 -0.10255 -0.47721 -0.09908 C -0.48932 -0.08033 -0.48346 -0.08774 -0.4944 -0.07593 C -0.5194 -0.08218 -0.49154 -0.07223 -0.53346 -0.1169 C -0.53815 -0.12199 -0.54323 -0.12662 -0.54779 -0.13241 C -0.55872 -0.1463 -0.56784 -0.16459 -0.57956 -0.17593 C -0.60924 -0.20463 -0.58125 -0.1794 -0.62279 -0.20926 C -0.64075 -0.22223 -0.66354 -0.24399 -0.68346 -0.25024 C -0.69818 -0.2551 -0.71328 -0.25533 -0.72812 -0.25787 C -0.75364 -0.23797 -0.76237 -0.24051 -0.77721 -0.20672 C -0.78021 -0.19977 -0.78203 -0.19121 -0.78437 -0.18357 C -0.78385 -0.16899 -0.78359 -0.15463 -0.78294 -0.14005 C -0.78151 -0.11019 -0.77812 -0.11922 -0.78294 -0.07593 C -0.78372 -0.06922 -0.78646 -0.06366 -0.78867 -0.05787 C -0.79375 -0.04491 -0.79635 -0.04144 -0.80312 -0.03241 C -0.81042 -0.02269 -0.81888 -0.01135 -0.8276 -0.00672 C -0.83516 -0.00255 -0.84297 -0.00139 -0.85078 0.00092 C -0.87083 0.0074 -0.8651 0.00578 -0.88529 0.00879 C -0.92812 0.00069 -0.92877 0.00763 -0.95742 -0.01181 C -0.9862 -0.03125 -0.95612 -0.01181 -0.9806 -0.03496 C -0.98411 -0.03843 -0.98828 -0.03982 -0.99206 -0.0426 C -0.99648 -0.04584 -1.00065 -0.04954 -1.00508 -0.05278 C -1.01133 -0.05741 -1.01823 -0.05903 -1.02383 -0.06574 C -1.02422 -0.06621 -1.03802 -0.08287 -1.03971 -0.08357 C -1.04531 -0.08612 -1.04831 -0.08704 -1.05417 -0.09121 C -1.06198 -0.09699 -1.05781 -0.09746 -1.06706 -0.09908 C -1.07422 -0.10024 -1.08138 -0.1007 -1.08854 -0.10162 C -1.11549 -0.1007 -1.14258 -0.10463 -1.1694 -0.09908 C -1.19726 -0.09306 -1.21042 -0.07084 -1.23424 -0.05278 C -1.24128 -0.04746 -1.2487 -0.04422 -1.25586 -0.04005 C -1.25885 -0.02894 -1.26237 -0.01829 -1.26458 -0.00672 C -1.27187 0.0324 -1.27031 0.04213 -1.27174 0.0831 C -1.27213 0.09421 -1.27239 0.10532 -1.27318 0.11643 C -1.27383 0.12338 -1.27617 0.13703 -1.27617 0.13703 " pathEditMode="relative" ptsTypes="AAAAAAAAAAAAAAAAAAAAAAAAAAAAAAAAAAAAAAAAAAAAAAAAAAAAAAAAAAAAA">
                                      <p:cBhvr>
                                        <p:cTn id="22" dur="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0.00065 -0.01065 L 0.00065 -0.01042 C -0.00221 -0.02014 -0.00482 -0.02986 -0.00807 -0.03889 C -0.00963 -0.04329 -0.02083 -0.05926 -0.02109 -0.05949 C -0.02278 -0.06134 -0.02487 -0.06111 -0.02682 -0.06204 C -0.0401 -0.07801 -0.01875 -0.05185 -0.04844 -0.09792 C -0.05234 -0.10394 -0.05625 -0.10972 -0.06002 -0.11597 C -0.06497 -0.12408 -0.06901 -0.13426 -0.07448 -0.14144 C -0.0763 -0.14398 -0.07799 -0.14746 -0.08021 -0.14931 C -0.08476 -0.15278 -0.08984 -0.1544 -0.09453 -0.15695 C -0.09739 -0.15625 -0.10937 -0.15417 -0.11341 -0.15185 C -0.11523 -0.15046 -0.11719 -0.14815 -0.11914 -0.14676 C -0.122 -0.14468 -0.12474 -0.14329 -0.12773 -0.14144 C -0.13021 -0.14005 -0.13242 -0.1382 -0.13489 -0.13634 C -0.13867 -0.12662 -0.13841 -0.12662 -0.14362 -0.11597 C -0.1444 -0.11412 -0.1457 -0.1125 -0.14648 -0.11065 C -0.15 -0.10347 -0.1556 -0.09097 -0.15807 -0.08264 C -0.15976 -0.07685 -0.16055 -0.07037 -0.16237 -0.06458 C -0.17357 -0.02685 -0.16719 -0.0507 -0.17969 -0.02107 C -0.1918 0.00787 -0.17461 -0.02477 -0.19127 0.00463 C -0.19388 0.0037 -0.19987 0.00208 -0.20273 -0.00046 C -0.20534 -0.00278 -0.20742 -0.00602 -0.21002 -0.0081 C -0.21211 -0.00996 -0.22109 -0.01482 -0.22448 -0.01597 C -0.22825 -0.0169 -0.23216 -0.01759 -0.23594 -0.01852 C -0.23737 -0.02361 -0.23815 -0.0294 -0.24023 -0.0338 C -0.24271 -0.03889 -0.24726 -0.04051 -0.24896 -0.04653 C -0.2539 -0.0669 -0.25885 -0.11065 -0.25885 -0.11042 C -0.25989 -0.13125 -0.2595 -0.15208 -0.26198 -0.17222 C -0.26263 -0.17894 -0.27005 -0.20417 -0.27487 -0.21065 C -0.27747 -0.21435 -0.2806 -0.21551 -0.28359 -0.21852 C -0.31667 -0.25278 -0.26094 -0.19977 -0.30521 -0.23889 C -0.30963 -0.24283 -0.31354 -0.24815 -0.3181 -0.25185 C -0.32135 -0.25417 -0.32487 -0.25509 -0.32825 -0.25695 C -0.33359 -0.25996 -0.34271 -0.26505 -0.34831 -0.26968 C -0.35143 -0.27222 -0.35417 -0.27477 -0.35716 -0.27732 C -0.36653 -0.2757 -0.37643 -0.275 -0.38594 -0.27222 C -0.39349 -0.27014 -0.39883 -0.26296 -0.40456 -0.2544 C -0.40768 -0.24977 -0.41081 -0.24468 -0.41328 -0.23889 C -0.41471 -0.23588 -0.4151 -0.23218 -0.41614 -0.22871 C -0.41667 -0.22454 -0.41719 -0.22014 -0.41758 -0.21597 C -0.4181 -0.2125 -0.41888 -0.20926 -0.41914 -0.20556 C -0.41992 -0.18426 -0.41953 -0.16273 -0.42057 -0.14144 C -0.42096 -0.13357 -0.42265 -0.12616 -0.42344 -0.11852 C -0.42409 -0.1125 -0.42383 -0.10625 -0.42487 -0.10046 C -0.42526 -0.09815 -0.42695 -0.09722 -0.4276 -0.09537 C -0.43073 -0.08889 -0.43255 -0.08403 -0.43502 -0.07732 C -0.43542 -0.07477 -0.43581 -0.07222 -0.43646 -0.06968 C -0.43724 -0.06551 -0.43854 -0.06134 -0.43919 -0.05695 C -0.4418 -0.0419 -0.44206 -0.03287 -0.44492 -0.01852 C -0.44583 -0.01482 -0.44661 -0.01111 -0.44792 -0.0081 C -0.44948 -0.00463 -0.46068 0.00463 -0.46094 0.00463 C -0.46797 0.00833 -0.47539 0.00972 -0.48242 0.01227 C -0.48385 0.01412 -0.48515 0.01759 -0.48698 0.01736 C -0.51601 0.01366 -0.52461 0.01204 -0.54466 -0.02361 C -0.56992 -0.06852 -0.53021 0.00393 -0.55898 -0.05695 C -0.57734 -0.0956 -0.56901 -0.07408 -0.58216 -0.09537 C -0.58515 -0.10023 -0.5875 -0.10625 -0.59075 -0.11065 C -0.59284 -0.11366 -0.60364 -0.1257 -0.60794 -0.12871 C -0.61237 -0.13171 -0.6168 -0.13357 -0.62109 -0.13634 C -0.6289 -0.14144 -0.63216 -0.1456 -0.64114 -0.14931 C -0.64531 -0.15093 -0.64974 -0.15046 -0.65417 -0.15185 C -0.66133 -0.15394 -0.66875 -0.15579 -0.67591 -0.15949 C -0.67903 -0.16111 -0.68255 -0.16366 -0.68594 -0.16458 C -0.6931 -0.16644 -0.70026 -0.16621 -0.70755 -0.16713 C -0.72239 -0.17315 -0.7375 -0.17847 -0.75221 -0.18519 C -0.7582 -0.18773 -0.76367 -0.19283 -0.76966 -0.19537 C -0.78008 -0.19977 -0.79075 -0.20139 -0.8013 -0.20556 C -0.81015 -0.20903 -0.81849 -0.21482 -0.82708 -0.21852 C -0.83594 -0.22222 -0.85885 -0.22315 -0.86315 -0.22361 C -0.86979 -0.22523 -0.87656 -0.22755 -0.88333 -0.22871 C -0.93125 -0.23704 -0.88359 -0.22454 -0.93515 -0.23634 C -0.99414 -0.25 -0.95404 -0.24421 -0.99583 -0.24931 C -1.0039 -0.24838 -1.01211 -0.24792 -1.02031 -0.24676 C -1.02318 -0.2463 -1.02904 -0.24398 -1.02904 -0.24375 " pathEditMode="relative" rAng="0" ptsTypes="AAAAAAAAAAAAAAAAAAAAAAAAAAAAAAAAAAAAAAAAAAAAAAAAAAAAAAAAAAAAAAAAAAAAAAAAAA">
                                      <p:cBhvr>
                                        <p:cTn id="24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84" y="-1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7" presetClass="path" presetSubtype="0" repeatCount="indefinite" accel="50000" decel="50000" fill="hold" nodeType="withEffect">
                                  <p:stCondLst>
                                    <p:cond delay="4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4.44444E-6 L 0.34609 -0.12129 C 0.41797 -0.14838 0.52565 -0.16296 0.63997 -0.16296 C 0.76901 -0.16296 0.87239 -0.14838 0.9444 -0.12129 L 1.29075 -4.44444E-6 " pathEditMode="relative" rAng="0" ptsTypes="AAAAA">
                                      <p:cBhvr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31" y="-814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3.33333E-6 L -1.42604 0.00139 " pathEditMode="relative" rAng="0" ptsTypes="AA">
                                      <p:cBhvr>
                                        <p:cTn id="28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67" y="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4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627 0.01852 L 0.06627 0.01852 C 0.06992 0.00278 0.0733 -0.01319 0.07721 -0.0287 C 0.07799 -0.03194 0.07864 -0.03611 0.08033 -0.03703 C 0.08802 -0.0412 0.09596 -0.04074 0.10377 -0.04259 C 0.10586 -0.04166 0.1082 -0.04166 0.11002 -0.03981 C 0.12981 -0.02245 0.1302 -0.00856 0.14908 0.02686 C 0.15091 0.0301 0.15351 0.03172 0.15533 0.03519 C 0.15989 0.04306 0.16393 0.05163 0.16783 0.06019 C 0.17174 0.06829 0.17435 0.07825 0.17877 0.08519 C 0.1944 0.10903 0.19505 0.10857 0.2069 0.11575 C 0.21054 0.12315 0.21354 0.13172 0.21783 0.13797 C 0.2388 0.16806 0.24609 0.14561 0.27721 0.13241 C 0.28463 0.12477 0.29166 0.11899 0.29752 0.10741 C 0.29882 0.10463 0.30039 0.08542 0.30065 0.08519 C 0.30924 0.05926 0.3194 0.03519 0.32877 0.01019 C 0.33294 -0.00115 0.33567 -0.00902 0.34127 -0.02037 C 0.34635 -0.03125 0.35833 -0.04861 0.36315 -0.05648 C 0.38034 -0.08541 0.36875 -0.07615 0.38971 -0.08425 C 0.40429 -0.07685 0.42018 -0.07523 0.43346 -0.06203 C 0.43906 -0.05648 0.43906 -0.0412 0.44284 -0.03148 C 0.47578 0.05417 0.43984 -0.05046 0.45846 0.00463 C 0.46002 0.01852 0.4608 0.03264 0.46315 0.0463 C 0.47161 0.09723 0.46718 0.06551 0.47409 0.08797 C 0.4763 0.09514 0.47825 0.10255 0.48034 0.11019 C 0.48698 0.13519 0.48776 0.14445 0.49752 0.16575 C 0.49869 0.16829 0.50065 0.16945 0.50221 0.1713 C 0.52565 0.15834 0.54948 0.14746 0.57252 0.13241 C 0.57526 0.13056 0.5763 0.12431 0.57877 0.1213 C 0.58515 0.11297 0.59231 0.10649 0.59909 0.09908 L 0.61471 0.0463 C 0.61575 0.0426 0.61784 0.03519 0.61784 0.03519 C 0.61888 0.02223 0.61797 0.00834 0.62096 -0.0037 C 0.63372 -0.05717 0.62955 -0.03356 0.6444 -0.04814 C 0.65026 -0.05416 0.65586 -0.06111 0.66159 -0.06759 C 0.67409 -0.06574 0.68711 -0.06921 0.69909 -0.06203 C 0.70534 -0.05833 0.70911 -0.04652 0.71315 -0.03703 C 0.72382 -0.01134 0.73463 0.01482 0.74284 0.04352 C 0.75143 0.07408 0.74739 0.0625 0.75377 0.07963 C 0.75481 0.08612 0.75547 0.0926 0.7569 0.09908 C 0.75755 0.10209 0.75872 0.10463 0.76002 0.10741 C 0.76393 0.11598 0.76692 0.12686 0.77252 0.13241 C 0.77903 0.13866 0.78711 0.13797 0.7944 0.14075 C 0.79961 0.13982 0.80599 0.14399 0.81002 0.13797 C 0.81601 0.12825 0.81744 0.11204 0.82096 0.09908 C 0.82161 0.0963 0.822 0.09352 0.82252 0.09075 C 0.82409 0.08056 0.825 0.06991 0.82708 0.06019 C 0.83073 0.04399 0.83554 0.02871 0.83971 0.01297 C 0.84075 -0.00092 0.83945 -0.01597 0.84284 -0.0287 C 0.8483 -0.05 0.86731 -0.06388 0.87708 -0.07314 C 0.89843 0.00278 0.87513 -0.0905 0.89127 0.04908 C 0.89205 0.05672 0.897 0.06135 0.89909 0.06852 C 0.90169 0.07801 0.90286 0.08889 0.90534 0.09908 C 0.90833 0.11181 0.91289 0.12663 0.91784 0.13797 C 0.91914 0.14098 0.92083 0.14352 0.92239 0.1463 C 0.92291 0.15 0.92213 0.15556 0.92395 0.15741 C 0.93867 0.1713 0.94036 0.16713 0.95221 0.16019 C 0.95911 0.15116 0.98138 0.125 0.98815 0.11019 C 0.99062 0.10463 0.99088 0.09676 0.99284 0.09075 C 1.01914 0.00764 0.99961 0.08079 1.01614 0.01575 C 1.01718 0.00649 1.01679 -0.00393 1.01927 -0.01203 C 1.02083 -0.01689 1.02539 -0.0162 1.02721 -0.02037 C 1.02877 -0.0243 1.02721 -0.03055 1.02877 -0.03425 C 1.03242 -0.04351 1.04349 -0.05555 1.04909 -0.06203 C 1.05273 -0.05925 1.05703 -0.05856 1.05989 -0.0537 C 1.06562 -0.04421 1.07031 -0.03263 1.07409 -0.02037 C 1.07604 -0.01388 1.07604 -0.00555 1.07721 0.00186 C 1.0806 0.025 1.07916 0.01713 1.08502 0.03797 C 1.08659 0.05 1.08724 0.06227 1.08971 0.07408 C 1.09088 0.08033 1.09388 0.08519 1.09596 0.09075 C 1.09804 0.0963 1.10091 0.10093 1.10221 0.10741 C 1.10325 0.11297 1.10286 0.11991 1.10534 0.12408 C 1.10781 0.12801 1.13463 0.15417 1.13971 0.15741 C 1.1431 0.1595 1.147 0.15926 1.15065 0.16019 C 1.15638 0.15556 1.16393 0.1551 1.16784 0.1463 C 1.17161 0.13727 1.16901 0.12362 1.17096 0.11297 C 1.17422 0.09375 1.17838 0.07524 1.18346 0.05741 C 1.18502 0.05186 1.18606 0.04561 1.18815 0.04075 C 1.19023 0.03542 1.19362 0.03172 1.19596 0.02686 C 1.21458 -0.01388 1.18932 0.03288 1.21002 -0.0037 C 1.2181 -0.04004 1.20781 0.0007 1.21784 -0.02592 C 1.21875 -0.02847 1.21823 -0.03217 1.2194 -0.03425 C 1.22513 -0.04467 1.23294 -0.05092 1.23815 -0.06203 C 1.24023 -0.06666 1.24205 -0.07152 1.2444 -0.07592 C 1.24726 -0.08194 1.25377 -0.09259 1.25377 -0.09259 C 1.25846 -0.11805 1.25273 -0.09652 1.28346 -0.08981 C 1.3 -0.08634 1.31679 -0.08611 1.33346 -0.08425 C 1.34075 -0.08055 1.34778 -0.07592 1.35534 -0.07314 C 1.36614 -0.06944 1.37721 -0.06805 1.38815 -0.06481 C 1.38971 -0.06435 1.39114 -0.06296 1.39284 -0.06203 C 1.39635 -0.06018 1.40013 -0.05833 1.40377 -0.05648 C 1.4207 -0.03842 1.40299 -0.05439 1.43659 -0.04537 C 1.4414 -0.04421 1.44961 -0.02962 1.45221 -0.02592 C 1.45364 -0.02407 1.4556 -0.02291 1.4569 -0.02037 C 1.46028 -0.01365 1.46172 -0.003 1.46627 0.00186 C 1.47474 0.01065 1.48502 0.01297 1.4944 0.01852 C 1.49596 0.01945 1.49765 0.01968 1.49909 0.0213 C 1.52278 0.04653 1.5082 0.03033 1.53502 0.06297 C 1.53645 0.06482 1.53815 0.06644 1.53971 0.06852 C 1.54427 0.07454 1.547 0.07732 1.55065 0.08519 C 1.55182 0.08774 1.55377 0.09352 1.55377 0.09352 " pathEditMode="relative" ptsTypes="AAAAAAAAAAAAAAAAAAAAAAAAAAAAAAAAAAAAAAAAAAAAAAAAAAAAAAAAAAAAAAAAAAAAAAAAAAAAAAAAAAAAAAAAAAAAAAAAAAAAA">
                                      <p:cBhvr>
                                        <p:cTn id="30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5400000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33333E-6 1.48148E-6 L -0.13099 -0.60903 " pathEditMode="relative" rAng="0" ptsTypes="AA">
                                      <p:cBhvr>
                                        <p:cTn id="60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3046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8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8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9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9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ыба">
            <a:extLst>
              <a:ext uri="{FF2B5EF4-FFF2-40B4-BE49-F238E27FC236}">
                <a16:creationId xmlns="" xmlns:a16="http://schemas.microsoft.com/office/drawing/2014/main" id="{E05CD520-E276-486D-9645-5A7401A9DF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633251" y="5315056"/>
            <a:ext cx="1114636" cy="807586"/>
          </a:xfrm>
          <a:prstGeom prst="rect">
            <a:avLst/>
          </a:prstGeom>
        </p:spPr>
      </p:pic>
      <p:pic>
        <p:nvPicPr>
          <p:cNvPr id="8" name="рыба 2">
            <a:extLst>
              <a:ext uri="{FF2B5EF4-FFF2-40B4-BE49-F238E27FC236}">
                <a16:creationId xmlns="" xmlns:a16="http://schemas.microsoft.com/office/drawing/2014/main" id="{CFBFF534-D1D5-4E77-B77A-4583193738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539814" y="5793118"/>
            <a:ext cx="1357489" cy="983539"/>
          </a:xfrm>
          <a:prstGeom prst="rect">
            <a:avLst/>
          </a:prstGeom>
        </p:spPr>
      </p:pic>
      <p:pic>
        <p:nvPicPr>
          <p:cNvPr id="14" name="рыба 5">
            <a:extLst>
              <a:ext uri="{FF2B5EF4-FFF2-40B4-BE49-F238E27FC236}">
                <a16:creationId xmlns="" xmlns:a16="http://schemas.microsoft.com/office/drawing/2014/main" id="{8ABCED9D-55D6-4F91-BEAE-C391B8E366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9431392" y="6099913"/>
            <a:ext cx="809909" cy="586802"/>
          </a:xfrm>
          <a:prstGeom prst="rect">
            <a:avLst/>
          </a:prstGeom>
        </p:spPr>
      </p:pic>
      <p:pic>
        <p:nvPicPr>
          <p:cNvPr id="16" name="рыба7">
            <a:extLst>
              <a:ext uri="{FF2B5EF4-FFF2-40B4-BE49-F238E27FC236}">
                <a16:creationId xmlns="" xmlns:a16="http://schemas.microsoft.com/office/drawing/2014/main" id="{AFAB3483-78EC-477A-9BCB-B00BF57F21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427034" y="5148027"/>
            <a:ext cx="1114636" cy="685335"/>
          </a:xfrm>
          <a:prstGeom prst="rect">
            <a:avLst/>
          </a:prstGeom>
        </p:spPr>
      </p:pic>
      <p:pic>
        <p:nvPicPr>
          <p:cNvPr id="17" name="рыба 8">
            <a:extLst>
              <a:ext uri="{FF2B5EF4-FFF2-40B4-BE49-F238E27FC236}">
                <a16:creationId xmlns="" xmlns:a16="http://schemas.microsoft.com/office/drawing/2014/main" id="{A97DD8C2-E63B-471D-AB5E-EBE0D1C48E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10111329" y="5508908"/>
            <a:ext cx="1515979" cy="1098370"/>
          </a:xfrm>
          <a:prstGeom prst="rect">
            <a:avLst/>
          </a:prstGeom>
        </p:spPr>
      </p:pic>
      <p:sp>
        <p:nvSpPr>
          <p:cNvPr id="11" name="waves1">
            <a:extLst>
              <a:ext uri="{FF2B5EF4-FFF2-40B4-BE49-F238E27FC236}">
                <a16:creationId xmlns="" xmlns:a16="http://schemas.microsoft.com/office/drawing/2014/main" id="{88408639-EAAC-4526-95EA-BBE170B93A08}"/>
              </a:ext>
            </a:extLst>
          </p:cNvPr>
          <p:cNvSpPr/>
          <p:nvPr/>
        </p:nvSpPr>
        <p:spPr>
          <a:xfrm>
            <a:off x="-313196" y="5598935"/>
            <a:ext cx="9883098" cy="1912333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230031"/>
              <a:gd name="connsiteX1" fmla="*/ 9224963 w 9225399"/>
              <a:gd name="connsiteY1" fmla="*/ 3011469 h 3230031"/>
              <a:gd name="connsiteX2" fmla="*/ 1351797 w 9225399"/>
              <a:gd name="connsiteY2" fmla="*/ 3012654 h 3230031"/>
              <a:gd name="connsiteX3" fmla="*/ 0 w 9225399"/>
              <a:gd name="connsiteY3" fmla="*/ 3001944 h 3230031"/>
              <a:gd name="connsiteX4" fmla="*/ 33337 w 9225399"/>
              <a:gd name="connsiteY4" fmla="*/ 58719 h 3230031"/>
              <a:gd name="connsiteX5" fmla="*/ 175708 w 9225399"/>
              <a:gd name="connsiteY5" fmla="*/ 131211 h 3230031"/>
              <a:gd name="connsiteX6" fmla="*/ 377163 w 9225399"/>
              <a:gd name="connsiteY6" fmla="*/ 63922 h 3230031"/>
              <a:gd name="connsiteX7" fmla="*/ 625765 w 9225399"/>
              <a:gd name="connsiteY7" fmla="*/ 164547 h 3230031"/>
              <a:gd name="connsiteX8" fmla="*/ 858039 w 9225399"/>
              <a:gd name="connsiteY8" fmla="*/ 69840 h 3230031"/>
              <a:gd name="connsiteX9" fmla="*/ 1063915 w 9225399"/>
              <a:gd name="connsiteY9" fmla="*/ 164548 h 3230031"/>
              <a:gd name="connsiteX10" fmla="*/ 1318709 w 9225399"/>
              <a:gd name="connsiteY10" fmla="*/ 71678 h 3230031"/>
              <a:gd name="connsiteX11" fmla="*/ 1497303 w 9225399"/>
              <a:gd name="connsiteY11" fmla="*/ 159784 h 3230031"/>
              <a:gd name="connsiteX12" fmla="*/ 1696512 w 9225399"/>
              <a:gd name="connsiteY12" fmla="*/ 76985 h 3230031"/>
              <a:gd name="connsiteX13" fmla="*/ 2030702 w 9225399"/>
              <a:gd name="connsiteY13" fmla="*/ 214553 h 3230031"/>
              <a:gd name="connsiteX14" fmla="*/ 2297403 w 9225399"/>
              <a:gd name="connsiteY14" fmla="*/ 63922 h 3230031"/>
              <a:gd name="connsiteX15" fmla="*/ 2595058 w 9225399"/>
              <a:gd name="connsiteY15" fmla="*/ 195503 h 3230031"/>
              <a:gd name="connsiteX16" fmla="*/ 2846043 w 9225399"/>
              <a:gd name="connsiteY16" fmla="*/ 37797 h 3230031"/>
              <a:gd name="connsiteX17" fmla="*/ 3123696 w 9225399"/>
              <a:gd name="connsiteY17" fmla="*/ 188359 h 3230031"/>
              <a:gd name="connsiteX18" fmla="*/ 3394683 w 9225399"/>
              <a:gd name="connsiteY18" fmla="*/ 24734 h 3230031"/>
              <a:gd name="connsiteX19" fmla="*/ 3690433 w 9225399"/>
              <a:gd name="connsiteY19" fmla="*/ 152640 h 3230031"/>
              <a:gd name="connsiteX20" fmla="*/ 3930260 w 9225399"/>
              <a:gd name="connsiteY20" fmla="*/ 11671 h 3230031"/>
              <a:gd name="connsiteX21" fmla="*/ 4209546 w 9225399"/>
              <a:gd name="connsiteY21" fmla="*/ 145496 h 3230031"/>
              <a:gd name="connsiteX22" fmla="*/ 4465837 w 9225399"/>
              <a:gd name="connsiteY22" fmla="*/ 11671 h 3230031"/>
              <a:gd name="connsiteX23" fmla="*/ 4759615 w 9225399"/>
              <a:gd name="connsiteY23" fmla="*/ 152640 h 3230031"/>
              <a:gd name="connsiteX24" fmla="*/ 4920267 w 9225399"/>
              <a:gd name="connsiteY24" fmla="*/ 82530 h 3230031"/>
              <a:gd name="connsiteX25" fmla="*/ 5053666 w 9225399"/>
              <a:gd name="connsiteY25" fmla="*/ 24734 h 3230031"/>
              <a:gd name="connsiteX26" fmla="*/ 5404933 w 9225399"/>
              <a:gd name="connsiteY26" fmla="*/ 183596 h 3230031"/>
              <a:gd name="connsiteX27" fmla="*/ 5716674 w 9225399"/>
              <a:gd name="connsiteY27" fmla="*/ 22353 h 3230031"/>
              <a:gd name="connsiteX28" fmla="*/ 6011881 w 9225399"/>
              <a:gd name="connsiteY28" fmla="*/ 172371 h 3230031"/>
              <a:gd name="connsiteX29" fmla="*/ 6267332 w 9225399"/>
              <a:gd name="connsiteY29" fmla="*/ 21196 h 3230031"/>
              <a:gd name="connsiteX30" fmla="*/ 6542378 w 9225399"/>
              <a:gd name="connsiteY30" fmla="*/ 134384 h 3230031"/>
              <a:gd name="connsiteX31" fmla="*/ 6798759 w 9225399"/>
              <a:gd name="connsiteY31" fmla="*/ 21671 h 3230031"/>
              <a:gd name="connsiteX32" fmla="*/ 7082128 w 9225399"/>
              <a:gd name="connsiteY32" fmla="*/ 150259 h 3230031"/>
              <a:gd name="connsiteX33" fmla="*/ 7348647 w 9225399"/>
              <a:gd name="connsiteY33" fmla="*/ 10514 h 3230031"/>
              <a:gd name="connsiteX34" fmla="*/ 7590537 w 9225399"/>
              <a:gd name="connsiteY34" fmla="*/ 155770 h 3230031"/>
              <a:gd name="connsiteX35" fmla="*/ 7943460 w 9225399"/>
              <a:gd name="connsiteY35" fmla="*/ 1783 h 3230031"/>
              <a:gd name="connsiteX36" fmla="*/ 8152897 w 9225399"/>
              <a:gd name="connsiteY36" fmla="*/ 135178 h 3230031"/>
              <a:gd name="connsiteX37" fmla="*/ 8466406 w 9225399"/>
              <a:gd name="connsiteY37" fmla="*/ 31515 h 3230031"/>
              <a:gd name="connsiteX38" fmla="*/ 8679153 w 9225399"/>
              <a:gd name="connsiteY38" fmla="*/ 166134 h 3230031"/>
              <a:gd name="connsiteX39" fmla="*/ 8914896 w 9225399"/>
              <a:gd name="connsiteY39" fmla="*/ 5003 h 3230031"/>
              <a:gd name="connsiteX40" fmla="*/ 9177990 w 9225399"/>
              <a:gd name="connsiteY40" fmla="*/ 67595 h 3230031"/>
              <a:gd name="connsiteX0" fmla="*/ 9219217 w 9260572"/>
              <a:gd name="connsiteY0" fmla="*/ 208585 h 3518052"/>
              <a:gd name="connsiteX1" fmla="*/ 9260136 w 9260572"/>
              <a:gd name="connsiteY1" fmla="*/ 3149058 h 3518052"/>
              <a:gd name="connsiteX2" fmla="*/ 1386970 w 9260572"/>
              <a:gd name="connsiteY2" fmla="*/ 3150243 h 3518052"/>
              <a:gd name="connsiteX3" fmla="*/ 68510 w 9260572"/>
              <a:gd name="connsiteY3" fmla="*/ 196308 h 3518052"/>
              <a:gd name="connsiteX4" fmla="*/ 210881 w 9260572"/>
              <a:gd name="connsiteY4" fmla="*/ 268800 h 3518052"/>
              <a:gd name="connsiteX5" fmla="*/ 412336 w 9260572"/>
              <a:gd name="connsiteY5" fmla="*/ 201511 h 3518052"/>
              <a:gd name="connsiteX6" fmla="*/ 660938 w 9260572"/>
              <a:gd name="connsiteY6" fmla="*/ 302136 h 3518052"/>
              <a:gd name="connsiteX7" fmla="*/ 893212 w 9260572"/>
              <a:gd name="connsiteY7" fmla="*/ 207429 h 3518052"/>
              <a:gd name="connsiteX8" fmla="*/ 1099088 w 9260572"/>
              <a:gd name="connsiteY8" fmla="*/ 302137 h 3518052"/>
              <a:gd name="connsiteX9" fmla="*/ 1353882 w 9260572"/>
              <a:gd name="connsiteY9" fmla="*/ 209267 h 3518052"/>
              <a:gd name="connsiteX10" fmla="*/ 1532476 w 9260572"/>
              <a:gd name="connsiteY10" fmla="*/ 297373 h 3518052"/>
              <a:gd name="connsiteX11" fmla="*/ 1731685 w 9260572"/>
              <a:gd name="connsiteY11" fmla="*/ 214574 h 3518052"/>
              <a:gd name="connsiteX12" fmla="*/ 2065875 w 9260572"/>
              <a:gd name="connsiteY12" fmla="*/ 352142 h 3518052"/>
              <a:gd name="connsiteX13" fmla="*/ 2332576 w 9260572"/>
              <a:gd name="connsiteY13" fmla="*/ 201511 h 3518052"/>
              <a:gd name="connsiteX14" fmla="*/ 2630231 w 9260572"/>
              <a:gd name="connsiteY14" fmla="*/ 333092 h 3518052"/>
              <a:gd name="connsiteX15" fmla="*/ 2881216 w 9260572"/>
              <a:gd name="connsiteY15" fmla="*/ 175386 h 3518052"/>
              <a:gd name="connsiteX16" fmla="*/ 3158869 w 9260572"/>
              <a:gd name="connsiteY16" fmla="*/ 325948 h 3518052"/>
              <a:gd name="connsiteX17" fmla="*/ 3429856 w 9260572"/>
              <a:gd name="connsiteY17" fmla="*/ 162323 h 3518052"/>
              <a:gd name="connsiteX18" fmla="*/ 3725606 w 9260572"/>
              <a:gd name="connsiteY18" fmla="*/ 290229 h 3518052"/>
              <a:gd name="connsiteX19" fmla="*/ 3965433 w 9260572"/>
              <a:gd name="connsiteY19" fmla="*/ 149260 h 3518052"/>
              <a:gd name="connsiteX20" fmla="*/ 4244719 w 9260572"/>
              <a:gd name="connsiteY20" fmla="*/ 283085 h 3518052"/>
              <a:gd name="connsiteX21" fmla="*/ 4501010 w 9260572"/>
              <a:gd name="connsiteY21" fmla="*/ 149260 h 3518052"/>
              <a:gd name="connsiteX22" fmla="*/ 4794788 w 9260572"/>
              <a:gd name="connsiteY22" fmla="*/ 290229 h 3518052"/>
              <a:gd name="connsiteX23" fmla="*/ 4955440 w 9260572"/>
              <a:gd name="connsiteY23" fmla="*/ 220119 h 3518052"/>
              <a:gd name="connsiteX24" fmla="*/ 5088839 w 9260572"/>
              <a:gd name="connsiteY24" fmla="*/ 162323 h 3518052"/>
              <a:gd name="connsiteX25" fmla="*/ 5440106 w 9260572"/>
              <a:gd name="connsiteY25" fmla="*/ 321185 h 3518052"/>
              <a:gd name="connsiteX26" fmla="*/ 5751847 w 9260572"/>
              <a:gd name="connsiteY26" fmla="*/ 159942 h 3518052"/>
              <a:gd name="connsiteX27" fmla="*/ 6047054 w 9260572"/>
              <a:gd name="connsiteY27" fmla="*/ 309960 h 3518052"/>
              <a:gd name="connsiteX28" fmla="*/ 6302505 w 9260572"/>
              <a:gd name="connsiteY28" fmla="*/ 158785 h 3518052"/>
              <a:gd name="connsiteX29" fmla="*/ 6577551 w 9260572"/>
              <a:gd name="connsiteY29" fmla="*/ 271973 h 3518052"/>
              <a:gd name="connsiteX30" fmla="*/ 6833932 w 9260572"/>
              <a:gd name="connsiteY30" fmla="*/ 159260 h 3518052"/>
              <a:gd name="connsiteX31" fmla="*/ 7117301 w 9260572"/>
              <a:gd name="connsiteY31" fmla="*/ 287848 h 3518052"/>
              <a:gd name="connsiteX32" fmla="*/ 7383820 w 9260572"/>
              <a:gd name="connsiteY32" fmla="*/ 148103 h 3518052"/>
              <a:gd name="connsiteX33" fmla="*/ 7625710 w 9260572"/>
              <a:gd name="connsiteY33" fmla="*/ 293359 h 3518052"/>
              <a:gd name="connsiteX34" fmla="*/ 7978633 w 9260572"/>
              <a:gd name="connsiteY34" fmla="*/ 139372 h 3518052"/>
              <a:gd name="connsiteX35" fmla="*/ 8188070 w 9260572"/>
              <a:gd name="connsiteY35" fmla="*/ 272767 h 3518052"/>
              <a:gd name="connsiteX36" fmla="*/ 8501579 w 9260572"/>
              <a:gd name="connsiteY36" fmla="*/ 169104 h 3518052"/>
              <a:gd name="connsiteX37" fmla="*/ 8714326 w 9260572"/>
              <a:gd name="connsiteY37" fmla="*/ 303723 h 3518052"/>
              <a:gd name="connsiteX38" fmla="*/ 8950069 w 9260572"/>
              <a:gd name="connsiteY38" fmla="*/ 142592 h 3518052"/>
              <a:gd name="connsiteX39" fmla="*/ 9213163 w 9260572"/>
              <a:gd name="connsiteY39" fmla="*/ 205184 h 3518052"/>
              <a:gd name="connsiteX0" fmla="*/ 9057350 w 9098705"/>
              <a:gd name="connsiteY0" fmla="*/ 174415 h 3479356"/>
              <a:gd name="connsiteX1" fmla="*/ 9098269 w 9098705"/>
              <a:gd name="connsiteY1" fmla="*/ 3114888 h 3479356"/>
              <a:gd name="connsiteX2" fmla="*/ 1225103 w 9098705"/>
              <a:gd name="connsiteY2" fmla="*/ 3116073 h 3479356"/>
              <a:gd name="connsiteX3" fmla="*/ 49014 w 9098705"/>
              <a:gd name="connsiteY3" fmla="*/ 234630 h 3479356"/>
              <a:gd name="connsiteX4" fmla="*/ 250469 w 9098705"/>
              <a:gd name="connsiteY4" fmla="*/ 167341 h 3479356"/>
              <a:gd name="connsiteX5" fmla="*/ 499071 w 9098705"/>
              <a:gd name="connsiteY5" fmla="*/ 267966 h 3479356"/>
              <a:gd name="connsiteX6" fmla="*/ 731345 w 9098705"/>
              <a:gd name="connsiteY6" fmla="*/ 173259 h 3479356"/>
              <a:gd name="connsiteX7" fmla="*/ 937221 w 9098705"/>
              <a:gd name="connsiteY7" fmla="*/ 267967 h 3479356"/>
              <a:gd name="connsiteX8" fmla="*/ 1192015 w 9098705"/>
              <a:gd name="connsiteY8" fmla="*/ 175097 h 3479356"/>
              <a:gd name="connsiteX9" fmla="*/ 1370609 w 9098705"/>
              <a:gd name="connsiteY9" fmla="*/ 263203 h 3479356"/>
              <a:gd name="connsiteX10" fmla="*/ 1569818 w 9098705"/>
              <a:gd name="connsiteY10" fmla="*/ 180404 h 3479356"/>
              <a:gd name="connsiteX11" fmla="*/ 1904008 w 9098705"/>
              <a:gd name="connsiteY11" fmla="*/ 317972 h 3479356"/>
              <a:gd name="connsiteX12" fmla="*/ 2170709 w 9098705"/>
              <a:gd name="connsiteY12" fmla="*/ 167341 h 3479356"/>
              <a:gd name="connsiteX13" fmla="*/ 2468364 w 9098705"/>
              <a:gd name="connsiteY13" fmla="*/ 298922 h 3479356"/>
              <a:gd name="connsiteX14" fmla="*/ 2719349 w 9098705"/>
              <a:gd name="connsiteY14" fmla="*/ 141216 h 3479356"/>
              <a:gd name="connsiteX15" fmla="*/ 2997002 w 9098705"/>
              <a:gd name="connsiteY15" fmla="*/ 291778 h 3479356"/>
              <a:gd name="connsiteX16" fmla="*/ 3267989 w 9098705"/>
              <a:gd name="connsiteY16" fmla="*/ 128153 h 3479356"/>
              <a:gd name="connsiteX17" fmla="*/ 3563739 w 9098705"/>
              <a:gd name="connsiteY17" fmla="*/ 256059 h 3479356"/>
              <a:gd name="connsiteX18" fmla="*/ 3803566 w 9098705"/>
              <a:gd name="connsiteY18" fmla="*/ 115090 h 3479356"/>
              <a:gd name="connsiteX19" fmla="*/ 4082852 w 9098705"/>
              <a:gd name="connsiteY19" fmla="*/ 248915 h 3479356"/>
              <a:gd name="connsiteX20" fmla="*/ 4339143 w 9098705"/>
              <a:gd name="connsiteY20" fmla="*/ 115090 h 3479356"/>
              <a:gd name="connsiteX21" fmla="*/ 4632921 w 9098705"/>
              <a:gd name="connsiteY21" fmla="*/ 256059 h 3479356"/>
              <a:gd name="connsiteX22" fmla="*/ 4793573 w 9098705"/>
              <a:gd name="connsiteY22" fmla="*/ 185949 h 3479356"/>
              <a:gd name="connsiteX23" fmla="*/ 4926972 w 9098705"/>
              <a:gd name="connsiteY23" fmla="*/ 128153 h 3479356"/>
              <a:gd name="connsiteX24" fmla="*/ 5278239 w 9098705"/>
              <a:gd name="connsiteY24" fmla="*/ 287015 h 3479356"/>
              <a:gd name="connsiteX25" fmla="*/ 5589980 w 9098705"/>
              <a:gd name="connsiteY25" fmla="*/ 125772 h 3479356"/>
              <a:gd name="connsiteX26" fmla="*/ 5885187 w 9098705"/>
              <a:gd name="connsiteY26" fmla="*/ 275790 h 3479356"/>
              <a:gd name="connsiteX27" fmla="*/ 6140638 w 9098705"/>
              <a:gd name="connsiteY27" fmla="*/ 124615 h 3479356"/>
              <a:gd name="connsiteX28" fmla="*/ 6415684 w 9098705"/>
              <a:gd name="connsiteY28" fmla="*/ 237803 h 3479356"/>
              <a:gd name="connsiteX29" fmla="*/ 6672065 w 9098705"/>
              <a:gd name="connsiteY29" fmla="*/ 125090 h 3479356"/>
              <a:gd name="connsiteX30" fmla="*/ 6955434 w 9098705"/>
              <a:gd name="connsiteY30" fmla="*/ 253678 h 3479356"/>
              <a:gd name="connsiteX31" fmla="*/ 7221953 w 9098705"/>
              <a:gd name="connsiteY31" fmla="*/ 113933 h 3479356"/>
              <a:gd name="connsiteX32" fmla="*/ 7463843 w 9098705"/>
              <a:gd name="connsiteY32" fmla="*/ 259189 h 3479356"/>
              <a:gd name="connsiteX33" fmla="*/ 7816766 w 9098705"/>
              <a:gd name="connsiteY33" fmla="*/ 105202 h 3479356"/>
              <a:gd name="connsiteX34" fmla="*/ 8026203 w 9098705"/>
              <a:gd name="connsiteY34" fmla="*/ 238597 h 3479356"/>
              <a:gd name="connsiteX35" fmla="*/ 8339712 w 9098705"/>
              <a:gd name="connsiteY35" fmla="*/ 134934 h 3479356"/>
              <a:gd name="connsiteX36" fmla="*/ 8552459 w 9098705"/>
              <a:gd name="connsiteY36" fmla="*/ 269553 h 3479356"/>
              <a:gd name="connsiteX37" fmla="*/ 8788202 w 9098705"/>
              <a:gd name="connsiteY37" fmla="*/ 108422 h 3479356"/>
              <a:gd name="connsiteX38" fmla="*/ 9051296 w 9098705"/>
              <a:gd name="connsiteY38" fmla="*/ 171014 h 3479356"/>
              <a:gd name="connsiteX0" fmla="*/ 8836856 w 8878211"/>
              <a:gd name="connsiteY0" fmla="*/ 195177 h 3504318"/>
              <a:gd name="connsiteX1" fmla="*/ 8877775 w 8878211"/>
              <a:gd name="connsiteY1" fmla="*/ 3135650 h 3504318"/>
              <a:gd name="connsiteX2" fmla="*/ 1004609 w 8878211"/>
              <a:gd name="connsiteY2" fmla="*/ 3136835 h 3504318"/>
              <a:gd name="connsiteX3" fmla="*/ 29975 w 8878211"/>
              <a:gd name="connsiteY3" fmla="*/ 188103 h 3504318"/>
              <a:gd name="connsiteX4" fmla="*/ 278577 w 8878211"/>
              <a:gd name="connsiteY4" fmla="*/ 288728 h 3504318"/>
              <a:gd name="connsiteX5" fmla="*/ 510851 w 8878211"/>
              <a:gd name="connsiteY5" fmla="*/ 194021 h 3504318"/>
              <a:gd name="connsiteX6" fmla="*/ 716727 w 8878211"/>
              <a:gd name="connsiteY6" fmla="*/ 288729 h 3504318"/>
              <a:gd name="connsiteX7" fmla="*/ 971521 w 8878211"/>
              <a:gd name="connsiteY7" fmla="*/ 195859 h 3504318"/>
              <a:gd name="connsiteX8" fmla="*/ 1150115 w 8878211"/>
              <a:gd name="connsiteY8" fmla="*/ 283965 h 3504318"/>
              <a:gd name="connsiteX9" fmla="*/ 1349324 w 8878211"/>
              <a:gd name="connsiteY9" fmla="*/ 201166 h 3504318"/>
              <a:gd name="connsiteX10" fmla="*/ 1683514 w 8878211"/>
              <a:gd name="connsiteY10" fmla="*/ 338734 h 3504318"/>
              <a:gd name="connsiteX11" fmla="*/ 1950215 w 8878211"/>
              <a:gd name="connsiteY11" fmla="*/ 188103 h 3504318"/>
              <a:gd name="connsiteX12" fmla="*/ 2247870 w 8878211"/>
              <a:gd name="connsiteY12" fmla="*/ 319684 h 3504318"/>
              <a:gd name="connsiteX13" fmla="*/ 2498855 w 8878211"/>
              <a:gd name="connsiteY13" fmla="*/ 161978 h 3504318"/>
              <a:gd name="connsiteX14" fmla="*/ 2776508 w 8878211"/>
              <a:gd name="connsiteY14" fmla="*/ 312540 h 3504318"/>
              <a:gd name="connsiteX15" fmla="*/ 3047495 w 8878211"/>
              <a:gd name="connsiteY15" fmla="*/ 148915 h 3504318"/>
              <a:gd name="connsiteX16" fmla="*/ 3343245 w 8878211"/>
              <a:gd name="connsiteY16" fmla="*/ 276821 h 3504318"/>
              <a:gd name="connsiteX17" fmla="*/ 3583072 w 8878211"/>
              <a:gd name="connsiteY17" fmla="*/ 135852 h 3504318"/>
              <a:gd name="connsiteX18" fmla="*/ 3862358 w 8878211"/>
              <a:gd name="connsiteY18" fmla="*/ 269677 h 3504318"/>
              <a:gd name="connsiteX19" fmla="*/ 4118649 w 8878211"/>
              <a:gd name="connsiteY19" fmla="*/ 135852 h 3504318"/>
              <a:gd name="connsiteX20" fmla="*/ 4412427 w 8878211"/>
              <a:gd name="connsiteY20" fmla="*/ 276821 h 3504318"/>
              <a:gd name="connsiteX21" fmla="*/ 4573079 w 8878211"/>
              <a:gd name="connsiteY21" fmla="*/ 206711 h 3504318"/>
              <a:gd name="connsiteX22" fmla="*/ 4706478 w 8878211"/>
              <a:gd name="connsiteY22" fmla="*/ 148915 h 3504318"/>
              <a:gd name="connsiteX23" fmla="*/ 5057745 w 8878211"/>
              <a:gd name="connsiteY23" fmla="*/ 307777 h 3504318"/>
              <a:gd name="connsiteX24" fmla="*/ 5369486 w 8878211"/>
              <a:gd name="connsiteY24" fmla="*/ 146534 h 3504318"/>
              <a:gd name="connsiteX25" fmla="*/ 5664693 w 8878211"/>
              <a:gd name="connsiteY25" fmla="*/ 296552 h 3504318"/>
              <a:gd name="connsiteX26" fmla="*/ 5920144 w 8878211"/>
              <a:gd name="connsiteY26" fmla="*/ 145377 h 3504318"/>
              <a:gd name="connsiteX27" fmla="*/ 6195190 w 8878211"/>
              <a:gd name="connsiteY27" fmla="*/ 258565 h 3504318"/>
              <a:gd name="connsiteX28" fmla="*/ 6451571 w 8878211"/>
              <a:gd name="connsiteY28" fmla="*/ 145852 h 3504318"/>
              <a:gd name="connsiteX29" fmla="*/ 6734940 w 8878211"/>
              <a:gd name="connsiteY29" fmla="*/ 274440 h 3504318"/>
              <a:gd name="connsiteX30" fmla="*/ 7001459 w 8878211"/>
              <a:gd name="connsiteY30" fmla="*/ 134695 h 3504318"/>
              <a:gd name="connsiteX31" fmla="*/ 7243349 w 8878211"/>
              <a:gd name="connsiteY31" fmla="*/ 279951 h 3504318"/>
              <a:gd name="connsiteX32" fmla="*/ 7596272 w 8878211"/>
              <a:gd name="connsiteY32" fmla="*/ 125964 h 3504318"/>
              <a:gd name="connsiteX33" fmla="*/ 7805709 w 8878211"/>
              <a:gd name="connsiteY33" fmla="*/ 259359 h 3504318"/>
              <a:gd name="connsiteX34" fmla="*/ 8119218 w 8878211"/>
              <a:gd name="connsiteY34" fmla="*/ 155696 h 3504318"/>
              <a:gd name="connsiteX35" fmla="*/ 8331965 w 8878211"/>
              <a:gd name="connsiteY35" fmla="*/ 290315 h 3504318"/>
              <a:gd name="connsiteX36" fmla="*/ 8567708 w 8878211"/>
              <a:gd name="connsiteY36" fmla="*/ 129184 h 3504318"/>
              <a:gd name="connsiteX37" fmla="*/ 8830802 w 8878211"/>
              <a:gd name="connsiteY37" fmla="*/ 191776 h 3504318"/>
              <a:gd name="connsiteX0" fmla="*/ 8702128 w 8743483"/>
              <a:gd name="connsiteY0" fmla="*/ 152022 h 3454891"/>
              <a:gd name="connsiteX1" fmla="*/ 8743047 w 8743483"/>
              <a:gd name="connsiteY1" fmla="*/ 3092495 h 3454891"/>
              <a:gd name="connsiteX2" fmla="*/ 869881 w 8743483"/>
              <a:gd name="connsiteY2" fmla="*/ 3093680 h 3454891"/>
              <a:gd name="connsiteX3" fmla="*/ 143849 w 8743483"/>
              <a:gd name="connsiteY3" fmla="*/ 245573 h 3454891"/>
              <a:gd name="connsiteX4" fmla="*/ 376123 w 8743483"/>
              <a:gd name="connsiteY4" fmla="*/ 150866 h 3454891"/>
              <a:gd name="connsiteX5" fmla="*/ 581999 w 8743483"/>
              <a:gd name="connsiteY5" fmla="*/ 245574 h 3454891"/>
              <a:gd name="connsiteX6" fmla="*/ 836793 w 8743483"/>
              <a:gd name="connsiteY6" fmla="*/ 152704 h 3454891"/>
              <a:gd name="connsiteX7" fmla="*/ 1015387 w 8743483"/>
              <a:gd name="connsiteY7" fmla="*/ 240810 h 3454891"/>
              <a:gd name="connsiteX8" fmla="*/ 1214596 w 8743483"/>
              <a:gd name="connsiteY8" fmla="*/ 158011 h 3454891"/>
              <a:gd name="connsiteX9" fmla="*/ 1548786 w 8743483"/>
              <a:gd name="connsiteY9" fmla="*/ 295579 h 3454891"/>
              <a:gd name="connsiteX10" fmla="*/ 1815487 w 8743483"/>
              <a:gd name="connsiteY10" fmla="*/ 144948 h 3454891"/>
              <a:gd name="connsiteX11" fmla="*/ 2113142 w 8743483"/>
              <a:gd name="connsiteY11" fmla="*/ 276529 h 3454891"/>
              <a:gd name="connsiteX12" fmla="*/ 2364127 w 8743483"/>
              <a:gd name="connsiteY12" fmla="*/ 118823 h 3454891"/>
              <a:gd name="connsiteX13" fmla="*/ 2641780 w 8743483"/>
              <a:gd name="connsiteY13" fmla="*/ 269385 h 3454891"/>
              <a:gd name="connsiteX14" fmla="*/ 2912767 w 8743483"/>
              <a:gd name="connsiteY14" fmla="*/ 105760 h 3454891"/>
              <a:gd name="connsiteX15" fmla="*/ 3208517 w 8743483"/>
              <a:gd name="connsiteY15" fmla="*/ 233666 h 3454891"/>
              <a:gd name="connsiteX16" fmla="*/ 3448344 w 8743483"/>
              <a:gd name="connsiteY16" fmla="*/ 92697 h 3454891"/>
              <a:gd name="connsiteX17" fmla="*/ 3727630 w 8743483"/>
              <a:gd name="connsiteY17" fmla="*/ 226522 h 3454891"/>
              <a:gd name="connsiteX18" fmla="*/ 3983921 w 8743483"/>
              <a:gd name="connsiteY18" fmla="*/ 92697 h 3454891"/>
              <a:gd name="connsiteX19" fmla="*/ 4277699 w 8743483"/>
              <a:gd name="connsiteY19" fmla="*/ 233666 h 3454891"/>
              <a:gd name="connsiteX20" fmla="*/ 4438351 w 8743483"/>
              <a:gd name="connsiteY20" fmla="*/ 163556 h 3454891"/>
              <a:gd name="connsiteX21" fmla="*/ 4571750 w 8743483"/>
              <a:gd name="connsiteY21" fmla="*/ 105760 h 3454891"/>
              <a:gd name="connsiteX22" fmla="*/ 4923017 w 8743483"/>
              <a:gd name="connsiteY22" fmla="*/ 264622 h 3454891"/>
              <a:gd name="connsiteX23" fmla="*/ 5234758 w 8743483"/>
              <a:gd name="connsiteY23" fmla="*/ 103379 h 3454891"/>
              <a:gd name="connsiteX24" fmla="*/ 5529965 w 8743483"/>
              <a:gd name="connsiteY24" fmla="*/ 253397 h 3454891"/>
              <a:gd name="connsiteX25" fmla="*/ 5785416 w 8743483"/>
              <a:gd name="connsiteY25" fmla="*/ 102222 h 3454891"/>
              <a:gd name="connsiteX26" fmla="*/ 6060462 w 8743483"/>
              <a:gd name="connsiteY26" fmla="*/ 215410 h 3454891"/>
              <a:gd name="connsiteX27" fmla="*/ 6316843 w 8743483"/>
              <a:gd name="connsiteY27" fmla="*/ 102697 h 3454891"/>
              <a:gd name="connsiteX28" fmla="*/ 6600212 w 8743483"/>
              <a:gd name="connsiteY28" fmla="*/ 231285 h 3454891"/>
              <a:gd name="connsiteX29" fmla="*/ 6866731 w 8743483"/>
              <a:gd name="connsiteY29" fmla="*/ 91540 h 3454891"/>
              <a:gd name="connsiteX30" fmla="*/ 7108621 w 8743483"/>
              <a:gd name="connsiteY30" fmla="*/ 236796 h 3454891"/>
              <a:gd name="connsiteX31" fmla="*/ 7461544 w 8743483"/>
              <a:gd name="connsiteY31" fmla="*/ 82809 h 3454891"/>
              <a:gd name="connsiteX32" fmla="*/ 7670981 w 8743483"/>
              <a:gd name="connsiteY32" fmla="*/ 216204 h 3454891"/>
              <a:gd name="connsiteX33" fmla="*/ 7984490 w 8743483"/>
              <a:gd name="connsiteY33" fmla="*/ 112541 h 3454891"/>
              <a:gd name="connsiteX34" fmla="*/ 8197237 w 8743483"/>
              <a:gd name="connsiteY34" fmla="*/ 247160 h 3454891"/>
              <a:gd name="connsiteX35" fmla="*/ 8432980 w 8743483"/>
              <a:gd name="connsiteY35" fmla="*/ 86029 h 3454891"/>
              <a:gd name="connsiteX36" fmla="*/ 8696074 w 8743483"/>
              <a:gd name="connsiteY36" fmla="*/ 148621 h 3454891"/>
              <a:gd name="connsiteX0" fmla="*/ 8596917 w 8638272"/>
              <a:gd name="connsiteY0" fmla="*/ 191981 h 3500752"/>
              <a:gd name="connsiteX1" fmla="*/ 8637836 w 8638272"/>
              <a:gd name="connsiteY1" fmla="*/ 3132454 h 3500752"/>
              <a:gd name="connsiteX2" fmla="*/ 764670 w 8638272"/>
              <a:gd name="connsiteY2" fmla="*/ 3133639 h 3500752"/>
              <a:gd name="connsiteX3" fmla="*/ 270912 w 8638272"/>
              <a:gd name="connsiteY3" fmla="*/ 190825 h 3500752"/>
              <a:gd name="connsiteX4" fmla="*/ 476788 w 8638272"/>
              <a:gd name="connsiteY4" fmla="*/ 285533 h 3500752"/>
              <a:gd name="connsiteX5" fmla="*/ 731582 w 8638272"/>
              <a:gd name="connsiteY5" fmla="*/ 192663 h 3500752"/>
              <a:gd name="connsiteX6" fmla="*/ 910176 w 8638272"/>
              <a:gd name="connsiteY6" fmla="*/ 280769 h 3500752"/>
              <a:gd name="connsiteX7" fmla="*/ 1109385 w 8638272"/>
              <a:gd name="connsiteY7" fmla="*/ 197970 h 3500752"/>
              <a:gd name="connsiteX8" fmla="*/ 1443575 w 8638272"/>
              <a:gd name="connsiteY8" fmla="*/ 335538 h 3500752"/>
              <a:gd name="connsiteX9" fmla="*/ 1710276 w 8638272"/>
              <a:gd name="connsiteY9" fmla="*/ 184907 h 3500752"/>
              <a:gd name="connsiteX10" fmla="*/ 2007931 w 8638272"/>
              <a:gd name="connsiteY10" fmla="*/ 316488 h 3500752"/>
              <a:gd name="connsiteX11" fmla="*/ 2258916 w 8638272"/>
              <a:gd name="connsiteY11" fmla="*/ 158782 h 3500752"/>
              <a:gd name="connsiteX12" fmla="*/ 2536569 w 8638272"/>
              <a:gd name="connsiteY12" fmla="*/ 309344 h 3500752"/>
              <a:gd name="connsiteX13" fmla="*/ 2807556 w 8638272"/>
              <a:gd name="connsiteY13" fmla="*/ 145719 h 3500752"/>
              <a:gd name="connsiteX14" fmla="*/ 3103306 w 8638272"/>
              <a:gd name="connsiteY14" fmla="*/ 273625 h 3500752"/>
              <a:gd name="connsiteX15" fmla="*/ 3343133 w 8638272"/>
              <a:gd name="connsiteY15" fmla="*/ 132656 h 3500752"/>
              <a:gd name="connsiteX16" fmla="*/ 3622419 w 8638272"/>
              <a:gd name="connsiteY16" fmla="*/ 266481 h 3500752"/>
              <a:gd name="connsiteX17" fmla="*/ 3878710 w 8638272"/>
              <a:gd name="connsiteY17" fmla="*/ 132656 h 3500752"/>
              <a:gd name="connsiteX18" fmla="*/ 4172488 w 8638272"/>
              <a:gd name="connsiteY18" fmla="*/ 273625 h 3500752"/>
              <a:gd name="connsiteX19" fmla="*/ 4333140 w 8638272"/>
              <a:gd name="connsiteY19" fmla="*/ 203515 h 3500752"/>
              <a:gd name="connsiteX20" fmla="*/ 4466539 w 8638272"/>
              <a:gd name="connsiteY20" fmla="*/ 145719 h 3500752"/>
              <a:gd name="connsiteX21" fmla="*/ 4817806 w 8638272"/>
              <a:gd name="connsiteY21" fmla="*/ 304581 h 3500752"/>
              <a:gd name="connsiteX22" fmla="*/ 5129547 w 8638272"/>
              <a:gd name="connsiteY22" fmla="*/ 143338 h 3500752"/>
              <a:gd name="connsiteX23" fmla="*/ 5424754 w 8638272"/>
              <a:gd name="connsiteY23" fmla="*/ 293356 h 3500752"/>
              <a:gd name="connsiteX24" fmla="*/ 5680205 w 8638272"/>
              <a:gd name="connsiteY24" fmla="*/ 142181 h 3500752"/>
              <a:gd name="connsiteX25" fmla="*/ 5955251 w 8638272"/>
              <a:gd name="connsiteY25" fmla="*/ 255369 h 3500752"/>
              <a:gd name="connsiteX26" fmla="*/ 6211632 w 8638272"/>
              <a:gd name="connsiteY26" fmla="*/ 142656 h 3500752"/>
              <a:gd name="connsiteX27" fmla="*/ 6495001 w 8638272"/>
              <a:gd name="connsiteY27" fmla="*/ 271244 h 3500752"/>
              <a:gd name="connsiteX28" fmla="*/ 6761520 w 8638272"/>
              <a:gd name="connsiteY28" fmla="*/ 131499 h 3500752"/>
              <a:gd name="connsiteX29" fmla="*/ 7003410 w 8638272"/>
              <a:gd name="connsiteY29" fmla="*/ 276755 h 3500752"/>
              <a:gd name="connsiteX30" fmla="*/ 7356333 w 8638272"/>
              <a:gd name="connsiteY30" fmla="*/ 122768 h 3500752"/>
              <a:gd name="connsiteX31" fmla="*/ 7565770 w 8638272"/>
              <a:gd name="connsiteY31" fmla="*/ 256163 h 3500752"/>
              <a:gd name="connsiteX32" fmla="*/ 7879279 w 8638272"/>
              <a:gd name="connsiteY32" fmla="*/ 152500 h 3500752"/>
              <a:gd name="connsiteX33" fmla="*/ 8092026 w 8638272"/>
              <a:gd name="connsiteY33" fmla="*/ 287119 h 3500752"/>
              <a:gd name="connsiteX34" fmla="*/ 8327769 w 8638272"/>
              <a:gd name="connsiteY34" fmla="*/ 125988 h 3500752"/>
              <a:gd name="connsiteX35" fmla="*/ 8590863 w 8638272"/>
              <a:gd name="connsiteY35" fmla="*/ 188580 h 3500752"/>
              <a:gd name="connsiteX0" fmla="*/ 8520105 w 8561460"/>
              <a:gd name="connsiteY0" fmla="*/ 146737 h 3449606"/>
              <a:gd name="connsiteX1" fmla="*/ 8561024 w 8561460"/>
              <a:gd name="connsiteY1" fmla="*/ 3087210 h 3449606"/>
              <a:gd name="connsiteX2" fmla="*/ 687858 w 8561460"/>
              <a:gd name="connsiteY2" fmla="*/ 3088395 h 3449606"/>
              <a:gd name="connsiteX3" fmla="*/ 399976 w 8561460"/>
              <a:gd name="connsiteY3" fmla="*/ 240289 h 3449606"/>
              <a:gd name="connsiteX4" fmla="*/ 654770 w 8561460"/>
              <a:gd name="connsiteY4" fmla="*/ 147419 h 3449606"/>
              <a:gd name="connsiteX5" fmla="*/ 833364 w 8561460"/>
              <a:gd name="connsiteY5" fmla="*/ 235525 h 3449606"/>
              <a:gd name="connsiteX6" fmla="*/ 1032573 w 8561460"/>
              <a:gd name="connsiteY6" fmla="*/ 152726 h 3449606"/>
              <a:gd name="connsiteX7" fmla="*/ 1366763 w 8561460"/>
              <a:gd name="connsiteY7" fmla="*/ 290294 h 3449606"/>
              <a:gd name="connsiteX8" fmla="*/ 1633464 w 8561460"/>
              <a:gd name="connsiteY8" fmla="*/ 139663 h 3449606"/>
              <a:gd name="connsiteX9" fmla="*/ 1931119 w 8561460"/>
              <a:gd name="connsiteY9" fmla="*/ 271244 h 3449606"/>
              <a:gd name="connsiteX10" fmla="*/ 2182104 w 8561460"/>
              <a:gd name="connsiteY10" fmla="*/ 113538 h 3449606"/>
              <a:gd name="connsiteX11" fmla="*/ 2459757 w 8561460"/>
              <a:gd name="connsiteY11" fmla="*/ 264100 h 3449606"/>
              <a:gd name="connsiteX12" fmla="*/ 2730744 w 8561460"/>
              <a:gd name="connsiteY12" fmla="*/ 100475 h 3449606"/>
              <a:gd name="connsiteX13" fmla="*/ 3026494 w 8561460"/>
              <a:gd name="connsiteY13" fmla="*/ 228381 h 3449606"/>
              <a:gd name="connsiteX14" fmla="*/ 3266321 w 8561460"/>
              <a:gd name="connsiteY14" fmla="*/ 87412 h 3449606"/>
              <a:gd name="connsiteX15" fmla="*/ 3545607 w 8561460"/>
              <a:gd name="connsiteY15" fmla="*/ 221237 h 3449606"/>
              <a:gd name="connsiteX16" fmla="*/ 3801898 w 8561460"/>
              <a:gd name="connsiteY16" fmla="*/ 87412 h 3449606"/>
              <a:gd name="connsiteX17" fmla="*/ 4095676 w 8561460"/>
              <a:gd name="connsiteY17" fmla="*/ 228381 h 3449606"/>
              <a:gd name="connsiteX18" fmla="*/ 4256328 w 8561460"/>
              <a:gd name="connsiteY18" fmla="*/ 158271 h 3449606"/>
              <a:gd name="connsiteX19" fmla="*/ 4389727 w 8561460"/>
              <a:gd name="connsiteY19" fmla="*/ 100475 h 3449606"/>
              <a:gd name="connsiteX20" fmla="*/ 4740994 w 8561460"/>
              <a:gd name="connsiteY20" fmla="*/ 259337 h 3449606"/>
              <a:gd name="connsiteX21" fmla="*/ 5052735 w 8561460"/>
              <a:gd name="connsiteY21" fmla="*/ 98094 h 3449606"/>
              <a:gd name="connsiteX22" fmla="*/ 5347942 w 8561460"/>
              <a:gd name="connsiteY22" fmla="*/ 248112 h 3449606"/>
              <a:gd name="connsiteX23" fmla="*/ 5603393 w 8561460"/>
              <a:gd name="connsiteY23" fmla="*/ 96937 h 3449606"/>
              <a:gd name="connsiteX24" fmla="*/ 5878439 w 8561460"/>
              <a:gd name="connsiteY24" fmla="*/ 210125 h 3449606"/>
              <a:gd name="connsiteX25" fmla="*/ 6134820 w 8561460"/>
              <a:gd name="connsiteY25" fmla="*/ 97412 h 3449606"/>
              <a:gd name="connsiteX26" fmla="*/ 6418189 w 8561460"/>
              <a:gd name="connsiteY26" fmla="*/ 226000 h 3449606"/>
              <a:gd name="connsiteX27" fmla="*/ 6684708 w 8561460"/>
              <a:gd name="connsiteY27" fmla="*/ 86255 h 3449606"/>
              <a:gd name="connsiteX28" fmla="*/ 6926598 w 8561460"/>
              <a:gd name="connsiteY28" fmla="*/ 231511 h 3449606"/>
              <a:gd name="connsiteX29" fmla="*/ 7279521 w 8561460"/>
              <a:gd name="connsiteY29" fmla="*/ 77524 h 3449606"/>
              <a:gd name="connsiteX30" fmla="*/ 7488958 w 8561460"/>
              <a:gd name="connsiteY30" fmla="*/ 210919 h 3449606"/>
              <a:gd name="connsiteX31" fmla="*/ 7802467 w 8561460"/>
              <a:gd name="connsiteY31" fmla="*/ 107256 h 3449606"/>
              <a:gd name="connsiteX32" fmla="*/ 8015214 w 8561460"/>
              <a:gd name="connsiteY32" fmla="*/ 241875 h 3449606"/>
              <a:gd name="connsiteX33" fmla="*/ 8250957 w 8561460"/>
              <a:gd name="connsiteY33" fmla="*/ 80744 h 3449606"/>
              <a:gd name="connsiteX34" fmla="*/ 8514051 w 8561460"/>
              <a:gd name="connsiteY34" fmla="*/ 143336 h 3449606"/>
              <a:gd name="connsiteX0" fmla="*/ 8432164 w 8473519"/>
              <a:gd name="connsiteY0" fmla="*/ 190155 h 3498811"/>
              <a:gd name="connsiteX1" fmla="*/ 8473083 w 8473519"/>
              <a:gd name="connsiteY1" fmla="*/ 3130628 h 3498811"/>
              <a:gd name="connsiteX2" fmla="*/ 599917 w 8473519"/>
              <a:gd name="connsiteY2" fmla="*/ 3131813 h 3498811"/>
              <a:gd name="connsiteX3" fmla="*/ 566829 w 8473519"/>
              <a:gd name="connsiteY3" fmla="*/ 190837 h 3498811"/>
              <a:gd name="connsiteX4" fmla="*/ 745423 w 8473519"/>
              <a:gd name="connsiteY4" fmla="*/ 278943 h 3498811"/>
              <a:gd name="connsiteX5" fmla="*/ 944632 w 8473519"/>
              <a:gd name="connsiteY5" fmla="*/ 196144 h 3498811"/>
              <a:gd name="connsiteX6" fmla="*/ 1278822 w 8473519"/>
              <a:gd name="connsiteY6" fmla="*/ 333712 h 3498811"/>
              <a:gd name="connsiteX7" fmla="*/ 1545523 w 8473519"/>
              <a:gd name="connsiteY7" fmla="*/ 183081 h 3498811"/>
              <a:gd name="connsiteX8" fmla="*/ 1843178 w 8473519"/>
              <a:gd name="connsiteY8" fmla="*/ 314662 h 3498811"/>
              <a:gd name="connsiteX9" fmla="*/ 2094163 w 8473519"/>
              <a:gd name="connsiteY9" fmla="*/ 156956 h 3498811"/>
              <a:gd name="connsiteX10" fmla="*/ 2371816 w 8473519"/>
              <a:gd name="connsiteY10" fmla="*/ 307518 h 3498811"/>
              <a:gd name="connsiteX11" fmla="*/ 2642803 w 8473519"/>
              <a:gd name="connsiteY11" fmla="*/ 143893 h 3498811"/>
              <a:gd name="connsiteX12" fmla="*/ 2938553 w 8473519"/>
              <a:gd name="connsiteY12" fmla="*/ 271799 h 3498811"/>
              <a:gd name="connsiteX13" fmla="*/ 3178380 w 8473519"/>
              <a:gd name="connsiteY13" fmla="*/ 130830 h 3498811"/>
              <a:gd name="connsiteX14" fmla="*/ 3457666 w 8473519"/>
              <a:gd name="connsiteY14" fmla="*/ 264655 h 3498811"/>
              <a:gd name="connsiteX15" fmla="*/ 3713957 w 8473519"/>
              <a:gd name="connsiteY15" fmla="*/ 130830 h 3498811"/>
              <a:gd name="connsiteX16" fmla="*/ 4007735 w 8473519"/>
              <a:gd name="connsiteY16" fmla="*/ 271799 h 3498811"/>
              <a:gd name="connsiteX17" fmla="*/ 4168387 w 8473519"/>
              <a:gd name="connsiteY17" fmla="*/ 201689 h 3498811"/>
              <a:gd name="connsiteX18" fmla="*/ 4301786 w 8473519"/>
              <a:gd name="connsiteY18" fmla="*/ 143893 h 3498811"/>
              <a:gd name="connsiteX19" fmla="*/ 4653053 w 8473519"/>
              <a:gd name="connsiteY19" fmla="*/ 302755 h 3498811"/>
              <a:gd name="connsiteX20" fmla="*/ 4964794 w 8473519"/>
              <a:gd name="connsiteY20" fmla="*/ 141512 h 3498811"/>
              <a:gd name="connsiteX21" fmla="*/ 5260001 w 8473519"/>
              <a:gd name="connsiteY21" fmla="*/ 291530 h 3498811"/>
              <a:gd name="connsiteX22" fmla="*/ 5515452 w 8473519"/>
              <a:gd name="connsiteY22" fmla="*/ 140355 h 3498811"/>
              <a:gd name="connsiteX23" fmla="*/ 5790498 w 8473519"/>
              <a:gd name="connsiteY23" fmla="*/ 253543 h 3498811"/>
              <a:gd name="connsiteX24" fmla="*/ 6046879 w 8473519"/>
              <a:gd name="connsiteY24" fmla="*/ 140830 h 3498811"/>
              <a:gd name="connsiteX25" fmla="*/ 6330248 w 8473519"/>
              <a:gd name="connsiteY25" fmla="*/ 269418 h 3498811"/>
              <a:gd name="connsiteX26" fmla="*/ 6596767 w 8473519"/>
              <a:gd name="connsiteY26" fmla="*/ 129673 h 3498811"/>
              <a:gd name="connsiteX27" fmla="*/ 6838657 w 8473519"/>
              <a:gd name="connsiteY27" fmla="*/ 274929 h 3498811"/>
              <a:gd name="connsiteX28" fmla="*/ 7191580 w 8473519"/>
              <a:gd name="connsiteY28" fmla="*/ 120942 h 3498811"/>
              <a:gd name="connsiteX29" fmla="*/ 7401017 w 8473519"/>
              <a:gd name="connsiteY29" fmla="*/ 254337 h 3498811"/>
              <a:gd name="connsiteX30" fmla="*/ 7714526 w 8473519"/>
              <a:gd name="connsiteY30" fmla="*/ 150674 h 3498811"/>
              <a:gd name="connsiteX31" fmla="*/ 7927273 w 8473519"/>
              <a:gd name="connsiteY31" fmla="*/ 285293 h 3498811"/>
              <a:gd name="connsiteX32" fmla="*/ 8163016 w 8473519"/>
              <a:gd name="connsiteY32" fmla="*/ 124162 h 3498811"/>
              <a:gd name="connsiteX33" fmla="*/ 8426110 w 8473519"/>
              <a:gd name="connsiteY33" fmla="*/ 186754 h 3498811"/>
              <a:gd name="connsiteX0" fmla="*/ 8428102 w 8469457"/>
              <a:gd name="connsiteY0" fmla="*/ 70996 h 3379652"/>
              <a:gd name="connsiteX1" fmla="*/ 8469021 w 8469457"/>
              <a:gd name="connsiteY1" fmla="*/ 3011469 h 3379652"/>
              <a:gd name="connsiteX2" fmla="*/ 595855 w 8469457"/>
              <a:gd name="connsiteY2" fmla="*/ 3012654 h 3379652"/>
              <a:gd name="connsiteX3" fmla="*/ 562767 w 8469457"/>
              <a:gd name="connsiteY3" fmla="*/ 71678 h 3379652"/>
              <a:gd name="connsiteX4" fmla="*/ 741361 w 8469457"/>
              <a:gd name="connsiteY4" fmla="*/ 159784 h 3379652"/>
              <a:gd name="connsiteX5" fmla="*/ 940570 w 8469457"/>
              <a:gd name="connsiteY5" fmla="*/ 76985 h 3379652"/>
              <a:gd name="connsiteX6" fmla="*/ 1274760 w 8469457"/>
              <a:gd name="connsiteY6" fmla="*/ 214553 h 3379652"/>
              <a:gd name="connsiteX7" fmla="*/ 1541461 w 8469457"/>
              <a:gd name="connsiteY7" fmla="*/ 63922 h 3379652"/>
              <a:gd name="connsiteX8" fmla="*/ 1839116 w 8469457"/>
              <a:gd name="connsiteY8" fmla="*/ 195503 h 3379652"/>
              <a:gd name="connsiteX9" fmla="*/ 2090101 w 8469457"/>
              <a:gd name="connsiteY9" fmla="*/ 37797 h 3379652"/>
              <a:gd name="connsiteX10" fmla="*/ 2367754 w 8469457"/>
              <a:gd name="connsiteY10" fmla="*/ 188359 h 3379652"/>
              <a:gd name="connsiteX11" fmla="*/ 2638741 w 8469457"/>
              <a:gd name="connsiteY11" fmla="*/ 24734 h 3379652"/>
              <a:gd name="connsiteX12" fmla="*/ 2934491 w 8469457"/>
              <a:gd name="connsiteY12" fmla="*/ 152640 h 3379652"/>
              <a:gd name="connsiteX13" fmla="*/ 3174318 w 8469457"/>
              <a:gd name="connsiteY13" fmla="*/ 11671 h 3379652"/>
              <a:gd name="connsiteX14" fmla="*/ 3453604 w 8469457"/>
              <a:gd name="connsiteY14" fmla="*/ 145496 h 3379652"/>
              <a:gd name="connsiteX15" fmla="*/ 3709895 w 8469457"/>
              <a:gd name="connsiteY15" fmla="*/ 11671 h 3379652"/>
              <a:gd name="connsiteX16" fmla="*/ 4003673 w 8469457"/>
              <a:gd name="connsiteY16" fmla="*/ 152640 h 3379652"/>
              <a:gd name="connsiteX17" fmla="*/ 4164325 w 8469457"/>
              <a:gd name="connsiteY17" fmla="*/ 82530 h 3379652"/>
              <a:gd name="connsiteX18" fmla="*/ 4297724 w 8469457"/>
              <a:gd name="connsiteY18" fmla="*/ 24734 h 3379652"/>
              <a:gd name="connsiteX19" fmla="*/ 4648991 w 8469457"/>
              <a:gd name="connsiteY19" fmla="*/ 183596 h 3379652"/>
              <a:gd name="connsiteX20" fmla="*/ 4960732 w 8469457"/>
              <a:gd name="connsiteY20" fmla="*/ 22353 h 3379652"/>
              <a:gd name="connsiteX21" fmla="*/ 5255939 w 8469457"/>
              <a:gd name="connsiteY21" fmla="*/ 172371 h 3379652"/>
              <a:gd name="connsiteX22" fmla="*/ 5511390 w 8469457"/>
              <a:gd name="connsiteY22" fmla="*/ 21196 h 3379652"/>
              <a:gd name="connsiteX23" fmla="*/ 5786436 w 8469457"/>
              <a:gd name="connsiteY23" fmla="*/ 134384 h 3379652"/>
              <a:gd name="connsiteX24" fmla="*/ 6042817 w 8469457"/>
              <a:gd name="connsiteY24" fmla="*/ 21671 h 3379652"/>
              <a:gd name="connsiteX25" fmla="*/ 6326186 w 8469457"/>
              <a:gd name="connsiteY25" fmla="*/ 150259 h 3379652"/>
              <a:gd name="connsiteX26" fmla="*/ 6592705 w 8469457"/>
              <a:gd name="connsiteY26" fmla="*/ 10514 h 3379652"/>
              <a:gd name="connsiteX27" fmla="*/ 6834595 w 8469457"/>
              <a:gd name="connsiteY27" fmla="*/ 155770 h 3379652"/>
              <a:gd name="connsiteX28" fmla="*/ 7187518 w 8469457"/>
              <a:gd name="connsiteY28" fmla="*/ 1783 h 3379652"/>
              <a:gd name="connsiteX29" fmla="*/ 7396955 w 8469457"/>
              <a:gd name="connsiteY29" fmla="*/ 135178 h 3379652"/>
              <a:gd name="connsiteX30" fmla="*/ 7710464 w 8469457"/>
              <a:gd name="connsiteY30" fmla="*/ 31515 h 3379652"/>
              <a:gd name="connsiteX31" fmla="*/ 7923211 w 8469457"/>
              <a:gd name="connsiteY31" fmla="*/ 166134 h 3379652"/>
              <a:gd name="connsiteX32" fmla="*/ 8158954 w 8469457"/>
              <a:gd name="connsiteY32" fmla="*/ 5003 h 3379652"/>
              <a:gd name="connsiteX33" fmla="*/ 8422048 w 8469457"/>
              <a:gd name="connsiteY33" fmla="*/ 67595 h 3379652"/>
              <a:gd name="connsiteX0" fmla="*/ 7866283 w 7907638"/>
              <a:gd name="connsiteY0" fmla="*/ 70996 h 3379652"/>
              <a:gd name="connsiteX1" fmla="*/ 7907202 w 7907638"/>
              <a:gd name="connsiteY1" fmla="*/ 3011469 h 3379652"/>
              <a:gd name="connsiteX2" fmla="*/ 34036 w 7907638"/>
              <a:gd name="connsiteY2" fmla="*/ 3012654 h 3379652"/>
              <a:gd name="connsiteX3" fmla="*/ 948 w 7907638"/>
              <a:gd name="connsiteY3" fmla="*/ 71678 h 3379652"/>
              <a:gd name="connsiteX4" fmla="*/ 179542 w 7907638"/>
              <a:gd name="connsiteY4" fmla="*/ 159784 h 3379652"/>
              <a:gd name="connsiteX5" fmla="*/ 378751 w 7907638"/>
              <a:gd name="connsiteY5" fmla="*/ 76985 h 3379652"/>
              <a:gd name="connsiteX6" fmla="*/ 712941 w 7907638"/>
              <a:gd name="connsiteY6" fmla="*/ 214553 h 3379652"/>
              <a:gd name="connsiteX7" fmla="*/ 979642 w 7907638"/>
              <a:gd name="connsiteY7" fmla="*/ 63922 h 3379652"/>
              <a:gd name="connsiteX8" fmla="*/ 1277297 w 7907638"/>
              <a:gd name="connsiteY8" fmla="*/ 195503 h 3379652"/>
              <a:gd name="connsiteX9" fmla="*/ 1528282 w 7907638"/>
              <a:gd name="connsiteY9" fmla="*/ 37797 h 3379652"/>
              <a:gd name="connsiteX10" fmla="*/ 1805935 w 7907638"/>
              <a:gd name="connsiteY10" fmla="*/ 188359 h 3379652"/>
              <a:gd name="connsiteX11" fmla="*/ 2076922 w 7907638"/>
              <a:gd name="connsiteY11" fmla="*/ 24734 h 3379652"/>
              <a:gd name="connsiteX12" fmla="*/ 2372672 w 7907638"/>
              <a:gd name="connsiteY12" fmla="*/ 152640 h 3379652"/>
              <a:gd name="connsiteX13" fmla="*/ 2612499 w 7907638"/>
              <a:gd name="connsiteY13" fmla="*/ 11671 h 3379652"/>
              <a:gd name="connsiteX14" fmla="*/ 2891785 w 7907638"/>
              <a:gd name="connsiteY14" fmla="*/ 145496 h 3379652"/>
              <a:gd name="connsiteX15" fmla="*/ 3148076 w 7907638"/>
              <a:gd name="connsiteY15" fmla="*/ 11671 h 3379652"/>
              <a:gd name="connsiteX16" fmla="*/ 3441854 w 7907638"/>
              <a:gd name="connsiteY16" fmla="*/ 152640 h 3379652"/>
              <a:gd name="connsiteX17" fmla="*/ 3602506 w 7907638"/>
              <a:gd name="connsiteY17" fmla="*/ 82530 h 3379652"/>
              <a:gd name="connsiteX18" fmla="*/ 3735905 w 7907638"/>
              <a:gd name="connsiteY18" fmla="*/ 24734 h 3379652"/>
              <a:gd name="connsiteX19" fmla="*/ 4087172 w 7907638"/>
              <a:gd name="connsiteY19" fmla="*/ 183596 h 3379652"/>
              <a:gd name="connsiteX20" fmla="*/ 4398913 w 7907638"/>
              <a:gd name="connsiteY20" fmla="*/ 22353 h 3379652"/>
              <a:gd name="connsiteX21" fmla="*/ 4694120 w 7907638"/>
              <a:gd name="connsiteY21" fmla="*/ 172371 h 3379652"/>
              <a:gd name="connsiteX22" fmla="*/ 4949571 w 7907638"/>
              <a:gd name="connsiteY22" fmla="*/ 21196 h 3379652"/>
              <a:gd name="connsiteX23" fmla="*/ 5224617 w 7907638"/>
              <a:gd name="connsiteY23" fmla="*/ 134384 h 3379652"/>
              <a:gd name="connsiteX24" fmla="*/ 5480998 w 7907638"/>
              <a:gd name="connsiteY24" fmla="*/ 21671 h 3379652"/>
              <a:gd name="connsiteX25" fmla="*/ 5764367 w 7907638"/>
              <a:gd name="connsiteY25" fmla="*/ 150259 h 3379652"/>
              <a:gd name="connsiteX26" fmla="*/ 6030886 w 7907638"/>
              <a:gd name="connsiteY26" fmla="*/ 10514 h 3379652"/>
              <a:gd name="connsiteX27" fmla="*/ 6272776 w 7907638"/>
              <a:gd name="connsiteY27" fmla="*/ 155770 h 3379652"/>
              <a:gd name="connsiteX28" fmla="*/ 6625699 w 7907638"/>
              <a:gd name="connsiteY28" fmla="*/ 1783 h 3379652"/>
              <a:gd name="connsiteX29" fmla="*/ 6835136 w 7907638"/>
              <a:gd name="connsiteY29" fmla="*/ 135178 h 3379652"/>
              <a:gd name="connsiteX30" fmla="*/ 7148645 w 7907638"/>
              <a:gd name="connsiteY30" fmla="*/ 31515 h 3379652"/>
              <a:gd name="connsiteX31" fmla="*/ 7361392 w 7907638"/>
              <a:gd name="connsiteY31" fmla="*/ 166134 h 3379652"/>
              <a:gd name="connsiteX32" fmla="*/ 7597135 w 7907638"/>
              <a:gd name="connsiteY32" fmla="*/ 5003 h 3379652"/>
              <a:gd name="connsiteX33" fmla="*/ 7860229 w 7907638"/>
              <a:gd name="connsiteY33" fmla="*/ 67595 h 3379652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33" fmla="*/ 7860229 w 7907638"/>
              <a:gd name="connsiteY33" fmla="*/ 67595 h 3238350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31" fmla="*/ 7597135 w 7907202"/>
              <a:gd name="connsiteY31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0" fmla="*/ 7907202 w 7907202"/>
              <a:gd name="connsiteY0" fmla="*/ 3009686 h 3236567"/>
              <a:gd name="connsiteX1" fmla="*/ 34036 w 7907202"/>
              <a:gd name="connsiteY1" fmla="*/ 3010871 h 3236567"/>
              <a:gd name="connsiteX2" fmla="*/ 948 w 7907202"/>
              <a:gd name="connsiteY2" fmla="*/ 69895 h 3236567"/>
              <a:gd name="connsiteX3" fmla="*/ 179542 w 7907202"/>
              <a:gd name="connsiteY3" fmla="*/ 158001 h 3236567"/>
              <a:gd name="connsiteX4" fmla="*/ 378751 w 7907202"/>
              <a:gd name="connsiteY4" fmla="*/ 75202 h 3236567"/>
              <a:gd name="connsiteX5" fmla="*/ 712941 w 7907202"/>
              <a:gd name="connsiteY5" fmla="*/ 212770 h 3236567"/>
              <a:gd name="connsiteX6" fmla="*/ 979642 w 7907202"/>
              <a:gd name="connsiteY6" fmla="*/ 62139 h 3236567"/>
              <a:gd name="connsiteX7" fmla="*/ 1277297 w 7907202"/>
              <a:gd name="connsiteY7" fmla="*/ 193720 h 3236567"/>
              <a:gd name="connsiteX8" fmla="*/ 1528282 w 7907202"/>
              <a:gd name="connsiteY8" fmla="*/ 36014 h 3236567"/>
              <a:gd name="connsiteX9" fmla="*/ 1805935 w 7907202"/>
              <a:gd name="connsiteY9" fmla="*/ 186576 h 3236567"/>
              <a:gd name="connsiteX10" fmla="*/ 2076922 w 7907202"/>
              <a:gd name="connsiteY10" fmla="*/ 22951 h 3236567"/>
              <a:gd name="connsiteX11" fmla="*/ 2372672 w 7907202"/>
              <a:gd name="connsiteY11" fmla="*/ 150857 h 3236567"/>
              <a:gd name="connsiteX12" fmla="*/ 2612499 w 7907202"/>
              <a:gd name="connsiteY12" fmla="*/ 9888 h 3236567"/>
              <a:gd name="connsiteX13" fmla="*/ 2891785 w 7907202"/>
              <a:gd name="connsiteY13" fmla="*/ 143713 h 3236567"/>
              <a:gd name="connsiteX14" fmla="*/ 3148076 w 7907202"/>
              <a:gd name="connsiteY14" fmla="*/ 9888 h 3236567"/>
              <a:gd name="connsiteX15" fmla="*/ 3441854 w 7907202"/>
              <a:gd name="connsiteY15" fmla="*/ 150857 h 3236567"/>
              <a:gd name="connsiteX16" fmla="*/ 3602506 w 7907202"/>
              <a:gd name="connsiteY16" fmla="*/ 80747 h 3236567"/>
              <a:gd name="connsiteX17" fmla="*/ 3735905 w 7907202"/>
              <a:gd name="connsiteY17" fmla="*/ 22951 h 3236567"/>
              <a:gd name="connsiteX18" fmla="*/ 4087172 w 7907202"/>
              <a:gd name="connsiteY18" fmla="*/ 181813 h 3236567"/>
              <a:gd name="connsiteX19" fmla="*/ 4398913 w 7907202"/>
              <a:gd name="connsiteY19" fmla="*/ 20570 h 3236567"/>
              <a:gd name="connsiteX20" fmla="*/ 4694120 w 7907202"/>
              <a:gd name="connsiteY20" fmla="*/ 170588 h 3236567"/>
              <a:gd name="connsiteX21" fmla="*/ 4949571 w 7907202"/>
              <a:gd name="connsiteY21" fmla="*/ 19413 h 3236567"/>
              <a:gd name="connsiteX22" fmla="*/ 5224617 w 7907202"/>
              <a:gd name="connsiteY22" fmla="*/ 132601 h 3236567"/>
              <a:gd name="connsiteX23" fmla="*/ 5480998 w 7907202"/>
              <a:gd name="connsiteY23" fmla="*/ 19888 h 3236567"/>
              <a:gd name="connsiteX24" fmla="*/ 5764367 w 7907202"/>
              <a:gd name="connsiteY24" fmla="*/ 148476 h 3236567"/>
              <a:gd name="connsiteX25" fmla="*/ 6030886 w 7907202"/>
              <a:gd name="connsiteY25" fmla="*/ 8731 h 3236567"/>
              <a:gd name="connsiteX26" fmla="*/ 6272776 w 7907202"/>
              <a:gd name="connsiteY26" fmla="*/ 153987 h 3236567"/>
              <a:gd name="connsiteX27" fmla="*/ 6625699 w 7907202"/>
              <a:gd name="connsiteY27" fmla="*/ 0 h 3236567"/>
              <a:gd name="connsiteX0" fmla="*/ 6133509 w 6625699"/>
              <a:gd name="connsiteY0" fmla="*/ 2954322 h 3197642"/>
              <a:gd name="connsiteX1" fmla="*/ 34036 w 6625699"/>
              <a:gd name="connsiteY1" fmla="*/ 3010871 h 3197642"/>
              <a:gd name="connsiteX2" fmla="*/ 948 w 6625699"/>
              <a:gd name="connsiteY2" fmla="*/ 69895 h 3197642"/>
              <a:gd name="connsiteX3" fmla="*/ 179542 w 6625699"/>
              <a:gd name="connsiteY3" fmla="*/ 158001 h 3197642"/>
              <a:gd name="connsiteX4" fmla="*/ 378751 w 6625699"/>
              <a:gd name="connsiteY4" fmla="*/ 75202 h 3197642"/>
              <a:gd name="connsiteX5" fmla="*/ 712941 w 6625699"/>
              <a:gd name="connsiteY5" fmla="*/ 212770 h 3197642"/>
              <a:gd name="connsiteX6" fmla="*/ 979642 w 6625699"/>
              <a:gd name="connsiteY6" fmla="*/ 62139 h 3197642"/>
              <a:gd name="connsiteX7" fmla="*/ 1277297 w 6625699"/>
              <a:gd name="connsiteY7" fmla="*/ 193720 h 3197642"/>
              <a:gd name="connsiteX8" fmla="*/ 1528282 w 6625699"/>
              <a:gd name="connsiteY8" fmla="*/ 36014 h 3197642"/>
              <a:gd name="connsiteX9" fmla="*/ 1805935 w 6625699"/>
              <a:gd name="connsiteY9" fmla="*/ 186576 h 3197642"/>
              <a:gd name="connsiteX10" fmla="*/ 2076922 w 6625699"/>
              <a:gd name="connsiteY10" fmla="*/ 22951 h 3197642"/>
              <a:gd name="connsiteX11" fmla="*/ 2372672 w 6625699"/>
              <a:gd name="connsiteY11" fmla="*/ 150857 h 3197642"/>
              <a:gd name="connsiteX12" fmla="*/ 2612499 w 6625699"/>
              <a:gd name="connsiteY12" fmla="*/ 9888 h 3197642"/>
              <a:gd name="connsiteX13" fmla="*/ 2891785 w 6625699"/>
              <a:gd name="connsiteY13" fmla="*/ 143713 h 3197642"/>
              <a:gd name="connsiteX14" fmla="*/ 3148076 w 6625699"/>
              <a:gd name="connsiteY14" fmla="*/ 9888 h 3197642"/>
              <a:gd name="connsiteX15" fmla="*/ 3441854 w 6625699"/>
              <a:gd name="connsiteY15" fmla="*/ 150857 h 3197642"/>
              <a:gd name="connsiteX16" fmla="*/ 3602506 w 6625699"/>
              <a:gd name="connsiteY16" fmla="*/ 80747 h 3197642"/>
              <a:gd name="connsiteX17" fmla="*/ 3735905 w 6625699"/>
              <a:gd name="connsiteY17" fmla="*/ 22951 h 3197642"/>
              <a:gd name="connsiteX18" fmla="*/ 4087172 w 6625699"/>
              <a:gd name="connsiteY18" fmla="*/ 181813 h 3197642"/>
              <a:gd name="connsiteX19" fmla="*/ 4398913 w 6625699"/>
              <a:gd name="connsiteY19" fmla="*/ 20570 h 3197642"/>
              <a:gd name="connsiteX20" fmla="*/ 4694120 w 6625699"/>
              <a:gd name="connsiteY20" fmla="*/ 170588 h 3197642"/>
              <a:gd name="connsiteX21" fmla="*/ 4949571 w 6625699"/>
              <a:gd name="connsiteY21" fmla="*/ 19413 h 3197642"/>
              <a:gd name="connsiteX22" fmla="*/ 5224617 w 6625699"/>
              <a:gd name="connsiteY22" fmla="*/ 132601 h 3197642"/>
              <a:gd name="connsiteX23" fmla="*/ 5480998 w 6625699"/>
              <a:gd name="connsiteY23" fmla="*/ 19888 h 3197642"/>
              <a:gd name="connsiteX24" fmla="*/ 5764367 w 6625699"/>
              <a:gd name="connsiteY24" fmla="*/ 148476 h 3197642"/>
              <a:gd name="connsiteX25" fmla="*/ 6030886 w 6625699"/>
              <a:gd name="connsiteY25" fmla="*/ 8731 h 3197642"/>
              <a:gd name="connsiteX26" fmla="*/ 6272776 w 6625699"/>
              <a:gd name="connsiteY26" fmla="*/ 153987 h 3197642"/>
              <a:gd name="connsiteX27" fmla="*/ 6625699 w 6625699"/>
              <a:gd name="connsiteY27" fmla="*/ 0 h 3197642"/>
              <a:gd name="connsiteX0" fmla="*/ 6133509 w 6272776"/>
              <a:gd name="connsiteY0" fmla="*/ 2949018 h 3192338"/>
              <a:gd name="connsiteX1" fmla="*/ 34036 w 6272776"/>
              <a:gd name="connsiteY1" fmla="*/ 3005567 h 3192338"/>
              <a:gd name="connsiteX2" fmla="*/ 948 w 6272776"/>
              <a:gd name="connsiteY2" fmla="*/ 64591 h 3192338"/>
              <a:gd name="connsiteX3" fmla="*/ 179542 w 6272776"/>
              <a:gd name="connsiteY3" fmla="*/ 152697 h 3192338"/>
              <a:gd name="connsiteX4" fmla="*/ 378751 w 6272776"/>
              <a:gd name="connsiteY4" fmla="*/ 69898 h 3192338"/>
              <a:gd name="connsiteX5" fmla="*/ 712941 w 6272776"/>
              <a:gd name="connsiteY5" fmla="*/ 207466 h 3192338"/>
              <a:gd name="connsiteX6" fmla="*/ 979642 w 6272776"/>
              <a:gd name="connsiteY6" fmla="*/ 56835 h 3192338"/>
              <a:gd name="connsiteX7" fmla="*/ 1277297 w 6272776"/>
              <a:gd name="connsiteY7" fmla="*/ 188416 h 3192338"/>
              <a:gd name="connsiteX8" fmla="*/ 1528282 w 6272776"/>
              <a:gd name="connsiteY8" fmla="*/ 30710 h 3192338"/>
              <a:gd name="connsiteX9" fmla="*/ 1805935 w 6272776"/>
              <a:gd name="connsiteY9" fmla="*/ 181272 h 3192338"/>
              <a:gd name="connsiteX10" fmla="*/ 2076922 w 6272776"/>
              <a:gd name="connsiteY10" fmla="*/ 17647 h 3192338"/>
              <a:gd name="connsiteX11" fmla="*/ 2372672 w 6272776"/>
              <a:gd name="connsiteY11" fmla="*/ 145553 h 3192338"/>
              <a:gd name="connsiteX12" fmla="*/ 2612499 w 6272776"/>
              <a:gd name="connsiteY12" fmla="*/ 4584 h 3192338"/>
              <a:gd name="connsiteX13" fmla="*/ 2891785 w 6272776"/>
              <a:gd name="connsiteY13" fmla="*/ 138409 h 3192338"/>
              <a:gd name="connsiteX14" fmla="*/ 3148076 w 6272776"/>
              <a:gd name="connsiteY14" fmla="*/ 4584 h 3192338"/>
              <a:gd name="connsiteX15" fmla="*/ 3441854 w 6272776"/>
              <a:gd name="connsiteY15" fmla="*/ 145553 h 3192338"/>
              <a:gd name="connsiteX16" fmla="*/ 3602506 w 6272776"/>
              <a:gd name="connsiteY16" fmla="*/ 75443 h 3192338"/>
              <a:gd name="connsiteX17" fmla="*/ 3735905 w 6272776"/>
              <a:gd name="connsiteY17" fmla="*/ 17647 h 3192338"/>
              <a:gd name="connsiteX18" fmla="*/ 4087172 w 6272776"/>
              <a:gd name="connsiteY18" fmla="*/ 176509 h 3192338"/>
              <a:gd name="connsiteX19" fmla="*/ 4398913 w 6272776"/>
              <a:gd name="connsiteY19" fmla="*/ 15266 h 3192338"/>
              <a:gd name="connsiteX20" fmla="*/ 4694120 w 6272776"/>
              <a:gd name="connsiteY20" fmla="*/ 165284 h 3192338"/>
              <a:gd name="connsiteX21" fmla="*/ 4949571 w 6272776"/>
              <a:gd name="connsiteY21" fmla="*/ 14109 h 3192338"/>
              <a:gd name="connsiteX22" fmla="*/ 5224617 w 6272776"/>
              <a:gd name="connsiteY22" fmla="*/ 127297 h 3192338"/>
              <a:gd name="connsiteX23" fmla="*/ 5480998 w 6272776"/>
              <a:gd name="connsiteY23" fmla="*/ 14584 h 3192338"/>
              <a:gd name="connsiteX24" fmla="*/ 5764367 w 6272776"/>
              <a:gd name="connsiteY24" fmla="*/ 143172 h 3192338"/>
              <a:gd name="connsiteX25" fmla="*/ 6030886 w 6272776"/>
              <a:gd name="connsiteY25" fmla="*/ 3427 h 3192338"/>
              <a:gd name="connsiteX26" fmla="*/ 6272776 w 6272776"/>
              <a:gd name="connsiteY26" fmla="*/ 148683 h 3192338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19303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5694 w 6309496"/>
              <a:gd name="connsiteY12" fmla="*/ 189729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9496" h="3380136">
                <a:moveTo>
                  <a:pt x="6170229" y="3085221"/>
                </a:moveTo>
                <a:cubicBezTo>
                  <a:pt x="4864855" y="3575497"/>
                  <a:pt x="34355" y="3315215"/>
                  <a:pt x="4004" y="3277388"/>
                </a:cubicBezTo>
                <a:cubicBezTo>
                  <a:pt x="-6154" y="1915442"/>
                  <a:pt x="2292" y="698875"/>
                  <a:pt x="37668" y="200794"/>
                </a:cubicBezTo>
                <a:cubicBezTo>
                  <a:pt x="73044" y="-297287"/>
                  <a:pt x="153295" y="288016"/>
                  <a:pt x="216262" y="288900"/>
                </a:cubicBezTo>
                <a:cubicBezTo>
                  <a:pt x="279229" y="289784"/>
                  <a:pt x="321809" y="180701"/>
                  <a:pt x="415471" y="206101"/>
                </a:cubicBezTo>
                <a:cubicBezTo>
                  <a:pt x="515755" y="202744"/>
                  <a:pt x="649377" y="347026"/>
                  <a:pt x="749661" y="343669"/>
                </a:cubicBezTo>
                <a:lnTo>
                  <a:pt x="1016362" y="255328"/>
                </a:lnTo>
                <a:cubicBezTo>
                  <a:pt x="1109230" y="249182"/>
                  <a:pt x="1221149" y="330765"/>
                  <a:pt x="1314017" y="324619"/>
                </a:cubicBezTo>
                <a:lnTo>
                  <a:pt x="1543852" y="233652"/>
                </a:lnTo>
                <a:cubicBezTo>
                  <a:pt x="1630847" y="232246"/>
                  <a:pt x="1755660" y="318881"/>
                  <a:pt x="1842655" y="317475"/>
                </a:cubicBezTo>
                <a:cubicBezTo>
                  <a:pt x="1932984" y="262933"/>
                  <a:pt x="2005100" y="261805"/>
                  <a:pt x="2113642" y="229488"/>
                </a:cubicBezTo>
                <a:cubicBezTo>
                  <a:pt x="2205082" y="228467"/>
                  <a:pt x="2317952" y="282777"/>
                  <a:pt x="2409392" y="281756"/>
                </a:cubicBezTo>
                <a:cubicBezTo>
                  <a:pt x="2489334" y="234766"/>
                  <a:pt x="2544503" y="220844"/>
                  <a:pt x="2645694" y="189729"/>
                </a:cubicBezTo>
                <a:cubicBezTo>
                  <a:pt x="2730058" y="189094"/>
                  <a:pt x="2844141" y="275247"/>
                  <a:pt x="2928505" y="274612"/>
                </a:cubicBezTo>
                <a:cubicBezTo>
                  <a:pt x="3013935" y="230004"/>
                  <a:pt x="3087224" y="156820"/>
                  <a:pt x="3184796" y="140787"/>
                </a:cubicBezTo>
                <a:cubicBezTo>
                  <a:pt x="3284309" y="141739"/>
                  <a:pt x="3379061" y="280804"/>
                  <a:pt x="3478574" y="281756"/>
                </a:cubicBezTo>
                <a:cubicBezTo>
                  <a:pt x="3539208" y="256269"/>
                  <a:pt x="3578592" y="237133"/>
                  <a:pt x="3639226" y="211646"/>
                </a:cubicBezTo>
                <a:cubicBezTo>
                  <a:pt x="3683692" y="192381"/>
                  <a:pt x="3703874" y="154065"/>
                  <a:pt x="3772625" y="153850"/>
                </a:cubicBezTo>
                <a:cubicBezTo>
                  <a:pt x="3869870" y="153623"/>
                  <a:pt x="4026647" y="312939"/>
                  <a:pt x="4123892" y="312712"/>
                </a:cubicBezTo>
                <a:cubicBezTo>
                  <a:pt x="4227806" y="258964"/>
                  <a:pt x="4360294" y="173467"/>
                  <a:pt x="4435633" y="151469"/>
                </a:cubicBezTo>
                <a:cubicBezTo>
                  <a:pt x="4553085" y="147500"/>
                  <a:pt x="4587988" y="251481"/>
                  <a:pt x="4730840" y="301487"/>
                </a:cubicBezTo>
                <a:lnTo>
                  <a:pt x="4986291" y="150312"/>
                </a:lnTo>
                <a:cubicBezTo>
                  <a:pt x="5080528" y="135514"/>
                  <a:pt x="5151070" y="241196"/>
                  <a:pt x="5261337" y="263500"/>
                </a:cubicBezTo>
                <a:cubicBezTo>
                  <a:pt x="5371604" y="285804"/>
                  <a:pt x="5430935" y="173012"/>
                  <a:pt x="5517718" y="150787"/>
                </a:cubicBezTo>
                <a:cubicBezTo>
                  <a:pt x="5604501" y="128562"/>
                  <a:pt x="5722536" y="284013"/>
                  <a:pt x="5801087" y="279375"/>
                </a:cubicBezTo>
                <a:cubicBezTo>
                  <a:pt x="5879638" y="274737"/>
                  <a:pt x="5966467" y="110666"/>
                  <a:pt x="6067606" y="139630"/>
                </a:cubicBezTo>
                <a:cubicBezTo>
                  <a:pt x="6222319" y="166617"/>
                  <a:pt x="6195264" y="293617"/>
                  <a:pt x="6309496" y="284886"/>
                </a:cubicBezTo>
              </a:path>
            </a:pathLst>
          </a:custGeom>
          <a:solidFill>
            <a:srgbClr val="00B0F0">
              <a:alpha val="7000"/>
            </a:srgbClr>
          </a:solidFill>
          <a:ln w="9525" cap="flat" cmpd="sng" algn="ctr">
            <a:solidFill>
              <a:schemeClr val="accent1">
                <a:lumMod val="40000"/>
                <a:lumOff val="60000"/>
                <a:alpha val="63000"/>
              </a:schemeClr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ыба4">
            <a:extLst>
              <a:ext uri="{FF2B5EF4-FFF2-40B4-BE49-F238E27FC236}">
                <a16:creationId xmlns="" xmlns:a16="http://schemas.microsoft.com/office/drawing/2014/main" id="{AF2E6B92-13C9-4C07-9C4E-F59C63C83F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932398" y="5731178"/>
            <a:ext cx="1114636" cy="685335"/>
          </a:xfrm>
          <a:prstGeom prst="rect">
            <a:avLst/>
          </a:prstGeom>
        </p:spPr>
      </p:pic>
      <p:sp>
        <p:nvSpPr>
          <p:cNvPr id="4" name="waves1">
            <a:extLst>
              <a:ext uri="{FF2B5EF4-FFF2-40B4-BE49-F238E27FC236}">
                <a16:creationId xmlns="" xmlns:a16="http://schemas.microsoft.com/office/drawing/2014/main" id="{C816C8DC-F96B-4F00-8391-C2D8FD460F17}"/>
              </a:ext>
            </a:extLst>
          </p:cNvPr>
          <p:cNvSpPr/>
          <p:nvPr/>
        </p:nvSpPr>
        <p:spPr>
          <a:xfrm>
            <a:off x="-312398" y="5016654"/>
            <a:ext cx="9883098" cy="2029232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230031"/>
              <a:gd name="connsiteX1" fmla="*/ 9224963 w 9225399"/>
              <a:gd name="connsiteY1" fmla="*/ 3011469 h 3230031"/>
              <a:gd name="connsiteX2" fmla="*/ 1351797 w 9225399"/>
              <a:gd name="connsiteY2" fmla="*/ 3012654 h 3230031"/>
              <a:gd name="connsiteX3" fmla="*/ 0 w 9225399"/>
              <a:gd name="connsiteY3" fmla="*/ 3001944 h 3230031"/>
              <a:gd name="connsiteX4" fmla="*/ 33337 w 9225399"/>
              <a:gd name="connsiteY4" fmla="*/ 58719 h 3230031"/>
              <a:gd name="connsiteX5" fmla="*/ 175708 w 9225399"/>
              <a:gd name="connsiteY5" fmla="*/ 131211 h 3230031"/>
              <a:gd name="connsiteX6" fmla="*/ 377163 w 9225399"/>
              <a:gd name="connsiteY6" fmla="*/ 63922 h 3230031"/>
              <a:gd name="connsiteX7" fmla="*/ 625765 w 9225399"/>
              <a:gd name="connsiteY7" fmla="*/ 164547 h 3230031"/>
              <a:gd name="connsiteX8" fmla="*/ 858039 w 9225399"/>
              <a:gd name="connsiteY8" fmla="*/ 69840 h 3230031"/>
              <a:gd name="connsiteX9" fmla="*/ 1063915 w 9225399"/>
              <a:gd name="connsiteY9" fmla="*/ 164548 h 3230031"/>
              <a:gd name="connsiteX10" fmla="*/ 1318709 w 9225399"/>
              <a:gd name="connsiteY10" fmla="*/ 71678 h 3230031"/>
              <a:gd name="connsiteX11" fmla="*/ 1497303 w 9225399"/>
              <a:gd name="connsiteY11" fmla="*/ 159784 h 3230031"/>
              <a:gd name="connsiteX12" fmla="*/ 1696512 w 9225399"/>
              <a:gd name="connsiteY12" fmla="*/ 76985 h 3230031"/>
              <a:gd name="connsiteX13" fmla="*/ 2030702 w 9225399"/>
              <a:gd name="connsiteY13" fmla="*/ 214553 h 3230031"/>
              <a:gd name="connsiteX14" fmla="*/ 2297403 w 9225399"/>
              <a:gd name="connsiteY14" fmla="*/ 63922 h 3230031"/>
              <a:gd name="connsiteX15" fmla="*/ 2595058 w 9225399"/>
              <a:gd name="connsiteY15" fmla="*/ 195503 h 3230031"/>
              <a:gd name="connsiteX16" fmla="*/ 2846043 w 9225399"/>
              <a:gd name="connsiteY16" fmla="*/ 37797 h 3230031"/>
              <a:gd name="connsiteX17" fmla="*/ 3123696 w 9225399"/>
              <a:gd name="connsiteY17" fmla="*/ 188359 h 3230031"/>
              <a:gd name="connsiteX18" fmla="*/ 3394683 w 9225399"/>
              <a:gd name="connsiteY18" fmla="*/ 24734 h 3230031"/>
              <a:gd name="connsiteX19" fmla="*/ 3690433 w 9225399"/>
              <a:gd name="connsiteY19" fmla="*/ 152640 h 3230031"/>
              <a:gd name="connsiteX20" fmla="*/ 3930260 w 9225399"/>
              <a:gd name="connsiteY20" fmla="*/ 11671 h 3230031"/>
              <a:gd name="connsiteX21" fmla="*/ 4209546 w 9225399"/>
              <a:gd name="connsiteY21" fmla="*/ 145496 h 3230031"/>
              <a:gd name="connsiteX22" fmla="*/ 4465837 w 9225399"/>
              <a:gd name="connsiteY22" fmla="*/ 11671 h 3230031"/>
              <a:gd name="connsiteX23" fmla="*/ 4759615 w 9225399"/>
              <a:gd name="connsiteY23" fmla="*/ 152640 h 3230031"/>
              <a:gd name="connsiteX24" fmla="*/ 4920267 w 9225399"/>
              <a:gd name="connsiteY24" fmla="*/ 82530 h 3230031"/>
              <a:gd name="connsiteX25" fmla="*/ 5053666 w 9225399"/>
              <a:gd name="connsiteY25" fmla="*/ 24734 h 3230031"/>
              <a:gd name="connsiteX26" fmla="*/ 5404933 w 9225399"/>
              <a:gd name="connsiteY26" fmla="*/ 183596 h 3230031"/>
              <a:gd name="connsiteX27" fmla="*/ 5716674 w 9225399"/>
              <a:gd name="connsiteY27" fmla="*/ 22353 h 3230031"/>
              <a:gd name="connsiteX28" fmla="*/ 6011881 w 9225399"/>
              <a:gd name="connsiteY28" fmla="*/ 172371 h 3230031"/>
              <a:gd name="connsiteX29" fmla="*/ 6267332 w 9225399"/>
              <a:gd name="connsiteY29" fmla="*/ 21196 h 3230031"/>
              <a:gd name="connsiteX30" fmla="*/ 6542378 w 9225399"/>
              <a:gd name="connsiteY30" fmla="*/ 134384 h 3230031"/>
              <a:gd name="connsiteX31" fmla="*/ 6798759 w 9225399"/>
              <a:gd name="connsiteY31" fmla="*/ 21671 h 3230031"/>
              <a:gd name="connsiteX32" fmla="*/ 7082128 w 9225399"/>
              <a:gd name="connsiteY32" fmla="*/ 150259 h 3230031"/>
              <a:gd name="connsiteX33" fmla="*/ 7348647 w 9225399"/>
              <a:gd name="connsiteY33" fmla="*/ 10514 h 3230031"/>
              <a:gd name="connsiteX34" fmla="*/ 7590537 w 9225399"/>
              <a:gd name="connsiteY34" fmla="*/ 155770 h 3230031"/>
              <a:gd name="connsiteX35" fmla="*/ 7943460 w 9225399"/>
              <a:gd name="connsiteY35" fmla="*/ 1783 h 3230031"/>
              <a:gd name="connsiteX36" fmla="*/ 8152897 w 9225399"/>
              <a:gd name="connsiteY36" fmla="*/ 135178 h 3230031"/>
              <a:gd name="connsiteX37" fmla="*/ 8466406 w 9225399"/>
              <a:gd name="connsiteY37" fmla="*/ 31515 h 3230031"/>
              <a:gd name="connsiteX38" fmla="*/ 8679153 w 9225399"/>
              <a:gd name="connsiteY38" fmla="*/ 166134 h 3230031"/>
              <a:gd name="connsiteX39" fmla="*/ 8914896 w 9225399"/>
              <a:gd name="connsiteY39" fmla="*/ 5003 h 3230031"/>
              <a:gd name="connsiteX40" fmla="*/ 9177990 w 9225399"/>
              <a:gd name="connsiteY40" fmla="*/ 67595 h 3230031"/>
              <a:gd name="connsiteX0" fmla="*/ 9219217 w 9260572"/>
              <a:gd name="connsiteY0" fmla="*/ 208585 h 3518052"/>
              <a:gd name="connsiteX1" fmla="*/ 9260136 w 9260572"/>
              <a:gd name="connsiteY1" fmla="*/ 3149058 h 3518052"/>
              <a:gd name="connsiteX2" fmla="*/ 1386970 w 9260572"/>
              <a:gd name="connsiteY2" fmla="*/ 3150243 h 3518052"/>
              <a:gd name="connsiteX3" fmla="*/ 68510 w 9260572"/>
              <a:gd name="connsiteY3" fmla="*/ 196308 h 3518052"/>
              <a:gd name="connsiteX4" fmla="*/ 210881 w 9260572"/>
              <a:gd name="connsiteY4" fmla="*/ 268800 h 3518052"/>
              <a:gd name="connsiteX5" fmla="*/ 412336 w 9260572"/>
              <a:gd name="connsiteY5" fmla="*/ 201511 h 3518052"/>
              <a:gd name="connsiteX6" fmla="*/ 660938 w 9260572"/>
              <a:gd name="connsiteY6" fmla="*/ 302136 h 3518052"/>
              <a:gd name="connsiteX7" fmla="*/ 893212 w 9260572"/>
              <a:gd name="connsiteY7" fmla="*/ 207429 h 3518052"/>
              <a:gd name="connsiteX8" fmla="*/ 1099088 w 9260572"/>
              <a:gd name="connsiteY8" fmla="*/ 302137 h 3518052"/>
              <a:gd name="connsiteX9" fmla="*/ 1353882 w 9260572"/>
              <a:gd name="connsiteY9" fmla="*/ 209267 h 3518052"/>
              <a:gd name="connsiteX10" fmla="*/ 1532476 w 9260572"/>
              <a:gd name="connsiteY10" fmla="*/ 297373 h 3518052"/>
              <a:gd name="connsiteX11" fmla="*/ 1731685 w 9260572"/>
              <a:gd name="connsiteY11" fmla="*/ 214574 h 3518052"/>
              <a:gd name="connsiteX12" fmla="*/ 2065875 w 9260572"/>
              <a:gd name="connsiteY12" fmla="*/ 352142 h 3518052"/>
              <a:gd name="connsiteX13" fmla="*/ 2332576 w 9260572"/>
              <a:gd name="connsiteY13" fmla="*/ 201511 h 3518052"/>
              <a:gd name="connsiteX14" fmla="*/ 2630231 w 9260572"/>
              <a:gd name="connsiteY14" fmla="*/ 333092 h 3518052"/>
              <a:gd name="connsiteX15" fmla="*/ 2881216 w 9260572"/>
              <a:gd name="connsiteY15" fmla="*/ 175386 h 3518052"/>
              <a:gd name="connsiteX16" fmla="*/ 3158869 w 9260572"/>
              <a:gd name="connsiteY16" fmla="*/ 325948 h 3518052"/>
              <a:gd name="connsiteX17" fmla="*/ 3429856 w 9260572"/>
              <a:gd name="connsiteY17" fmla="*/ 162323 h 3518052"/>
              <a:gd name="connsiteX18" fmla="*/ 3725606 w 9260572"/>
              <a:gd name="connsiteY18" fmla="*/ 290229 h 3518052"/>
              <a:gd name="connsiteX19" fmla="*/ 3965433 w 9260572"/>
              <a:gd name="connsiteY19" fmla="*/ 149260 h 3518052"/>
              <a:gd name="connsiteX20" fmla="*/ 4244719 w 9260572"/>
              <a:gd name="connsiteY20" fmla="*/ 283085 h 3518052"/>
              <a:gd name="connsiteX21" fmla="*/ 4501010 w 9260572"/>
              <a:gd name="connsiteY21" fmla="*/ 149260 h 3518052"/>
              <a:gd name="connsiteX22" fmla="*/ 4794788 w 9260572"/>
              <a:gd name="connsiteY22" fmla="*/ 290229 h 3518052"/>
              <a:gd name="connsiteX23" fmla="*/ 4955440 w 9260572"/>
              <a:gd name="connsiteY23" fmla="*/ 220119 h 3518052"/>
              <a:gd name="connsiteX24" fmla="*/ 5088839 w 9260572"/>
              <a:gd name="connsiteY24" fmla="*/ 162323 h 3518052"/>
              <a:gd name="connsiteX25" fmla="*/ 5440106 w 9260572"/>
              <a:gd name="connsiteY25" fmla="*/ 321185 h 3518052"/>
              <a:gd name="connsiteX26" fmla="*/ 5751847 w 9260572"/>
              <a:gd name="connsiteY26" fmla="*/ 159942 h 3518052"/>
              <a:gd name="connsiteX27" fmla="*/ 6047054 w 9260572"/>
              <a:gd name="connsiteY27" fmla="*/ 309960 h 3518052"/>
              <a:gd name="connsiteX28" fmla="*/ 6302505 w 9260572"/>
              <a:gd name="connsiteY28" fmla="*/ 158785 h 3518052"/>
              <a:gd name="connsiteX29" fmla="*/ 6577551 w 9260572"/>
              <a:gd name="connsiteY29" fmla="*/ 271973 h 3518052"/>
              <a:gd name="connsiteX30" fmla="*/ 6833932 w 9260572"/>
              <a:gd name="connsiteY30" fmla="*/ 159260 h 3518052"/>
              <a:gd name="connsiteX31" fmla="*/ 7117301 w 9260572"/>
              <a:gd name="connsiteY31" fmla="*/ 287848 h 3518052"/>
              <a:gd name="connsiteX32" fmla="*/ 7383820 w 9260572"/>
              <a:gd name="connsiteY32" fmla="*/ 148103 h 3518052"/>
              <a:gd name="connsiteX33" fmla="*/ 7625710 w 9260572"/>
              <a:gd name="connsiteY33" fmla="*/ 293359 h 3518052"/>
              <a:gd name="connsiteX34" fmla="*/ 7978633 w 9260572"/>
              <a:gd name="connsiteY34" fmla="*/ 139372 h 3518052"/>
              <a:gd name="connsiteX35" fmla="*/ 8188070 w 9260572"/>
              <a:gd name="connsiteY35" fmla="*/ 272767 h 3518052"/>
              <a:gd name="connsiteX36" fmla="*/ 8501579 w 9260572"/>
              <a:gd name="connsiteY36" fmla="*/ 169104 h 3518052"/>
              <a:gd name="connsiteX37" fmla="*/ 8714326 w 9260572"/>
              <a:gd name="connsiteY37" fmla="*/ 303723 h 3518052"/>
              <a:gd name="connsiteX38" fmla="*/ 8950069 w 9260572"/>
              <a:gd name="connsiteY38" fmla="*/ 142592 h 3518052"/>
              <a:gd name="connsiteX39" fmla="*/ 9213163 w 9260572"/>
              <a:gd name="connsiteY39" fmla="*/ 205184 h 3518052"/>
              <a:gd name="connsiteX0" fmla="*/ 9057350 w 9098705"/>
              <a:gd name="connsiteY0" fmla="*/ 174415 h 3479356"/>
              <a:gd name="connsiteX1" fmla="*/ 9098269 w 9098705"/>
              <a:gd name="connsiteY1" fmla="*/ 3114888 h 3479356"/>
              <a:gd name="connsiteX2" fmla="*/ 1225103 w 9098705"/>
              <a:gd name="connsiteY2" fmla="*/ 3116073 h 3479356"/>
              <a:gd name="connsiteX3" fmla="*/ 49014 w 9098705"/>
              <a:gd name="connsiteY3" fmla="*/ 234630 h 3479356"/>
              <a:gd name="connsiteX4" fmla="*/ 250469 w 9098705"/>
              <a:gd name="connsiteY4" fmla="*/ 167341 h 3479356"/>
              <a:gd name="connsiteX5" fmla="*/ 499071 w 9098705"/>
              <a:gd name="connsiteY5" fmla="*/ 267966 h 3479356"/>
              <a:gd name="connsiteX6" fmla="*/ 731345 w 9098705"/>
              <a:gd name="connsiteY6" fmla="*/ 173259 h 3479356"/>
              <a:gd name="connsiteX7" fmla="*/ 937221 w 9098705"/>
              <a:gd name="connsiteY7" fmla="*/ 267967 h 3479356"/>
              <a:gd name="connsiteX8" fmla="*/ 1192015 w 9098705"/>
              <a:gd name="connsiteY8" fmla="*/ 175097 h 3479356"/>
              <a:gd name="connsiteX9" fmla="*/ 1370609 w 9098705"/>
              <a:gd name="connsiteY9" fmla="*/ 263203 h 3479356"/>
              <a:gd name="connsiteX10" fmla="*/ 1569818 w 9098705"/>
              <a:gd name="connsiteY10" fmla="*/ 180404 h 3479356"/>
              <a:gd name="connsiteX11" fmla="*/ 1904008 w 9098705"/>
              <a:gd name="connsiteY11" fmla="*/ 317972 h 3479356"/>
              <a:gd name="connsiteX12" fmla="*/ 2170709 w 9098705"/>
              <a:gd name="connsiteY12" fmla="*/ 167341 h 3479356"/>
              <a:gd name="connsiteX13" fmla="*/ 2468364 w 9098705"/>
              <a:gd name="connsiteY13" fmla="*/ 298922 h 3479356"/>
              <a:gd name="connsiteX14" fmla="*/ 2719349 w 9098705"/>
              <a:gd name="connsiteY14" fmla="*/ 141216 h 3479356"/>
              <a:gd name="connsiteX15" fmla="*/ 2997002 w 9098705"/>
              <a:gd name="connsiteY15" fmla="*/ 291778 h 3479356"/>
              <a:gd name="connsiteX16" fmla="*/ 3267989 w 9098705"/>
              <a:gd name="connsiteY16" fmla="*/ 128153 h 3479356"/>
              <a:gd name="connsiteX17" fmla="*/ 3563739 w 9098705"/>
              <a:gd name="connsiteY17" fmla="*/ 256059 h 3479356"/>
              <a:gd name="connsiteX18" fmla="*/ 3803566 w 9098705"/>
              <a:gd name="connsiteY18" fmla="*/ 115090 h 3479356"/>
              <a:gd name="connsiteX19" fmla="*/ 4082852 w 9098705"/>
              <a:gd name="connsiteY19" fmla="*/ 248915 h 3479356"/>
              <a:gd name="connsiteX20" fmla="*/ 4339143 w 9098705"/>
              <a:gd name="connsiteY20" fmla="*/ 115090 h 3479356"/>
              <a:gd name="connsiteX21" fmla="*/ 4632921 w 9098705"/>
              <a:gd name="connsiteY21" fmla="*/ 256059 h 3479356"/>
              <a:gd name="connsiteX22" fmla="*/ 4793573 w 9098705"/>
              <a:gd name="connsiteY22" fmla="*/ 185949 h 3479356"/>
              <a:gd name="connsiteX23" fmla="*/ 4926972 w 9098705"/>
              <a:gd name="connsiteY23" fmla="*/ 128153 h 3479356"/>
              <a:gd name="connsiteX24" fmla="*/ 5278239 w 9098705"/>
              <a:gd name="connsiteY24" fmla="*/ 287015 h 3479356"/>
              <a:gd name="connsiteX25" fmla="*/ 5589980 w 9098705"/>
              <a:gd name="connsiteY25" fmla="*/ 125772 h 3479356"/>
              <a:gd name="connsiteX26" fmla="*/ 5885187 w 9098705"/>
              <a:gd name="connsiteY26" fmla="*/ 275790 h 3479356"/>
              <a:gd name="connsiteX27" fmla="*/ 6140638 w 9098705"/>
              <a:gd name="connsiteY27" fmla="*/ 124615 h 3479356"/>
              <a:gd name="connsiteX28" fmla="*/ 6415684 w 9098705"/>
              <a:gd name="connsiteY28" fmla="*/ 237803 h 3479356"/>
              <a:gd name="connsiteX29" fmla="*/ 6672065 w 9098705"/>
              <a:gd name="connsiteY29" fmla="*/ 125090 h 3479356"/>
              <a:gd name="connsiteX30" fmla="*/ 6955434 w 9098705"/>
              <a:gd name="connsiteY30" fmla="*/ 253678 h 3479356"/>
              <a:gd name="connsiteX31" fmla="*/ 7221953 w 9098705"/>
              <a:gd name="connsiteY31" fmla="*/ 113933 h 3479356"/>
              <a:gd name="connsiteX32" fmla="*/ 7463843 w 9098705"/>
              <a:gd name="connsiteY32" fmla="*/ 259189 h 3479356"/>
              <a:gd name="connsiteX33" fmla="*/ 7816766 w 9098705"/>
              <a:gd name="connsiteY33" fmla="*/ 105202 h 3479356"/>
              <a:gd name="connsiteX34" fmla="*/ 8026203 w 9098705"/>
              <a:gd name="connsiteY34" fmla="*/ 238597 h 3479356"/>
              <a:gd name="connsiteX35" fmla="*/ 8339712 w 9098705"/>
              <a:gd name="connsiteY35" fmla="*/ 134934 h 3479356"/>
              <a:gd name="connsiteX36" fmla="*/ 8552459 w 9098705"/>
              <a:gd name="connsiteY36" fmla="*/ 269553 h 3479356"/>
              <a:gd name="connsiteX37" fmla="*/ 8788202 w 9098705"/>
              <a:gd name="connsiteY37" fmla="*/ 108422 h 3479356"/>
              <a:gd name="connsiteX38" fmla="*/ 9051296 w 9098705"/>
              <a:gd name="connsiteY38" fmla="*/ 171014 h 3479356"/>
              <a:gd name="connsiteX0" fmla="*/ 8836856 w 8878211"/>
              <a:gd name="connsiteY0" fmla="*/ 195177 h 3504318"/>
              <a:gd name="connsiteX1" fmla="*/ 8877775 w 8878211"/>
              <a:gd name="connsiteY1" fmla="*/ 3135650 h 3504318"/>
              <a:gd name="connsiteX2" fmla="*/ 1004609 w 8878211"/>
              <a:gd name="connsiteY2" fmla="*/ 3136835 h 3504318"/>
              <a:gd name="connsiteX3" fmla="*/ 29975 w 8878211"/>
              <a:gd name="connsiteY3" fmla="*/ 188103 h 3504318"/>
              <a:gd name="connsiteX4" fmla="*/ 278577 w 8878211"/>
              <a:gd name="connsiteY4" fmla="*/ 288728 h 3504318"/>
              <a:gd name="connsiteX5" fmla="*/ 510851 w 8878211"/>
              <a:gd name="connsiteY5" fmla="*/ 194021 h 3504318"/>
              <a:gd name="connsiteX6" fmla="*/ 716727 w 8878211"/>
              <a:gd name="connsiteY6" fmla="*/ 288729 h 3504318"/>
              <a:gd name="connsiteX7" fmla="*/ 971521 w 8878211"/>
              <a:gd name="connsiteY7" fmla="*/ 195859 h 3504318"/>
              <a:gd name="connsiteX8" fmla="*/ 1150115 w 8878211"/>
              <a:gd name="connsiteY8" fmla="*/ 283965 h 3504318"/>
              <a:gd name="connsiteX9" fmla="*/ 1349324 w 8878211"/>
              <a:gd name="connsiteY9" fmla="*/ 201166 h 3504318"/>
              <a:gd name="connsiteX10" fmla="*/ 1683514 w 8878211"/>
              <a:gd name="connsiteY10" fmla="*/ 338734 h 3504318"/>
              <a:gd name="connsiteX11" fmla="*/ 1950215 w 8878211"/>
              <a:gd name="connsiteY11" fmla="*/ 188103 h 3504318"/>
              <a:gd name="connsiteX12" fmla="*/ 2247870 w 8878211"/>
              <a:gd name="connsiteY12" fmla="*/ 319684 h 3504318"/>
              <a:gd name="connsiteX13" fmla="*/ 2498855 w 8878211"/>
              <a:gd name="connsiteY13" fmla="*/ 161978 h 3504318"/>
              <a:gd name="connsiteX14" fmla="*/ 2776508 w 8878211"/>
              <a:gd name="connsiteY14" fmla="*/ 312540 h 3504318"/>
              <a:gd name="connsiteX15" fmla="*/ 3047495 w 8878211"/>
              <a:gd name="connsiteY15" fmla="*/ 148915 h 3504318"/>
              <a:gd name="connsiteX16" fmla="*/ 3343245 w 8878211"/>
              <a:gd name="connsiteY16" fmla="*/ 276821 h 3504318"/>
              <a:gd name="connsiteX17" fmla="*/ 3583072 w 8878211"/>
              <a:gd name="connsiteY17" fmla="*/ 135852 h 3504318"/>
              <a:gd name="connsiteX18" fmla="*/ 3862358 w 8878211"/>
              <a:gd name="connsiteY18" fmla="*/ 269677 h 3504318"/>
              <a:gd name="connsiteX19" fmla="*/ 4118649 w 8878211"/>
              <a:gd name="connsiteY19" fmla="*/ 135852 h 3504318"/>
              <a:gd name="connsiteX20" fmla="*/ 4412427 w 8878211"/>
              <a:gd name="connsiteY20" fmla="*/ 276821 h 3504318"/>
              <a:gd name="connsiteX21" fmla="*/ 4573079 w 8878211"/>
              <a:gd name="connsiteY21" fmla="*/ 206711 h 3504318"/>
              <a:gd name="connsiteX22" fmla="*/ 4706478 w 8878211"/>
              <a:gd name="connsiteY22" fmla="*/ 148915 h 3504318"/>
              <a:gd name="connsiteX23" fmla="*/ 5057745 w 8878211"/>
              <a:gd name="connsiteY23" fmla="*/ 307777 h 3504318"/>
              <a:gd name="connsiteX24" fmla="*/ 5369486 w 8878211"/>
              <a:gd name="connsiteY24" fmla="*/ 146534 h 3504318"/>
              <a:gd name="connsiteX25" fmla="*/ 5664693 w 8878211"/>
              <a:gd name="connsiteY25" fmla="*/ 296552 h 3504318"/>
              <a:gd name="connsiteX26" fmla="*/ 5920144 w 8878211"/>
              <a:gd name="connsiteY26" fmla="*/ 145377 h 3504318"/>
              <a:gd name="connsiteX27" fmla="*/ 6195190 w 8878211"/>
              <a:gd name="connsiteY27" fmla="*/ 258565 h 3504318"/>
              <a:gd name="connsiteX28" fmla="*/ 6451571 w 8878211"/>
              <a:gd name="connsiteY28" fmla="*/ 145852 h 3504318"/>
              <a:gd name="connsiteX29" fmla="*/ 6734940 w 8878211"/>
              <a:gd name="connsiteY29" fmla="*/ 274440 h 3504318"/>
              <a:gd name="connsiteX30" fmla="*/ 7001459 w 8878211"/>
              <a:gd name="connsiteY30" fmla="*/ 134695 h 3504318"/>
              <a:gd name="connsiteX31" fmla="*/ 7243349 w 8878211"/>
              <a:gd name="connsiteY31" fmla="*/ 279951 h 3504318"/>
              <a:gd name="connsiteX32" fmla="*/ 7596272 w 8878211"/>
              <a:gd name="connsiteY32" fmla="*/ 125964 h 3504318"/>
              <a:gd name="connsiteX33" fmla="*/ 7805709 w 8878211"/>
              <a:gd name="connsiteY33" fmla="*/ 259359 h 3504318"/>
              <a:gd name="connsiteX34" fmla="*/ 8119218 w 8878211"/>
              <a:gd name="connsiteY34" fmla="*/ 155696 h 3504318"/>
              <a:gd name="connsiteX35" fmla="*/ 8331965 w 8878211"/>
              <a:gd name="connsiteY35" fmla="*/ 290315 h 3504318"/>
              <a:gd name="connsiteX36" fmla="*/ 8567708 w 8878211"/>
              <a:gd name="connsiteY36" fmla="*/ 129184 h 3504318"/>
              <a:gd name="connsiteX37" fmla="*/ 8830802 w 8878211"/>
              <a:gd name="connsiteY37" fmla="*/ 191776 h 3504318"/>
              <a:gd name="connsiteX0" fmla="*/ 8702128 w 8743483"/>
              <a:gd name="connsiteY0" fmla="*/ 152022 h 3454891"/>
              <a:gd name="connsiteX1" fmla="*/ 8743047 w 8743483"/>
              <a:gd name="connsiteY1" fmla="*/ 3092495 h 3454891"/>
              <a:gd name="connsiteX2" fmla="*/ 869881 w 8743483"/>
              <a:gd name="connsiteY2" fmla="*/ 3093680 h 3454891"/>
              <a:gd name="connsiteX3" fmla="*/ 143849 w 8743483"/>
              <a:gd name="connsiteY3" fmla="*/ 245573 h 3454891"/>
              <a:gd name="connsiteX4" fmla="*/ 376123 w 8743483"/>
              <a:gd name="connsiteY4" fmla="*/ 150866 h 3454891"/>
              <a:gd name="connsiteX5" fmla="*/ 581999 w 8743483"/>
              <a:gd name="connsiteY5" fmla="*/ 245574 h 3454891"/>
              <a:gd name="connsiteX6" fmla="*/ 836793 w 8743483"/>
              <a:gd name="connsiteY6" fmla="*/ 152704 h 3454891"/>
              <a:gd name="connsiteX7" fmla="*/ 1015387 w 8743483"/>
              <a:gd name="connsiteY7" fmla="*/ 240810 h 3454891"/>
              <a:gd name="connsiteX8" fmla="*/ 1214596 w 8743483"/>
              <a:gd name="connsiteY8" fmla="*/ 158011 h 3454891"/>
              <a:gd name="connsiteX9" fmla="*/ 1548786 w 8743483"/>
              <a:gd name="connsiteY9" fmla="*/ 295579 h 3454891"/>
              <a:gd name="connsiteX10" fmla="*/ 1815487 w 8743483"/>
              <a:gd name="connsiteY10" fmla="*/ 144948 h 3454891"/>
              <a:gd name="connsiteX11" fmla="*/ 2113142 w 8743483"/>
              <a:gd name="connsiteY11" fmla="*/ 276529 h 3454891"/>
              <a:gd name="connsiteX12" fmla="*/ 2364127 w 8743483"/>
              <a:gd name="connsiteY12" fmla="*/ 118823 h 3454891"/>
              <a:gd name="connsiteX13" fmla="*/ 2641780 w 8743483"/>
              <a:gd name="connsiteY13" fmla="*/ 269385 h 3454891"/>
              <a:gd name="connsiteX14" fmla="*/ 2912767 w 8743483"/>
              <a:gd name="connsiteY14" fmla="*/ 105760 h 3454891"/>
              <a:gd name="connsiteX15" fmla="*/ 3208517 w 8743483"/>
              <a:gd name="connsiteY15" fmla="*/ 233666 h 3454891"/>
              <a:gd name="connsiteX16" fmla="*/ 3448344 w 8743483"/>
              <a:gd name="connsiteY16" fmla="*/ 92697 h 3454891"/>
              <a:gd name="connsiteX17" fmla="*/ 3727630 w 8743483"/>
              <a:gd name="connsiteY17" fmla="*/ 226522 h 3454891"/>
              <a:gd name="connsiteX18" fmla="*/ 3983921 w 8743483"/>
              <a:gd name="connsiteY18" fmla="*/ 92697 h 3454891"/>
              <a:gd name="connsiteX19" fmla="*/ 4277699 w 8743483"/>
              <a:gd name="connsiteY19" fmla="*/ 233666 h 3454891"/>
              <a:gd name="connsiteX20" fmla="*/ 4438351 w 8743483"/>
              <a:gd name="connsiteY20" fmla="*/ 163556 h 3454891"/>
              <a:gd name="connsiteX21" fmla="*/ 4571750 w 8743483"/>
              <a:gd name="connsiteY21" fmla="*/ 105760 h 3454891"/>
              <a:gd name="connsiteX22" fmla="*/ 4923017 w 8743483"/>
              <a:gd name="connsiteY22" fmla="*/ 264622 h 3454891"/>
              <a:gd name="connsiteX23" fmla="*/ 5234758 w 8743483"/>
              <a:gd name="connsiteY23" fmla="*/ 103379 h 3454891"/>
              <a:gd name="connsiteX24" fmla="*/ 5529965 w 8743483"/>
              <a:gd name="connsiteY24" fmla="*/ 253397 h 3454891"/>
              <a:gd name="connsiteX25" fmla="*/ 5785416 w 8743483"/>
              <a:gd name="connsiteY25" fmla="*/ 102222 h 3454891"/>
              <a:gd name="connsiteX26" fmla="*/ 6060462 w 8743483"/>
              <a:gd name="connsiteY26" fmla="*/ 215410 h 3454891"/>
              <a:gd name="connsiteX27" fmla="*/ 6316843 w 8743483"/>
              <a:gd name="connsiteY27" fmla="*/ 102697 h 3454891"/>
              <a:gd name="connsiteX28" fmla="*/ 6600212 w 8743483"/>
              <a:gd name="connsiteY28" fmla="*/ 231285 h 3454891"/>
              <a:gd name="connsiteX29" fmla="*/ 6866731 w 8743483"/>
              <a:gd name="connsiteY29" fmla="*/ 91540 h 3454891"/>
              <a:gd name="connsiteX30" fmla="*/ 7108621 w 8743483"/>
              <a:gd name="connsiteY30" fmla="*/ 236796 h 3454891"/>
              <a:gd name="connsiteX31" fmla="*/ 7461544 w 8743483"/>
              <a:gd name="connsiteY31" fmla="*/ 82809 h 3454891"/>
              <a:gd name="connsiteX32" fmla="*/ 7670981 w 8743483"/>
              <a:gd name="connsiteY32" fmla="*/ 216204 h 3454891"/>
              <a:gd name="connsiteX33" fmla="*/ 7984490 w 8743483"/>
              <a:gd name="connsiteY33" fmla="*/ 112541 h 3454891"/>
              <a:gd name="connsiteX34" fmla="*/ 8197237 w 8743483"/>
              <a:gd name="connsiteY34" fmla="*/ 247160 h 3454891"/>
              <a:gd name="connsiteX35" fmla="*/ 8432980 w 8743483"/>
              <a:gd name="connsiteY35" fmla="*/ 86029 h 3454891"/>
              <a:gd name="connsiteX36" fmla="*/ 8696074 w 8743483"/>
              <a:gd name="connsiteY36" fmla="*/ 148621 h 3454891"/>
              <a:gd name="connsiteX0" fmla="*/ 8596917 w 8638272"/>
              <a:gd name="connsiteY0" fmla="*/ 191981 h 3500752"/>
              <a:gd name="connsiteX1" fmla="*/ 8637836 w 8638272"/>
              <a:gd name="connsiteY1" fmla="*/ 3132454 h 3500752"/>
              <a:gd name="connsiteX2" fmla="*/ 764670 w 8638272"/>
              <a:gd name="connsiteY2" fmla="*/ 3133639 h 3500752"/>
              <a:gd name="connsiteX3" fmla="*/ 270912 w 8638272"/>
              <a:gd name="connsiteY3" fmla="*/ 190825 h 3500752"/>
              <a:gd name="connsiteX4" fmla="*/ 476788 w 8638272"/>
              <a:gd name="connsiteY4" fmla="*/ 285533 h 3500752"/>
              <a:gd name="connsiteX5" fmla="*/ 731582 w 8638272"/>
              <a:gd name="connsiteY5" fmla="*/ 192663 h 3500752"/>
              <a:gd name="connsiteX6" fmla="*/ 910176 w 8638272"/>
              <a:gd name="connsiteY6" fmla="*/ 280769 h 3500752"/>
              <a:gd name="connsiteX7" fmla="*/ 1109385 w 8638272"/>
              <a:gd name="connsiteY7" fmla="*/ 197970 h 3500752"/>
              <a:gd name="connsiteX8" fmla="*/ 1443575 w 8638272"/>
              <a:gd name="connsiteY8" fmla="*/ 335538 h 3500752"/>
              <a:gd name="connsiteX9" fmla="*/ 1710276 w 8638272"/>
              <a:gd name="connsiteY9" fmla="*/ 184907 h 3500752"/>
              <a:gd name="connsiteX10" fmla="*/ 2007931 w 8638272"/>
              <a:gd name="connsiteY10" fmla="*/ 316488 h 3500752"/>
              <a:gd name="connsiteX11" fmla="*/ 2258916 w 8638272"/>
              <a:gd name="connsiteY11" fmla="*/ 158782 h 3500752"/>
              <a:gd name="connsiteX12" fmla="*/ 2536569 w 8638272"/>
              <a:gd name="connsiteY12" fmla="*/ 309344 h 3500752"/>
              <a:gd name="connsiteX13" fmla="*/ 2807556 w 8638272"/>
              <a:gd name="connsiteY13" fmla="*/ 145719 h 3500752"/>
              <a:gd name="connsiteX14" fmla="*/ 3103306 w 8638272"/>
              <a:gd name="connsiteY14" fmla="*/ 273625 h 3500752"/>
              <a:gd name="connsiteX15" fmla="*/ 3343133 w 8638272"/>
              <a:gd name="connsiteY15" fmla="*/ 132656 h 3500752"/>
              <a:gd name="connsiteX16" fmla="*/ 3622419 w 8638272"/>
              <a:gd name="connsiteY16" fmla="*/ 266481 h 3500752"/>
              <a:gd name="connsiteX17" fmla="*/ 3878710 w 8638272"/>
              <a:gd name="connsiteY17" fmla="*/ 132656 h 3500752"/>
              <a:gd name="connsiteX18" fmla="*/ 4172488 w 8638272"/>
              <a:gd name="connsiteY18" fmla="*/ 273625 h 3500752"/>
              <a:gd name="connsiteX19" fmla="*/ 4333140 w 8638272"/>
              <a:gd name="connsiteY19" fmla="*/ 203515 h 3500752"/>
              <a:gd name="connsiteX20" fmla="*/ 4466539 w 8638272"/>
              <a:gd name="connsiteY20" fmla="*/ 145719 h 3500752"/>
              <a:gd name="connsiteX21" fmla="*/ 4817806 w 8638272"/>
              <a:gd name="connsiteY21" fmla="*/ 304581 h 3500752"/>
              <a:gd name="connsiteX22" fmla="*/ 5129547 w 8638272"/>
              <a:gd name="connsiteY22" fmla="*/ 143338 h 3500752"/>
              <a:gd name="connsiteX23" fmla="*/ 5424754 w 8638272"/>
              <a:gd name="connsiteY23" fmla="*/ 293356 h 3500752"/>
              <a:gd name="connsiteX24" fmla="*/ 5680205 w 8638272"/>
              <a:gd name="connsiteY24" fmla="*/ 142181 h 3500752"/>
              <a:gd name="connsiteX25" fmla="*/ 5955251 w 8638272"/>
              <a:gd name="connsiteY25" fmla="*/ 255369 h 3500752"/>
              <a:gd name="connsiteX26" fmla="*/ 6211632 w 8638272"/>
              <a:gd name="connsiteY26" fmla="*/ 142656 h 3500752"/>
              <a:gd name="connsiteX27" fmla="*/ 6495001 w 8638272"/>
              <a:gd name="connsiteY27" fmla="*/ 271244 h 3500752"/>
              <a:gd name="connsiteX28" fmla="*/ 6761520 w 8638272"/>
              <a:gd name="connsiteY28" fmla="*/ 131499 h 3500752"/>
              <a:gd name="connsiteX29" fmla="*/ 7003410 w 8638272"/>
              <a:gd name="connsiteY29" fmla="*/ 276755 h 3500752"/>
              <a:gd name="connsiteX30" fmla="*/ 7356333 w 8638272"/>
              <a:gd name="connsiteY30" fmla="*/ 122768 h 3500752"/>
              <a:gd name="connsiteX31" fmla="*/ 7565770 w 8638272"/>
              <a:gd name="connsiteY31" fmla="*/ 256163 h 3500752"/>
              <a:gd name="connsiteX32" fmla="*/ 7879279 w 8638272"/>
              <a:gd name="connsiteY32" fmla="*/ 152500 h 3500752"/>
              <a:gd name="connsiteX33" fmla="*/ 8092026 w 8638272"/>
              <a:gd name="connsiteY33" fmla="*/ 287119 h 3500752"/>
              <a:gd name="connsiteX34" fmla="*/ 8327769 w 8638272"/>
              <a:gd name="connsiteY34" fmla="*/ 125988 h 3500752"/>
              <a:gd name="connsiteX35" fmla="*/ 8590863 w 8638272"/>
              <a:gd name="connsiteY35" fmla="*/ 188580 h 3500752"/>
              <a:gd name="connsiteX0" fmla="*/ 8520105 w 8561460"/>
              <a:gd name="connsiteY0" fmla="*/ 146737 h 3449606"/>
              <a:gd name="connsiteX1" fmla="*/ 8561024 w 8561460"/>
              <a:gd name="connsiteY1" fmla="*/ 3087210 h 3449606"/>
              <a:gd name="connsiteX2" fmla="*/ 687858 w 8561460"/>
              <a:gd name="connsiteY2" fmla="*/ 3088395 h 3449606"/>
              <a:gd name="connsiteX3" fmla="*/ 399976 w 8561460"/>
              <a:gd name="connsiteY3" fmla="*/ 240289 h 3449606"/>
              <a:gd name="connsiteX4" fmla="*/ 654770 w 8561460"/>
              <a:gd name="connsiteY4" fmla="*/ 147419 h 3449606"/>
              <a:gd name="connsiteX5" fmla="*/ 833364 w 8561460"/>
              <a:gd name="connsiteY5" fmla="*/ 235525 h 3449606"/>
              <a:gd name="connsiteX6" fmla="*/ 1032573 w 8561460"/>
              <a:gd name="connsiteY6" fmla="*/ 152726 h 3449606"/>
              <a:gd name="connsiteX7" fmla="*/ 1366763 w 8561460"/>
              <a:gd name="connsiteY7" fmla="*/ 290294 h 3449606"/>
              <a:gd name="connsiteX8" fmla="*/ 1633464 w 8561460"/>
              <a:gd name="connsiteY8" fmla="*/ 139663 h 3449606"/>
              <a:gd name="connsiteX9" fmla="*/ 1931119 w 8561460"/>
              <a:gd name="connsiteY9" fmla="*/ 271244 h 3449606"/>
              <a:gd name="connsiteX10" fmla="*/ 2182104 w 8561460"/>
              <a:gd name="connsiteY10" fmla="*/ 113538 h 3449606"/>
              <a:gd name="connsiteX11" fmla="*/ 2459757 w 8561460"/>
              <a:gd name="connsiteY11" fmla="*/ 264100 h 3449606"/>
              <a:gd name="connsiteX12" fmla="*/ 2730744 w 8561460"/>
              <a:gd name="connsiteY12" fmla="*/ 100475 h 3449606"/>
              <a:gd name="connsiteX13" fmla="*/ 3026494 w 8561460"/>
              <a:gd name="connsiteY13" fmla="*/ 228381 h 3449606"/>
              <a:gd name="connsiteX14" fmla="*/ 3266321 w 8561460"/>
              <a:gd name="connsiteY14" fmla="*/ 87412 h 3449606"/>
              <a:gd name="connsiteX15" fmla="*/ 3545607 w 8561460"/>
              <a:gd name="connsiteY15" fmla="*/ 221237 h 3449606"/>
              <a:gd name="connsiteX16" fmla="*/ 3801898 w 8561460"/>
              <a:gd name="connsiteY16" fmla="*/ 87412 h 3449606"/>
              <a:gd name="connsiteX17" fmla="*/ 4095676 w 8561460"/>
              <a:gd name="connsiteY17" fmla="*/ 228381 h 3449606"/>
              <a:gd name="connsiteX18" fmla="*/ 4256328 w 8561460"/>
              <a:gd name="connsiteY18" fmla="*/ 158271 h 3449606"/>
              <a:gd name="connsiteX19" fmla="*/ 4389727 w 8561460"/>
              <a:gd name="connsiteY19" fmla="*/ 100475 h 3449606"/>
              <a:gd name="connsiteX20" fmla="*/ 4740994 w 8561460"/>
              <a:gd name="connsiteY20" fmla="*/ 259337 h 3449606"/>
              <a:gd name="connsiteX21" fmla="*/ 5052735 w 8561460"/>
              <a:gd name="connsiteY21" fmla="*/ 98094 h 3449606"/>
              <a:gd name="connsiteX22" fmla="*/ 5347942 w 8561460"/>
              <a:gd name="connsiteY22" fmla="*/ 248112 h 3449606"/>
              <a:gd name="connsiteX23" fmla="*/ 5603393 w 8561460"/>
              <a:gd name="connsiteY23" fmla="*/ 96937 h 3449606"/>
              <a:gd name="connsiteX24" fmla="*/ 5878439 w 8561460"/>
              <a:gd name="connsiteY24" fmla="*/ 210125 h 3449606"/>
              <a:gd name="connsiteX25" fmla="*/ 6134820 w 8561460"/>
              <a:gd name="connsiteY25" fmla="*/ 97412 h 3449606"/>
              <a:gd name="connsiteX26" fmla="*/ 6418189 w 8561460"/>
              <a:gd name="connsiteY26" fmla="*/ 226000 h 3449606"/>
              <a:gd name="connsiteX27" fmla="*/ 6684708 w 8561460"/>
              <a:gd name="connsiteY27" fmla="*/ 86255 h 3449606"/>
              <a:gd name="connsiteX28" fmla="*/ 6926598 w 8561460"/>
              <a:gd name="connsiteY28" fmla="*/ 231511 h 3449606"/>
              <a:gd name="connsiteX29" fmla="*/ 7279521 w 8561460"/>
              <a:gd name="connsiteY29" fmla="*/ 77524 h 3449606"/>
              <a:gd name="connsiteX30" fmla="*/ 7488958 w 8561460"/>
              <a:gd name="connsiteY30" fmla="*/ 210919 h 3449606"/>
              <a:gd name="connsiteX31" fmla="*/ 7802467 w 8561460"/>
              <a:gd name="connsiteY31" fmla="*/ 107256 h 3449606"/>
              <a:gd name="connsiteX32" fmla="*/ 8015214 w 8561460"/>
              <a:gd name="connsiteY32" fmla="*/ 241875 h 3449606"/>
              <a:gd name="connsiteX33" fmla="*/ 8250957 w 8561460"/>
              <a:gd name="connsiteY33" fmla="*/ 80744 h 3449606"/>
              <a:gd name="connsiteX34" fmla="*/ 8514051 w 8561460"/>
              <a:gd name="connsiteY34" fmla="*/ 143336 h 3449606"/>
              <a:gd name="connsiteX0" fmla="*/ 8432164 w 8473519"/>
              <a:gd name="connsiteY0" fmla="*/ 190155 h 3498811"/>
              <a:gd name="connsiteX1" fmla="*/ 8473083 w 8473519"/>
              <a:gd name="connsiteY1" fmla="*/ 3130628 h 3498811"/>
              <a:gd name="connsiteX2" fmla="*/ 599917 w 8473519"/>
              <a:gd name="connsiteY2" fmla="*/ 3131813 h 3498811"/>
              <a:gd name="connsiteX3" fmla="*/ 566829 w 8473519"/>
              <a:gd name="connsiteY3" fmla="*/ 190837 h 3498811"/>
              <a:gd name="connsiteX4" fmla="*/ 745423 w 8473519"/>
              <a:gd name="connsiteY4" fmla="*/ 278943 h 3498811"/>
              <a:gd name="connsiteX5" fmla="*/ 944632 w 8473519"/>
              <a:gd name="connsiteY5" fmla="*/ 196144 h 3498811"/>
              <a:gd name="connsiteX6" fmla="*/ 1278822 w 8473519"/>
              <a:gd name="connsiteY6" fmla="*/ 333712 h 3498811"/>
              <a:gd name="connsiteX7" fmla="*/ 1545523 w 8473519"/>
              <a:gd name="connsiteY7" fmla="*/ 183081 h 3498811"/>
              <a:gd name="connsiteX8" fmla="*/ 1843178 w 8473519"/>
              <a:gd name="connsiteY8" fmla="*/ 314662 h 3498811"/>
              <a:gd name="connsiteX9" fmla="*/ 2094163 w 8473519"/>
              <a:gd name="connsiteY9" fmla="*/ 156956 h 3498811"/>
              <a:gd name="connsiteX10" fmla="*/ 2371816 w 8473519"/>
              <a:gd name="connsiteY10" fmla="*/ 307518 h 3498811"/>
              <a:gd name="connsiteX11" fmla="*/ 2642803 w 8473519"/>
              <a:gd name="connsiteY11" fmla="*/ 143893 h 3498811"/>
              <a:gd name="connsiteX12" fmla="*/ 2938553 w 8473519"/>
              <a:gd name="connsiteY12" fmla="*/ 271799 h 3498811"/>
              <a:gd name="connsiteX13" fmla="*/ 3178380 w 8473519"/>
              <a:gd name="connsiteY13" fmla="*/ 130830 h 3498811"/>
              <a:gd name="connsiteX14" fmla="*/ 3457666 w 8473519"/>
              <a:gd name="connsiteY14" fmla="*/ 264655 h 3498811"/>
              <a:gd name="connsiteX15" fmla="*/ 3713957 w 8473519"/>
              <a:gd name="connsiteY15" fmla="*/ 130830 h 3498811"/>
              <a:gd name="connsiteX16" fmla="*/ 4007735 w 8473519"/>
              <a:gd name="connsiteY16" fmla="*/ 271799 h 3498811"/>
              <a:gd name="connsiteX17" fmla="*/ 4168387 w 8473519"/>
              <a:gd name="connsiteY17" fmla="*/ 201689 h 3498811"/>
              <a:gd name="connsiteX18" fmla="*/ 4301786 w 8473519"/>
              <a:gd name="connsiteY18" fmla="*/ 143893 h 3498811"/>
              <a:gd name="connsiteX19" fmla="*/ 4653053 w 8473519"/>
              <a:gd name="connsiteY19" fmla="*/ 302755 h 3498811"/>
              <a:gd name="connsiteX20" fmla="*/ 4964794 w 8473519"/>
              <a:gd name="connsiteY20" fmla="*/ 141512 h 3498811"/>
              <a:gd name="connsiteX21" fmla="*/ 5260001 w 8473519"/>
              <a:gd name="connsiteY21" fmla="*/ 291530 h 3498811"/>
              <a:gd name="connsiteX22" fmla="*/ 5515452 w 8473519"/>
              <a:gd name="connsiteY22" fmla="*/ 140355 h 3498811"/>
              <a:gd name="connsiteX23" fmla="*/ 5790498 w 8473519"/>
              <a:gd name="connsiteY23" fmla="*/ 253543 h 3498811"/>
              <a:gd name="connsiteX24" fmla="*/ 6046879 w 8473519"/>
              <a:gd name="connsiteY24" fmla="*/ 140830 h 3498811"/>
              <a:gd name="connsiteX25" fmla="*/ 6330248 w 8473519"/>
              <a:gd name="connsiteY25" fmla="*/ 269418 h 3498811"/>
              <a:gd name="connsiteX26" fmla="*/ 6596767 w 8473519"/>
              <a:gd name="connsiteY26" fmla="*/ 129673 h 3498811"/>
              <a:gd name="connsiteX27" fmla="*/ 6838657 w 8473519"/>
              <a:gd name="connsiteY27" fmla="*/ 274929 h 3498811"/>
              <a:gd name="connsiteX28" fmla="*/ 7191580 w 8473519"/>
              <a:gd name="connsiteY28" fmla="*/ 120942 h 3498811"/>
              <a:gd name="connsiteX29" fmla="*/ 7401017 w 8473519"/>
              <a:gd name="connsiteY29" fmla="*/ 254337 h 3498811"/>
              <a:gd name="connsiteX30" fmla="*/ 7714526 w 8473519"/>
              <a:gd name="connsiteY30" fmla="*/ 150674 h 3498811"/>
              <a:gd name="connsiteX31" fmla="*/ 7927273 w 8473519"/>
              <a:gd name="connsiteY31" fmla="*/ 285293 h 3498811"/>
              <a:gd name="connsiteX32" fmla="*/ 8163016 w 8473519"/>
              <a:gd name="connsiteY32" fmla="*/ 124162 h 3498811"/>
              <a:gd name="connsiteX33" fmla="*/ 8426110 w 8473519"/>
              <a:gd name="connsiteY33" fmla="*/ 186754 h 3498811"/>
              <a:gd name="connsiteX0" fmla="*/ 8428102 w 8469457"/>
              <a:gd name="connsiteY0" fmla="*/ 70996 h 3379652"/>
              <a:gd name="connsiteX1" fmla="*/ 8469021 w 8469457"/>
              <a:gd name="connsiteY1" fmla="*/ 3011469 h 3379652"/>
              <a:gd name="connsiteX2" fmla="*/ 595855 w 8469457"/>
              <a:gd name="connsiteY2" fmla="*/ 3012654 h 3379652"/>
              <a:gd name="connsiteX3" fmla="*/ 562767 w 8469457"/>
              <a:gd name="connsiteY3" fmla="*/ 71678 h 3379652"/>
              <a:gd name="connsiteX4" fmla="*/ 741361 w 8469457"/>
              <a:gd name="connsiteY4" fmla="*/ 159784 h 3379652"/>
              <a:gd name="connsiteX5" fmla="*/ 940570 w 8469457"/>
              <a:gd name="connsiteY5" fmla="*/ 76985 h 3379652"/>
              <a:gd name="connsiteX6" fmla="*/ 1274760 w 8469457"/>
              <a:gd name="connsiteY6" fmla="*/ 214553 h 3379652"/>
              <a:gd name="connsiteX7" fmla="*/ 1541461 w 8469457"/>
              <a:gd name="connsiteY7" fmla="*/ 63922 h 3379652"/>
              <a:gd name="connsiteX8" fmla="*/ 1839116 w 8469457"/>
              <a:gd name="connsiteY8" fmla="*/ 195503 h 3379652"/>
              <a:gd name="connsiteX9" fmla="*/ 2090101 w 8469457"/>
              <a:gd name="connsiteY9" fmla="*/ 37797 h 3379652"/>
              <a:gd name="connsiteX10" fmla="*/ 2367754 w 8469457"/>
              <a:gd name="connsiteY10" fmla="*/ 188359 h 3379652"/>
              <a:gd name="connsiteX11" fmla="*/ 2638741 w 8469457"/>
              <a:gd name="connsiteY11" fmla="*/ 24734 h 3379652"/>
              <a:gd name="connsiteX12" fmla="*/ 2934491 w 8469457"/>
              <a:gd name="connsiteY12" fmla="*/ 152640 h 3379652"/>
              <a:gd name="connsiteX13" fmla="*/ 3174318 w 8469457"/>
              <a:gd name="connsiteY13" fmla="*/ 11671 h 3379652"/>
              <a:gd name="connsiteX14" fmla="*/ 3453604 w 8469457"/>
              <a:gd name="connsiteY14" fmla="*/ 145496 h 3379652"/>
              <a:gd name="connsiteX15" fmla="*/ 3709895 w 8469457"/>
              <a:gd name="connsiteY15" fmla="*/ 11671 h 3379652"/>
              <a:gd name="connsiteX16" fmla="*/ 4003673 w 8469457"/>
              <a:gd name="connsiteY16" fmla="*/ 152640 h 3379652"/>
              <a:gd name="connsiteX17" fmla="*/ 4164325 w 8469457"/>
              <a:gd name="connsiteY17" fmla="*/ 82530 h 3379652"/>
              <a:gd name="connsiteX18" fmla="*/ 4297724 w 8469457"/>
              <a:gd name="connsiteY18" fmla="*/ 24734 h 3379652"/>
              <a:gd name="connsiteX19" fmla="*/ 4648991 w 8469457"/>
              <a:gd name="connsiteY19" fmla="*/ 183596 h 3379652"/>
              <a:gd name="connsiteX20" fmla="*/ 4960732 w 8469457"/>
              <a:gd name="connsiteY20" fmla="*/ 22353 h 3379652"/>
              <a:gd name="connsiteX21" fmla="*/ 5255939 w 8469457"/>
              <a:gd name="connsiteY21" fmla="*/ 172371 h 3379652"/>
              <a:gd name="connsiteX22" fmla="*/ 5511390 w 8469457"/>
              <a:gd name="connsiteY22" fmla="*/ 21196 h 3379652"/>
              <a:gd name="connsiteX23" fmla="*/ 5786436 w 8469457"/>
              <a:gd name="connsiteY23" fmla="*/ 134384 h 3379652"/>
              <a:gd name="connsiteX24" fmla="*/ 6042817 w 8469457"/>
              <a:gd name="connsiteY24" fmla="*/ 21671 h 3379652"/>
              <a:gd name="connsiteX25" fmla="*/ 6326186 w 8469457"/>
              <a:gd name="connsiteY25" fmla="*/ 150259 h 3379652"/>
              <a:gd name="connsiteX26" fmla="*/ 6592705 w 8469457"/>
              <a:gd name="connsiteY26" fmla="*/ 10514 h 3379652"/>
              <a:gd name="connsiteX27" fmla="*/ 6834595 w 8469457"/>
              <a:gd name="connsiteY27" fmla="*/ 155770 h 3379652"/>
              <a:gd name="connsiteX28" fmla="*/ 7187518 w 8469457"/>
              <a:gd name="connsiteY28" fmla="*/ 1783 h 3379652"/>
              <a:gd name="connsiteX29" fmla="*/ 7396955 w 8469457"/>
              <a:gd name="connsiteY29" fmla="*/ 135178 h 3379652"/>
              <a:gd name="connsiteX30" fmla="*/ 7710464 w 8469457"/>
              <a:gd name="connsiteY30" fmla="*/ 31515 h 3379652"/>
              <a:gd name="connsiteX31" fmla="*/ 7923211 w 8469457"/>
              <a:gd name="connsiteY31" fmla="*/ 166134 h 3379652"/>
              <a:gd name="connsiteX32" fmla="*/ 8158954 w 8469457"/>
              <a:gd name="connsiteY32" fmla="*/ 5003 h 3379652"/>
              <a:gd name="connsiteX33" fmla="*/ 8422048 w 8469457"/>
              <a:gd name="connsiteY33" fmla="*/ 67595 h 3379652"/>
              <a:gd name="connsiteX0" fmla="*/ 7866283 w 7907638"/>
              <a:gd name="connsiteY0" fmla="*/ 70996 h 3379652"/>
              <a:gd name="connsiteX1" fmla="*/ 7907202 w 7907638"/>
              <a:gd name="connsiteY1" fmla="*/ 3011469 h 3379652"/>
              <a:gd name="connsiteX2" fmla="*/ 34036 w 7907638"/>
              <a:gd name="connsiteY2" fmla="*/ 3012654 h 3379652"/>
              <a:gd name="connsiteX3" fmla="*/ 948 w 7907638"/>
              <a:gd name="connsiteY3" fmla="*/ 71678 h 3379652"/>
              <a:gd name="connsiteX4" fmla="*/ 179542 w 7907638"/>
              <a:gd name="connsiteY4" fmla="*/ 159784 h 3379652"/>
              <a:gd name="connsiteX5" fmla="*/ 378751 w 7907638"/>
              <a:gd name="connsiteY5" fmla="*/ 76985 h 3379652"/>
              <a:gd name="connsiteX6" fmla="*/ 712941 w 7907638"/>
              <a:gd name="connsiteY6" fmla="*/ 214553 h 3379652"/>
              <a:gd name="connsiteX7" fmla="*/ 979642 w 7907638"/>
              <a:gd name="connsiteY7" fmla="*/ 63922 h 3379652"/>
              <a:gd name="connsiteX8" fmla="*/ 1277297 w 7907638"/>
              <a:gd name="connsiteY8" fmla="*/ 195503 h 3379652"/>
              <a:gd name="connsiteX9" fmla="*/ 1528282 w 7907638"/>
              <a:gd name="connsiteY9" fmla="*/ 37797 h 3379652"/>
              <a:gd name="connsiteX10" fmla="*/ 1805935 w 7907638"/>
              <a:gd name="connsiteY10" fmla="*/ 188359 h 3379652"/>
              <a:gd name="connsiteX11" fmla="*/ 2076922 w 7907638"/>
              <a:gd name="connsiteY11" fmla="*/ 24734 h 3379652"/>
              <a:gd name="connsiteX12" fmla="*/ 2372672 w 7907638"/>
              <a:gd name="connsiteY12" fmla="*/ 152640 h 3379652"/>
              <a:gd name="connsiteX13" fmla="*/ 2612499 w 7907638"/>
              <a:gd name="connsiteY13" fmla="*/ 11671 h 3379652"/>
              <a:gd name="connsiteX14" fmla="*/ 2891785 w 7907638"/>
              <a:gd name="connsiteY14" fmla="*/ 145496 h 3379652"/>
              <a:gd name="connsiteX15" fmla="*/ 3148076 w 7907638"/>
              <a:gd name="connsiteY15" fmla="*/ 11671 h 3379652"/>
              <a:gd name="connsiteX16" fmla="*/ 3441854 w 7907638"/>
              <a:gd name="connsiteY16" fmla="*/ 152640 h 3379652"/>
              <a:gd name="connsiteX17" fmla="*/ 3602506 w 7907638"/>
              <a:gd name="connsiteY17" fmla="*/ 82530 h 3379652"/>
              <a:gd name="connsiteX18" fmla="*/ 3735905 w 7907638"/>
              <a:gd name="connsiteY18" fmla="*/ 24734 h 3379652"/>
              <a:gd name="connsiteX19" fmla="*/ 4087172 w 7907638"/>
              <a:gd name="connsiteY19" fmla="*/ 183596 h 3379652"/>
              <a:gd name="connsiteX20" fmla="*/ 4398913 w 7907638"/>
              <a:gd name="connsiteY20" fmla="*/ 22353 h 3379652"/>
              <a:gd name="connsiteX21" fmla="*/ 4694120 w 7907638"/>
              <a:gd name="connsiteY21" fmla="*/ 172371 h 3379652"/>
              <a:gd name="connsiteX22" fmla="*/ 4949571 w 7907638"/>
              <a:gd name="connsiteY22" fmla="*/ 21196 h 3379652"/>
              <a:gd name="connsiteX23" fmla="*/ 5224617 w 7907638"/>
              <a:gd name="connsiteY23" fmla="*/ 134384 h 3379652"/>
              <a:gd name="connsiteX24" fmla="*/ 5480998 w 7907638"/>
              <a:gd name="connsiteY24" fmla="*/ 21671 h 3379652"/>
              <a:gd name="connsiteX25" fmla="*/ 5764367 w 7907638"/>
              <a:gd name="connsiteY25" fmla="*/ 150259 h 3379652"/>
              <a:gd name="connsiteX26" fmla="*/ 6030886 w 7907638"/>
              <a:gd name="connsiteY26" fmla="*/ 10514 h 3379652"/>
              <a:gd name="connsiteX27" fmla="*/ 6272776 w 7907638"/>
              <a:gd name="connsiteY27" fmla="*/ 155770 h 3379652"/>
              <a:gd name="connsiteX28" fmla="*/ 6625699 w 7907638"/>
              <a:gd name="connsiteY28" fmla="*/ 1783 h 3379652"/>
              <a:gd name="connsiteX29" fmla="*/ 6835136 w 7907638"/>
              <a:gd name="connsiteY29" fmla="*/ 135178 h 3379652"/>
              <a:gd name="connsiteX30" fmla="*/ 7148645 w 7907638"/>
              <a:gd name="connsiteY30" fmla="*/ 31515 h 3379652"/>
              <a:gd name="connsiteX31" fmla="*/ 7361392 w 7907638"/>
              <a:gd name="connsiteY31" fmla="*/ 166134 h 3379652"/>
              <a:gd name="connsiteX32" fmla="*/ 7597135 w 7907638"/>
              <a:gd name="connsiteY32" fmla="*/ 5003 h 3379652"/>
              <a:gd name="connsiteX33" fmla="*/ 7860229 w 7907638"/>
              <a:gd name="connsiteY33" fmla="*/ 67595 h 3379652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33" fmla="*/ 7860229 w 7907638"/>
              <a:gd name="connsiteY33" fmla="*/ 67595 h 3238350"/>
              <a:gd name="connsiteX0" fmla="*/ 7866283 w 7907638"/>
              <a:gd name="connsiteY0" fmla="*/ 70996 h 3238350"/>
              <a:gd name="connsiteX1" fmla="*/ 7907202 w 7907638"/>
              <a:gd name="connsiteY1" fmla="*/ 3011469 h 3238350"/>
              <a:gd name="connsiteX2" fmla="*/ 34036 w 7907638"/>
              <a:gd name="connsiteY2" fmla="*/ 3012654 h 3238350"/>
              <a:gd name="connsiteX3" fmla="*/ 948 w 7907638"/>
              <a:gd name="connsiteY3" fmla="*/ 71678 h 3238350"/>
              <a:gd name="connsiteX4" fmla="*/ 179542 w 7907638"/>
              <a:gd name="connsiteY4" fmla="*/ 159784 h 3238350"/>
              <a:gd name="connsiteX5" fmla="*/ 378751 w 7907638"/>
              <a:gd name="connsiteY5" fmla="*/ 76985 h 3238350"/>
              <a:gd name="connsiteX6" fmla="*/ 712941 w 7907638"/>
              <a:gd name="connsiteY6" fmla="*/ 214553 h 3238350"/>
              <a:gd name="connsiteX7" fmla="*/ 979642 w 7907638"/>
              <a:gd name="connsiteY7" fmla="*/ 63922 h 3238350"/>
              <a:gd name="connsiteX8" fmla="*/ 1277297 w 7907638"/>
              <a:gd name="connsiteY8" fmla="*/ 195503 h 3238350"/>
              <a:gd name="connsiteX9" fmla="*/ 1528282 w 7907638"/>
              <a:gd name="connsiteY9" fmla="*/ 37797 h 3238350"/>
              <a:gd name="connsiteX10" fmla="*/ 1805935 w 7907638"/>
              <a:gd name="connsiteY10" fmla="*/ 188359 h 3238350"/>
              <a:gd name="connsiteX11" fmla="*/ 2076922 w 7907638"/>
              <a:gd name="connsiteY11" fmla="*/ 24734 h 3238350"/>
              <a:gd name="connsiteX12" fmla="*/ 2372672 w 7907638"/>
              <a:gd name="connsiteY12" fmla="*/ 152640 h 3238350"/>
              <a:gd name="connsiteX13" fmla="*/ 2612499 w 7907638"/>
              <a:gd name="connsiteY13" fmla="*/ 11671 h 3238350"/>
              <a:gd name="connsiteX14" fmla="*/ 2891785 w 7907638"/>
              <a:gd name="connsiteY14" fmla="*/ 145496 h 3238350"/>
              <a:gd name="connsiteX15" fmla="*/ 3148076 w 7907638"/>
              <a:gd name="connsiteY15" fmla="*/ 11671 h 3238350"/>
              <a:gd name="connsiteX16" fmla="*/ 3441854 w 7907638"/>
              <a:gd name="connsiteY16" fmla="*/ 152640 h 3238350"/>
              <a:gd name="connsiteX17" fmla="*/ 3602506 w 7907638"/>
              <a:gd name="connsiteY17" fmla="*/ 82530 h 3238350"/>
              <a:gd name="connsiteX18" fmla="*/ 3735905 w 7907638"/>
              <a:gd name="connsiteY18" fmla="*/ 24734 h 3238350"/>
              <a:gd name="connsiteX19" fmla="*/ 4087172 w 7907638"/>
              <a:gd name="connsiteY19" fmla="*/ 183596 h 3238350"/>
              <a:gd name="connsiteX20" fmla="*/ 4398913 w 7907638"/>
              <a:gd name="connsiteY20" fmla="*/ 22353 h 3238350"/>
              <a:gd name="connsiteX21" fmla="*/ 4694120 w 7907638"/>
              <a:gd name="connsiteY21" fmla="*/ 172371 h 3238350"/>
              <a:gd name="connsiteX22" fmla="*/ 4949571 w 7907638"/>
              <a:gd name="connsiteY22" fmla="*/ 21196 h 3238350"/>
              <a:gd name="connsiteX23" fmla="*/ 5224617 w 7907638"/>
              <a:gd name="connsiteY23" fmla="*/ 134384 h 3238350"/>
              <a:gd name="connsiteX24" fmla="*/ 5480998 w 7907638"/>
              <a:gd name="connsiteY24" fmla="*/ 21671 h 3238350"/>
              <a:gd name="connsiteX25" fmla="*/ 5764367 w 7907638"/>
              <a:gd name="connsiteY25" fmla="*/ 150259 h 3238350"/>
              <a:gd name="connsiteX26" fmla="*/ 6030886 w 7907638"/>
              <a:gd name="connsiteY26" fmla="*/ 10514 h 3238350"/>
              <a:gd name="connsiteX27" fmla="*/ 6272776 w 7907638"/>
              <a:gd name="connsiteY27" fmla="*/ 155770 h 3238350"/>
              <a:gd name="connsiteX28" fmla="*/ 6625699 w 7907638"/>
              <a:gd name="connsiteY28" fmla="*/ 1783 h 3238350"/>
              <a:gd name="connsiteX29" fmla="*/ 6835136 w 7907638"/>
              <a:gd name="connsiteY29" fmla="*/ 135178 h 3238350"/>
              <a:gd name="connsiteX30" fmla="*/ 7148645 w 7907638"/>
              <a:gd name="connsiteY30" fmla="*/ 31515 h 3238350"/>
              <a:gd name="connsiteX31" fmla="*/ 7361392 w 7907638"/>
              <a:gd name="connsiteY31" fmla="*/ 166134 h 3238350"/>
              <a:gd name="connsiteX32" fmla="*/ 7597135 w 7907638"/>
              <a:gd name="connsiteY32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31" fmla="*/ 7597135 w 7907202"/>
              <a:gd name="connsiteY31" fmla="*/ 5003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30" fmla="*/ 7361392 w 7907202"/>
              <a:gd name="connsiteY30" fmla="*/ 166134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29" fmla="*/ 7148645 w 7907202"/>
              <a:gd name="connsiteY29" fmla="*/ 31515 h 3238350"/>
              <a:gd name="connsiteX0" fmla="*/ 7907202 w 7907202"/>
              <a:gd name="connsiteY0" fmla="*/ 3011469 h 3238350"/>
              <a:gd name="connsiteX1" fmla="*/ 34036 w 7907202"/>
              <a:gd name="connsiteY1" fmla="*/ 3012654 h 3238350"/>
              <a:gd name="connsiteX2" fmla="*/ 948 w 7907202"/>
              <a:gd name="connsiteY2" fmla="*/ 71678 h 3238350"/>
              <a:gd name="connsiteX3" fmla="*/ 179542 w 7907202"/>
              <a:gd name="connsiteY3" fmla="*/ 159784 h 3238350"/>
              <a:gd name="connsiteX4" fmla="*/ 378751 w 7907202"/>
              <a:gd name="connsiteY4" fmla="*/ 76985 h 3238350"/>
              <a:gd name="connsiteX5" fmla="*/ 712941 w 7907202"/>
              <a:gd name="connsiteY5" fmla="*/ 214553 h 3238350"/>
              <a:gd name="connsiteX6" fmla="*/ 979642 w 7907202"/>
              <a:gd name="connsiteY6" fmla="*/ 63922 h 3238350"/>
              <a:gd name="connsiteX7" fmla="*/ 1277297 w 7907202"/>
              <a:gd name="connsiteY7" fmla="*/ 195503 h 3238350"/>
              <a:gd name="connsiteX8" fmla="*/ 1528282 w 7907202"/>
              <a:gd name="connsiteY8" fmla="*/ 37797 h 3238350"/>
              <a:gd name="connsiteX9" fmla="*/ 1805935 w 7907202"/>
              <a:gd name="connsiteY9" fmla="*/ 188359 h 3238350"/>
              <a:gd name="connsiteX10" fmla="*/ 2076922 w 7907202"/>
              <a:gd name="connsiteY10" fmla="*/ 24734 h 3238350"/>
              <a:gd name="connsiteX11" fmla="*/ 2372672 w 7907202"/>
              <a:gd name="connsiteY11" fmla="*/ 152640 h 3238350"/>
              <a:gd name="connsiteX12" fmla="*/ 2612499 w 7907202"/>
              <a:gd name="connsiteY12" fmla="*/ 11671 h 3238350"/>
              <a:gd name="connsiteX13" fmla="*/ 2891785 w 7907202"/>
              <a:gd name="connsiteY13" fmla="*/ 145496 h 3238350"/>
              <a:gd name="connsiteX14" fmla="*/ 3148076 w 7907202"/>
              <a:gd name="connsiteY14" fmla="*/ 11671 h 3238350"/>
              <a:gd name="connsiteX15" fmla="*/ 3441854 w 7907202"/>
              <a:gd name="connsiteY15" fmla="*/ 152640 h 3238350"/>
              <a:gd name="connsiteX16" fmla="*/ 3602506 w 7907202"/>
              <a:gd name="connsiteY16" fmla="*/ 82530 h 3238350"/>
              <a:gd name="connsiteX17" fmla="*/ 3735905 w 7907202"/>
              <a:gd name="connsiteY17" fmla="*/ 24734 h 3238350"/>
              <a:gd name="connsiteX18" fmla="*/ 4087172 w 7907202"/>
              <a:gd name="connsiteY18" fmla="*/ 183596 h 3238350"/>
              <a:gd name="connsiteX19" fmla="*/ 4398913 w 7907202"/>
              <a:gd name="connsiteY19" fmla="*/ 22353 h 3238350"/>
              <a:gd name="connsiteX20" fmla="*/ 4694120 w 7907202"/>
              <a:gd name="connsiteY20" fmla="*/ 172371 h 3238350"/>
              <a:gd name="connsiteX21" fmla="*/ 4949571 w 7907202"/>
              <a:gd name="connsiteY21" fmla="*/ 21196 h 3238350"/>
              <a:gd name="connsiteX22" fmla="*/ 5224617 w 7907202"/>
              <a:gd name="connsiteY22" fmla="*/ 134384 h 3238350"/>
              <a:gd name="connsiteX23" fmla="*/ 5480998 w 7907202"/>
              <a:gd name="connsiteY23" fmla="*/ 21671 h 3238350"/>
              <a:gd name="connsiteX24" fmla="*/ 5764367 w 7907202"/>
              <a:gd name="connsiteY24" fmla="*/ 150259 h 3238350"/>
              <a:gd name="connsiteX25" fmla="*/ 6030886 w 7907202"/>
              <a:gd name="connsiteY25" fmla="*/ 10514 h 3238350"/>
              <a:gd name="connsiteX26" fmla="*/ 6272776 w 7907202"/>
              <a:gd name="connsiteY26" fmla="*/ 155770 h 3238350"/>
              <a:gd name="connsiteX27" fmla="*/ 6625699 w 7907202"/>
              <a:gd name="connsiteY27" fmla="*/ 1783 h 3238350"/>
              <a:gd name="connsiteX28" fmla="*/ 6835136 w 7907202"/>
              <a:gd name="connsiteY28" fmla="*/ 135178 h 3238350"/>
              <a:gd name="connsiteX0" fmla="*/ 7907202 w 7907202"/>
              <a:gd name="connsiteY0" fmla="*/ 3009686 h 3236567"/>
              <a:gd name="connsiteX1" fmla="*/ 34036 w 7907202"/>
              <a:gd name="connsiteY1" fmla="*/ 3010871 h 3236567"/>
              <a:gd name="connsiteX2" fmla="*/ 948 w 7907202"/>
              <a:gd name="connsiteY2" fmla="*/ 69895 h 3236567"/>
              <a:gd name="connsiteX3" fmla="*/ 179542 w 7907202"/>
              <a:gd name="connsiteY3" fmla="*/ 158001 h 3236567"/>
              <a:gd name="connsiteX4" fmla="*/ 378751 w 7907202"/>
              <a:gd name="connsiteY4" fmla="*/ 75202 h 3236567"/>
              <a:gd name="connsiteX5" fmla="*/ 712941 w 7907202"/>
              <a:gd name="connsiteY5" fmla="*/ 212770 h 3236567"/>
              <a:gd name="connsiteX6" fmla="*/ 979642 w 7907202"/>
              <a:gd name="connsiteY6" fmla="*/ 62139 h 3236567"/>
              <a:gd name="connsiteX7" fmla="*/ 1277297 w 7907202"/>
              <a:gd name="connsiteY7" fmla="*/ 193720 h 3236567"/>
              <a:gd name="connsiteX8" fmla="*/ 1528282 w 7907202"/>
              <a:gd name="connsiteY8" fmla="*/ 36014 h 3236567"/>
              <a:gd name="connsiteX9" fmla="*/ 1805935 w 7907202"/>
              <a:gd name="connsiteY9" fmla="*/ 186576 h 3236567"/>
              <a:gd name="connsiteX10" fmla="*/ 2076922 w 7907202"/>
              <a:gd name="connsiteY10" fmla="*/ 22951 h 3236567"/>
              <a:gd name="connsiteX11" fmla="*/ 2372672 w 7907202"/>
              <a:gd name="connsiteY11" fmla="*/ 150857 h 3236567"/>
              <a:gd name="connsiteX12" fmla="*/ 2612499 w 7907202"/>
              <a:gd name="connsiteY12" fmla="*/ 9888 h 3236567"/>
              <a:gd name="connsiteX13" fmla="*/ 2891785 w 7907202"/>
              <a:gd name="connsiteY13" fmla="*/ 143713 h 3236567"/>
              <a:gd name="connsiteX14" fmla="*/ 3148076 w 7907202"/>
              <a:gd name="connsiteY14" fmla="*/ 9888 h 3236567"/>
              <a:gd name="connsiteX15" fmla="*/ 3441854 w 7907202"/>
              <a:gd name="connsiteY15" fmla="*/ 150857 h 3236567"/>
              <a:gd name="connsiteX16" fmla="*/ 3602506 w 7907202"/>
              <a:gd name="connsiteY16" fmla="*/ 80747 h 3236567"/>
              <a:gd name="connsiteX17" fmla="*/ 3735905 w 7907202"/>
              <a:gd name="connsiteY17" fmla="*/ 22951 h 3236567"/>
              <a:gd name="connsiteX18" fmla="*/ 4087172 w 7907202"/>
              <a:gd name="connsiteY18" fmla="*/ 181813 h 3236567"/>
              <a:gd name="connsiteX19" fmla="*/ 4398913 w 7907202"/>
              <a:gd name="connsiteY19" fmla="*/ 20570 h 3236567"/>
              <a:gd name="connsiteX20" fmla="*/ 4694120 w 7907202"/>
              <a:gd name="connsiteY20" fmla="*/ 170588 h 3236567"/>
              <a:gd name="connsiteX21" fmla="*/ 4949571 w 7907202"/>
              <a:gd name="connsiteY21" fmla="*/ 19413 h 3236567"/>
              <a:gd name="connsiteX22" fmla="*/ 5224617 w 7907202"/>
              <a:gd name="connsiteY22" fmla="*/ 132601 h 3236567"/>
              <a:gd name="connsiteX23" fmla="*/ 5480998 w 7907202"/>
              <a:gd name="connsiteY23" fmla="*/ 19888 h 3236567"/>
              <a:gd name="connsiteX24" fmla="*/ 5764367 w 7907202"/>
              <a:gd name="connsiteY24" fmla="*/ 148476 h 3236567"/>
              <a:gd name="connsiteX25" fmla="*/ 6030886 w 7907202"/>
              <a:gd name="connsiteY25" fmla="*/ 8731 h 3236567"/>
              <a:gd name="connsiteX26" fmla="*/ 6272776 w 7907202"/>
              <a:gd name="connsiteY26" fmla="*/ 153987 h 3236567"/>
              <a:gd name="connsiteX27" fmla="*/ 6625699 w 7907202"/>
              <a:gd name="connsiteY27" fmla="*/ 0 h 3236567"/>
              <a:gd name="connsiteX0" fmla="*/ 6133509 w 6625699"/>
              <a:gd name="connsiteY0" fmla="*/ 2954322 h 3197642"/>
              <a:gd name="connsiteX1" fmla="*/ 34036 w 6625699"/>
              <a:gd name="connsiteY1" fmla="*/ 3010871 h 3197642"/>
              <a:gd name="connsiteX2" fmla="*/ 948 w 6625699"/>
              <a:gd name="connsiteY2" fmla="*/ 69895 h 3197642"/>
              <a:gd name="connsiteX3" fmla="*/ 179542 w 6625699"/>
              <a:gd name="connsiteY3" fmla="*/ 158001 h 3197642"/>
              <a:gd name="connsiteX4" fmla="*/ 378751 w 6625699"/>
              <a:gd name="connsiteY4" fmla="*/ 75202 h 3197642"/>
              <a:gd name="connsiteX5" fmla="*/ 712941 w 6625699"/>
              <a:gd name="connsiteY5" fmla="*/ 212770 h 3197642"/>
              <a:gd name="connsiteX6" fmla="*/ 979642 w 6625699"/>
              <a:gd name="connsiteY6" fmla="*/ 62139 h 3197642"/>
              <a:gd name="connsiteX7" fmla="*/ 1277297 w 6625699"/>
              <a:gd name="connsiteY7" fmla="*/ 193720 h 3197642"/>
              <a:gd name="connsiteX8" fmla="*/ 1528282 w 6625699"/>
              <a:gd name="connsiteY8" fmla="*/ 36014 h 3197642"/>
              <a:gd name="connsiteX9" fmla="*/ 1805935 w 6625699"/>
              <a:gd name="connsiteY9" fmla="*/ 186576 h 3197642"/>
              <a:gd name="connsiteX10" fmla="*/ 2076922 w 6625699"/>
              <a:gd name="connsiteY10" fmla="*/ 22951 h 3197642"/>
              <a:gd name="connsiteX11" fmla="*/ 2372672 w 6625699"/>
              <a:gd name="connsiteY11" fmla="*/ 150857 h 3197642"/>
              <a:gd name="connsiteX12" fmla="*/ 2612499 w 6625699"/>
              <a:gd name="connsiteY12" fmla="*/ 9888 h 3197642"/>
              <a:gd name="connsiteX13" fmla="*/ 2891785 w 6625699"/>
              <a:gd name="connsiteY13" fmla="*/ 143713 h 3197642"/>
              <a:gd name="connsiteX14" fmla="*/ 3148076 w 6625699"/>
              <a:gd name="connsiteY14" fmla="*/ 9888 h 3197642"/>
              <a:gd name="connsiteX15" fmla="*/ 3441854 w 6625699"/>
              <a:gd name="connsiteY15" fmla="*/ 150857 h 3197642"/>
              <a:gd name="connsiteX16" fmla="*/ 3602506 w 6625699"/>
              <a:gd name="connsiteY16" fmla="*/ 80747 h 3197642"/>
              <a:gd name="connsiteX17" fmla="*/ 3735905 w 6625699"/>
              <a:gd name="connsiteY17" fmla="*/ 22951 h 3197642"/>
              <a:gd name="connsiteX18" fmla="*/ 4087172 w 6625699"/>
              <a:gd name="connsiteY18" fmla="*/ 181813 h 3197642"/>
              <a:gd name="connsiteX19" fmla="*/ 4398913 w 6625699"/>
              <a:gd name="connsiteY19" fmla="*/ 20570 h 3197642"/>
              <a:gd name="connsiteX20" fmla="*/ 4694120 w 6625699"/>
              <a:gd name="connsiteY20" fmla="*/ 170588 h 3197642"/>
              <a:gd name="connsiteX21" fmla="*/ 4949571 w 6625699"/>
              <a:gd name="connsiteY21" fmla="*/ 19413 h 3197642"/>
              <a:gd name="connsiteX22" fmla="*/ 5224617 w 6625699"/>
              <a:gd name="connsiteY22" fmla="*/ 132601 h 3197642"/>
              <a:gd name="connsiteX23" fmla="*/ 5480998 w 6625699"/>
              <a:gd name="connsiteY23" fmla="*/ 19888 h 3197642"/>
              <a:gd name="connsiteX24" fmla="*/ 5764367 w 6625699"/>
              <a:gd name="connsiteY24" fmla="*/ 148476 h 3197642"/>
              <a:gd name="connsiteX25" fmla="*/ 6030886 w 6625699"/>
              <a:gd name="connsiteY25" fmla="*/ 8731 h 3197642"/>
              <a:gd name="connsiteX26" fmla="*/ 6272776 w 6625699"/>
              <a:gd name="connsiteY26" fmla="*/ 153987 h 3197642"/>
              <a:gd name="connsiteX27" fmla="*/ 6625699 w 6625699"/>
              <a:gd name="connsiteY27" fmla="*/ 0 h 3197642"/>
              <a:gd name="connsiteX0" fmla="*/ 6133509 w 6272776"/>
              <a:gd name="connsiteY0" fmla="*/ 2949018 h 3192338"/>
              <a:gd name="connsiteX1" fmla="*/ 34036 w 6272776"/>
              <a:gd name="connsiteY1" fmla="*/ 3005567 h 3192338"/>
              <a:gd name="connsiteX2" fmla="*/ 948 w 6272776"/>
              <a:gd name="connsiteY2" fmla="*/ 64591 h 3192338"/>
              <a:gd name="connsiteX3" fmla="*/ 179542 w 6272776"/>
              <a:gd name="connsiteY3" fmla="*/ 152697 h 3192338"/>
              <a:gd name="connsiteX4" fmla="*/ 378751 w 6272776"/>
              <a:gd name="connsiteY4" fmla="*/ 69898 h 3192338"/>
              <a:gd name="connsiteX5" fmla="*/ 712941 w 6272776"/>
              <a:gd name="connsiteY5" fmla="*/ 207466 h 3192338"/>
              <a:gd name="connsiteX6" fmla="*/ 979642 w 6272776"/>
              <a:gd name="connsiteY6" fmla="*/ 56835 h 3192338"/>
              <a:gd name="connsiteX7" fmla="*/ 1277297 w 6272776"/>
              <a:gd name="connsiteY7" fmla="*/ 188416 h 3192338"/>
              <a:gd name="connsiteX8" fmla="*/ 1528282 w 6272776"/>
              <a:gd name="connsiteY8" fmla="*/ 30710 h 3192338"/>
              <a:gd name="connsiteX9" fmla="*/ 1805935 w 6272776"/>
              <a:gd name="connsiteY9" fmla="*/ 181272 h 3192338"/>
              <a:gd name="connsiteX10" fmla="*/ 2076922 w 6272776"/>
              <a:gd name="connsiteY10" fmla="*/ 17647 h 3192338"/>
              <a:gd name="connsiteX11" fmla="*/ 2372672 w 6272776"/>
              <a:gd name="connsiteY11" fmla="*/ 145553 h 3192338"/>
              <a:gd name="connsiteX12" fmla="*/ 2612499 w 6272776"/>
              <a:gd name="connsiteY12" fmla="*/ 4584 h 3192338"/>
              <a:gd name="connsiteX13" fmla="*/ 2891785 w 6272776"/>
              <a:gd name="connsiteY13" fmla="*/ 138409 h 3192338"/>
              <a:gd name="connsiteX14" fmla="*/ 3148076 w 6272776"/>
              <a:gd name="connsiteY14" fmla="*/ 4584 h 3192338"/>
              <a:gd name="connsiteX15" fmla="*/ 3441854 w 6272776"/>
              <a:gd name="connsiteY15" fmla="*/ 145553 h 3192338"/>
              <a:gd name="connsiteX16" fmla="*/ 3602506 w 6272776"/>
              <a:gd name="connsiteY16" fmla="*/ 75443 h 3192338"/>
              <a:gd name="connsiteX17" fmla="*/ 3735905 w 6272776"/>
              <a:gd name="connsiteY17" fmla="*/ 17647 h 3192338"/>
              <a:gd name="connsiteX18" fmla="*/ 4087172 w 6272776"/>
              <a:gd name="connsiteY18" fmla="*/ 176509 h 3192338"/>
              <a:gd name="connsiteX19" fmla="*/ 4398913 w 6272776"/>
              <a:gd name="connsiteY19" fmla="*/ 15266 h 3192338"/>
              <a:gd name="connsiteX20" fmla="*/ 4694120 w 6272776"/>
              <a:gd name="connsiteY20" fmla="*/ 165284 h 3192338"/>
              <a:gd name="connsiteX21" fmla="*/ 4949571 w 6272776"/>
              <a:gd name="connsiteY21" fmla="*/ 14109 h 3192338"/>
              <a:gd name="connsiteX22" fmla="*/ 5224617 w 6272776"/>
              <a:gd name="connsiteY22" fmla="*/ 127297 h 3192338"/>
              <a:gd name="connsiteX23" fmla="*/ 5480998 w 6272776"/>
              <a:gd name="connsiteY23" fmla="*/ 14584 h 3192338"/>
              <a:gd name="connsiteX24" fmla="*/ 5764367 w 6272776"/>
              <a:gd name="connsiteY24" fmla="*/ 143172 h 3192338"/>
              <a:gd name="connsiteX25" fmla="*/ 6030886 w 6272776"/>
              <a:gd name="connsiteY25" fmla="*/ 3427 h 3192338"/>
              <a:gd name="connsiteX26" fmla="*/ 6272776 w 6272776"/>
              <a:gd name="connsiteY26" fmla="*/ 148683 h 3192338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19303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65002 w 6309496"/>
              <a:gd name="connsiteY8" fmla="*/ 166913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153850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9219 w 6309496"/>
              <a:gd name="connsiteY12" fmla="*/ 140787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  <a:gd name="connsiteX0" fmla="*/ 6170229 w 6309496"/>
              <a:gd name="connsiteY0" fmla="*/ 3085221 h 3380136"/>
              <a:gd name="connsiteX1" fmla="*/ 4004 w 6309496"/>
              <a:gd name="connsiteY1" fmla="*/ 3277388 h 3380136"/>
              <a:gd name="connsiteX2" fmla="*/ 37668 w 6309496"/>
              <a:gd name="connsiteY2" fmla="*/ 200794 h 3380136"/>
              <a:gd name="connsiteX3" fmla="*/ 216262 w 6309496"/>
              <a:gd name="connsiteY3" fmla="*/ 288900 h 3380136"/>
              <a:gd name="connsiteX4" fmla="*/ 415471 w 6309496"/>
              <a:gd name="connsiteY4" fmla="*/ 206101 h 3380136"/>
              <a:gd name="connsiteX5" fmla="*/ 749661 w 6309496"/>
              <a:gd name="connsiteY5" fmla="*/ 343669 h 3380136"/>
              <a:gd name="connsiteX6" fmla="*/ 1016362 w 6309496"/>
              <a:gd name="connsiteY6" fmla="*/ 255328 h 3380136"/>
              <a:gd name="connsiteX7" fmla="*/ 1314017 w 6309496"/>
              <a:gd name="connsiteY7" fmla="*/ 324619 h 3380136"/>
              <a:gd name="connsiteX8" fmla="*/ 1543852 w 6309496"/>
              <a:gd name="connsiteY8" fmla="*/ 233652 h 3380136"/>
              <a:gd name="connsiteX9" fmla="*/ 1842655 w 6309496"/>
              <a:gd name="connsiteY9" fmla="*/ 317475 h 3380136"/>
              <a:gd name="connsiteX10" fmla="*/ 2113642 w 6309496"/>
              <a:gd name="connsiteY10" fmla="*/ 229488 h 3380136"/>
              <a:gd name="connsiteX11" fmla="*/ 2409392 w 6309496"/>
              <a:gd name="connsiteY11" fmla="*/ 281756 h 3380136"/>
              <a:gd name="connsiteX12" fmla="*/ 2645694 w 6309496"/>
              <a:gd name="connsiteY12" fmla="*/ 189729 h 3380136"/>
              <a:gd name="connsiteX13" fmla="*/ 2928505 w 6309496"/>
              <a:gd name="connsiteY13" fmla="*/ 274612 h 3380136"/>
              <a:gd name="connsiteX14" fmla="*/ 3184796 w 6309496"/>
              <a:gd name="connsiteY14" fmla="*/ 140787 h 3380136"/>
              <a:gd name="connsiteX15" fmla="*/ 3478574 w 6309496"/>
              <a:gd name="connsiteY15" fmla="*/ 281756 h 3380136"/>
              <a:gd name="connsiteX16" fmla="*/ 3639226 w 6309496"/>
              <a:gd name="connsiteY16" fmla="*/ 211646 h 3380136"/>
              <a:gd name="connsiteX17" fmla="*/ 3772625 w 6309496"/>
              <a:gd name="connsiteY17" fmla="*/ 153850 h 3380136"/>
              <a:gd name="connsiteX18" fmla="*/ 4123892 w 6309496"/>
              <a:gd name="connsiteY18" fmla="*/ 312712 h 3380136"/>
              <a:gd name="connsiteX19" fmla="*/ 4435633 w 6309496"/>
              <a:gd name="connsiteY19" fmla="*/ 151469 h 3380136"/>
              <a:gd name="connsiteX20" fmla="*/ 4730840 w 6309496"/>
              <a:gd name="connsiteY20" fmla="*/ 301487 h 3380136"/>
              <a:gd name="connsiteX21" fmla="*/ 4986291 w 6309496"/>
              <a:gd name="connsiteY21" fmla="*/ 150312 h 3380136"/>
              <a:gd name="connsiteX22" fmla="*/ 5261337 w 6309496"/>
              <a:gd name="connsiteY22" fmla="*/ 263500 h 3380136"/>
              <a:gd name="connsiteX23" fmla="*/ 5517718 w 6309496"/>
              <a:gd name="connsiteY23" fmla="*/ 150787 h 3380136"/>
              <a:gd name="connsiteX24" fmla="*/ 5801087 w 6309496"/>
              <a:gd name="connsiteY24" fmla="*/ 279375 h 3380136"/>
              <a:gd name="connsiteX25" fmla="*/ 6067606 w 6309496"/>
              <a:gd name="connsiteY25" fmla="*/ 139630 h 3380136"/>
              <a:gd name="connsiteX26" fmla="*/ 6309496 w 6309496"/>
              <a:gd name="connsiteY26" fmla="*/ 284886 h 3380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309496" h="3380136">
                <a:moveTo>
                  <a:pt x="6170229" y="3085221"/>
                </a:moveTo>
                <a:cubicBezTo>
                  <a:pt x="4864855" y="3575497"/>
                  <a:pt x="34355" y="3315215"/>
                  <a:pt x="4004" y="3277388"/>
                </a:cubicBezTo>
                <a:cubicBezTo>
                  <a:pt x="-6154" y="1915442"/>
                  <a:pt x="2292" y="698875"/>
                  <a:pt x="37668" y="200794"/>
                </a:cubicBezTo>
                <a:cubicBezTo>
                  <a:pt x="73044" y="-297287"/>
                  <a:pt x="153295" y="288016"/>
                  <a:pt x="216262" y="288900"/>
                </a:cubicBezTo>
                <a:cubicBezTo>
                  <a:pt x="279229" y="289784"/>
                  <a:pt x="321809" y="180701"/>
                  <a:pt x="415471" y="206101"/>
                </a:cubicBezTo>
                <a:cubicBezTo>
                  <a:pt x="515755" y="202744"/>
                  <a:pt x="649377" y="347026"/>
                  <a:pt x="749661" y="343669"/>
                </a:cubicBezTo>
                <a:lnTo>
                  <a:pt x="1016362" y="255328"/>
                </a:lnTo>
                <a:cubicBezTo>
                  <a:pt x="1109230" y="249182"/>
                  <a:pt x="1221149" y="330765"/>
                  <a:pt x="1314017" y="324619"/>
                </a:cubicBezTo>
                <a:lnTo>
                  <a:pt x="1543852" y="233652"/>
                </a:lnTo>
                <a:cubicBezTo>
                  <a:pt x="1630847" y="232246"/>
                  <a:pt x="1755660" y="318881"/>
                  <a:pt x="1842655" y="317475"/>
                </a:cubicBezTo>
                <a:cubicBezTo>
                  <a:pt x="1932984" y="262933"/>
                  <a:pt x="2005100" y="261805"/>
                  <a:pt x="2113642" y="229488"/>
                </a:cubicBezTo>
                <a:cubicBezTo>
                  <a:pt x="2205082" y="228467"/>
                  <a:pt x="2317952" y="282777"/>
                  <a:pt x="2409392" y="281756"/>
                </a:cubicBezTo>
                <a:cubicBezTo>
                  <a:pt x="2489334" y="234766"/>
                  <a:pt x="2544503" y="220844"/>
                  <a:pt x="2645694" y="189729"/>
                </a:cubicBezTo>
                <a:cubicBezTo>
                  <a:pt x="2730058" y="189094"/>
                  <a:pt x="2844141" y="275247"/>
                  <a:pt x="2928505" y="274612"/>
                </a:cubicBezTo>
                <a:cubicBezTo>
                  <a:pt x="3013935" y="230004"/>
                  <a:pt x="3087224" y="156820"/>
                  <a:pt x="3184796" y="140787"/>
                </a:cubicBezTo>
                <a:cubicBezTo>
                  <a:pt x="3284309" y="141739"/>
                  <a:pt x="3379061" y="280804"/>
                  <a:pt x="3478574" y="281756"/>
                </a:cubicBezTo>
                <a:cubicBezTo>
                  <a:pt x="3539208" y="256269"/>
                  <a:pt x="3578592" y="237133"/>
                  <a:pt x="3639226" y="211646"/>
                </a:cubicBezTo>
                <a:cubicBezTo>
                  <a:pt x="3683692" y="192381"/>
                  <a:pt x="3703874" y="154065"/>
                  <a:pt x="3772625" y="153850"/>
                </a:cubicBezTo>
                <a:cubicBezTo>
                  <a:pt x="3869870" y="153623"/>
                  <a:pt x="4026647" y="312939"/>
                  <a:pt x="4123892" y="312712"/>
                </a:cubicBezTo>
                <a:cubicBezTo>
                  <a:pt x="4227806" y="258964"/>
                  <a:pt x="4360294" y="173467"/>
                  <a:pt x="4435633" y="151469"/>
                </a:cubicBezTo>
                <a:cubicBezTo>
                  <a:pt x="4553085" y="147500"/>
                  <a:pt x="4587988" y="251481"/>
                  <a:pt x="4730840" y="301487"/>
                </a:cubicBezTo>
                <a:lnTo>
                  <a:pt x="4986291" y="150312"/>
                </a:lnTo>
                <a:cubicBezTo>
                  <a:pt x="5080528" y="135514"/>
                  <a:pt x="5151070" y="241196"/>
                  <a:pt x="5261337" y="263500"/>
                </a:cubicBezTo>
                <a:cubicBezTo>
                  <a:pt x="5371604" y="285804"/>
                  <a:pt x="5430935" y="173012"/>
                  <a:pt x="5517718" y="150787"/>
                </a:cubicBezTo>
                <a:cubicBezTo>
                  <a:pt x="5604501" y="128562"/>
                  <a:pt x="5722536" y="284013"/>
                  <a:pt x="5801087" y="279375"/>
                </a:cubicBezTo>
                <a:cubicBezTo>
                  <a:pt x="5879638" y="274737"/>
                  <a:pt x="5966467" y="110666"/>
                  <a:pt x="6067606" y="139630"/>
                </a:cubicBezTo>
                <a:cubicBezTo>
                  <a:pt x="6222319" y="166617"/>
                  <a:pt x="6195264" y="293617"/>
                  <a:pt x="6309496" y="284886"/>
                </a:cubicBezTo>
              </a:path>
            </a:pathLst>
          </a:custGeom>
          <a:solidFill>
            <a:srgbClr val="0070C0">
              <a:alpha val="20000"/>
            </a:srgbClr>
          </a:solidFill>
          <a:ln w="9525" cap="flat" cmpd="sng" algn="ctr">
            <a:solidFill>
              <a:schemeClr val="bg2">
                <a:alpha val="63000"/>
              </a:schemeClr>
            </a:solidFill>
            <a:prstDash val="solid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рыба 6">
            <a:extLst>
              <a:ext uri="{FF2B5EF4-FFF2-40B4-BE49-F238E27FC236}">
                <a16:creationId xmlns="" xmlns:a16="http://schemas.microsoft.com/office/drawing/2014/main" id="{847A88A7-6D72-4996-A4C5-EE45236309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>
            <a:off x="7718278" y="6392373"/>
            <a:ext cx="809909" cy="586802"/>
          </a:xfrm>
          <a:prstGeom prst="rect">
            <a:avLst/>
          </a:prstGeom>
        </p:spPr>
      </p:pic>
      <p:pic>
        <p:nvPicPr>
          <p:cNvPr id="12" name="рыба3">
            <a:extLst>
              <a:ext uri="{FF2B5EF4-FFF2-40B4-BE49-F238E27FC236}">
                <a16:creationId xmlns="" xmlns:a16="http://schemas.microsoft.com/office/drawing/2014/main" id="{68AFDA03-C6AF-4CBC-94B0-7DD2F7398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1369884" y="5908187"/>
            <a:ext cx="1114636" cy="685335"/>
          </a:xfrm>
          <a:prstGeom prst="rect">
            <a:avLst/>
          </a:prstGeom>
        </p:spPr>
      </p:pic>
      <p:pic>
        <p:nvPicPr>
          <p:cNvPr id="18" name="рыба9">
            <a:extLst>
              <a:ext uri="{FF2B5EF4-FFF2-40B4-BE49-F238E27FC236}">
                <a16:creationId xmlns="" xmlns:a16="http://schemas.microsoft.com/office/drawing/2014/main" id="{3A279E2C-EA62-463C-97C0-A6C58742B3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flipH="1">
            <a:off x="-2517068" y="5217583"/>
            <a:ext cx="649674" cy="399453"/>
          </a:xfrm>
          <a:prstGeom prst="rect">
            <a:avLst/>
          </a:prstGeom>
        </p:spPr>
      </p:pic>
      <p:sp>
        <p:nvSpPr>
          <p:cNvPr id="5" name="wawes2">
            <a:extLst>
              <a:ext uri="{FF2B5EF4-FFF2-40B4-BE49-F238E27FC236}">
                <a16:creationId xmlns="" xmlns:a16="http://schemas.microsoft.com/office/drawing/2014/main" id="{D43F0F91-1529-46EC-A3E6-5EFDD37C7B67}"/>
              </a:ext>
            </a:extLst>
          </p:cNvPr>
          <p:cNvSpPr/>
          <p:nvPr/>
        </p:nvSpPr>
        <p:spPr>
          <a:xfrm>
            <a:off x="-452104" y="6176271"/>
            <a:ext cx="9883097" cy="2048687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824309 w 9865664"/>
              <a:gd name="connsiteY0" fmla="*/ 173625 h 3118211"/>
              <a:gd name="connsiteX1" fmla="*/ 9865228 w 9865664"/>
              <a:gd name="connsiteY1" fmla="*/ 3114098 h 3118211"/>
              <a:gd name="connsiteX2" fmla="*/ 640265 w 9865664"/>
              <a:gd name="connsiteY2" fmla="*/ 3104573 h 3118211"/>
              <a:gd name="connsiteX3" fmla="*/ 815973 w 9865664"/>
              <a:gd name="connsiteY3" fmla="*/ 233840 h 3118211"/>
              <a:gd name="connsiteX4" fmla="*/ 1017428 w 9865664"/>
              <a:gd name="connsiteY4" fmla="*/ 166551 h 3118211"/>
              <a:gd name="connsiteX5" fmla="*/ 1266030 w 9865664"/>
              <a:gd name="connsiteY5" fmla="*/ 267176 h 3118211"/>
              <a:gd name="connsiteX6" fmla="*/ 1498304 w 9865664"/>
              <a:gd name="connsiteY6" fmla="*/ 172469 h 3118211"/>
              <a:gd name="connsiteX7" fmla="*/ 1704180 w 9865664"/>
              <a:gd name="connsiteY7" fmla="*/ 267177 h 3118211"/>
              <a:gd name="connsiteX8" fmla="*/ 1958974 w 9865664"/>
              <a:gd name="connsiteY8" fmla="*/ 174307 h 3118211"/>
              <a:gd name="connsiteX9" fmla="*/ 2137568 w 9865664"/>
              <a:gd name="connsiteY9" fmla="*/ 262413 h 3118211"/>
              <a:gd name="connsiteX10" fmla="*/ 2336777 w 9865664"/>
              <a:gd name="connsiteY10" fmla="*/ 179614 h 3118211"/>
              <a:gd name="connsiteX11" fmla="*/ 2670967 w 9865664"/>
              <a:gd name="connsiteY11" fmla="*/ 317182 h 3118211"/>
              <a:gd name="connsiteX12" fmla="*/ 2937668 w 9865664"/>
              <a:gd name="connsiteY12" fmla="*/ 166551 h 3118211"/>
              <a:gd name="connsiteX13" fmla="*/ 3235323 w 9865664"/>
              <a:gd name="connsiteY13" fmla="*/ 298132 h 3118211"/>
              <a:gd name="connsiteX14" fmla="*/ 3486308 w 9865664"/>
              <a:gd name="connsiteY14" fmla="*/ 140426 h 3118211"/>
              <a:gd name="connsiteX15" fmla="*/ 3763961 w 9865664"/>
              <a:gd name="connsiteY15" fmla="*/ 290988 h 3118211"/>
              <a:gd name="connsiteX16" fmla="*/ 4034948 w 9865664"/>
              <a:gd name="connsiteY16" fmla="*/ 127363 h 3118211"/>
              <a:gd name="connsiteX17" fmla="*/ 4330698 w 9865664"/>
              <a:gd name="connsiteY17" fmla="*/ 255269 h 3118211"/>
              <a:gd name="connsiteX18" fmla="*/ 4570525 w 9865664"/>
              <a:gd name="connsiteY18" fmla="*/ 114300 h 3118211"/>
              <a:gd name="connsiteX19" fmla="*/ 4849811 w 9865664"/>
              <a:gd name="connsiteY19" fmla="*/ 248125 h 3118211"/>
              <a:gd name="connsiteX20" fmla="*/ 5106102 w 9865664"/>
              <a:gd name="connsiteY20" fmla="*/ 114300 h 3118211"/>
              <a:gd name="connsiteX21" fmla="*/ 5399880 w 9865664"/>
              <a:gd name="connsiteY21" fmla="*/ 255269 h 3118211"/>
              <a:gd name="connsiteX22" fmla="*/ 5560532 w 9865664"/>
              <a:gd name="connsiteY22" fmla="*/ 185159 h 3118211"/>
              <a:gd name="connsiteX23" fmla="*/ 5693931 w 9865664"/>
              <a:gd name="connsiteY23" fmla="*/ 127363 h 3118211"/>
              <a:gd name="connsiteX24" fmla="*/ 6045198 w 9865664"/>
              <a:gd name="connsiteY24" fmla="*/ 286225 h 3118211"/>
              <a:gd name="connsiteX25" fmla="*/ 6356939 w 9865664"/>
              <a:gd name="connsiteY25" fmla="*/ 124982 h 3118211"/>
              <a:gd name="connsiteX26" fmla="*/ 6652146 w 9865664"/>
              <a:gd name="connsiteY26" fmla="*/ 275000 h 3118211"/>
              <a:gd name="connsiteX27" fmla="*/ 6907597 w 9865664"/>
              <a:gd name="connsiteY27" fmla="*/ 123825 h 3118211"/>
              <a:gd name="connsiteX28" fmla="*/ 7182643 w 9865664"/>
              <a:gd name="connsiteY28" fmla="*/ 237013 h 3118211"/>
              <a:gd name="connsiteX29" fmla="*/ 7439024 w 9865664"/>
              <a:gd name="connsiteY29" fmla="*/ 124300 h 3118211"/>
              <a:gd name="connsiteX30" fmla="*/ 7722393 w 9865664"/>
              <a:gd name="connsiteY30" fmla="*/ 252888 h 3118211"/>
              <a:gd name="connsiteX31" fmla="*/ 7988912 w 9865664"/>
              <a:gd name="connsiteY31" fmla="*/ 113143 h 3118211"/>
              <a:gd name="connsiteX32" fmla="*/ 8230802 w 9865664"/>
              <a:gd name="connsiteY32" fmla="*/ 258399 h 3118211"/>
              <a:gd name="connsiteX33" fmla="*/ 8583725 w 9865664"/>
              <a:gd name="connsiteY33" fmla="*/ 104412 h 3118211"/>
              <a:gd name="connsiteX34" fmla="*/ 8793162 w 9865664"/>
              <a:gd name="connsiteY34" fmla="*/ 237807 h 3118211"/>
              <a:gd name="connsiteX35" fmla="*/ 9106671 w 9865664"/>
              <a:gd name="connsiteY35" fmla="*/ 134144 h 3118211"/>
              <a:gd name="connsiteX36" fmla="*/ 9319418 w 9865664"/>
              <a:gd name="connsiteY36" fmla="*/ 268763 h 3118211"/>
              <a:gd name="connsiteX37" fmla="*/ 9555161 w 9865664"/>
              <a:gd name="connsiteY37" fmla="*/ 107632 h 3118211"/>
              <a:gd name="connsiteX38" fmla="*/ 9818255 w 9865664"/>
              <a:gd name="connsiteY38" fmla="*/ 170224 h 3118211"/>
              <a:gd name="connsiteX0" fmla="*/ 9772785 w 9814140"/>
              <a:gd name="connsiteY0" fmla="*/ 194393 h 3138979"/>
              <a:gd name="connsiteX1" fmla="*/ 9813704 w 9814140"/>
              <a:gd name="connsiteY1" fmla="*/ 3134866 h 3138979"/>
              <a:gd name="connsiteX2" fmla="*/ 588741 w 9814140"/>
              <a:gd name="connsiteY2" fmla="*/ 3125341 h 3138979"/>
              <a:gd name="connsiteX3" fmla="*/ 965904 w 9814140"/>
              <a:gd name="connsiteY3" fmla="*/ 187319 h 3138979"/>
              <a:gd name="connsiteX4" fmla="*/ 1214506 w 9814140"/>
              <a:gd name="connsiteY4" fmla="*/ 287944 h 3138979"/>
              <a:gd name="connsiteX5" fmla="*/ 1446780 w 9814140"/>
              <a:gd name="connsiteY5" fmla="*/ 193237 h 3138979"/>
              <a:gd name="connsiteX6" fmla="*/ 1652656 w 9814140"/>
              <a:gd name="connsiteY6" fmla="*/ 287945 h 3138979"/>
              <a:gd name="connsiteX7" fmla="*/ 1907450 w 9814140"/>
              <a:gd name="connsiteY7" fmla="*/ 195075 h 3138979"/>
              <a:gd name="connsiteX8" fmla="*/ 2086044 w 9814140"/>
              <a:gd name="connsiteY8" fmla="*/ 283181 h 3138979"/>
              <a:gd name="connsiteX9" fmla="*/ 2285253 w 9814140"/>
              <a:gd name="connsiteY9" fmla="*/ 200382 h 3138979"/>
              <a:gd name="connsiteX10" fmla="*/ 2619443 w 9814140"/>
              <a:gd name="connsiteY10" fmla="*/ 337950 h 3138979"/>
              <a:gd name="connsiteX11" fmla="*/ 2886144 w 9814140"/>
              <a:gd name="connsiteY11" fmla="*/ 187319 h 3138979"/>
              <a:gd name="connsiteX12" fmla="*/ 3183799 w 9814140"/>
              <a:gd name="connsiteY12" fmla="*/ 318900 h 3138979"/>
              <a:gd name="connsiteX13" fmla="*/ 3434784 w 9814140"/>
              <a:gd name="connsiteY13" fmla="*/ 161194 h 3138979"/>
              <a:gd name="connsiteX14" fmla="*/ 3712437 w 9814140"/>
              <a:gd name="connsiteY14" fmla="*/ 311756 h 3138979"/>
              <a:gd name="connsiteX15" fmla="*/ 3983424 w 9814140"/>
              <a:gd name="connsiteY15" fmla="*/ 148131 h 3138979"/>
              <a:gd name="connsiteX16" fmla="*/ 4279174 w 9814140"/>
              <a:gd name="connsiteY16" fmla="*/ 276037 h 3138979"/>
              <a:gd name="connsiteX17" fmla="*/ 4519001 w 9814140"/>
              <a:gd name="connsiteY17" fmla="*/ 135068 h 3138979"/>
              <a:gd name="connsiteX18" fmla="*/ 4798287 w 9814140"/>
              <a:gd name="connsiteY18" fmla="*/ 268893 h 3138979"/>
              <a:gd name="connsiteX19" fmla="*/ 5054578 w 9814140"/>
              <a:gd name="connsiteY19" fmla="*/ 135068 h 3138979"/>
              <a:gd name="connsiteX20" fmla="*/ 5348356 w 9814140"/>
              <a:gd name="connsiteY20" fmla="*/ 276037 h 3138979"/>
              <a:gd name="connsiteX21" fmla="*/ 5509008 w 9814140"/>
              <a:gd name="connsiteY21" fmla="*/ 205927 h 3138979"/>
              <a:gd name="connsiteX22" fmla="*/ 5642407 w 9814140"/>
              <a:gd name="connsiteY22" fmla="*/ 148131 h 3138979"/>
              <a:gd name="connsiteX23" fmla="*/ 5993674 w 9814140"/>
              <a:gd name="connsiteY23" fmla="*/ 306993 h 3138979"/>
              <a:gd name="connsiteX24" fmla="*/ 6305415 w 9814140"/>
              <a:gd name="connsiteY24" fmla="*/ 145750 h 3138979"/>
              <a:gd name="connsiteX25" fmla="*/ 6600622 w 9814140"/>
              <a:gd name="connsiteY25" fmla="*/ 295768 h 3138979"/>
              <a:gd name="connsiteX26" fmla="*/ 6856073 w 9814140"/>
              <a:gd name="connsiteY26" fmla="*/ 144593 h 3138979"/>
              <a:gd name="connsiteX27" fmla="*/ 7131119 w 9814140"/>
              <a:gd name="connsiteY27" fmla="*/ 257781 h 3138979"/>
              <a:gd name="connsiteX28" fmla="*/ 7387500 w 9814140"/>
              <a:gd name="connsiteY28" fmla="*/ 145068 h 3138979"/>
              <a:gd name="connsiteX29" fmla="*/ 7670869 w 9814140"/>
              <a:gd name="connsiteY29" fmla="*/ 273656 h 3138979"/>
              <a:gd name="connsiteX30" fmla="*/ 7937388 w 9814140"/>
              <a:gd name="connsiteY30" fmla="*/ 133911 h 3138979"/>
              <a:gd name="connsiteX31" fmla="*/ 8179278 w 9814140"/>
              <a:gd name="connsiteY31" fmla="*/ 279167 h 3138979"/>
              <a:gd name="connsiteX32" fmla="*/ 8532201 w 9814140"/>
              <a:gd name="connsiteY32" fmla="*/ 125180 h 3138979"/>
              <a:gd name="connsiteX33" fmla="*/ 8741638 w 9814140"/>
              <a:gd name="connsiteY33" fmla="*/ 258575 h 3138979"/>
              <a:gd name="connsiteX34" fmla="*/ 9055147 w 9814140"/>
              <a:gd name="connsiteY34" fmla="*/ 154912 h 3138979"/>
              <a:gd name="connsiteX35" fmla="*/ 9267894 w 9814140"/>
              <a:gd name="connsiteY35" fmla="*/ 289531 h 3138979"/>
              <a:gd name="connsiteX36" fmla="*/ 9503637 w 9814140"/>
              <a:gd name="connsiteY36" fmla="*/ 128400 h 3138979"/>
              <a:gd name="connsiteX37" fmla="*/ 9766731 w 9814140"/>
              <a:gd name="connsiteY37" fmla="*/ 190992 h 3138979"/>
              <a:gd name="connsiteX0" fmla="*/ 9713295 w 9754650"/>
              <a:gd name="connsiteY0" fmla="*/ 151241 h 3095827"/>
              <a:gd name="connsiteX1" fmla="*/ 9754214 w 9754650"/>
              <a:gd name="connsiteY1" fmla="*/ 3091714 h 3095827"/>
              <a:gd name="connsiteX2" fmla="*/ 529251 w 9754650"/>
              <a:gd name="connsiteY2" fmla="*/ 3082189 h 3095827"/>
              <a:gd name="connsiteX3" fmla="*/ 1155016 w 9754650"/>
              <a:gd name="connsiteY3" fmla="*/ 244792 h 3095827"/>
              <a:gd name="connsiteX4" fmla="*/ 1387290 w 9754650"/>
              <a:gd name="connsiteY4" fmla="*/ 150085 h 3095827"/>
              <a:gd name="connsiteX5" fmla="*/ 1593166 w 9754650"/>
              <a:gd name="connsiteY5" fmla="*/ 244793 h 3095827"/>
              <a:gd name="connsiteX6" fmla="*/ 1847960 w 9754650"/>
              <a:gd name="connsiteY6" fmla="*/ 151923 h 3095827"/>
              <a:gd name="connsiteX7" fmla="*/ 2026554 w 9754650"/>
              <a:gd name="connsiteY7" fmla="*/ 240029 h 3095827"/>
              <a:gd name="connsiteX8" fmla="*/ 2225763 w 9754650"/>
              <a:gd name="connsiteY8" fmla="*/ 157230 h 3095827"/>
              <a:gd name="connsiteX9" fmla="*/ 2559953 w 9754650"/>
              <a:gd name="connsiteY9" fmla="*/ 294798 h 3095827"/>
              <a:gd name="connsiteX10" fmla="*/ 2826654 w 9754650"/>
              <a:gd name="connsiteY10" fmla="*/ 144167 h 3095827"/>
              <a:gd name="connsiteX11" fmla="*/ 3124309 w 9754650"/>
              <a:gd name="connsiteY11" fmla="*/ 275748 h 3095827"/>
              <a:gd name="connsiteX12" fmla="*/ 3375294 w 9754650"/>
              <a:gd name="connsiteY12" fmla="*/ 118042 h 3095827"/>
              <a:gd name="connsiteX13" fmla="*/ 3652947 w 9754650"/>
              <a:gd name="connsiteY13" fmla="*/ 268604 h 3095827"/>
              <a:gd name="connsiteX14" fmla="*/ 3923934 w 9754650"/>
              <a:gd name="connsiteY14" fmla="*/ 104979 h 3095827"/>
              <a:gd name="connsiteX15" fmla="*/ 4219684 w 9754650"/>
              <a:gd name="connsiteY15" fmla="*/ 232885 h 3095827"/>
              <a:gd name="connsiteX16" fmla="*/ 4459511 w 9754650"/>
              <a:gd name="connsiteY16" fmla="*/ 91916 h 3095827"/>
              <a:gd name="connsiteX17" fmla="*/ 4738797 w 9754650"/>
              <a:gd name="connsiteY17" fmla="*/ 225741 h 3095827"/>
              <a:gd name="connsiteX18" fmla="*/ 4995088 w 9754650"/>
              <a:gd name="connsiteY18" fmla="*/ 91916 h 3095827"/>
              <a:gd name="connsiteX19" fmla="*/ 5288866 w 9754650"/>
              <a:gd name="connsiteY19" fmla="*/ 232885 h 3095827"/>
              <a:gd name="connsiteX20" fmla="*/ 5449518 w 9754650"/>
              <a:gd name="connsiteY20" fmla="*/ 162775 h 3095827"/>
              <a:gd name="connsiteX21" fmla="*/ 5582917 w 9754650"/>
              <a:gd name="connsiteY21" fmla="*/ 104979 h 3095827"/>
              <a:gd name="connsiteX22" fmla="*/ 5934184 w 9754650"/>
              <a:gd name="connsiteY22" fmla="*/ 263841 h 3095827"/>
              <a:gd name="connsiteX23" fmla="*/ 6245925 w 9754650"/>
              <a:gd name="connsiteY23" fmla="*/ 102598 h 3095827"/>
              <a:gd name="connsiteX24" fmla="*/ 6541132 w 9754650"/>
              <a:gd name="connsiteY24" fmla="*/ 252616 h 3095827"/>
              <a:gd name="connsiteX25" fmla="*/ 6796583 w 9754650"/>
              <a:gd name="connsiteY25" fmla="*/ 101441 h 3095827"/>
              <a:gd name="connsiteX26" fmla="*/ 7071629 w 9754650"/>
              <a:gd name="connsiteY26" fmla="*/ 214629 h 3095827"/>
              <a:gd name="connsiteX27" fmla="*/ 7328010 w 9754650"/>
              <a:gd name="connsiteY27" fmla="*/ 101916 h 3095827"/>
              <a:gd name="connsiteX28" fmla="*/ 7611379 w 9754650"/>
              <a:gd name="connsiteY28" fmla="*/ 230504 h 3095827"/>
              <a:gd name="connsiteX29" fmla="*/ 7877898 w 9754650"/>
              <a:gd name="connsiteY29" fmla="*/ 90759 h 3095827"/>
              <a:gd name="connsiteX30" fmla="*/ 8119788 w 9754650"/>
              <a:gd name="connsiteY30" fmla="*/ 236015 h 3095827"/>
              <a:gd name="connsiteX31" fmla="*/ 8472711 w 9754650"/>
              <a:gd name="connsiteY31" fmla="*/ 82028 h 3095827"/>
              <a:gd name="connsiteX32" fmla="*/ 8682148 w 9754650"/>
              <a:gd name="connsiteY32" fmla="*/ 215423 h 3095827"/>
              <a:gd name="connsiteX33" fmla="*/ 8995657 w 9754650"/>
              <a:gd name="connsiteY33" fmla="*/ 111760 h 3095827"/>
              <a:gd name="connsiteX34" fmla="*/ 9208404 w 9754650"/>
              <a:gd name="connsiteY34" fmla="*/ 246379 h 3095827"/>
              <a:gd name="connsiteX35" fmla="*/ 9444147 w 9754650"/>
              <a:gd name="connsiteY35" fmla="*/ 85248 h 3095827"/>
              <a:gd name="connsiteX36" fmla="*/ 9707241 w 9754650"/>
              <a:gd name="connsiteY36" fmla="*/ 147840 h 3095827"/>
              <a:gd name="connsiteX0" fmla="*/ 9663219 w 9704574"/>
              <a:gd name="connsiteY0" fmla="*/ 191195 h 3135781"/>
              <a:gd name="connsiteX1" fmla="*/ 9704138 w 9704574"/>
              <a:gd name="connsiteY1" fmla="*/ 3131668 h 3135781"/>
              <a:gd name="connsiteX2" fmla="*/ 479175 w 9704574"/>
              <a:gd name="connsiteY2" fmla="*/ 3122143 h 3135781"/>
              <a:gd name="connsiteX3" fmla="*/ 1337214 w 9704574"/>
              <a:gd name="connsiteY3" fmla="*/ 190039 h 3135781"/>
              <a:gd name="connsiteX4" fmla="*/ 1543090 w 9704574"/>
              <a:gd name="connsiteY4" fmla="*/ 284747 h 3135781"/>
              <a:gd name="connsiteX5" fmla="*/ 1797884 w 9704574"/>
              <a:gd name="connsiteY5" fmla="*/ 191877 h 3135781"/>
              <a:gd name="connsiteX6" fmla="*/ 1976478 w 9704574"/>
              <a:gd name="connsiteY6" fmla="*/ 279983 h 3135781"/>
              <a:gd name="connsiteX7" fmla="*/ 2175687 w 9704574"/>
              <a:gd name="connsiteY7" fmla="*/ 197184 h 3135781"/>
              <a:gd name="connsiteX8" fmla="*/ 2509877 w 9704574"/>
              <a:gd name="connsiteY8" fmla="*/ 334752 h 3135781"/>
              <a:gd name="connsiteX9" fmla="*/ 2776578 w 9704574"/>
              <a:gd name="connsiteY9" fmla="*/ 184121 h 3135781"/>
              <a:gd name="connsiteX10" fmla="*/ 3074233 w 9704574"/>
              <a:gd name="connsiteY10" fmla="*/ 315702 h 3135781"/>
              <a:gd name="connsiteX11" fmla="*/ 3325218 w 9704574"/>
              <a:gd name="connsiteY11" fmla="*/ 157996 h 3135781"/>
              <a:gd name="connsiteX12" fmla="*/ 3602871 w 9704574"/>
              <a:gd name="connsiteY12" fmla="*/ 308558 h 3135781"/>
              <a:gd name="connsiteX13" fmla="*/ 3873858 w 9704574"/>
              <a:gd name="connsiteY13" fmla="*/ 144933 h 3135781"/>
              <a:gd name="connsiteX14" fmla="*/ 4169608 w 9704574"/>
              <a:gd name="connsiteY14" fmla="*/ 272839 h 3135781"/>
              <a:gd name="connsiteX15" fmla="*/ 4409435 w 9704574"/>
              <a:gd name="connsiteY15" fmla="*/ 131870 h 3135781"/>
              <a:gd name="connsiteX16" fmla="*/ 4688721 w 9704574"/>
              <a:gd name="connsiteY16" fmla="*/ 265695 h 3135781"/>
              <a:gd name="connsiteX17" fmla="*/ 4945012 w 9704574"/>
              <a:gd name="connsiteY17" fmla="*/ 131870 h 3135781"/>
              <a:gd name="connsiteX18" fmla="*/ 5238790 w 9704574"/>
              <a:gd name="connsiteY18" fmla="*/ 272839 h 3135781"/>
              <a:gd name="connsiteX19" fmla="*/ 5399442 w 9704574"/>
              <a:gd name="connsiteY19" fmla="*/ 202729 h 3135781"/>
              <a:gd name="connsiteX20" fmla="*/ 5532841 w 9704574"/>
              <a:gd name="connsiteY20" fmla="*/ 144933 h 3135781"/>
              <a:gd name="connsiteX21" fmla="*/ 5884108 w 9704574"/>
              <a:gd name="connsiteY21" fmla="*/ 303795 h 3135781"/>
              <a:gd name="connsiteX22" fmla="*/ 6195849 w 9704574"/>
              <a:gd name="connsiteY22" fmla="*/ 142552 h 3135781"/>
              <a:gd name="connsiteX23" fmla="*/ 6491056 w 9704574"/>
              <a:gd name="connsiteY23" fmla="*/ 292570 h 3135781"/>
              <a:gd name="connsiteX24" fmla="*/ 6746507 w 9704574"/>
              <a:gd name="connsiteY24" fmla="*/ 141395 h 3135781"/>
              <a:gd name="connsiteX25" fmla="*/ 7021553 w 9704574"/>
              <a:gd name="connsiteY25" fmla="*/ 254583 h 3135781"/>
              <a:gd name="connsiteX26" fmla="*/ 7277934 w 9704574"/>
              <a:gd name="connsiteY26" fmla="*/ 141870 h 3135781"/>
              <a:gd name="connsiteX27" fmla="*/ 7561303 w 9704574"/>
              <a:gd name="connsiteY27" fmla="*/ 270458 h 3135781"/>
              <a:gd name="connsiteX28" fmla="*/ 7827822 w 9704574"/>
              <a:gd name="connsiteY28" fmla="*/ 130713 h 3135781"/>
              <a:gd name="connsiteX29" fmla="*/ 8069712 w 9704574"/>
              <a:gd name="connsiteY29" fmla="*/ 275969 h 3135781"/>
              <a:gd name="connsiteX30" fmla="*/ 8422635 w 9704574"/>
              <a:gd name="connsiteY30" fmla="*/ 121982 h 3135781"/>
              <a:gd name="connsiteX31" fmla="*/ 8632072 w 9704574"/>
              <a:gd name="connsiteY31" fmla="*/ 255377 h 3135781"/>
              <a:gd name="connsiteX32" fmla="*/ 8945581 w 9704574"/>
              <a:gd name="connsiteY32" fmla="*/ 151714 h 3135781"/>
              <a:gd name="connsiteX33" fmla="*/ 9158328 w 9704574"/>
              <a:gd name="connsiteY33" fmla="*/ 286333 h 3135781"/>
              <a:gd name="connsiteX34" fmla="*/ 9394071 w 9704574"/>
              <a:gd name="connsiteY34" fmla="*/ 125202 h 3135781"/>
              <a:gd name="connsiteX35" fmla="*/ 9657165 w 9704574"/>
              <a:gd name="connsiteY35" fmla="*/ 187794 h 3135781"/>
              <a:gd name="connsiteX0" fmla="*/ 9624462 w 9665817"/>
              <a:gd name="connsiteY0" fmla="*/ 145953 h 3090539"/>
              <a:gd name="connsiteX1" fmla="*/ 9665381 w 9665817"/>
              <a:gd name="connsiteY1" fmla="*/ 3086426 h 3090539"/>
              <a:gd name="connsiteX2" fmla="*/ 440418 w 9665817"/>
              <a:gd name="connsiteY2" fmla="*/ 3076901 h 3090539"/>
              <a:gd name="connsiteX3" fmla="*/ 1504333 w 9665817"/>
              <a:gd name="connsiteY3" fmla="*/ 239505 h 3090539"/>
              <a:gd name="connsiteX4" fmla="*/ 1759127 w 9665817"/>
              <a:gd name="connsiteY4" fmla="*/ 146635 h 3090539"/>
              <a:gd name="connsiteX5" fmla="*/ 1937721 w 9665817"/>
              <a:gd name="connsiteY5" fmla="*/ 234741 h 3090539"/>
              <a:gd name="connsiteX6" fmla="*/ 2136930 w 9665817"/>
              <a:gd name="connsiteY6" fmla="*/ 151942 h 3090539"/>
              <a:gd name="connsiteX7" fmla="*/ 2471120 w 9665817"/>
              <a:gd name="connsiteY7" fmla="*/ 289510 h 3090539"/>
              <a:gd name="connsiteX8" fmla="*/ 2737821 w 9665817"/>
              <a:gd name="connsiteY8" fmla="*/ 138879 h 3090539"/>
              <a:gd name="connsiteX9" fmla="*/ 3035476 w 9665817"/>
              <a:gd name="connsiteY9" fmla="*/ 270460 h 3090539"/>
              <a:gd name="connsiteX10" fmla="*/ 3286461 w 9665817"/>
              <a:gd name="connsiteY10" fmla="*/ 112754 h 3090539"/>
              <a:gd name="connsiteX11" fmla="*/ 3564114 w 9665817"/>
              <a:gd name="connsiteY11" fmla="*/ 263316 h 3090539"/>
              <a:gd name="connsiteX12" fmla="*/ 3835101 w 9665817"/>
              <a:gd name="connsiteY12" fmla="*/ 99691 h 3090539"/>
              <a:gd name="connsiteX13" fmla="*/ 4130851 w 9665817"/>
              <a:gd name="connsiteY13" fmla="*/ 227597 h 3090539"/>
              <a:gd name="connsiteX14" fmla="*/ 4370678 w 9665817"/>
              <a:gd name="connsiteY14" fmla="*/ 86628 h 3090539"/>
              <a:gd name="connsiteX15" fmla="*/ 4649964 w 9665817"/>
              <a:gd name="connsiteY15" fmla="*/ 220453 h 3090539"/>
              <a:gd name="connsiteX16" fmla="*/ 4906255 w 9665817"/>
              <a:gd name="connsiteY16" fmla="*/ 86628 h 3090539"/>
              <a:gd name="connsiteX17" fmla="*/ 5200033 w 9665817"/>
              <a:gd name="connsiteY17" fmla="*/ 227597 h 3090539"/>
              <a:gd name="connsiteX18" fmla="*/ 5360685 w 9665817"/>
              <a:gd name="connsiteY18" fmla="*/ 157487 h 3090539"/>
              <a:gd name="connsiteX19" fmla="*/ 5494084 w 9665817"/>
              <a:gd name="connsiteY19" fmla="*/ 99691 h 3090539"/>
              <a:gd name="connsiteX20" fmla="*/ 5845351 w 9665817"/>
              <a:gd name="connsiteY20" fmla="*/ 258553 h 3090539"/>
              <a:gd name="connsiteX21" fmla="*/ 6157092 w 9665817"/>
              <a:gd name="connsiteY21" fmla="*/ 97310 h 3090539"/>
              <a:gd name="connsiteX22" fmla="*/ 6452299 w 9665817"/>
              <a:gd name="connsiteY22" fmla="*/ 247328 h 3090539"/>
              <a:gd name="connsiteX23" fmla="*/ 6707750 w 9665817"/>
              <a:gd name="connsiteY23" fmla="*/ 96153 h 3090539"/>
              <a:gd name="connsiteX24" fmla="*/ 6982796 w 9665817"/>
              <a:gd name="connsiteY24" fmla="*/ 209341 h 3090539"/>
              <a:gd name="connsiteX25" fmla="*/ 7239177 w 9665817"/>
              <a:gd name="connsiteY25" fmla="*/ 96628 h 3090539"/>
              <a:gd name="connsiteX26" fmla="*/ 7522546 w 9665817"/>
              <a:gd name="connsiteY26" fmla="*/ 225216 h 3090539"/>
              <a:gd name="connsiteX27" fmla="*/ 7789065 w 9665817"/>
              <a:gd name="connsiteY27" fmla="*/ 85471 h 3090539"/>
              <a:gd name="connsiteX28" fmla="*/ 8030955 w 9665817"/>
              <a:gd name="connsiteY28" fmla="*/ 230727 h 3090539"/>
              <a:gd name="connsiteX29" fmla="*/ 8383878 w 9665817"/>
              <a:gd name="connsiteY29" fmla="*/ 76740 h 3090539"/>
              <a:gd name="connsiteX30" fmla="*/ 8593315 w 9665817"/>
              <a:gd name="connsiteY30" fmla="*/ 210135 h 3090539"/>
              <a:gd name="connsiteX31" fmla="*/ 8906824 w 9665817"/>
              <a:gd name="connsiteY31" fmla="*/ 106472 h 3090539"/>
              <a:gd name="connsiteX32" fmla="*/ 9119571 w 9665817"/>
              <a:gd name="connsiteY32" fmla="*/ 241091 h 3090539"/>
              <a:gd name="connsiteX33" fmla="*/ 9355314 w 9665817"/>
              <a:gd name="connsiteY33" fmla="*/ 79960 h 3090539"/>
              <a:gd name="connsiteX34" fmla="*/ 9618408 w 9665817"/>
              <a:gd name="connsiteY34" fmla="*/ 142552 h 3090539"/>
              <a:gd name="connsiteX0" fmla="*/ 9578302 w 9619657"/>
              <a:gd name="connsiteY0" fmla="*/ 189369 h 3133955"/>
              <a:gd name="connsiteX1" fmla="*/ 9619221 w 9619657"/>
              <a:gd name="connsiteY1" fmla="*/ 3129842 h 3133955"/>
              <a:gd name="connsiteX2" fmla="*/ 394258 w 9619657"/>
              <a:gd name="connsiteY2" fmla="*/ 3120317 h 3133955"/>
              <a:gd name="connsiteX3" fmla="*/ 1712967 w 9619657"/>
              <a:gd name="connsiteY3" fmla="*/ 190051 h 3133955"/>
              <a:gd name="connsiteX4" fmla="*/ 1891561 w 9619657"/>
              <a:gd name="connsiteY4" fmla="*/ 278157 h 3133955"/>
              <a:gd name="connsiteX5" fmla="*/ 2090770 w 9619657"/>
              <a:gd name="connsiteY5" fmla="*/ 195358 h 3133955"/>
              <a:gd name="connsiteX6" fmla="*/ 2424960 w 9619657"/>
              <a:gd name="connsiteY6" fmla="*/ 332926 h 3133955"/>
              <a:gd name="connsiteX7" fmla="*/ 2691661 w 9619657"/>
              <a:gd name="connsiteY7" fmla="*/ 182295 h 3133955"/>
              <a:gd name="connsiteX8" fmla="*/ 2989316 w 9619657"/>
              <a:gd name="connsiteY8" fmla="*/ 313876 h 3133955"/>
              <a:gd name="connsiteX9" fmla="*/ 3240301 w 9619657"/>
              <a:gd name="connsiteY9" fmla="*/ 156170 h 3133955"/>
              <a:gd name="connsiteX10" fmla="*/ 3517954 w 9619657"/>
              <a:gd name="connsiteY10" fmla="*/ 306732 h 3133955"/>
              <a:gd name="connsiteX11" fmla="*/ 3788941 w 9619657"/>
              <a:gd name="connsiteY11" fmla="*/ 143107 h 3133955"/>
              <a:gd name="connsiteX12" fmla="*/ 4084691 w 9619657"/>
              <a:gd name="connsiteY12" fmla="*/ 271013 h 3133955"/>
              <a:gd name="connsiteX13" fmla="*/ 4324518 w 9619657"/>
              <a:gd name="connsiteY13" fmla="*/ 130044 h 3133955"/>
              <a:gd name="connsiteX14" fmla="*/ 4603804 w 9619657"/>
              <a:gd name="connsiteY14" fmla="*/ 263869 h 3133955"/>
              <a:gd name="connsiteX15" fmla="*/ 4860095 w 9619657"/>
              <a:gd name="connsiteY15" fmla="*/ 130044 h 3133955"/>
              <a:gd name="connsiteX16" fmla="*/ 5153873 w 9619657"/>
              <a:gd name="connsiteY16" fmla="*/ 271013 h 3133955"/>
              <a:gd name="connsiteX17" fmla="*/ 5314525 w 9619657"/>
              <a:gd name="connsiteY17" fmla="*/ 200903 h 3133955"/>
              <a:gd name="connsiteX18" fmla="*/ 5447924 w 9619657"/>
              <a:gd name="connsiteY18" fmla="*/ 143107 h 3133955"/>
              <a:gd name="connsiteX19" fmla="*/ 5799191 w 9619657"/>
              <a:gd name="connsiteY19" fmla="*/ 301969 h 3133955"/>
              <a:gd name="connsiteX20" fmla="*/ 6110932 w 9619657"/>
              <a:gd name="connsiteY20" fmla="*/ 140726 h 3133955"/>
              <a:gd name="connsiteX21" fmla="*/ 6406139 w 9619657"/>
              <a:gd name="connsiteY21" fmla="*/ 290744 h 3133955"/>
              <a:gd name="connsiteX22" fmla="*/ 6661590 w 9619657"/>
              <a:gd name="connsiteY22" fmla="*/ 139569 h 3133955"/>
              <a:gd name="connsiteX23" fmla="*/ 6936636 w 9619657"/>
              <a:gd name="connsiteY23" fmla="*/ 252757 h 3133955"/>
              <a:gd name="connsiteX24" fmla="*/ 7193017 w 9619657"/>
              <a:gd name="connsiteY24" fmla="*/ 140044 h 3133955"/>
              <a:gd name="connsiteX25" fmla="*/ 7476386 w 9619657"/>
              <a:gd name="connsiteY25" fmla="*/ 268632 h 3133955"/>
              <a:gd name="connsiteX26" fmla="*/ 7742905 w 9619657"/>
              <a:gd name="connsiteY26" fmla="*/ 128887 h 3133955"/>
              <a:gd name="connsiteX27" fmla="*/ 7984795 w 9619657"/>
              <a:gd name="connsiteY27" fmla="*/ 274143 h 3133955"/>
              <a:gd name="connsiteX28" fmla="*/ 8337718 w 9619657"/>
              <a:gd name="connsiteY28" fmla="*/ 120156 h 3133955"/>
              <a:gd name="connsiteX29" fmla="*/ 8547155 w 9619657"/>
              <a:gd name="connsiteY29" fmla="*/ 253551 h 3133955"/>
              <a:gd name="connsiteX30" fmla="*/ 8860664 w 9619657"/>
              <a:gd name="connsiteY30" fmla="*/ 149888 h 3133955"/>
              <a:gd name="connsiteX31" fmla="*/ 9073411 w 9619657"/>
              <a:gd name="connsiteY31" fmla="*/ 284507 h 3133955"/>
              <a:gd name="connsiteX32" fmla="*/ 9309154 w 9619657"/>
              <a:gd name="connsiteY32" fmla="*/ 123376 h 3133955"/>
              <a:gd name="connsiteX33" fmla="*/ 9572248 w 9619657"/>
              <a:gd name="connsiteY33" fmla="*/ 185968 h 3133955"/>
              <a:gd name="connsiteX0" fmla="*/ 8394035 w 8435390"/>
              <a:gd name="connsiteY0" fmla="*/ 192078 h 3163891"/>
              <a:gd name="connsiteX1" fmla="*/ 8434954 w 8435390"/>
              <a:gd name="connsiteY1" fmla="*/ 3132551 h 3163891"/>
              <a:gd name="connsiteX2" fmla="*/ 611780 w 8435390"/>
              <a:gd name="connsiteY2" fmla="*/ 3159935 h 3163891"/>
              <a:gd name="connsiteX3" fmla="*/ 528700 w 8435390"/>
              <a:gd name="connsiteY3" fmla="*/ 192760 h 3163891"/>
              <a:gd name="connsiteX4" fmla="*/ 707294 w 8435390"/>
              <a:gd name="connsiteY4" fmla="*/ 280866 h 3163891"/>
              <a:gd name="connsiteX5" fmla="*/ 906503 w 8435390"/>
              <a:gd name="connsiteY5" fmla="*/ 198067 h 3163891"/>
              <a:gd name="connsiteX6" fmla="*/ 1240693 w 8435390"/>
              <a:gd name="connsiteY6" fmla="*/ 335635 h 3163891"/>
              <a:gd name="connsiteX7" fmla="*/ 1507394 w 8435390"/>
              <a:gd name="connsiteY7" fmla="*/ 185004 h 3163891"/>
              <a:gd name="connsiteX8" fmla="*/ 1805049 w 8435390"/>
              <a:gd name="connsiteY8" fmla="*/ 316585 h 3163891"/>
              <a:gd name="connsiteX9" fmla="*/ 2056034 w 8435390"/>
              <a:gd name="connsiteY9" fmla="*/ 158879 h 3163891"/>
              <a:gd name="connsiteX10" fmla="*/ 2333687 w 8435390"/>
              <a:gd name="connsiteY10" fmla="*/ 309441 h 3163891"/>
              <a:gd name="connsiteX11" fmla="*/ 2604674 w 8435390"/>
              <a:gd name="connsiteY11" fmla="*/ 145816 h 3163891"/>
              <a:gd name="connsiteX12" fmla="*/ 2900424 w 8435390"/>
              <a:gd name="connsiteY12" fmla="*/ 273722 h 3163891"/>
              <a:gd name="connsiteX13" fmla="*/ 3140251 w 8435390"/>
              <a:gd name="connsiteY13" fmla="*/ 132753 h 3163891"/>
              <a:gd name="connsiteX14" fmla="*/ 3419537 w 8435390"/>
              <a:gd name="connsiteY14" fmla="*/ 266578 h 3163891"/>
              <a:gd name="connsiteX15" fmla="*/ 3675828 w 8435390"/>
              <a:gd name="connsiteY15" fmla="*/ 132753 h 3163891"/>
              <a:gd name="connsiteX16" fmla="*/ 3969606 w 8435390"/>
              <a:gd name="connsiteY16" fmla="*/ 273722 h 3163891"/>
              <a:gd name="connsiteX17" fmla="*/ 4130258 w 8435390"/>
              <a:gd name="connsiteY17" fmla="*/ 203612 h 3163891"/>
              <a:gd name="connsiteX18" fmla="*/ 4263657 w 8435390"/>
              <a:gd name="connsiteY18" fmla="*/ 145816 h 3163891"/>
              <a:gd name="connsiteX19" fmla="*/ 4614924 w 8435390"/>
              <a:gd name="connsiteY19" fmla="*/ 304678 h 3163891"/>
              <a:gd name="connsiteX20" fmla="*/ 4926665 w 8435390"/>
              <a:gd name="connsiteY20" fmla="*/ 143435 h 3163891"/>
              <a:gd name="connsiteX21" fmla="*/ 5221872 w 8435390"/>
              <a:gd name="connsiteY21" fmla="*/ 293453 h 3163891"/>
              <a:gd name="connsiteX22" fmla="*/ 5477323 w 8435390"/>
              <a:gd name="connsiteY22" fmla="*/ 142278 h 3163891"/>
              <a:gd name="connsiteX23" fmla="*/ 5752369 w 8435390"/>
              <a:gd name="connsiteY23" fmla="*/ 255466 h 3163891"/>
              <a:gd name="connsiteX24" fmla="*/ 6008750 w 8435390"/>
              <a:gd name="connsiteY24" fmla="*/ 142753 h 3163891"/>
              <a:gd name="connsiteX25" fmla="*/ 6292119 w 8435390"/>
              <a:gd name="connsiteY25" fmla="*/ 271341 h 3163891"/>
              <a:gd name="connsiteX26" fmla="*/ 6558638 w 8435390"/>
              <a:gd name="connsiteY26" fmla="*/ 131596 h 3163891"/>
              <a:gd name="connsiteX27" fmla="*/ 6800528 w 8435390"/>
              <a:gd name="connsiteY27" fmla="*/ 276852 h 3163891"/>
              <a:gd name="connsiteX28" fmla="*/ 7153451 w 8435390"/>
              <a:gd name="connsiteY28" fmla="*/ 122865 h 3163891"/>
              <a:gd name="connsiteX29" fmla="*/ 7362888 w 8435390"/>
              <a:gd name="connsiteY29" fmla="*/ 256260 h 3163891"/>
              <a:gd name="connsiteX30" fmla="*/ 7676397 w 8435390"/>
              <a:gd name="connsiteY30" fmla="*/ 152597 h 3163891"/>
              <a:gd name="connsiteX31" fmla="*/ 7889144 w 8435390"/>
              <a:gd name="connsiteY31" fmla="*/ 287216 h 3163891"/>
              <a:gd name="connsiteX32" fmla="*/ 8124887 w 8435390"/>
              <a:gd name="connsiteY32" fmla="*/ 126085 h 3163891"/>
              <a:gd name="connsiteX33" fmla="*/ 8387981 w 8435390"/>
              <a:gd name="connsiteY33" fmla="*/ 188677 h 3163891"/>
              <a:gd name="connsiteX0" fmla="*/ 7876743 w 7918098"/>
              <a:gd name="connsiteY0" fmla="*/ 192078 h 3163891"/>
              <a:gd name="connsiteX1" fmla="*/ 7917662 w 7918098"/>
              <a:gd name="connsiteY1" fmla="*/ 3132551 h 3163891"/>
              <a:gd name="connsiteX2" fmla="*/ 94488 w 7918098"/>
              <a:gd name="connsiteY2" fmla="*/ 3159935 h 3163891"/>
              <a:gd name="connsiteX3" fmla="*/ 11408 w 7918098"/>
              <a:gd name="connsiteY3" fmla="*/ 192760 h 3163891"/>
              <a:gd name="connsiteX4" fmla="*/ 190002 w 7918098"/>
              <a:gd name="connsiteY4" fmla="*/ 280866 h 3163891"/>
              <a:gd name="connsiteX5" fmla="*/ 389211 w 7918098"/>
              <a:gd name="connsiteY5" fmla="*/ 198067 h 3163891"/>
              <a:gd name="connsiteX6" fmla="*/ 723401 w 7918098"/>
              <a:gd name="connsiteY6" fmla="*/ 335635 h 3163891"/>
              <a:gd name="connsiteX7" fmla="*/ 990102 w 7918098"/>
              <a:gd name="connsiteY7" fmla="*/ 185004 h 3163891"/>
              <a:gd name="connsiteX8" fmla="*/ 1287757 w 7918098"/>
              <a:gd name="connsiteY8" fmla="*/ 316585 h 3163891"/>
              <a:gd name="connsiteX9" fmla="*/ 1538742 w 7918098"/>
              <a:gd name="connsiteY9" fmla="*/ 158879 h 3163891"/>
              <a:gd name="connsiteX10" fmla="*/ 1816395 w 7918098"/>
              <a:gd name="connsiteY10" fmla="*/ 309441 h 3163891"/>
              <a:gd name="connsiteX11" fmla="*/ 2087382 w 7918098"/>
              <a:gd name="connsiteY11" fmla="*/ 145816 h 3163891"/>
              <a:gd name="connsiteX12" fmla="*/ 2383132 w 7918098"/>
              <a:gd name="connsiteY12" fmla="*/ 273722 h 3163891"/>
              <a:gd name="connsiteX13" fmla="*/ 2622959 w 7918098"/>
              <a:gd name="connsiteY13" fmla="*/ 132753 h 3163891"/>
              <a:gd name="connsiteX14" fmla="*/ 2902245 w 7918098"/>
              <a:gd name="connsiteY14" fmla="*/ 266578 h 3163891"/>
              <a:gd name="connsiteX15" fmla="*/ 3158536 w 7918098"/>
              <a:gd name="connsiteY15" fmla="*/ 132753 h 3163891"/>
              <a:gd name="connsiteX16" fmla="*/ 3452314 w 7918098"/>
              <a:gd name="connsiteY16" fmla="*/ 273722 h 3163891"/>
              <a:gd name="connsiteX17" fmla="*/ 3612966 w 7918098"/>
              <a:gd name="connsiteY17" fmla="*/ 203612 h 3163891"/>
              <a:gd name="connsiteX18" fmla="*/ 3746365 w 7918098"/>
              <a:gd name="connsiteY18" fmla="*/ 145816 h 3163891"/>
              <a:gd name="connsiteX19" fmla="*/ 4097632 w 7918098"/>
              <a:gd name="connsiteY19" fmla="*/ 304678 h 3163891"/>
              <a:gd name="connsiteX20" fmla="*/ 4409373 w 7918098"/>
              <a:gd name="connsiteY20" fmla="*/ 143435 h 3163891"/>
              <a:gd name="connsiteX21" fmla="*/ 4704580 w 7918098"/>
              <a:gd name="connsiteY21" fmla="*/ 293453 h 3163891"/>
              <a:gd name="connsiteX22" fmla="*/ 4960031 w 7918098"/>
              <a:gd name="connsiteY22" fmla="*/ 142278 h 3163891"/>
              <a:gd name="connsiteX23" fmla="*/ 5235077 w 7918098"/>
              <a:gd name="connsiteY23" fmla="*/ 255466 h 3163891"/>
              <a:gd name="connsiteX24" fmla="*/ 5491458 w 7918098"/>
              <a:gd name="connsiteY24" fmla="*/ 142753 h 3163891"/>
              <a:gd name="connsiteX25" fmla="*/ 5774827 w 7918098"/>
              <a:gd name="connsiteY25" fmla="*/ 271341 h 3163891"/>
              <a:gd name="connsiteX26" fmla="*/ 6041346 w 7918098"/>
              <a:gd name="connsiteY26" fmla="*/ 131596 h 3163891"/>
              <a:gd name="connsiteX27" fmla="*/ 6283236 w 7918098"/>
              <a:gd name="connsiteY27" fmla="*/ 276852 h 3163891"/>
              <a:gd name="connsiteX28" fmla="*/ 6636159 w 7918098"/>
              <a:gd name="connsiteY28" fmla="*/ 122865 h 3163891"/>
              <a:gd name="connsiteX29" fmla="*/ 6845596 w 7918098"/>
              <a:gd name="connsiteY29" fmla="*/ 256260 h 3163891"/>
              <a:gd name="connsiteX30" fmla="*/ 7159105 w 7918098"/>
              <a:gd name="connsiteY30" fmla="*/ 152597 h 3163891"/>
              <a:gd name="connsiteX31" fmla="*/ 7371852 w 7918098"/>
              <a:gd name="connsiteY31" fmla="*/ 287216 h 3163891"/>
              <a:gd name="connsiteX32" fmla="*/ 7607595 w 7918098"/>
              <a:gd name="connsiteY32" fmla="*/ 126085 h 3163891"/>
              <a:gd name="connsiteX33" fmla="*/ 7870689 w 7918098"/>
              <a:gd name="connsiteY33" fmla="*/ 188677 h 3163891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33" fmla="*/ 7866464 w 7913873"/>
              <a:gd name="connsiteY33" fmla="*/ 67595 h 3042809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31" fmla="*/ 7603370 w 7913452"/>
              <a:gd name="connsiteY31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0" fmla="*/ 7913437 w 7913452"/>
              <a:gd name="connsiteY0" fmla="*/ 3009686 h 3041026"/>
              <a:gd name="connsiteX1" fmla="*/ 90263 w 7913452"/>
              <a:gd name="connsiteY1" fmla="*/ 3037070 h 3041026"/>
              <a:gd name="connsiteX2" fmla="*/ 7183 w 7913452"/>
              <a:gd name="connsiteY2" fmla="*/ 69895 h 3041026"/>
              <a:gd name="connsiteX3" fmla="*/ 185777 w 7913452"/>
              <a:gd name="connsiteY3" fmla="*/ 158001 h 3041026"/>
              <a:gd name="connsiteX4" fmla="*/ 384986 w 7913452"/>
              <a:gd name="connsiteY4" fmla="*/ 75202 h 3041026"/>
              <a:gd name="connsiteX5" fmla="*/ 719176 w 7913452"/>
              <a:gd name="connsiteY5" fmla="*/ 212770 h 3041026"/>
              <a:gd name="connsiteX6" fmla="*/ 985877 w 7913452"/>
              <a:gd name="connsiteY6" fmla="*/ 62139 h 3041026"/>
              <a:gd name="connsiteX7" fmla="*/ 1283532 w 7913452"/>
              <a:gd name="connsiteY7" fmla="*/ 193720 h 3041026"/>
              <a:gd name="connsiteX8" fmla="*/ 1534517 w 7913452"/>
              <a:gd name="connsiteY8" fmla="*/ 36014 h 3041026"/>
              <a:gd name="connsiteX9" fmla="*/ 1812170 w 7913452"/>
              <a:gd name="connsiteY9" fmla="*/ 186576 h 3041026"/>
              <a:gd name="connsiteX10" fmla="*/ 2083157 w 7913452"/>
              <a:gd name="connsiteY10" fmla="*/ 22951 h 3041026"/>
              <a:gd name="connsiteX11" fmla="*/ 2378907 w 7913452"/>
              <a:gd name="connsiteY11" fmla="*/ 150857 h 3041026"/>
              <a:gd name="connsiteX12" fmla="*/ 2618734 w 7913452"/>
              <a:gd name="connsiteY12" fmla="*/ 9888 h 3041026"/>
              <a:gd name="connsiteX13" fmla="*/ 2898020 w 7913452"/>
              <a:gd name="connsiteY13" fmla="*/ 143713 h 3041026"/>
              <a:gd name="connsiteX14" fmla="*/ 3154311 w 7913452"/>
              <a:gd name="connsiteY14" fmla="*/ 9888 h 3041026"/>
              <a:gd name="connsiteX15" fmla="*/ 3448089 w 7913452"/>
              <a:gd name="connsiteY15" fmla="*/ 150857 h 3041026"/>
              <a:gd name="connsiteX16" fmla="*/ 3608741 w 7913452"/>
              <a:gd name="connsiteY16" fmla="*/ 80747 h 3041026"/>
              <a:gd name="connsiteX17" fmla="*/ 3742140 w 7913452"/>
              <a:gd name="connsiteY17" fmla="*/ 22951 h 3041026"/>
              <a:gd name="connsiteX18" fmla="*/ 4093407 w 7913452"/>
              <a:gd name="connsiteY18" fmla="*/ 181813 h 3041026"/>
              <a:gd name="connsiteX19" fmla="*/ 4405148 w 7913452"/>
              <a:gd name="connsiteY19" fmla="*/ 20570 h 3041026"/>
              <a:gd name="connsiteX20" fmla="*/ 4700355 w 7913452"/>
              <a:gd name="connsiteY20" fmla="*/ 170588 h 3041026"/>
              <a:gd name="connsiteX21" fmla="*/ 4955806 w 7913452"/>
              <a:gd name="connsiteY21" fmla="*/ 19413 h 3041026"/>
              <a:gd name="connsiteX22" fmla="*/ 5230852 w 7913452"/>
              <a:gd name="connsiteY22" fmla="*/ 132601 h 3041026"/>
              <a:gd name="connsiteX23" fmla="*/ 5487233 w 7913452"/>
              <a:gd name="connsiteY23" fmla="*/ 19888 h 3041026"/>
              <a:gd name="connsiteX24" fmla="*/ 5770602 w 7913452"/>
              <a:gd name="connsiteY24" fmla="*/ 148476 h 3041026"/>
              <a:gd name="connsiteX25" fmla="*/ 6037121 w 7913452"/>
              <a:gd name="connsiteY25" fmla="*/ 8731 h 3041026"/>
              <a:gd name="connsiteX26" fmla="*/ 6279011 w 7913452"/>
              <a:gd name="connsiteY26" fmla="*/ 153987 h 3041026"/>
              <a:gd name="connsiteX27" fmla="*/ 6631934 w 7913452"/>
              <a:gd name="connsiteY27" fmla="*/ 0 h 3041026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26" fmla="*/ 6279011 w 7913452"/>
              <a:gd name="connsiteY26" fmla="*/ 148683 h 3035722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0" fmla="*/ 6149280 w 6149300"/>
              <a:gd name="connsiteY0" fmla="*/ 2985927 h 3034628"/>
              <a:gd name="connsiteX1" fmla="*/ 90263 w 6149300"/>
              <a:gd name="connsiteY1" fmla="*/ 3031766 h 3034628"/>
              <a:gd name="connsiteX2" fmla="*/ 7183 w 6149300"/>
              <a:gd name="connsiteY2" fmla="*/ 64591 h 3034628"/>
              <a:gd name="connsiteX3" fmla="*/ 185777 w 6149300"/>
              <a:gd name="connsiteY3" fmla="*/ 152697 h 3034628"/>
              <a:gd name="connsiteX4" fmla="*/ 384986 w 6149300"/>
              <a:gd name="connsiteY4" fmla="*/ 69898 h 3034628"/>
              <a:gd name="connsiteX5" fmla="*/ 719176 w 6149300"/>
              <a:gd name="connsiteY5" fmla="*/ 207466 h 3034628"/>
              <a:gd name="connsiteX6" fmla="*/ 985877 w 6149300"/>
              <a:gd name="connsiteY6" fmla="*/ 56835 h 3034628"/>
              <a:gd name="connsiteX7" fmla="*/ 1283532 w 6149300"/>
              <a:gd name="connsiteY7" fmla="*/ 188416 h 3034628"/>
              <a:gd name="connsiteX8" fmla="*/ 1534517 w 6149300"/>
              <a:gd name="connsiteY8" fmla="*/ 30710 h 3034628"/>
              <a:gd name="connsiteX9" fmla="*/ 1812170 w 6149300"/>
              <a:gd name="connsiteY9" fmla="*/ 181272 h 3034628"/>
              <a:gd name="connsiteX10" fmla="*/ 2083157 w 6149300"/>
              <a:gd name="connsiteY10" fmla="*/ 17647 h 3034628"/>
              <a:gd name="connsiteX11" fmla="*/ 2378907 w 6149300"/>
              <a:gd name="connsiteY11" fmla="*/ 145553 h 3034628"/>
              <a:gd name="connsiteX12" fmla="*/ 2618734 w 6149300"/>
              <a:gd name="connsiteY12" fmla="*/ 4584 h 3034628"/>
              <a:gd name="connsiteX13" fmla="*/ 2898020 w 6149300"/>
              <a:gd name="connsiteY13" fmla="*/ 138409 h 3034628"/>
              <a:gd name="connsiteX14" fmla="*/ 3154311 w 6149300"/>
              <a:gd name="connsiteY14" fmla="*/ 4584 h 3034628"/>
              <a:gd name="connsiteX15" fmla="*/ 3448089 w 6149300"/>
              <a:gd name="connsiteY15" fmla="*/ 145553 h 3034628"/>
              <a:gd name="connsiteX16" fmla="*/ 3608741 w 6149300"/>
              <a:gd name="connsiteY16" fmla="*/ 75443 h 3034628"/>
              <a:gd name="connsiteX17" fmla="*/ 3742140 w 6149300"/>
              <a:gd name="connsiteY17" fmla="*/ 17647 h 3034628"/>
              <a:gd name="connsiteX18" fmla="*/ 4093407 w 6149300"/>
              <a:gd name="connsiteY18" fmla="*/ 176509 h 3034628"/>
              <a:gd name="connsiteX19" fmla="*/ 4405148 w 6149300"/>
              <a:gd name="connsiteY19" fmla="*/ 15266 h 3034628"/>
              <a:gd name="connsiteX20" fmla="*/ 4700355 w 6149300"/>
              <a:gd name="connsiteY20" fmla="*/ 165284 h 3034628"/>
              <a:gd name="connsiteX21" fmla="*/ 4955806 w 6149300"/>
              <a:gd name="connsiteY21" fmla="*/ 14109 h 3034628"/>
              <a:gd name="connsiteX22" fmla="*/ 5230852 w 6149300"/>
              <a:gd name="connsiteY22" fmla="*/ 127297 h 3034628"/>
              <a:gd name="connsiteX23" fmla="*/ 5487233 w 6149300"/>
              <a:gd name="connsiteY23" fmla="*/ 14584 h 3034628"/>
              <a:gd name="connsiteX24" fmla="*/ 5770602 w 6149300"/>
              <a:gd name="connsiteY24" fmla="*/ 143172 h 3034628"/>
              <a:gd name="connsiteX25" fmla="*/ 6037121 w 6149300"/>
              <a:gd name="connsiteY25" fmla="*/ 3427 h 3034628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34517 w 6149300"/>
              <a:gd name="connsiteY8" fmla="*/ 48856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08159 w 6149300"/>
              <a:gd name="connsiteY12" fmla="*/ 52397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49300" h="3052774">
                <a:moveTo>
                  <a:pt x="6149280" y="3004073"/>
                </a:moveTo>
                <a:cubicBezTo>
                  <a:pt x="6162053" y="3010758"/>
                  <a:pt x="93438" y="3065787"/>
                  <a:pt x="90263" y="3049912"/>
                </a:cubicBezTo>
                <a:cubicBezTo>
                  <a:pt x="-25912" y="3039767"/>
                  <a:pt x="801" y="73534"/>
                  <a:pt x="7183" y="82737"/>
                </a:cubicBezTo>
                <a:cubicBezTo>
                  <a:pt x="13565" y="91940"/>
                  <a:pt x="122810" y="169959"/>
                  <a:pt x="185777" y="170843"/>
                </a:cubicBezTo>
                <a:cubicBezTo>
                  <a:pt x="248744" y="171727"/>
                  <a:pt x="291324" y="62644"/>
                  <a:pt x="384986" y="88044"/>
                </a:cubicBezTo>
                <a:cubicBezTo>
                  <a:pt x="485270" y="84687"/>
                  <a:pt x="618892" y="228969"/>
                  <a:pt x="719176" y="225612"/>
                </a:cubicBezTo>
                <a:lnTo>
                  <a:pt x="985877" y="121600"/>
                </a:lnTo>
                <a:cubicBezTo>
                  <a:pt x="1078745" y="115454"/>
                  <a:pt x="1190664" y="212708"/>
                  <a:pt x="1283532" y="206562"/>
                </a:cubicBezTo>
                <a:lnTo>
                  <a:pt x="1506316" y="103951"/>
                </a:lnTo>
                <a:cubicBezTo>
                  <a:pt x="1593311" y="102545"/>
                  <a:pt x="1725175" y="200824"/>
                  <a:pt x="1812170" y="199418"/>
                </a:cubicBezTo>
                <a:cubicBezTo>
                  <a:pt x="1902499" y="144876"/>
                  <a:pt x="1978140" y="123206"/>
                  <a:pt x="2086682" y="90889"/>
                </a:cubicBezTo>
                <a:cubicBezTo>
                  <a:pt x="2178122" y="89868"/>
                  <a:pt x="2287467" y="164720"/>
                  <a:pt x="2378907" y="163699"/>
                </a:cubicBezTo>
                <a:cubicBezTo>
                  <a:pt x="2458849" y="116709"/>
                  <a:pt x="2506968" y="83512"/>
                  <a:pt x="2608159" y="52397"/>
                </a:cubicBezTo>
                <a:cubicBezTo>
                  <a:pt x="2692523" y="51762"/>
                  <a:pt x="2813656" y="157190"/>
                  <a:pt x="2898020" y="156555"/>
                </a:cubicBezTo>
                <a:cubicBezTo>
                  <a:pt x="2983450" y="111947"/>
                  <a:pt x="3056739" y="38763"/>
                  <a:pt x="3154311" y="22730"/>
                </a:cubicBezTo>
                <a:cubicBezTo>
                  <a:pt x="3253824" y="23682"/>
                  <a:pt x="3348576" y="162747"/>
                  <a:pt x="3448089" y="163699"/>
                </a:cubicBezTo>
                <a:cubicBezTo>
                  <a:pt x="3508723" y="138212"/>
                  <a:pt x="3548107" y="119076"/>
                  <a:pt x="3608741" y="93589"/>
                </a:cubicBezTo>
                <a:cubicBezTo>
                  <a:pt x="3653207" y="74324"/>
                  <a:pt x="3673389" y="36008"/>
                  <a:pt x="3742140" y="35793"/>
                </a:cubicBezTo>
                <a:cubicBezTo>
                  <a:pt x="3839385" y="35566"/>
                  <a:pt x="3996162" y="194882"/>
                  <a:pt x="4093407" y="194655"/>
                </a:cubicBezTo>
                <a:cubicBezTo>
                  <a:pt x="4197321" y="140907"/>
                  <a:pt x="4329809" y="55410"/>
                  <a:pt x="4405148" y="33412"/>
                </a:cubicBezTo>
                <a:cubicBezTo>
                  <a:pt x="4522600" y="29443"/>
                  <a:pt x="4557503" y="133424"/>
                  <a:pt x="4700355" y="183430"/>
                </a:cubicBezTo>
                <a:lnTo>
                  <a:pt x="4955806" y="32255"/>
                </a:lnTo>
                <a:cubicBezTo>
                  <a:pt x="5050043" y="17457"/>
                  <a:pt x="5120585" y="123139"/>
                  <a:pt x="5230852" y="145443"/>
                </a:cubicBezTo>
                <a:cubicBezTo>
                  <a:pt x="5341119" y="167747"/>
                  <a:pt x="5400450" y="54955"/>
                  <a:pt x="5487233" y="32730"/>
                </a:cubicBezTo>
                <a:cubicBezTo>
                  <a:pt x="5574016" y="10505"/>
                  <a:pt x="5666239" y="166253"/>
                  <a:pt x="5770602" y="161318"/>
                </a:cubicBezTo>
                <a:cubicBezTo>
                  <a:pt x="5874965" y="156383"/>
                  <a:pt x="6012270" y="-25846"/>
                  <a:pt x="6113409" y="3118"/>
                </a:cubicBezTo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>
            <a:solidFill>
              <a:schemeClr val="accent1">
                <a:lumMod val="20000"/>
                <a:lumOff val="80000"/>
                <a:alpha val="63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wawes3">
            <a:extLst>
              <a:ext uri="{FF2B5EF4-FFF2-40B4-BE49-F238E27FC236}">
                <a16:creationId xmlns="" xmlns:a16="http://schemas.microsoft.com/office/drawing/2014/main" id="{D6AFB985-16BE-482A-9F73-C2223D0127D3}"/>
              </a:ext>
            </a:extLst>
          </p:cNvPr>
          <p:cNvSpPr/>
          <p:nvPr/>
        </p:nvSpPr>
        <p:spPr>
          <a:xfrm>
            <a:off x="-339684" y="5428339"/>
            <a:ext cx="9997398" cy="1271669"/>
          </a:xfrm>
          <a:custGeom>
            <a:avLst/>
            <a:gdLst>
              <a:gd name="connsiteX0" fmla="*/ 0 w 365760"/>
              <a:gd name="connsiteY0" fmla="*/ 70840 h 70840"/>
              <a:gd name="connsiteX1" fmla="*/ 65314 w 365760"/>
              <a:gd name="connsiteY1" fmla="*/ 31651 h 70840"/>
              <a:gd name="connsiteX2" fmla="*/ 365760 w 365760"/>
              <a:gd name="connsiteY2" fmla="*/ 5526 h 70840"/>
              <a:gd name="connsiteX0" fmla="*/ 0 w 104503"/>
              <a:gd name="connsiteY0" fmla="*/ 65314 h 65314"/>
              <a:gd name="connsiteX1" fmla="*/ 65314 w 104503"/>
              <a:gd name="connsiteY1" fmla="*/ 26125 h 65314"/>
              <a:gd name="connsiteX2" fmla="*/ 104503 w 104503"/>
              <a:gd name="connsiteY2" fmla="*/ 0 h 65314"/>
              <a:gd name="connsiteX0" fmla="*/ 482178 w 7705938"/>
              <a:gd name="connsiteY0" fmla="*/ 169817 h 169817"/>
              <a:gd name="connsiteX1" fmla="*/ 547492 w 7705938"/>
              <a:gd name="connsiteY1" fmla="*/ 130628 h 169817"/>
              <a:gd name="connsiteX2" fmla="*/ 7705938 w 7705938"/>
              <a:gd name="connsiteY2" fmla="*/ 0 h 169817"/>
              <a:gd name="connsiteX0" fmla="*/ 565351 w 8912516"/>
              <a:gd name="connsiteY0" fmla="*/ 91440 h 91440"/>
              <a:gd name="connsiteX1" fmla="*/ 630665 w 8912516"/>
              <a:gd name="connsiteY1" fmla="*/ 52251 h 91440"/>
              <a:gd name="connsiteX2" fmla="*/ 8912516 w 8912516"/>
              <a:gd name="connsiteY2" fmla="*/ 0 h 91440"/>
              <a:gd name="connsiteX0" fmla="*/ 22320 w 9545142"/>
              <a:gd name="connsiteY0" fmla="*/ 1086 h 105589"/>
              <a:gd name="connsiteX1" fmla="*/ 1263291 w 9545142"/>
              <a:gd name="connsiteY1" fmla="*/ 105589 h 105589"/>
              <a:gd name="connsiteX2" fmla="*/ 9545142 w 9545142"/>
              <a:gd name="connsiteY2" fmla="*/ 53338 h 105589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9302433 w 9302433"/>
              <a:gd name="connsiteY2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9302433 w 9302433"/>
              <a:gd name="connsiteY3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9302433 w 9302433"/>
              <a:gd name="connsiteY4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9302433 w 9302433"/>
              <a:gd name="connsiteY5" fmla="*/ 0 h 65313"/>
              <a:gd name="connsiteX0" fmla="*/ 119245 w 9302433"/>
              <a:gd name="connsiteY0" fmla="*/ 65313 h 65313"/>
              <a:gd name="connsiteX1" fmla="*/ 1020582 w 9302433"/>
              <a:gd name="connsiteY1" fmla="*/ 52251 h 65313"/>
              <a:gd name="connsiteX2" fmla="*/ 1830480 w 9302433"/>
              <a:gd name="connsiteY2" fmla="*/ 52252 h 65313"/>
              <a:gd name="connsiteX3" fmla="*/ 2431371 w 9302433"/>
              <a:gd name="connsiteY3" fmla="*/ 39189 h 65313"/>
              <a:gd name="connsiteX4" fmla="*/ 2980011 w 9302433"/>
              <a:gd name="connsiteY4" fmla="*/ 13064 h 65313"/>
              <a:gd name="connsiteX5" fmla="*/ 3528651 w 9302433"/>
              <a:gd name="connsiteY5" fmla="*/ 1 h 65313"/>
              <a:gd name="connsiteX6" fmla="*/ 9302433 w 9302433"/>
              <a:gd name="connsiteY6" fmla="*/ 0 h 65313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9302433 w 9302433"/>
              <a:gd name="connsiteY7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9302433 w 9302433"/>
              <a:gd name="connsiteY8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9302433 w 9302433"/>
              <a:gd name="connsiteY9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9302433 w 9302433"/>
              <a:gd name="connsiteY10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9302433 w 9302433"/>
              <a:gd name="connsiteY11" fmla="*/ 13062 h 78375"/>
              <a:gd name="connsiteX0" fmla="*/ 119245 w 9302433"/>
              <a:gd name="connsiteY0" fmla="*/ 78375 h 78375"/>
              <a:gd name="connsiteX1" fmla="*/ 1020582 w 9302433"/>
              <a:gd name="connsiteY1" fmla="*/ 65313 h 78375"/>
              <a:gd name="connsiteX2" fmla="*/ 1830480 w 9302433"/>
              <a:gd name="connsiteY2" fmla="*/ 65314 h 78375"/>
              <a:gd name="connsiteX3" fmla="*/ 2431371 w 9302433"/>
              <a:gd name="connsiteY3" fmla="*/ 52251 h 78375"/>
              <a:gd name="connsiteX4" fmla="*/ 2980011 w 9302433"/>
              <a:gd name="connsiteY4" fmla="*/ 26126 h 78375"/>
              <a:gd name="connsiteX5" fmla="*/ 3528651 w 9302433"/>
              <a:gd name="connsiteY5" fmla="*/ 13063 h 78375"/>
              <a:gd name="connsiteX6" fmla="*/ 4064228 w 9302433"/>
              <a:gd name="connsiteY6" fmla="*/ 0 h 78375"/>
              <a:gd name="connsiteX7" fmla="*/ 4599805 w 9302433"/>
              <a:gd name="connsiteY7" fmla="*/ 0 h 78375"/>
              <a:gd name="connsiteX8" fmla="*/ 5187634 w 9302433"/>
              <a:gd name="connsiteY8" fmla="*/ 13063 h 78375"/>
              <a:gd name="connsiteX9" fmla="*/ 5710148 w 9302433"/>
              <a:gd name="connsiteY9" fmla="*/ 13063 h 78375"/>
              <a:gd name="connsiteX10" fmla="*/ 6193474 w 9302433"/>
              <a:gd name="connsiteY10" fmla="*/ 13063 h 78375"/>
              <a:gd name="connsiteX11" fmla="*/ 6702925 w 9302433"/>
              <a:gd name="connsiteY11" fmla="*/ 0 h 78375"/>
              <a:gd name="connsiteX12" fmla="*/ 9302433 w 9302433"/>
              <a:gd name="connsiteY12" fmla="*/ 13062 h 78375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9302433 w 9302433"/>
              <a:gd name="connsiteY13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9302433 w 9302433"/>
              <a:gd name="connsiteY14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9302433 w 9302433"/>
              <a:gd name="connsiteY15" fmla="*/ 26125 h 91438"/>
              <a:gd name="connsiteX0" fmla="*/ 119245 w 9302433"/>
              <a:gd name="connsiteY0" fmla="*/ 91438 h 91438"/>
              <a:gd name="connsiteX1" fmla="*/ 1020582 w 9302433"/>
              <a:gd name="connsiteY1" fmla="*/ 78376 h 91438"/>
              <a:gd name="connsiteX2" fmla="*/ 1830480 w 9302433"/>
              <a:gd name="connsiteY2" fmla="*/ 78377 h 91438"/>
              <a:gd name="connsiteX3" fmla="*/ 2431371 w 9302433"/>
              <a:gd name="connsiteY3" fmla="*/ 65314 h 91438"/>
              <a:gd name="connsiteX4" fmla="*/ 2980011 w 9302433"/>
              <a:gd name="connsiteY4" fmla="*/ 39189 h 91438"/>
              <a:gd name="connsiteX5" fmla="*/ 3528651 w 9302433"/>
              <a:gd name="connsiteY5" fmla="*/ 26126 h 91438"/>
              <a:gd name="connsiteX6" fmla="*/ 4064228 w 9302433"/>
              <a:gd name="connsiteY6" fmla="*/ 13063 h 91438"/>
              <a:gd name="connsiteX7" fmla="*/ 4599805 w 9302433"/>
              <a:gd name="connsiteY7" fmla="*/ 13063 h 91438"/>
              <a:gd name="connsiteX8" fmla="*/ 5187634 w 9302433"/>
              <a:gd name="connsiteY8" fmla="*/ 26126 h 91438"/>
              <a:gd name="connsiteX9" fmla="*/ 5710148 w 9302433"/>
              <a:gd name="connsiteY9" fmla="*/ 26126 h 91438"/>
              <a:gd name="connsiteX10" fmla="*/ 6193474 w 9302433"/>
              <a:gd name="connsiteY10" fmla="*/ 26126 h 91438"/>
              <a:gd name="connsiteX11" fmla="*/ 6702925 w 9302433"/>
              <a:gd name="connsiteY11" fmla="*/ 13063 h 91438"/>
              <a:gd name="connsiteX12" fmla="*/ 7225440 w 9302433"/>
              <a:gd name="connsiteY12" fmla="*/ 0 h 91438"/>
              <a:gd name="connsiteX13" fmla="*/ 7761017 w 9302433"/>
              <a:gd name="connsiteY13" fmla="*/ 0 h 91438"/>
              <a:gd name="connsiteX14" fmla="*/ 8179028 w 9302433"/>
              <a:gd name="connsiteY14" fmla="*/ 0 h 91438"/>
              <a:gd name="connsiteX15" fmla="*/ 8688480 w 9302433"/>
              <a:gd name="connsiteY15" fmla="*/ 13063 h 91438"/>
              <a:gd name="connsiteX16" fmla="*/ 9302433 w 9302433"/>
              <a:gd name="connsiteY16" fmla="*/ 26125 h 91438"/>
              <a:gd name="connsiteX0" fmla="*/ 0 w 9183188"/>
              <a:gd name="connsiteY0" fmla="*/ 91438 h 91438"/>
              <a:gd name="connsiteX1" fmla="*/ 391886 w 9183188"/>
              <a:gd name="connsiteY1" fmla="*/ 65314 h 91438"/>
              <a:gd name="connsiteX2" fmla="*/ 901337 w 9183188"/>
              <a:gd name="connsiteY2" fmla="*/ 78376 h 91438"/>
              <a:gd name="connsiteX3" fmla="*/ 1711235 w 9183188"/>
              <a:gd name="connsiteY3" fmla="*/ 78377 h 91438"/>
              <a:gd name="connsiteX4" fmla="*/ 2312126 w 9183188"/>
              <a:gd name="connsiteY4" fmla="*/ 65314 h 91438"/>
              <a:gd name="connsiteX5" fmla="*/ 2860766 w 9183188"/>
              <a:gd name="connsiteY5" fmla="*/ 39189 h 91438"/>
              <a:gd name="connsiteX6" fmla="*/ 3409406 w 9183188"/>
              <a:gd name="connsiteY6" fmla="*/ 26126 h 91438"/>
              <a:gd name="connsiteX7" fmla="*/ 3944983 w 9183188"/>
              <a:gd name="connsiteY7" fmla="*/ 13063 h 91438"/>
              <a:gd name="connsiteX8" fmla="*/ 4480560 w 9183188"/>
              <a:gd name="connsiteY8" fmla="*/ 13063 h 91438"/>
              <a:gd name="connsiteX9" fmla="*/ 5068389 w 9183188"/>
              <a:gd name="connsiteY9" fmla="*/ 26126 h 91438"/>
              <a:gd name="connsiteX10" fmla="*/ 5590903 w 9183188"/>
              <a:gd name="connsiteY10" fmla="*/ 26126 h 91438"/>
              <a:gd name="connsiteX11" fmla="*/ 6074229 w 9183188"/>
              <a:gd name="connsiteY11" fmla="*/ 26126 h 91438"/>
              <a:gd name="connsiteX12" fmla="*/ 6583680 w 9183188"/>
              <a:gd name="connsiteY12" fmla="*/ 13063 h 91438"/>
              <a:gd name="connsiteX13" fmla="*/ 7106195 w 9183188"/>
              <a:gd name="connsiteY13" fmla="*/ 0 h 91438"/>
              <a:gd name="connsiteX14" fmla="*/ 7641772 w 9183188"/>
              <a:gd name="connsiteY14" fmla="*/ 0 h 91438"/>
              <a:gd name="connsiteX15" fmla="*/ 8059783 w 9183188"/>
              <a:gd name="connsiteY15" fmla="*/ 0 h 91438"/>
              <a:gd name="connsiteX16" fmla="*/ 8569235 w 9183188"/>
              <a:gd name="connsiteY16" fmla="*/ 13063 h 91438"/>
              <a:gd name="connsiteX17" fmla="*/ 9183188 w 9183188"/>
              <a:gd name="connsiteY17" fmla="*/ 26125 h 91438"/>
              <a:gd name="connsiteX0" fmla="*/ 0 w 9159376"/>
              <a:gd name="connsiteY0" fmla="*/ 62863 h 78377"/>
              <a:gd name="connsiteX1" fmla="*/ 368074 w 9159376"/>
              <a:gd name="connsiteY1" fmla="*/ 65314 h 78377"/>
              <a:gd name="connsiteX2" fmla="*/ 877525 w 9159376"/>
              <a:gd name="connsiteY2" fmla="*/ 78376 h 78377"/>
              <a:gd name="connsiteX3" fmla="*/ 1687423 w 9159376"/>
              <a:gd name="connsiteY3" fmla="*/ 78377 h 78377"/>
              <a:gd name="connsiteX4" fmla="*/ 2288314 w 9159376"/>
              <a:gd name="connsiteY4" fmla="*/ 65314 h 78377"/>
              <a:gd name="connsiteX5" fmla="*/ 2836954 w 9159376"/>
              <a:gd name="connsiteY5" fmla="*/ 39189 h 78377"/>
              <a:gd name="connsiteX6" fmla="*/ 3385594 w 9159376"/>
              <a:gd name="connsiteY6" fmla="*/ 26126 h 78377"/>
              <a:gd name="connsiteX7" fmla="*/ 3921171 w 9159376"/>
              <a:gd name="connsiteY7" fmla="*/ 13063 h 78377"/>
              <a:gd name="connsiteX8" fmla="*/ 4456748 w 9159376"/>
              <a:gd name="connsiteY8" fmla="*/ 13063 h 78377"/>
              <a:gd name="connsiteX9" fmla="*/ 5044577 w 9159376"/>
              <a:gd name="connsiteY9" fmla="*/ 26126 h 78377"/>
              <a:gd name="connsiteX10" fmla="*/ 5567091 w 9159376"/>
              <a:gd name="connsiteY10" fmla="*/ 26126 h 78377"/>
              <a:gd name="connsiteX11" fmla="*/ 6050417 w 9159376"/>
              <a:gd name="connsiteY11" fmla="*/ 26126 h 78377"/>
              <a:gd name="connsiteX12" fmla="*/ 6559868 w 9159376"/>
              <a:gd name="connsiteY12" fmla="*/ 13063 h 78377"/>
              <a:gd name="connsiteX13" fmla="*/ 7082383 w 9159376"/>
              <a:gd name="connsiteY13" fmla="*/ 0 h 78377"/>
              <a:gd name="connsiteX14" fmla="*/ 7617960 w 9159376"/>
              <a:gd name="connsiteY14" fmla="*/ 0 h 78377"/>
              <a:gd name="connsiteX15" fmla="*/ 8035971 w 9159376"/>
              <a:gd name="connsiteY15" fmla="*/ 0 h 78377"/>
              <a:gd name="connsiteX16" fmla="*/ 8545423 w 9159376"/>
              <a:gd name="connsiteY16" fmla="*/ 13063 h 78377"/>
              <a:gd name="connsiteX17" fmla="*/ 9159376 w 9159376"/>
              <a:gd name="connsiteY17" fmla="*/ 26125 h 78377"/>
              <a:gd name="connsiteX0" fmla="*/ 0 w 9159376"/>
              <a:gd name="connsiteY0" fmla="*/ 62863 h 132604"/>
              <a:gd name="connsiteX1" fmla="*/ 166619 w 9159376"/>
              <a:gd name="connsiteY1" fmla="*/ 132603 h 132604"/>
              <a:gd name="connsiteX2" fmla="*/ 368074 w 9159376"/>
              <a:gd name="connsiteY2" fmla="*/ 65314 h 132604"/>
              <a:gd name="connsiteX3" fmla="*/ 877525 w 9159376"/>
              <a:gd name="connsiteY3" fmla="*/ 78376 h 132604"/>
              <a:gd name="connsiteX4" fmla="*/ 1687423 w 9159376"/>
              <a:gd name="connsiteY4" fmla="*/ 78377 h 132604"/>
              <a:gd name="connsiteX5" fmla="*/ 2288314 w 9159376"/>
              <a:gd name="connsiteY5" fmla="*/ 65314 h 132604"/>
              <a:gd name="connsiteX6" fmla="*/ 2836954 w 9159376"/>
              <a:gd name="connsiteY6" fmla="*/ 39189 h 132604"/>
              <a:gd name="connsiteX7" fmla="*/ 3385594 w 9159376"/>
              <a:gd name="connsiteY7" fmla="*/ 26126 h 132604"/>
              <a:gd name="connsiteX8" fmla="*/ 3921171 w 9159376"/>
              <a:gd name="connsiteY8" fmla="*/ 13063 h 132604"/>
              <a:gd name="connsiteX9" fmla="*/ 4456748 w 9159376"/>
              <a:gd name="connsiteY9" fmla="*/ 13063 h 132604"/>
              <a:gd name="connsiteX10" fmla="*/ 5044577 w 9159376"/>
              <a:gd name="connsiteY10" fmla="*/ 26126 h 132604"/>
              <a:gd name="connsiteX11" fmla="*/ 5567091 w 9159376"/>
              <a:gd name="connsiteY11" fmla="*/ 26126 h 132604"/>
              <a:gd name="connsiteX12" fmla="*/ 6050417 w 9159376"/>
              <a:gd name="connsiteY12" fmla="*/ 26126 h 132604"/>
              <a:gd name="connsiteX13" fmla="*/ 6559868 w 9159376"/>
              <a:gd name="connsiteY13" fmla="*/ 13063 h 132604"/>
              <a:gd name="connsiteX14" fmla="*/ 7082383 w 9159376"/>
              <a:gd name="connsiteY14" fmla="*/ 0 h 132604"/>
              <a:gd name="connsiteX15" fmla="*/ 7617960 w 9159376"/>
              <a:gd name="connsiteY15" fmla="*/ 0 h 132604"/>
              <a:gd name="connsiteX16" fmla="*/ 8035971 w 9159376"/>
              <a:gd name="connsiteY16" fmla="*/ 0 h 132604"/>
              <a:gd name="connsiteX17" fmla="*/ 8545423 w 9159376"/>
              <a:gd name="connsiteY17" fmla="*/ 13063 h 132604"/>
              <a:gd name="connsiteX18" fmla="*/ 9159376 w 9159376"/>
              <a:gd name="connsiteY18" fmla="*/ 26125 h 132604"/>
              <a:gd name="connsiteX0" fmla="*/ 0 w 9159376"/>
              <a:gd name="connsiteY0" fmla="*/ 62863 h 165985"/>
              <a:gd name="connsiteX1" fmla="*/ 166619 w 9159376"/>
              <a:gd name="connsiteY1" fmla="*/ 132603 h 165985"/>
              <a:gd name="connsiteX2" fmla="*/ 368074 w 9159376"/>
              <a:gd name="connsiteY2" fmla="*/ 65314 h 165985"/>
              <a:gd name="connsiteX3" fmla="*/ 616676 w 9159376"/>
              <a:gd name="connsiteY3" fmla="*/ 165939 h 165985"/>
              <a:gd name="connsiteX4" fmla="*/ 877525 w 9159376"/>
              <a:gd name="connsiteY4" fmla="*/ 78376 h 165985"/>
              <a:gd name="connsiteX5" fmla="*/ 1687423 w 9159376"/>
              <a:gd name="connsiteY5" fmla="*/ 78377 h 165985"/>
              <a:gd name="connsiteX6" fmla="*/ 2288314 w 9159376"/>
              <a:gd name="connsiteY6" fmla="*/ 65314 h 165985"/>
              <a:gd name="connsiteX7" fmla="*/ 2836954 w 9159376"/>
              <a:gd name="connsiteY7" fmla="*/ 39189 h 165985"/>
              <a:gd name="connsiteX8" fmla="*/ 3385594 w 9159376"/>
              <a:gd name="connsiteY8" fmla="*/ 26126 h 165985"/>
              <a:gd name="connsiteX9" fmla="*/ 3921171 w 9159376"/>
              <a:gd name="connsiteY9" fmla="*/ 13063 h 165985"/>
              <a:gd name="connsiteX10" fmla="*/ 4456748 w 9159376"/>
              <a:gd name="connsiteY10" fmla="*/ 13063 h 165985"/>
              <a:gd name="connsiteX11" fmla="*/ 5044577 w 9159376"/>
              <a:gd name="connsiteY11" fmla="*/ 26126 h 165985"/>
              <a:gd name="connsiteX12" fmla="*/ 5567091 w 9159376"/>
              <a:gd name="connsiteY12" fmla="*/ 26126 h 165985"/>
              <a:gd name="connsiteX13" fmla="*/ 6050417 w 9159376"/>
              <a:gd name="connsiteY13" fmla="*/ 26126 h 165985"/>
              <a:gd name="connsiteX14" fmla="*/ 6559868 w 9159376"/>
              <a:gd name="connsiteY14" fmla="*/ 13063 h 165985"/>
              <a:gd name="connsiteX15" fmla="*/ 7082383 w 9159376"/>
              <a:gd name="connsiteY15" fmla="*/ 0 h 165985"/>
              <a:gd name="connsiteX16" fmla="*/ 7617960 w 9159376"/>
              <a:gd name="connsiteY16" fmla="*/ 0 h 165985"/>
              <a:gd name="connsiteX17" fmla="*/ 8035971 w 9159376"/>
              <a:gd name="connsiteY17" fmla="*/ 0 h 165985"/>
              <a:gd name="connsiteX18" fmla="*/ 8545423 w 9159376"/>
              <a:gd name="connsiteY18" fmla="*/ 13063 h 165985"/>
              <a:gd name="connsiteX19" fmla="*/ 9159376 w 9159376"/>
              <a:gd name="connsiteY19" fmla="*/ 26125 h 165985"/>
              <a:gd name="connsiteX0" fmla="*/ 0 w 9159376"/>
              <a:gd name="connsiteY0" fmla="*/ 62863 h 182608"/>
              <a:gd name="connsiteX1" fmla="*/ 166619 w 9159376"/>
              <a:gd name="connsiteY1" fmla="*/ 132603 h 182608"/>
              <a:gd name="connsiteX2" fmla="*/ 368074 w 9159376"/>
              <a:gd name="connsiteY2" fmla="*/ 65314 h 182608"/>
              <a:gd name="connsiteX3" fmla="*/ 616676 w 9159376"/>
              <a:gd name="connsiteY3" fmla="*/ 165939 h 182608"/>
              <a:gd name="connsiteX4" fmla="*/ 877525 w 9159376"/>
              <a:gd name="connsiteY4" fmla="*/ 78376 h 182608"/>
              <a:gd name="connsiteX5" fmla="*/ 1300094 w 9159376"/>
              <a:gd name="connsiteY5" fmla="*/ 182608 h 182608"/>
              <a:gd name="connsiteX6" fmla="*/ 1687423 w 9159376"/>
              <a:gd name="connsiteY6" fmla="*/ 78377 h 182608"/>
              <a:gd name="connsiteX7" fmla="*/ 2288314 w 9159376"/>
              <a:gd name="connsiteY7" fmla="*/ 65314 h 182608"/>
              <a:gd name="connsiteX8" fmla="*/ 2836954 w 9159376"/>
              <a:gd name="connsiteY8" fmla="*/ 39189 h 182608"/>
              <a:gd name="connsiteX9" fmla="*/ 3385594 w 9159376"/>
              <a:gd name="connsiteY9" fmla="*/ 26126 h 182608"/>
              <a:gd name="connsiteX10" fmla="*/ 3921171 w 9159376"/>
              <a:gd name="connsiteY10" fmla="*/ 13063 h 182608"/>
              <a:gd name="connsiteX11" fmla="*/ 4456748 w 9159376"/>
              <a:gd name="connsiteY11" fmla="*/ 13063 h 182608"/>
              <a:gd name="connsiteX12" fmla="*/ 5044577 w 9159376"/>
              <a:gd name="connsiteY12" fmla="*/ 26126 h 182608"/>
              <a:gd name="connsiteX13" fmla="*/ 5567091 w 9159376"/>
              <a:gd name="connsiteY13" fmla="*/ 26126 h 182608"/>
              <a:gd name="connsiteX14" fmla="*/ 6050417 w 9159376"/>
              <a:gd name="connsiteY14" fmla="*/ 26126 h 182608"/>
              <a:gd name="connsiteX15" fmla="*/ 6559868 w 9159376"/>
              <a:gd name="connsiteY15" fmla="*/ 13063 h 182608"/>
              <a:gd name="connsiteX16" fmla="*/ 7082383 w 9159376"/>
              <a:gd name="connsiteY16" fmla="*/ 0 h 182608"/>
              <a:gd name="connsiteX17" fmla="*/ 7617960 w 9159376"/>
              <a:gd name="connsiteY17" fmla="*/ 0 h 182608"/>
              <a:gd name="connsiteX18" fmla="*/ 8035971 w 9159376"/>
              <a:gd name="connsiteY18" fmla="*/ 0 h 182608"/>
              <a:gd name="connsiteX19" fmla="*/ 8545423 w 9159376"/>
              <a:gd name="connsiteY19" fmla="*/ 13063 h 182608"/>
              <a:gd name="connsiteX20" fmla="*/ 9159376 w 9159376"/>
              <a:gd name="connsiteY20" fmla="*/ 26125 h 182608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836954 w 9159376"/>
              <a:gd name="connsiteY9" fmla="*/ 39189 h 216002"/>
              <a:gd name="connsiteX10" fmla="*/ 3385594 w 9159376"/>
              <a:gd name="connsiteY10" fmla="*/ 26126 h 216002"/>
              <a:gd name="connsiteX11" fmla="*/ 3921171 w 9159376"/>
              <a:gd name="connsiteY11" fmla="*/ 13063 h 216002"/>
              <a:gd name="connsiteX12" fmla="*/ 4456748 w 9159376"/>
              <a:gd name="connsiteY12" fmla="*/ 13063 h 216002"/>
              <a:gd name="connsiteX13" fmla="*/ 5044577 w 9159376"/>
              <a:gd name="connsiteY13" fmla="*/ 26126 h 216002"/>
              <a:gd name="connsiteX14" fmla="*/ 5567091 w 9159376"/>
              <a:gd name="connsiteY14" fmla="*/ 26126 h 216002"/>
              <a:gd name="connsiteX15" fmla="*/ 6050417 w 9159376"/>
              <a:gd name="connsiteY15" fmla="*/ 26126 h 216002"/>
              <a:gd name="connsiteX16" fmla="*/ 6559868 w 9159376"/>
              <a:gd name="connsiteY16" fmla="*/ 13063 h 216002"/>
              <a:gd name="connsiteX17" fmla="*/ 7082383 w 9159376"/>
              <a:gd name="connsiteY17" fmla="*/ 0 h 216002"/>
              <a:gd name="connsiteX18" fmla="*/ 7617960 w 9159376"/>
              <a:gd name="connsiteY18" fmla="*/ 0 h 216002"/>
              <a:gd name="connsiteX19" fmla="*/ 8035971 w 9159376"/>
              <a:gd name="connsiteY19" fmla="*/ 0 h 216002"/>
              <a:gd name="connsiteX20" fmla="*/ 8545423 w 9159376"/>
              <a:gd name="connsiteY20" fmla="*/ 13063 h 216002"/>
              <a:gd name="connsiteX21" fmla="*/ 9159376 w 9159376"/>
              <a:gd name="connsiteY21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385594 w 9159376"/>
              <a:gd name="connsiteY11" fmla="*/ 26126 h 216002"/>
              <a:gd name="connsiteX12" fmla="*/ 3921171 w 9159376"/>
              <a:gd name="connsiteY12" fmla="*/ 13063 h 216002"/>
              <a:gd name="connsiteX13" fmla="*/ 4456748 w 9159376"/>
              <a:gd name="connsiteY13" fmla="*/ 13063 h 216002"/>
              <a:gd name="connsiteX14" fmla="*/ 5044577 w 9159376"/>
              <a:gd name="connsiteY14" fmla="*/ 26126 h 216002"/>
              <a:gd name="connsiteX15" fmla="*/ 5567091 w 9159376"/>
              <a:gd name="connsiteY15" fmla="*/ 26126 h 216002"/>
              <a:gd name="connsiteX16" fmla="*/ 6050417 w 9159376"/>
              <a:gd name="connsiteY16" fmla="*/ 26126 h 216002"/>
              <a:gd name="connsiteX17" fmla="*/ 6559868 w 9159376"/>
              <a:gd name="connsiteY17" fmla="*/ 13063 h 216002"/>
              <a:gd name="connsiteX18" fmla="*/ 7082383 w 9159376"/>
              <a:gd name="connsiteY18" fmla="*/ 0 h 216002"/>
              <a:gd name="connsiteX19" fmla="*/ 7617960 w 9159376"/>
              <a:gd name="connsiteY19" fmla="*/ 0 h 216002"/>
              <a:gd name="connsiteX20" fmla="*/ 8035971 w 9159376"/>
              <a:gd name="connsiteY20" fmla="*/ 0 h 216002"/>
              <a:gd name="connsiteX21" fmla="*/ 8545423 w 9159376"/>
              <a:gd name="connsiteY21" fmla="*/ 13063 h 216002"/>
              <a:gd name="connsiteX22" fmla="*/ 9159376 w 9159376"/>
              <a:gd name="connsiteY22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921171 w 9159376"/>
              <a:gd name="connsiteY13" fmla="*/ 13063 h 216002"/>
              <a:gd name="connsiteX14" fmla="*/ 4456748 w 9159376"/>
              <a:gd name="connsiteY14" fmla="*/ 13063 h 216002"/>
              <a:gd name="connsiteX15" fmla="*/ 5044577 w 9159376"/>
              <a:gd name="connsiteY15" fmla="*/ 26126 h 216002"/>
              <a:gd name="connsiteX16" fmla="*/ 5567091 w 9159376"/>
              <a:gd name="connsiteY16" fmla="*/ 26126 h 216002"/>
              <a:gd name="connsiteX17" fmla="*/ 6050417 w 9159376"/>
              <a:gd name="connsiteY17" fmla="*/ 26126 h 216002"/>
              <a:gd name="connsiteX18" fmla="*/ 6559868 w 9159376"/>
              <a:gd name="connsiteY18" fmla="*/ 13063 h 216002"/>
              <a:gd name="connsiteX19" fmla="*/ 7082383 w 9159376"/>
              <a:gd name="connsiteY19" fmla="*/ 0 h 216002"/>
              <a:gd name="connsiteX20" fmla="*/ 7617960 w 9159376"/>
              <a:gd name="connsiteY20" fmla="*/ 0 h 216002"/>
              <a:gd name="connsiteX21" fmla="*/ 8035971 w 9159376"/>
              <a:gd name="connsiteY21" fmla="*/ 0 h 216002"/>
              <a:gd name="connsiteX22" fmla="*/ 8545423 w 9159376"/>
              <a:gd name="connsiteY22" fmla="*/ 13063 h 216002"/>
              <a:gd name="connsiteX23" fmla="*/ 9159376 w 9159376"/>
              <a:gd name="connsiteY23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456748 w 9159376"/>
              <a:gd name="connsiteY15" fmla="*/ 13063 h 216002"/>
              <a:gd name="connsiteX16" fmla="*/ 5044577 w 9159376"/>
              <a:gd name="connsiteY16" fmla="*/ 26126 h 216002"/>
              <a:gd name="connsiteX17" fmla="*/ 5567091 w 9159376"/>
              <a:gd name="connsiteY17" fmla="*/ 26126 h 216002"/>
              <a:gd name="connsiteX18" fmla="*/ 6050417 w 9159376"/>
              <a:gd name="connsiteY18" fmla="*/ 26126 h 216002"/>
              <a:gd name="connsiteX19" fmla="*/ 6559868 w 9159376"/>
              <a:gd name="connsiteY19" fmla="*/ 13063 h 216002"/>
              <a:gd name="connsiteX20" fmla="*/ 7082383 w 9159376"/>
              <a:gd name="connsiteY20" fmla="*/ 0 h 216002"/>
              <a:gd name="connsiteX21" fmla="*/ 7617960 w 9159376"/>
              <a:gd name="connsiteY21" fmla="*/ 0 h 216002"/>
              <a:gd name="connsiteX22" fmla="*/ 8035971 w 9159376"/>
              <a:gd name="connsiteY22" fmla="*/ 0 h 216002"/>
              <a:gd name="connsiteX23" fmla="*/ 8545423 w 9159376"/>
              <a:gd name="connsiteY23" fmla="*/ 13063 h 216002"/>
              <a:gd name="connsiteX24" fmla="*/ 9159376 w 9159376"/>
              <a:gd name="connsiteY24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5044577 w 9159376"/>
              <a:gd name="connsiteY17" fmla="*/ 26126 h 216002"/>
              <a:gd name="connsiteX18" fmla="*/ 5567091 w 9159376"/>
              <a:gd name="connsiteY18" fmla="*/ 26126 h 216002"/>
              <a:gd name="connsiteX19" fmla="*/ 6050417 w 9159376"/>
              <a:gd name="connsiteY19" fmla="*/ 26126 h 216002"/>
              <a:gd name="connsiteX20" fmla="*/ 6559868 w 9159376"/>
              <a:gd name="connsiteY20" fmla="*/ 13063 h 216002"/>
              <a:gd name="connsiteX21" fmla="*/ 7082383 w 9159376"/>
              <a:gd name="connsiteY21" fmla="*/ 0 h 216002"/>
              <a:gd name="connsiteX22" fmla="*/ 7617960 w 9159376"/>
              <a:gd name="connsiteY22" fmla="*/ 0 h 216002"/>
              <a:gd name="connsiteX23" fmla="*/ 8035971 w 9159376"/>
              <a:gd name="connsiteY23" fmla="*/ 0 h 216002"/>
              <a:gd name="connsiteX24" fmla="*/ 8545423 w 9159376"/>
              <a:gd name="connsiteY24" fmla="*/ 13063 h 216002"/>
              <a:gd name="connsiteX25" fmla="*/ 9159376 w 9159376"/>
              <a:gd name="connsiteY25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567091 w 9159376"/>
              <a:gd name="connsiteY19" fmla="*/ 26126 h 216002"/>
              <a:gd name="connsiteX20" fmla="*/ 6050417 w 9159376"/>
              <a:gd name="connsiteY20" fmla="*/ 26126 h 216002"/>
              <a:gd name="connsiteX21" fmla="*/ 6559868 w 9159376"/>
              <a:gd name="connsiteY21" fmla="*/ 13063 h 216002"/>
              <a:gd name="connsiteX22" fmla="*/ 7082383 w 9159376"/>
              <a:gd name="connsiteY22" fmla="*/ 0 h 216002"/>
              <a:gd name="connsiteX23" fmla="*/ 7617960 w 9159376"/>
              <a:gd name="connsiteY23" fmla="*/ 0 h 216002"/>
              <a:gd name="connsiteX24" fmla="*/ 8035971 w 9159376"/>
              <a:gd name="connsiteY24" fmla="*/ 0 h 216002"/>
              <a:gd name="connsiteX25" fmla="*/ 8545423 w 9159376"/>
              <a:gd name="connsiteY25" fmla="*/ 13063 h 216002"/>
              <a:gd name="connsiteX26" fmla="*/ 9159376 w 9159376"/>
              <a:gd name="connsiteY26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567091 w 9159376"/>
              <a:gd name="connsiteY20" fmla="*/ 26126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636147 w 9159376"/>
              <a:gd name="connsiteY20" fmla="*/ 21364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050417 w 9159376"/>
              <a:gd name="connsiteY21" fmla="*/ 26126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7082383 w 9159376"/>
              <a:gd name="connsiteY23" fmla="*/ 0 h 216002"/>
              <a:gd name="connsiteX24" fmla="*/ 7617960 w 9159376"/>
              <a:gd name="connsiteY24" fmla="*/ 0 h 216002"/>
              <a:gd name="connsiteX25" fmla="*/ 8035971 w 9159376"/>
              <a:gd name="connsiteY25" fmla="*/ 0 h 216002"/>
              <a:gd name="connsiteX26" fmla="*/ 8545423 w 9159376"/>
              <a:gd name="connsiteY26" fmla="*/ 13063 h 216002"/>
              <a:gd name="connsiteX27" fmla="*/ 9159376 w 9159376"/>
              <a:gd name="connsiteY27" fmla="*/ 26125 h 216002"/>
              <a:gd name="connsiteX0" fmla="*/ 0 w 9159376"/>
              <a:gd name="connsiteY0" fmla="*/ 62863 h 216002"/>
              <a:gd name="connsiteX1" fmla="*/ 166619 w 9159376"/>
              <a:gd name="connsiteY1" fmla="*/ 132603 h 216002"/>
              <a:gd name="connsiteX2" fmla="*/ 368074 w 9159376"/>
              <a:gd name="connsiteY2" fmla="*/ 65314 h 216002"/>
              <a:gd name="connsiteX3" fmla="*/ 616676 w 9159376"/>
              <a:gd name="connsiteY3" fmla="*/ 165939 h 216002"/>
              <a:gd name="connsiteX4" fmla="*/ 877525 w 9159376"/>
              <a:gd name="connsiteY4" fmla="*/ 78376 h 216002"/>
              <a:gd name="connsiteX5" fmla="*/ 1300094 w 9159376"/>
              <a:gd name="connsiteY5" fmla="*/ 182608 h 216002"/>
              <a:gd name="connsiteX6" fmla="*/ 1687423 w 9159376"/>
              <a:gd name="connsiteY6" fmla="*/ 78377 h 216002"/>
              <a:gd name="connsiteX7" fmla="*/ 2021613 w 9159376"/>
              <a:gd name="connsiteY7" fmla="*/ 215945 h 216002"/>
              <a:gd name="connsiteX8" fmla="*/ 2288314 w 9159376"/>
              <a:gd name="connsiteY8" fmla="*/ 65314 h 216002"/>
              <a:gd name="connsiteX9" fmla="*/ 2585969 w 9159376"/>
              <a:gd name="connsiteY9" fmla="*/ 196895 h 216002"/>
              <a:gd name="connsiteX10" fmla="*/ 2836954 w 9159376"/>
              <a:gd name="connsiteY10" fmla="*/ 39189 h 216002"/>
              <a:gd name="connsiteX11" fmla="*/ 3114607 w 9159376"/>
              <a:gd name="connsiteY11" fmla="*/ 189751 h 216002"/>
              <a:gd name="connsiteX12" fmla="*/ 3385594 w 9159376"/>
              <a:gd name="connsiteY12" fmla="*/ 26126 h 216002"/>
              <a:gd name="connsiteX13" fmla="*/ 3681344 w 9159376"/>
              <a:gd name="connsiteY13" fmla="*/ 154032 h 216002"/>
              <a:gd name="connsiteX14" fmla="*/ 3921171 w 9159376"/>
              <a:gd name="connsiteY14" fmla="*/ 13063 h 216002"/>
              <a:gd name="connsiteX15" fmla="*/ 4200457 w 9159376"/>
              <a:gd name="connsiteY15" fmla="*/ 146888 h 216002"/>
              <a:gd name="connsiteX16" fmla="*/ 4456748 w 9159376"/>
              <a:gd name="connsiteY16" fmla="*/ 13063 h 216002"/>
              <a:gd name="connsiteX17" fmla="*/ 4750526 w 9159376"/>
              <a:gd name="connsiteY17" fmla="*/ 154032 h 216002"/>
              <a:gd name="connsiteX18" fmla="*/ 5044577 w 9159376"/>
              <a:gd name="connsiteY18" fmla="*/ 26126 h 216002"/>
              <a:gd name="connsiteX19" fmla="*/ 5395844 w 9159376"/>
              <a:gd name="connsiteY19" fmla="*/ 184988 h 216002"/>
              <a:gd name="connsiteX20" fmla="*/ 5707585 w 9159376"/>
              <a:gd name="connsiteY20" fmla="*/ 23745 h 216002"/>
              <a:gd name="connsiteX21" fmla="*/ 6136142 w 9159376"/>
              <a:gd name="connsiteY21" fmla="*/ 173763 h 216002"/>
              <a:gd name="connsiteX22" fmla="*/ 6559868 w 9159376"/>
              <a:gd name="connsiteY22" fmla="*/ 13063 h 216002"/>
              <a:gd name="connsiteX23" fmla="*/ 6919845 w 9159376"/>
              <a:gd name="connsiteY23" fmla="*/ 156413 h 216002"/>
              <a:gd name="connsiteX24" fmla="*/ 7082383 w 9159376"/>
              <a:gd name="connsiteY24" fmla="*/ 0 h 216002"/>
              <a:gd name="connsiteX25" fmla="*/ 7617960 w 9159376"/>
              <a:gd name="connsiteY25" fmla="*/ 0 h 216002"/>
              <a:gd name="connsiteX26" fmla="*/ 8035971 w 9159376"/>
              <a:gd name="connsiteY26" fmla="*/ 0 h 216002"/>
              <a:gd name="connsiteX27" fmla="*/ 8545423 w 9159376"/>
              <a:gd name="connsiteY27" fmla="*/ 13063 h 216002"/>
              <a:gd name="connsiteX28" fmla="*/ 9159376 w 9159376"/>
              <a:gd name="connsiteY28" fmla="*/ 26125 h 216002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17960 w 9159376"/>
              <a:gd name="connsiteY25" fmla="*/ 4763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45423 w 9159376"/>
              <a:gd name="connsiteY27" fmla="*/ 17826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9159376 w 9159376"/>
              <a:gd name="connsiteY28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10570 w 9159376"/>
              <a:gd name="connsiteY28" fmla="*/ 54020 h 220765"/>
              <a:gd name="connsiteX29" fmla="*/ 9159376 w 9159376"/>
              <a:gd name="connsiteY29" fmla="*/ 30888 h 220765"/>
              <a:gd name="connsiteX0" fmla="*/ 0 w 9159376"/>
              <a:gd name="connsiteY0" fmla="*/ 67626 h 220765"/>
              <a:gd name="connsiteX1" fmla="*/ 166619 w 9159376"/>
              <a:gd name="connsiteY1" fmla="*/ 137366 h 220765"/>
              <a:gd name="connsiteX2" fmla="*/ 368074 w 9159376"/>
              <a:gd name="connsiteY2" fmla="*/ 70077 h 220765"/>
              <a:gd name="connsiteX3" fmla="*/ 616676 w 9159376"/>
              <a:gd name="connsiteY3" fmla="*/ 170702 h 220765"/>
              <a:gd name="connsiteX4" fmla="*/ 877525 w 9159376"/>
              <a:gd name="connsiteY4" fmla="*/ 83139 h 220765"/>
              <a:gd name="connsiteX5" fmla="*/ 1300094 w 9159376"/>
              <a:gd name="connsiteY5" fmla="*/ 187371 h 220765"/>
              <a:gd name="connsiteX6" fmla="*/ 1687423 w 9159376"/>
              <a:gd name="connsiteY6" fmla="*/ 83140 h 220765"/>
              <a:gd name="connsiteX7" fmla="*/ 2021613 w 9159376"/>
              <a:gd name="connsiteY7" fmla="*/ 220708 h 220765"/>
              <a:gd name="connsiteX8" fmla="*/ 2288314 w 9159376"/>
              <a:gd name="connsiteY8" fmla="*/ 70077 h 220765"/>
              <a:gd name="connsiteX9" fmla="*/ 2585969 w 9159376"/>
              <a:gd name="connsiteY9" fmla="*/ 201658 h 220765"/>
              <a:gd name="connsiteX10" fmla="*/ 2836954 w 9159376"/>
              <a:gd name="connsiteY10" fmla="*/ 43952 h 220765"/>
              <a:gd name="connsiteX11" fmla="*/ 3114607 w 9159376"/>
              <a:gd name="connsiteY11" fmla="*/ 194514 h 220765"/>
              <a:gd name="connsiteX12" fmla="*/ 3385594 w 9159376"/>
              <a:gd name="connsiteY12" fmla="*/ 30889 h 220765"/>
              <a:gd name="connsiteX13" fmla="*/ 3681344 w 9159376"/>
              <a:gd name="connsiteY13" fmla="*/ 158795 h 220765"/>
              <a:gd name="connsiteX14" fmla="*/ 3921171 w 9159376"/>
              <a:gd name="connsiteY14" fmla="*/ 17826 h 220765"/>
              <a:gd name="connsiteX15" fmla="*/ 4200457 w 9159376"/>
              <a:gd name="connsiteY15" fmla="*/ 151651 h 220765"/>
              <a:gd name="connsiteX16" fmla="*/ 4456748 w 9159376"/>
              <a:gd name="connsiteY16" fmla="*/ 17826 h 220765"/>
              <a:gd name="connsiteX17" fmla="*/ 4750526 w 9159376"/>
              <a:gd name="connsiteY17" fmla="*/ 158795 h 220765"/>
              <a:gd name="connsiteX18" fmla="*/ 5044577 w 9159376"/>
              <a:gd name="connsiteY18" fmla="*/ 30889 h 220765"/>
              <a:gd name="connsiteX19" fmla="*/ 5395844 w 9159376"/>
              <a:gd name="connsiteY19" fmla="*/ 189751 h 220765"/>
              <a:gd name="connsiteX20" fmla="*/ 5707585 w 9159376"/>
              <a:gd name="connsiteY20" fmla="*/ 28508 h 220765"/>
              <a:gd name="connsiteX21" fmla="*/ 6136142 w 9159376"/>
              <a:gd name="connsiteY21" fmla="*/ 178526 h 220765"/>
              <a:gd name="connsiteX22" fmla="*/ 6559868 w 9159376"/>
              <a:gd name="connsiteY22" fmla="*/ 17826 h 220765"/>
              <a:gd name="connsiteX23" fmla="*/ 6919845 w 9159376"/>
              <a:gd name="connsiteY23" fmla="*/ 161176 h 220765"/>
              <a:gd name="connsiteX24" fmla="*/ 7260977 w 9159376"/>
              <a:gd name="connsiteY24" fmla="*/ 0 h 220765"/>
              <a:gd name="connsiteX25" fmla="*/ 7660823 w 9159376"/>
              <a:gd name="connsiteY25" fmla="*/ 180975 h 220765"/>
              <a:gd name="connsiteX26" fmla="*/ 8035971 w 9159376"/>
              <a:gd name="connsiteY26" fmla="*/ 4763 h 220765"/>
              <a:gd name="connsiteX27" fmla="*/ 8552567 w 9159376"/>
              <a:gd name="connsiteY27" fmla="*/ 186895 h 220765"/>
              <a:gd name="connsiteX28" fmla="*/ 8905807 w 9159376"/>
              <a:gd name="connsiteY28" fmla="*/ 11158 h 220765"/>
              <a:gd name="connsiteX29" fmla="*/ 9159376 w 9159376"/>
              <a:gd name="connsiteY29" fmla="*/ 30888 h 220765"/>
              <a:gd name="connsiteX0" fmla="*/ 0 w 9168901"/>
              <a:gd name="connsiteY0" fmla="*/ 67626 h 220765"/>
              <a:gd name="connsiteX1" fmla="*/ 166619 w 9168901"/>
              <a:gd name="connsiteY1" fmla="*/ 137366 h 220765"/>
              <a:gd name="connsiteX2" fmla="*/ 368074 w 9168901"/>
              <a:gd name="connsiteY2" fmla="*/ 70077 h 220765"/>
              <a:gd name="connsiteX3" fmla="*/ 616676 w 9168901"/>
              <a:gd name="connsiteY3" fmla="*/ 170702 h 220765"/>
              <a:gd name="connsiteX4" fmla="*/ 877525 w 9168901"/>
              <a:gd name="connsiteY4" fmla="*/ 83139 h 220765"/>
              <a:gd name="connsiteX5" fmla="*/ 1300094 w 9168901"/>
              <a:gd name="connsiteY5" fmla="*/ 187371 h 220765"/>
              <a:gd name="connsiteX6" fmla="*/ 1687423 w 9168901"/>
              <a:gd name="connsiteY6" fmla="*/ 83140 h 220765"/>
              <a:gd name="connsiteX7" fmla="*/ 2021613 w 9168901"/>
              <a:gd name="connsiteY7" fmla="*/ 220708 h 220765"/>
              <a:gd name="connsiteX8" fmla="*/ 2288314 w 9168901"/>
              <a:gd name="connsiteY8" fmla="*/ 70077 h 220765"/>
              <a:gd name="connsiteX9" fmla="*/ 2585969 w 9168901"/>
              <a:gd name="connsiteY9" fmla="*/ 201658 h 220765"/>
              <a:gd name="connsiteX10" fmla="*/ 2836954 w 9168901"/>
              <a:gd name="connsiteY10" fmla="*/ 43952 h 220765"/>
              <a:gd name="connsiteX11" fmla="*/ 3114607 w 9168901"/>
              <a:gd name="connsiteY11" fmla="*/ 194514 h 220765"/>
              <a:gd name="connsiteX12" fmla="*/ 3385594 w 9168901"/>
              <a:gd name="connsiteY12" fmla="*/ 30889 h 220765"/>
              <a:gd name="connsiteX13" fmla="*/ 3681344 w 9168901"/>
              <a:gd name="connsiteY13" fmla="*/ 158795 h 220765"/>
              <a:gd name="connsiteX14" fmla="*/ 3921171 w 9168901"/>
              <a:gd name="connsiteY14" fmla="*/ 17826 h 220765"/>
              <a:gd name="connsiteX15" fmla="*/ 4200457 w 9168901"/>
              <a:gd name="connsiteY15" fmla="*/ 151651 h 220765"/>
              <a:gd name="connsiteX16" fmla="*/ 4456748 w 9168901"/>
              <a:gd name="connsiteY16" fmla="*/ 17826 h 220765"/>
              <a:gd name="connsiteX17" fmla="*/ 4750526 w 9168901"/>
              <a:gd name="connsiteY17" fmla="*/ 158795 h 220765"/>
              <a:gd name="connsiteX18" fmla="*/ 5044577 w 9168901"/>
              <a:gd name="connsiteY18" fmla="*/ 30889 h 220765"/>
              <a:gd name="connsiteX19" fmla="*/ 5395844 w 9168901"/>
              <a:gd name="connsiteY19" fmla="*/ 189751 h 220765"/>
              <a:gd name="connsiteX20" fmla="*/ 5707585 w 9168901"/>
              <a:gd name="connsiteY20" fmla="*/ 28508 h 220765"/>
              <a:gd name="connsiteX21" fmla="*/ 6136142 w 9168901"/>
              <a:gd name="connsiteY21" fmla="*/ 178526 h 220765"/>
              <a:gd name="connsiteX22" fmla="*/ 6559868 w 9168901"/>
              <a:gd name="connsiteY22" fmla="*/ 17826 h 220765"/>
              <a:gd name="connsiteX23" fmla="*/ 6919845 w 9168901"/>
              <a:gd name="connsiteY23" fmla="*/ 161176 h 220765"/>
              <a:gd name="connsiteX24" fmla="*/ 7260977 w 9168901"/>
              <a:gd name="connsiteY24" fmla="*/ 0 h 220765"/>
              <a:gd name="connsiteX25" fmla="*/ 7660823 w 9168901"/>
              <a:gd name="connsiteY25" fmla="*/ 180975 h 220765"/>
              <a:gd name="connsiteX26" fmla="*/ 8035971 w 9168901"/>
              <a:gd name="connsiteY26" fmla="*/ 4763 h 220765"/>
              <a:gd name="connsiteX27" fmla="*/ 8552567 w 9168901"/>
              <a:gd name="connsiteY27" fmla="*/ 186895 h 220765"/>
              <a:gd name="connsiteX28" fmla="*/ 8905807 w 9168901"/>
              <a:gd name="connsiteY28" fmla="*/ 11158 h 220765"/>
              <a:gd name="connsiteX29" fmla="*/ 9168901 w 916890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77525 w 9173011"/>
              <a:gd name="connsiteY4" fmla="*/ 83139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300094 w 9173011"/>
              <a:gd name="connsiteY5" fmla="*/ 187371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9632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173888 w 9173011"/>
              <a:gd name="connsiteY5" fmla="*/ 180228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687423 w 9173011"/>
              <a:gd name="connsiteY6" fmla="*/ 83140 h 220765"/>
              <a:gd name="connsiteX7" fmla="*/ 2021613 w 9173011"/>
              <a:gd name="connsiteY7" fmla="*/ 220708 h 220765"/>
              <a:gd name="connsiteX8" fmla="*/ 2288314 w 9173011"/>
              <a:gd name="connsiteY8" fmla="*/ 70077 h 220765"/>
              <a:gd name="connsiteX9" fmla="*/ 2585969 w 9173011"/>
              <a:gd name="connsiteY9" fmla="*/ 201658 h 220765"/>
              <a:gd name="connsiteX10" fmla="*/ 2836954 w 9173011"/>
              <a:gd name="connsiteY10" fmla="*/ 43952 h 220765"/>
              <a:gd name="connsiteX11" fmla="*/ 3114607 w 9173011"/>
              <a:gd name="connsiteY11" fmla="*/ 194514 h 220765"/>
              <a:gd name="connsiteX12" fmla="*/ 3385594 w 9173011"/>
              <a:gd name="connsiteY12" fmla="*/ 30889 h 220765"/>
              <a:gd name="connsiteX13" fmla="*/ 3681344 w 9173011"/>
              <a:gd name="connsiteY13" fmla="*/ 158795 h 220765"/>
              <a:gd name="connsiteX14" fmla="*/ 3921171 w 9173011"/>
              <a:gd name="connsiteY14" fmla="*/ 17826 h 220765"/>
              <a:gd name="connsiteX15" fmla="*/ 4200457 w 9173011"/>
              <a:gd name="connsiteY15" fmla="*/ 151651 h 220765"/>
              <a:gd name="connsiteX16" fmla="*/ 4456748 w 9173011"/>
              <a:gd name="connsiteY16" fmla="*/ 17826 h 220765"/>
              <a:gd name="connsiteX17" fmla="*/ 4750526 w 9173011"/>
              <a:gd name="connsiteY17" fmla="*/ 158795 h 220765"/>
              <a:gd name="connsiteX18" fmla="*/ 5044577 w 9173011"/>
              <a:gd name="connsiteY18" fmla="*/ 30889 h 220765"/>
              <a:gd name="connsiteX19" fmla="*/ 5395844 w 9173011"/>
              <a:gd name="connsiteY19" fmla="*/ 189751 h 220765"/>
              <a:gd name="connsiteX20" fmla="*/ 5707585 w 9173011"/>
              <a:gd name="connsiteY20" fmla="*/ 28508 h 220765"/>
              <a:gd name="connsiteX21" fmla="*/ 6136142 w 9173011"/>
              <a:gd name="connsiteY21" fmla="*/ 178526 h 220765"/>
              <a:gd name="connsiteX22" fmla="*/ 6559868 w 9173011"/>
              <a:gd name="connsiteY22" fmla="*/ 17826 h 220765"/>
              <a:gd name="connsiteX23" fmla="*/ 6919845 w 9173011"/>
              <a:gd name="connsiteY23" fmla="*/ 161176 h 220765"/>
              <a:gd name="connsiteX24" fmla="*/ 7260977 w 9173011"/>
              <a:gd name="connsiteY24" fmla="*/ 0 h 220765"/>
              <a:gd name="connsiteX25" fmla="*/ 7660823 w 9173011"/>
              <a:gd name="connsiteY25" fmla="*/ 180975 h 220765"/>
              <a:gd name="connsiteX26" fmla="*/ 8035971 w 9173011"/>
              <a:gd name="connsiteY26" fmla="*/ 4763 h 220765"/>
              <a:gd name="connsiteX27" fmla="*/ 8552567 w 9173011"/>
              <a:gd name="connsiteY27" fmla="*/ 186895 h 220765"/>
              <a:gd name="connsiteX28" fmla="*/ 8905807 w 9173011"/>
              <a:gd name="connsiteY28" fmla="*/ 11158 h 220765"/>
              <a:gd name="connsiteX29" fmla="*/ 9168901 w 9173011"/>
              <a:gd name="connsiteY29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687423 w 9173011"/>
              <a:gd name="connsiteY7" fmla="*/ 83140 h 220765"/>
              <a:gd name="connsiteX8" fmla="*/ 2021613 w 9173011"/>
              <a:gd name="connsiteY8" fmla="*/ 220708 h 220765"/>
              <a:gd name="connsiteX9" fmla="*/ 2288314 w 9173011"/>
              <a:gd name="connsiteY9" fmla="*/ 70077 h 220765"/>
              <a:gd name="connsiteX10" fmla="*/ 2585969 w 9173011"/>
              <a:gd name="connsiteY10" fmla="*/ 201658 h 220765"/>
              <a:gd name="connsiteX11" fmla="*/ 2836954 w 9173011"/>
              <a:gd name="connsiteY11" fmla="*/ 43952 h 220765"/>
              <a:gd name="connsiteX12" fmla="*/ 3114607 w 9173011"/>
              <a:gd name="connsiteY12" fmla="*/ 194514 h 220765"/>
              <a:gd name="connsiteX13" fmla="*/ 3385594 w 9173011"/>
              <a:gd name="connsiteY13" fmla="*/ 30889 h 220765"/>
              <a:gd name="connsiteX14" fmla="*/ 3681344 w 9173011"/>
              <a:gd name="connsiteY14" fmla="*/ 158795 h 220765"/>
              <a:gd name="connsiteX15" fmla="*/ 3921171 w 9173011"/>
              <a:gd name="connsiteY15" fmla="*/ 17826 h 220765"/>
              <a:gd name="connsiteX16" fmla="*/ 4200457 w 9173011"/>
              <a:gd name="connsiteY16" fmla="*/ 151651 h 220765"/>
              <a:gd name="connsiteX17" fmla="*/ 4456748 w 9173011"/>
              <a:gd name="connsiteY17" fmla="*/ 17826 h 220765"/>
              <a:gd name="connsiteX18" fmla="*/ 4750526 w 9173011"/>
              <a:gd name="connsiteY18" fmla="*/ 158795 h 220765"/>
              <a:gd name="connsiteX19" fmla="*/ 5044577 w 9173011"/>
              <a:gd name="connsiteY19" fmla="*/ 30889 h 220765"/>
              <a:gd name="connsiteX20" fmla="*/ 5395844 w 9173011"/>
              <a:gd name="connsiteY20" fmla="*/ 189751 h 220765"/>
              <a:gd name="connsiteX21" fmla="*/ 5707585 w 9173011"/>
              <a:gd name="connsiteY21" fmla="*/ 28508 h 220765"/>
              <a:gd name="connsiteX22" fmla="*/ 6136142 w 9173011"/>
              <a:gd name="connsiteY22" fmla="*/ 178526 h 220765"/>
              <a:gd name="connsiteX23" fmla="*/ 6559868 w 9173011"/>
              <a:gd name="connsiteY23" fmla="*/ 17826 h 220765"/>
              <a:gd name="connsiteX24" fmla="*/ 6919845 w 9173011"/>
              <a:gd name="connsiteY24" fmla="*/ 161176 h 220765"/>
              <a:gd name="connsiteX25" fmla="*/ 7260977 w 9173011"/>
              <a:gd name="connsiteY25" fmla="*/ 0 h 220765"/>
              <a:gd name="connsiteX26" fmla="*/ 7660823 w 9173011"/>
              <a:gd name="connsiteY26" fmla="*/ 180975 h 220765"/>
              <a:gd name="connsiteX27" fmla="*/ 8035971 w 9173011"/>
              <a:gd name="connsiteY27" fmla="*/ 4763 h 220765"/>
              <a:gd name="connsiteX28" fmla="*/ 8552567 w 9173011"/>
              <a:gd name="connsiteY28" fmla="*/ 186895 h 220765"/>
              <a:gd name="connsiteX29" fmla="*/ 8905807 w 9173011"/>
              <a:gd name="connsiteY29" fmla="*/ 11158 h 220765"/>
              <a:gd name="connsiteX30" fmla="*/ 9168901 w 9173011"/>
              <a:gd name="connsiteY30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13614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559868 w 9173011"/>
              <a:gd name="connsiteY24" fmla="*/ 17826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919845 w 9173011"/>
              <a:gd name="connsiteY25" fmla="*/ 161176 h 220765"/>
              <a:gd name="connsiteX26" fmla="*/ 7260977 w 9173011"/>
              <a:gd name="connsiteY26" fmla="*/ 0 h 220765"/>
              <a:gd name="connsiteX27" fmla="*/ 7660823 w 9173011"/>
              <a:gd name="connsiteY27" fmla="*/ 180975 h 220765"/>
              <a:gd name="connsiteX28" fmla="*/ 8035971 w 9173011"/>
              <a:gd name="connsiteY28" fmla="*/ 4763 h 220765"/>
              <a:gd name="connsiteX29" fmla="*/ 8552567 w 9173011"/>
              <a:gd name="connsiteY29" fmla="*/ 186895 h 220765"/>
              <a:gd name="connsiteX30" fmla="*/ 8905807 w 9173011"/>
              <a:gd name="connsiteY30" fmla="*/ 11158 h 220765"/>
              <a:gd name="connsiteX31" fmla="*/ 9168901 w 9173011"/>
              <a:gd name="connsiteY31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919845 w 9173011"/>
              <a:gd name="connsiteY26" fmla="*/ 16117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67626 h 220765"/>
              <a:gd name="connsiteX1" fmla="*/ 166619 w 9173011"/>
              <a:gd name="connsiteY1" fmla="*/ 137366 h 220765"/>
              <a:gd name="connsiteX2" fmla="*/ 368074 w 9173011"/>
              <a:gd name="connsiteY2" fmla="*/ 70077 h 220765"/>
              <a:gd name="connsiteX3" fmla="*/ 616676 w 9173011"/>
              <a:gd name="connsiteY3" fmla="*/ 170702 h 220765"/>
              <a:gd name="connsiteX4" fmla="*/ 848950 w 9173011"/>
              <a:gd name="connsiteY4" fmla="*/ 75995 h 220765"/>
              <a:gd name="connsiteX5" fmla="*/ 1054826 w 9173011"/>
              <a:gd name="connsiteY5" fmla="*/ 170703 h 220765"/>
              <a:gd name="connsiteX6" fmla="*/ 1309620 w 9173011"/>
              <a:gd name="connsiteY6" fmla="*/ 77833 h 220765"/>
              <a:gd name="connsiteX7" fmla="*/ 1488214 w 9173011"/>
              <a:gd name="connsiteY7" fmla="*/ 165939 h 220765"/>
              <a:gd name="connsiteX8" fmla="*/ 1687423 w 9173011"/>
              <a:gd name="connsiteY8" fmla="*/ 83140 h 220765"/>
              <a:gd name="connsiteX9" fmla="*/ 2021613 w 9173011"/>
              <a:gd name="connsiteY9" fmla="*/ 220708 h 220765"/>
              <a:gd name="connsiteX10" fmla="*/ 2288314 w 9173011"/>
              <a:gd name="connsiteY10" fmla="*/ 70077 h 220765"/>
              <a:gd name="connsiteX11" fmla="*/ 2585969 w 9173011"/>
              <a:gd name="connsiteY11" fmla="*/ 201658 h 220765"/>
              <a:gd name="connsiteX12" fmla="*/ 2836954 w 9173011"/>
              <a:gd name="connsiteY12" fmla="*/ 43952 h 220765"/>
              <a:gd name="connsiteX13" fmla="*/ 3114607 w 9173011"/>
              <a:gd name="connsiteY13" fmla="*/ 194514 h 220765"/>
              <a:gd name="connsiteX14" fmla="*/ 3385594 w 9173011"/>
              <a:gd name="connsiteY14" fmla="*/ 30889 h 220765"/>
              <a:gd name="connsiteX15" fmla="*/ 3681344 w 9173011"/>
              <a:gd name="connsiteY15" fmla="*/ 158795 h 220765"/>
              <a:gd name="connsiteX16" fmla="*/ 3921171 w 9173011"/>
              <a:gd name="connsiteY16" fmla="*/ 17826 h 220765"/>
              <a:gd name="connsiteX17" fmla="*/ 4200457 w 9173011"/>
              <a:gd name="connsiteY17" fmla="*/ 151651 h 220765"/>
              <a:gd name="connsiteX18" fmla="*/ 4456748 w 9173011"/>
              <a:gd name="connsiteY18" fmla="*/ 17826 h 220765"/>
              <a:gd name="connsiteX19" fmla="*/ 4750526 w 9173011"/>
              <a:gd name="connsiteY19" fmla="*/ 158795 h 220765"/>
              <a:gd name="connsiteX20" fmla="*/ 5044577 w 9173011"/>
              <a:gd name="connsiteY20" fmla="*/ 30889 h 220765"/>
              <a:gd name="connsiteX21" fmla="*/ 5395844 w 9173011"/>
              <a:gd name="connsiteY21" fmla="*/ 189751 h 220765"/>
              <a:gd name="connsiteX22" fmla="*/ 5707585 w 9173011"/>
              <a:gd name="connsiteY22" fmla="*/ 28508 h 220765"/>
              <a:gd name="connsiteX23" fmla="*/ 6002792 w 9173011"/>
              <a:gd name="connsiteY23" fmla="*/ 178526 h 220765"/>
              <a:gd name="connsiteX24" fmla="*/ 6258243 w 9173011"/>
              <a:gd name="connsiteY24" fmla="*/ 27351 h 220765"/>
              <a:gd name="connsiteX25" fmla="*/ 6533289 w 9173011"/>
              <a:gd name="connsiteY25" fmla="*/ 140539 h 220765"/>
              <a:gd name="connsiteX26" fmla="*/ 6789670 w 9173011"/>
              <a:gd name="connsiteY26" fmla="*/ 27826 h 220765"/>
              <a:gd name="connsiteX27" fmla="*/ 7260977 w 9173011"/>
              <a:gd name="connsiteY27" fmla="*/ 0 h 220765"/>
              <a:gd name="connsiteX28" fmla="*/ 7660823 w 9173011"/>
              <a:gd name="connsiteY28" fmla="*/ 180975 h 220765"/>
              <a:gd name="connsiteX29" fmla="*/ 8035971 w 9173011"/>
              <a:gd name="connsiteY29" fmla="*/ 4763 h 220765"/>
              <a:gd name="connsiteX30" fmla="*/ 8552567 w 9173011"/>
              <a:gd name="connsiteY30" fmla="*/ 186895 h 220765"/>
              <a:gd name="connsiteX31" fmla="*/ 8905807 w 9173011"/>
              <a:gd name="connsiteY31" fmla="*/ 11158 h 220765"/>
              <a:gd name="connsiteX32" fmla="*/ 9168901 w 9173011"/>
              <a:gd name="connsiteY32" fmla="*/ 73750 h 220765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660823 w 9173011"/>
              <a:gd name="connsiteY29" fmla="*/ 18411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8035971 w 9173011"/>
              <a:gd name="connsiteY30" fmla="*/ 7904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552567 w 9173011"/>
              <a:gd name="connsiteY31" fmla="*/ 190036 h 223906"/>
              <a:gd name="connsiteX32" fmla="*/ 8905807 w 9173011"/>
              <a:gd name="connsiteY32" fmla="*/ 14299 h 223906"/>
              <a:gd name="connsiteX33" fmla="*/ 9168901 w 9173011"/>
              <a:gd name="connsiteY33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552567 w 9173011"/>
              <a:gd name="connsiteY32" fmla="*/ 190036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905807 w 9173011"/>
              <a:gd name="connsiteY33" fmla="*/ 14299 h 223906"/>
              <a:gd name="connsiteX34" fmla="*/ 9168901 w 9173011"/>
              <a:gd name="connsiteY34" fmla="*/ 76891 h 223906"/>
              <a:gd name="connsiteX0" fmla="*/ 0 w 9173011"/>
              <a:gd name="connsiteY0" fmla="*/ 70767 h 223906"/>
              <a:gd name="connsiteX1" fmla="*/ 166619 w 9173011"/>
              <a:gd name="connsiteY1" fmla="*/ 140507 h 223906"/>
              <a:gd name="connsiteX2" fmla="*/ 368074 w 9173011"/>
              <a:gd name="connsiteY2" fmla="*/ 73218 h 223906"/>
              <a:gd name="connsiteX3" fmla="*/ 616676 w 9173011"/>
              <a:gd name="connsiteY3" fmla="*/ 173843 h 223906"/>
              <a:gd name="connsiteX4" fmla="*/ 848950 w 9173011"/>
              <a:gd name="connsiteY4" fmla="*/ 79136 h 223906"/>
              <a:gd name="connsiteX5" fmla="*/ 1054826 w 9173011"/>
              <a:gd name="connsiteY5" fmla="*/ 173844 h 223906"/>
              <a:gd name="connsiteX6" fmla="*/ 1309620 w 9173011"/>
              <a:gd name="connsiteY6" fmla="*/ 80974 h 223906"/>
              <a:gd name="connsiteX7" fmla="*/ 1488214 w 9173011"/>
              <a:gd name="connsiteY7" fmla="*/ 169080 h 223906"/>
              <a:gd name="connsiteX8" fmla="*/ 1687423 w 9173011"/>
              <a:gd name="connsiteY8" fmla="*/ 86281 h 223906"/>
              <a:gd name="connsiteX9" fmla="*/ 2021613 w 9173011"/>
              <a:gd name="connsiteY9" fmla="*/ 223849 h 223906"/>
              <a:gd name="connsiteX10" fmla="*/ 2288314 w 9173011"/>
              <a:gd name="connsiteY10" fmla="*/ 73218 h 223906"/>
              <a:gd name="connsiteX11" fmla="*/ 2585969 w 9173011"/>
              <a:gd name="connsiteY11" fmla="*/ 204799 h 223906"/>
              <a:gd name="connsiteX12" fmla="*/ 2836954 w 9173011"/>
              <a:gd name="connsiteY12" fmla="*/ 47093 h 223906"/>
              <a:gd name="connsiteX13" fmla="*/ 3114607 w 9173011"/>
              <a:gd name="connsiteY13" fmla="*/ 197655 h 223906"/>
              <a:gd name="connsiteX14" fmla="*/ 3385594 w 9173011"/>
              <a:gd name="connsiteY14" fmla="*/ 34030 h 223906"/>
              <a:gd name="connsiteX15" fmla="*/ 3681344 w 9173011"/>
              <a:gd name="connsiteY15" fmla="*/ 161936 h 223906"/>
              <a:gd name="connsiteX16" fmla="*/ 3921171 w 9173011"/>
              <a:gd name="connsiteY16" fmla="*/ 20967 h 223906"/>
              <a:gd name="connsiteX17" fmla="*/ 4200457 w 9173011"/>
              <a:gd name="connsiteY17" fmla="*/ 154792 h 223906"/>
              <a:gd name="connsiteX18" fmla="*/ 4456748 w 9173011"/>
              <a:gd name="connsiteY18" fmla="*/ 20967 h 223906"/>
              <a:gd name="connsiteX19" fmla="*/ 4750526 w 9173011"/>
              <a:gd name="connsiteY19" fmla="*/ 161936 h 223906"/>
              <a:gd name="connsiteX20" fmla="*/ 5044577 w 9173011"/>
              <a:gd name="connsiteY20" fmla="*/ 34030 h 223906"/>
              <a:gd name="connsiteX21" fmla="*/ 5395844 w 9173011"/>
              <a:gd name="connsiteY21" fmla="*/ 192892 h 223906"/>
              <a:gd name="connsiteX22" fmla="*/ 5707585 w 9173011"/>
              <a:gd name="connsiteY22" fmla="*/ 31649 h 223906"/>
              <a:gd name="connsiteX23" fmla="*/ 6002792 w 9173011"/>
              <a:gd name="connsiteY23" fmla="*/ 181667 h 223906"/>
              <a:gd name="connsiteX24" fmla="*/ 6258243 w 9173011"/>
              <a:gd name="connsiteY24" fmla="*/ 30492 h 223906"/>
              <a:gd name="connsiteX25" fmla="*/ 6533289 w 9173011"/>
              <a:gd name="connsiteY25" fmla="*/ 143680 h 223906"/>
              <a:gd name="connsiteX26" fmla="*/ 6789670 w 9173011"/>
              <a:gd name="connsiteY26" fmla="*/ 30967 h 223906"/>
              <a:gd name="connsiteX27" fmla="*/ 7073039 w 9173011"/>
              <a:gd name="connsiteY27" fmla="*/ 159555 h 223906"/>
              <a:gd name="connsiteX28" fmla="*/ 7260977 w 9173011"/>
              <a:gd name="connsiteY28" fmla="*/ 3141 h 223906"/>
              <a:gd name="connsiteX29" fmla="*/ 7581448 w 9173011"/>
              <a:gd name="connsiteY29" fmla="*/ 165066 h 223906"/>
              <a:gd name="connsiteX30" fmla="*/ 7934371 w 9173011"/>
              <a:gd name="connsiteY30" fmla="*/ 11079 h 223906"/>
              <a:gd name="connsiteX31" fmla="*/ 8193814 w 9173011"/>
              <a:gd name="connsiteY31" fmla="*/ 108755 h 223906"/>
              <a:gd name="connsiteX32" fmla="*/ 8457317 w 9173011"/>
              <a:gd name="connsiteY32" fmla="*/ 40811 h 223906"/>
              <a:gd name="connsiteX33" fmla="*/ 8670064 w 9173011"/>
              <a:gd name="connsiteY33" fmla="*/ 175430 h 223906"/>
              <a:gd name="connsiteX34" fmla="*/ 8905807 w 9173011"/>
              <a:gd name="connsiteY34" fmla="*/ 14299 h 223906"/>
              <a:gd name="connsiteX35" fmla="*/ 9168901 w 9173011"/>
              <a:gd name="connsiteY35" fmla="*/ 76891 h 223906"/>
              <a:gd name="connsiteX0" fmla="*/ 0 w 9173011"/>
              <a:gd name="connsiteY0" fmla="*/ 70767 h 223906"/>
              <a:gd name="connsiteX1" fmla="*/ 24248 w 9173011"/>
              <a:gd name="connsiteY1" fmla="*/ 68015 h 223906"/>
              <a:gd name="connsiteX2" fmla="*/ 166619 w 9173011"/>
              <a:gd name="connsiteY2" fmla="*/ 140507 h 223906"/>
              <a:gd name="connsiteX3" fmla="*/ 368074 w 9173011"/>
              <a:gd name="connsiteY3" fmla="*/ 73218 h 223906"/>
              <a:gd name="connsiteX4" fmla="*/ 616676 w 9173011"/>
              <a:gd name="connsiteY4" fmla="*/ 173843 h 223906"/>
              <a:gd name="connsiteX5" fmla="*/ 848950 w 9173011"/>
              <a:gd name="connsiteY5" fmla="*/ 79136 h 223906"/>
              <a:gd name="connsiteX6" fmla="*/ 1054826 w 9173011"/>
              <a:gd name="connsiteY6" fmla="*/ 173844 h 223906"/>
              <a:gd name="connsiteX7" fmla="*/ 1309620 w 9173011"/>
              <a:gd name="connsiteY7" fmla="*/ 80974 h 223906"/>
              <a:gd name="connsiteX8" fmla="*/ 1488214 w 9173011"/>
              <a:gd name="connsiteY8" fmla="*/ 169080 h 223906"/>
              <a:gd name="connsiteX9" fmla="*/ 1687423 w 9173011"/>
              <a:gd name="connsiteY9" fmla="*/ 86281 h 223906"/>
              <a:gd name="connsiteX10" fmla="*/ 2021613 w 9173011"/>
              <a:gd name="connsiteY10" fmla="*/ 223849 h 223906"/>
              <a:gd name="connsiteX11" fmla="*/ 2288314 w 9173011"/>
              <a:gd name="connsiteY11" fmla="*/ 73218 h 223906"/>
              <a:gd name="connsiteX12" fmla="*/ 2585969 w 9173011"/>
              <a:gd name="connsiteY12" fmla="*/ 204799 h 223906"/>
              <a:gd name="connsiteX13" fmla="*/ 2836954 w 9173011"/>
              <a:gd name="connsiteY13" fmla="*/ 47093 h 223906"/>
              <a:gd name="connsiteX14" fmla="*/ 3114607 w 9173011"/>
              <a:gd name="connsiteY14" fmla="*/ 197655 h 223906"/>
              <a:gd name="connsiteX15" fmla="*/ 3385594 w 9173011"/>
              <a:gd name="connsiteY15" fmla="*/ 34030 h 223906"/>
              <a:gd name="connsiteX16" fmla="*/ 3681344 w 9173011"/>
              <a:gd name="connsiteY16" fmla="*/ 161936 h 223906"/>
              <a:gd name="connsiteX17" fmla="*/ 3921171 w 9173011"/>
              <a:gd name="connsiteY17" fmla="*/ 20967 h 223906"/>
              <a:gd name="connsiteX18" fmla="*/ 4200457 w 9173011"/>
              <a:gd name="connsiteY18" fmla="*/ 154792 h 223906"/>
              <a:gd name="connsiteX19" fmla="*/ 4456748 w 9173011"/>
              <a:gd name="connsiteY19" fmla="*/ 20967 h 223906"/>
              <a:gd name="connsiteX20" fmla="*/ 4750526 w 9173011"/>
              <a:gd name="connsiteY20" fmla="*/ 161936 h 223906"/>
              <a:gd name="connsiteX21" fmla="*/ 5044577 w 9173011"/>
              <a:gd name="connsiteY21" fmla="*/ 34030 h 223906"/>
              <a:gd name="connsiteX22" fmla="*/ 5395844 w 9173011"/>
              <a:gd name="connsiteY22" fmla="*/ 192892 h 223906"/>
              <a:gd name="connsiteX23" fmla="*/ 5707585 w 9173011"/>
              <a:gd name="connsiteY23" fmla="*/ 31649 h 223906"/>
              <a:gd name="connsiteX24" fmla="*/ 6002792 w 9173011"/>
              <a:gd name="connsiteY24" fmla="*/ 181667 h 223906"/>
              <a:gd name="connsiteX25" fmla="*/ 6258243 w 9173011"/>
              <a:gd name="connsiteY25" fmla="*/ 30492 h 223906"/>
              <a:gd name="connsiteX26" fmla="*/ 6533289 w 9173011"/>
              <a:gd name="connsiteY26" fmla="*/ 143680 h 223906"/>
              <a:gd name="connsiteX27" fmla="*/ 6789670 w 9173011"/>
              <a:gd name="connsiteY27" fmla="*/ 30967 h 223906"/>
              <a:gd name="connsiteX28" fmla="*/ 7073039 w 9173011"/>
              <a:gd name="connsiteY28" fmla="*/ 159555 h 223906"/>
              <a:gd name="connsiteX29" fmla="*/ 7260977 w 9173011"/>
              <a:gd name="connsiteY29" fmla="*/ 3141 h 223906"/>
              <a:gd name="connsiteX30" fmla="*/ 7581448 w 9173011"/>
              <a:gd name="connsiteY30" fmla="*/ 165066 h 223906"/>
              <a:gd name="connsiteX31" fmla="*/ 7934371 w 9173011"/>
              <a:gd name="connsiteY31" fmla="*/ 11079 h 223906"/>
              <a:gd name="connsiteX32" fmla="*/ 8193814 w 9173011"/>
              <a:gd name="connsiteY32" fmla="*/ 108755 h 223906"/>
              <a:gd name="connsiteX33" fmla="*/ 8457317 w 9173011"/>
              <a:gd name="connsiteY33" fmla="*/ 40811 h 223906"/>
              <a:gd name="connsiteX34" fmla="*/ 8670064 w 9173011"/>
              <a:gd name="connsiteY34" fmla="*/ 175430 h 223906"/>
              <a:gd name="connsiteX35" fmla="*/ 8905807 w 9173011"/>
              <a:gd name="connsiteY35" fmla="*/ 14299 h 223906"/>
              <a:gd name="connsiteX36" fmla="*/ 9168901 w 9173011"/>
              <a:gd name="connsiteY36" fmla="*/ 76891 h 223906"/>
              <a:gd name="connsiteX0" fmla="*/ 0 w 9177774"/>
              <a:gd name="connsiteY0" fmla="*/ 3056855 h 3056855"/>
              <a:gd name="connsiteX1" fmla="*/ 29011 w 9177774"/>
              <a:gd name="connsiteY1" fmla="*/ 68015 h 3056855"/>
              <a:gd name="connsiteX2" fmla="*/ 171382 w 9177774"/>
              <a:gd name="connsiteY2" fmla="*/ 140507 h 3056855"/>
              <a:gd name="connsiteX3" fmla="*/ 372837 w 9177774"/>
              <a:gd name="connsiteY3" fmla="*/ 73218 h 3056855"/>
              <a:gd name="connsiteX4" fmla="*/ 621439 w 9177774"/>
              <a:gd name="connsiteY4" fmla="*/ 173843 h 3056855"/>
              <a:gd name="connsiteX5" fmla="*/ 853713 w 9177774"/>
              <a:gd name="connsiteY5" fmla="*/ 79136 h 3056855"/>
              <a:gd name="connsiteX6" fmla="*/ 1059589 w 9177774"/>
              <a:gd name="connsiteY6" fmla="*/ 173844 h 3056855"/>
              <a:gd name="connsiteX7" fmla="*/ 1314383 w 9177774"/>
              <a:gd name="connsiteY7" fmla="*/ 80974 h 3056855"/>
              <a:gd name="connsiteX8" fmla="*/ 1492977 w 9177774"/>
              <a:gd name="connsiteY8" fmla="*/ 169080 h 3056855"/>
              <a:gd name="connsiteX9" fmla="*/ 1692186 w 9177774"/>
              <a:gd name="connsiteY9" fmla="*/ 86281 h 3056855"/>
              <a:gd name="connsiteX10" fmla="*/ 2026376 w 9177774"/>
              <a:gd name="connsiteY10" fmla="*/ 223849 h 3056855"/>
              <a:gd name="connsiteX11" fmla="*/ 2293077 w 9177774"/>
              <a:gd name="connsiteY11" fmla="*/ 73218 h 3056855"/>
              <a:gd name="connsiteX12" fmla="*/ 2590732 w 9177774"/>
              <a:gd name="connsiteY12" fmla="*/ 204799 h 3056855"/>
              <a:gd name="connsiteX13" fmla="*/ 2841717 w 9177774"/>
              <a:gd name="connsiteY13" fmla="*/ 47093 h 3056855"/>
              <a:gd name="connsiteX14" fmla="*/ 3119370 w 9177774"/>
              <a:gd name="connsiteY14" fmla="*/ 197655 h 3056855"/>
              <a:gd name="connsiteX15" fmla="*/ 3390357 w 9177774"/>
              <a:gd name="connsiteY15" fmla="*/ 34030 h 3056855"/>
              <a:gd name="connsiteX16" fmla="*/ 3686107 w 9177774"/>
              <a:gd name="connsiteY16" fmla="*/ 161936 h 3056855"/>
              <a:gd name="connsiteX17" fmla="*/ 3925934 w 9177774"/>
              <a:gd name="connsiteY17" fmla="*/ 20967 h 3056855"/>
              <a:gd name="connsiteX18" fmla="*/ 4205220 w 9177774"/>
              <a:gd name="connsiteY18" fmla="*/ 154792 h 3056855"/>
              <a:gd name="connsiteX19" fmla="*/ 4461511 w 9177774"/>
              <a:gd name="connsiteY19" fmla="*/ 20967 h 3056855"/>
              <a:gd name="connsiteX20" fmla="*/ 4755289 w 9177774"/>
              <a:gd name="connsiteY20" fmla="*/ 161936 h 3056855"/>
              <a:gd name="connsiteX21" fmla="*/ 5049340 w 9177774"/>
              <a:gd name="connsiteY21" fmla="*/ 34030 h 3056855"/>
              <a:gd name="connsiteX22" fmla="*/ 5400607 w 9177774"/>
              <a:gd name="connsiteY22" fmla="*/ 192892 h 3056855"/>
              <a:gd name="connsiteX23" fmla="*/ 5712348 w 9177774"/>
              <a:gd name="connsiteY23" fmla="*/ 31649 h 3056855"/>
              <a:gd name="connsiteX24" fmla="*/ 6007555 w 9177774"/>
              <a:gd name="connsiteY24" fmla="*/ 181667 h 3056855"/>
              <a:gd name="connsiteX25" fmla="*/ 6263006 w 9177774"/>
              <a:gd name="connsiteY25" fmla="*/ 30492 h 3056855"/>
              <a:gd name="connsiteX26" fmla="*/ 6538052 w 9177774"/>
              <a:gd name="connsiteY26" fmla="*/ 143680 h 3056855"/>
              <a:gd name="connsiteX27" fmla="*/ 6794433 w 9177774"/>
              <a:gd name="connsiteY27" fmla="*/ 30967 h 3056855"/>
              <a:gd name="connsiteX28" fmla="*/ 7077802 w 9177774"/>
              <a:gd name="connsiteY28" fmla="*/ 159555 h 3056855"/>
              <a:gd name="connsiteX29" fmla="*/ 7265740 w 9177774"/>
              <a:gd name="connsiteY29" fmla="*/ 3141 h 3056855"/>
              <a:gd name="connsiteX30" fmla="*/ 7586211 w 9177774"/>
              <a:gd name="connsiteY30" fmla="*/ 165066 h 3056855"/>
              <a:gd name="connsiteX31" fmla="*/ 7939134 w 9177774"/>
              <a:gd name="connsiteY31" fmla="*/ 11079 h 3056855"/>
              <a:gd name="connsiteX32" fmla="*/ 8198577 w 9177774"/>
              <a:gd name="connsiteY32" fmla="*/ 108755 h 3056855"/>
              <a:gd name="connsiteX33" fmla="*/ 8462080 w 9177774"/>
              <a:gd name="connsiteY33" fmla="*/ 40811 h 3056855"/>
              <a:gd name="connsiteX34" fmla="*/ 8674827 w 9177774"/>
              <a:gd name="connsiteY34" fmla="*/ 175430 h 3056855"/>
              <a:gd name="connsiteX35" fmla="*/ 8910570 w 9177774"/>
              <a:gd name="connsiteY35" fmla="*/ 14299 h 3056855"/>
              <a:gd name="connsiteX36" fmla="*/ 9173664 w 9177774"/>
              <a:gd name="connsiteY36" fmla="*/ 76891 h 3056855"/>
              <a:gd name="connsiteX0" fmla="*/ 5813 w 9183587"/>
              <a:gd name="connsiteY0" fmla="*/ 3184359 h 3370774"/>
              <a:gd name="connsiteX1" fmla="*/ 1487 w 9183587"/>
              <a:gd name="connsiteY1" fmla="*/ 3138744 h 3370774"/>
              <a:gd name="connsiteX2" fmla="*/ 34824 w 9183587"/>
              <a:gd name="connsiteY2" fmla="*/ 195519 h 3370774"/>
              <a:gd name="connsiteX3" fmla="*/ 177195 w 9183587"/>
              <a:gd name="connsiteY3" fmla="*/ 268011 h 3370774"/>
              <a:gd name="connsiteX4" fmla="*/ 378650 w 9183587"/>
              <a:gd name="connsiteY4" fmla="*/ 200722 h 3370774"/>
              <a:gd name="connsiteX5" fmla="*/ 627252 w 9183587"/>
              <a:gd name="connsiteY5" fmla="*/ 301347 h 3370774"/>
              <a:gd name="connsiteX6" fmla="*/ 859526 w 9183587"/>
              <a:gd name="connsiteY6" fmla="*/ 206640 h 3370774"/>
              <a:gd name="connsiteX7" fmla="*/ 1065402 w 9183587"/>
              <a:gd name="connsiteY7" fmla="*/ 301348 h 3370774"/>
              <a:gd name="connsiteX8" fmla="*/ 1320196 w 9183587"/>
              <a:gd name="connsiteY8" fmla="*/ 208478 h 3370774"/>
              <a:gd name="connsiteX9" fmla="*/ 1498790 w 9183587"/>
              <a:gd name="connsiteY9" fmla="*/ 296584 h 3370774"/>
              <a:gd name="connsiteX10" fmla="*/ 1697999 w 9183587"/>
              <a:gd name="connsiteY10" fmla="*/ 213785 h 3370774"/>
              <a:gd name="connsiteX11" fmla="*/ 2032189 w 9183587"/>
              <a:gd name="connsiteY11" fmla="*/ 351353 h 3370774"/>
              <a:gd name="connsiteX12" fmla="*/ 2298890 w 9183587"/>
              <a:gd name="connsiteY12" fmla="*/ 200722 h 3370774"/>
              <a:gd name="connsiteX13" fmla="*/ 2596545 w 9183587"/>
              <a:gd name="connsiteY13" fmla="*/ 332303 h 3370774"/>
              <a:gd name="connsiteX14" fmla="*/ 2847530 w 9183587"/>
              <a:gd name="connsiteY14" fmla="*/ 174597 h 3370774"/>
              <a:gd name="connsiteX15" fmla="*/ 3125183 w 9183587"/>
              <a:gd name="connsiteY15" fmla="*/ 325159 h 3370774"/>
              <a:gd name="connsiteX16" fmla="*/ 3396170 w 9183587"/>
              <a:gd name="connsiteY16" fmla="*/ 161534 h 3370774"/>
              <a:gd name="connsiteX17" fmla="*/ 3691920 w 9183587"/>
              <a:gd name="connsiteY17" fmla="*/ 289440 h 3370774"/>
              <a:gd name="connsiteX18" fmla="*/ 3931747 w 9183587"/>
              <a:gd name="connsiteY18" fmla="*/ 148471 h 3370774"/>
              <a:gd name="connsiteX19" fmla="*/ 4211033 w 9183587"/>
              <a:gd name="connsiteY19" fmla="*/ 282296 h 3370774"/>
              <a:gd name="connsiteX20" fmla="*/ 4467324 w 9183587"/>
              <a:gd name="connsiteY20" fmla="*/ 148471 h 3370774"/>
              <a:gd name="connsiteX21" fmla="*/ 4761102 w 9183587"/>
              <a:gd name="connsiteY21" fmla="*/ 289440 h 3370774"/>
              <a:gd name="connsiteX22" fmla="*/ 5055153 w 9183587"/>
              <a:gd name="connsiteY22" fmla="*/ 161534 h 3370774"/>
              <a:gd name="connsiteX23" fmla="*/ 5406420 w 9183587"/>
              <a:gd name="connsiteY23" fmla="*/ 320396 h 3370774"/>
              <a:gd name="connsiteX24" fmla="*/ 5718161 w 9183587"/>
              <a:gd name="connsiteY24" fmla="*/ 159153 h 3370774"/>
              <a:gd name="connsiteX25" fmla="*/ 6013368 w 9183587"/>
              <a:gd name="connsiteY25" fmla="*/ 309171 h 3370774"/>
              <a:gd name="connsiteX26" fmla="*/ 6268819 w 9183587"/>
              <a:gd name="connsiteY26" fmla="*/ 157996 h 3370774"/>
              <a:gd name="connsiteX27" fmla="*/ 6543865 w 9183587"/>
              <a:gd name="connsiteY27" fmla="*/ 271184 h 3370774"/>
              <a:gd name="connsiteX28" fmla="*/ 6800246 w 9183587"/>
              <a:gd name="connsiteY28" fmla="*/ 158471 h 3370774"/>
              <a:gd name="connsiteX29" fmla="*/ 7083615 w 9183587"/>
              <a:gd name="connsiteY29" fmla="*/ 287059 h 3370774"/>
              <a:gd name="connsiteX30" fmla="*/ 7271553 w 9183587"/>
              <a:gd name="connsiteY30" fmla="*/ 130645 h 3370774"/>
              <a:gd name="connsiteX31" fmla="*/ 7592024 w 9183587"/>
              <a:gd name="connsiteY31" fmla="*/ 292570 h 3370774"/>
              <a:gd name="connsiteX32" fmla="*/ 7944947 w 9183587"/>
              <a:gd name="connsiteY32" fmla="*/ 138583 h 3370774"/>
              <a:gd name="connsiteX33" fmla="*/ 8204390 w 9183587"/>
              <a:gd name="connsiteY33" fmla="*/ 236259 h 3370774"/>
              <a:gd name="connsiteX34" fmla="*/ 8467893 w 9183587"/>
              <a:gd name="connsiteY34" fmla="*/ 168315 h 3370774"/>
              <a:gd name="connsiteX35" fmla="*/ 8680640 w 9183587"/>
              <a:gd name="connsiteY35" fmla="*/ 302934 h 3370774"/>
              <a:gd name="connsiteX36" fmla="*/ 8916383 w 9183587"/>
              <a:gd name="connsiteY36" fmla="*/ 141803 h 3370774"/>
              <a:gd name="connsiteX37" fmla="*/ 9179477 w 9183587"/>
              <a:gd name="connsiteY37" fmla="*/ 204395 h 3370774"/>
              <a:gd name="connsiteX0" fmla="*/ 1133055 w 9182116"/>
              <a:gd name="connsiteY0" fmla="*/ 3179596 h 3369425"/>
              <a:gd name="connsiteX1" fmla="*/ 16 w 9182116"/>
              <a:gd name="connsiteY1" fmla="*/ 3138744 h 3369425"/>
              <a:gd name="connsiteX2" fmla="*/ 33353 w 9182116"/>
              <a:gd name="connsiteY2" fmla="*/ 195519 h 3369425"/>
              <a:gd name="connsiteX3" fmla="*/ 175724 w 9182116"/>
              <a:gd name="connsiteY3" fmla="*/ 268011 h 3369425"/>
              <a:gd name="connsiteX4" fmla="*/ 377179 w 9182116"/>
              <a:gd name="connsiteY4" fmla="*/ 200722 h 3369425"/>
              <a:gd name="connsiteX5" fmla="*/ 625781 w 9182116"/>
              <a:gd name="connsiteY5" fmla="*/ 301347 h 3369425"/>
              <a:gd name="connsiteX6" fmla="*/ 858055 w 9182116"/>
              <a:gd name="connsiteY6" fmla="*/ 206640 h 3369425"/>
              <a:gd name="connsiteX7" fmla="*/ 1063931 w 9182116"/>
              <a:gd name="connsiteY7" fmla="*/ 301348 h 3369425"/>
              <a:gd name="connsiteX8" fmla="*/ 1318725 w 9182116"/>
              <a:gd name="connsiteY8" fmla="*/ 208478 h 3369425"/>
              <a:gd name="connsiteX9" fmla="*/ 1497319 w 9182116"/>
              <a:gd name="connsiteY9" fmla="*/ 296584 h 3369425"/>
              <a:gd name="connsiteX10" fmla="*/ 1696528 w 9182116"/>
              <a:gd name="connsiteY10" fmla="*/ 213785 h 3369425"/>
              <a:gd name="connsiteX11" fmla="*/ 2030718 w 9182116"/>
              <a:gd name="connsiteY11" fmla="*/ 351353 h 3369425"/>
              <a:gd name="connsiteX12" fmla="*/ 2297419 w 9182116"/>
              <a:gd name="connsiteY12" fmla="*/ 200722 h 3369425"/>
              <a:gd name="connsiteX13" fmla="*/ 2595074 w 9182116"/>
              <a:gd name="connsiteY13" fmla="*/ 332303 h 3369425"/>
              <a:gd name="connsiteX14" fmla="*/ 2846059 w 9182116"/>
              <a:gd name="connsiteY14" fmla="*/ 174597 h 3369425"/>
              <a:gd name="connsiteX15" fmla="*/ 3123712 w 9182116"/>
              <a:gd name="connsiteY15" fmla="*/ 325159 h 3369425"/>
              <a:gd name="connsiteX16" fmla="*/ 3394699 w 9182116"/>
              <a:gd name="connsiteY16" fmla="*/ 161534 h 3369425"/>
              <a:gd name="connsiteX17" fmla="*/ 3690449 w 9182116"/>
              <a:gd name="connsiteY17" fmla="*/ 289440 h 3369425"/>
              <a:gd name="connsiteX18" fmla="*/ 3930276 w 9182116"/>
              <a:gd name="connsiteY18" fmla="*/ 148471 h 3369425"/>
              <a:gd name="connsiteX19" fmla="*/ 4209562 w 9182116"/>
              <a:gd name="connsiteY19" fmla="*/ 282296 h 3369425"/>
              <a:gd name="connsiteX20" fmla="*/ 4465853 w 9182116"/>
              <a:gd name="connsiteY20" fmla="*/ 148471 h 3369425"/>
              <a:gd name="connsiteX21" fmla="*/ 4759631 w 9182116"/>
              <a:gd name="connsiteY21" fmla="*/ 289440 h 3369425"/>
              <a:gd name="connsiteX22" fmla="*/ 5053682 w 9182116"/>
              <a:gd name="connsiteY22" fmla="*/ 161534 h 3369425"/>
              <a:gd name="connsiteX23" fmla="*/ 5404949 w 9182116"/>
              <a:gd name="connsiteY23" fmla="*/ 320396 h 3369425"/>
              <a:gd name="connsiteX24" fmla="*/ 5716690 w 9182116"/>
              <a:gd name="connsiteY24" fmla="*/ 159153 h 3369425"/>
              <a:gd name="connsiteX25" fmla="*/ 6011897 w 9182116"/>
              <a:gd name="connsiteY25" fmla="*/ 309171 h 3369425"/>
              <a:gd name="connsiteX26" fmla="*/ 6267348 w 9182116"/>
              <a:gd name="connsiteY26" fmla="*/ 157996 h 3369425"/>
              <a:gd name="connsiteX27" fmla="*/ 6542394 w 9182116"/>
              <a:gd name="connsiteY27" fmla="*/ 271184 h 3369425"/>
              <a:gd name="connsiteX28" fmla="*/ 6798775 w 9182116"/>
              <a:gd name="connsiteY28" fmla="*/ 158471 h 3369425"/>
              <a:gd name="connsiteX29" fmla="*/ 7082144 w 9182116"/>
              <a:gd name="connsiteY29" fmla="*/ 287059 h 3369425"/>
              <a:gd name="connsiteX30" fmla="*/ 7270082 w 9182116"/>
              <a:gd name="connsiteY30" fmla="*/ 130645 h 3369425"/>
              <a:gd name="connsiteX31" fmla="*/ 7590553 w 9182116"/>
              <a:gd name="connsiteY31" fmla="*/ 292570 h 3369425"/>
              <a:gd name="connsiteX32" fmla="*/ 7943476 w 9182116"/>
              <a:gd name="connsiteY32" fmla="*/ 138583 h 3369425"/>
              <a:gd name="connsiteX33" fmla="*/ 8202919 w 9182116"/>
              <a:gd name="connsiteY33" fmla="*/ 236259 h 3369425"/>
              <a:gd name="connsiteX34" fmla="*/ 8466422 w 9182116"/>
              <a:gd name="connsiteY34" fmla="*/ 168315 h 3369425"/>
              <a:gd name="connsiteX35" fmla="*/ 8679169 w 9182116"/>
              <a:gd name="connsiteY35" fmla="*/ 302934 h 3369425"/>
              <a:gd name="connsiteX36" fmla="*/ 8914912 w 9182116"/>
              <a:gd name="connsiteY36" fmla="*/ 141803 h 3369425"/>
              <a:gd name="connsiteX37" fmla="*/ 9178006 w 9182116"/>
              <a:gd name="connsiteY37" fmla="*/ 204395 h 3369425"/>
              <a:gd name="connsiteX0" fmla="*/ 4923993 w 9182104"/>
              <a:gd name="connsiteY0" fmla="*/ 3189121 h 3372138"/>
              <a:gd name="connsiteX1" fmla="*/ 4 w 9182104"/>
              <a:gd name="connsiteY1" fmla="*/ 3138744 h 3372138"/>
              <a:gd name="connsiteX2" fmla="*/ 33341 w 9182104"/>
              <a:gd name="connsiteY2" fmla="*/ 195519 h 3372138"/>
              <a:gd name="connsiteX3" fmla="*/ 175712 w 9182104"/>
              <a:gd name="connsiteY3" fmla="*/ 268011 h 3372138"/>
              <a:gd name="connsiteX4" fmla="*/ 377167 w 9182104"/>
              <a:gd name="connsiteY4" fmla="*/ 200722 h 3372138"/>
              <a:gd name="connsiteX5" fmla="*/ 625769 w 9182104"/>
              <a:gd name="connsiteY5" fmla="*/ 301347 h 3372138"/>
              <a:gd name="connsiteX6" fmla="*/ 858043 w 9182104"/>
              <a:gd name="connsiteY6" fmla="*/ 206640 h 3372138"/>
              <a:gd name="connsiteX7" fmla="*/ 1063919 w 9182104"/>
              <a:gd name="connsiteY7" fmla="*/ 301348 h 3372138"/>
              <a:gd name="connsiteX8" fmla="*/ 1318713 w 9182104"/>
              <a:gd name="connsiteY8" fmla="*/ 208478 h 3372138"/>
              <a:gd name="connsiteX9" fmla="*/ 1497307 w 9182104"/>
              <a:gd name="connsiteY9" fmla="*/ 296584 h 3372138"/>
              <a:gd name="connsiteX10" fmla="*/ 1696516 w 9182104"/>
              <a:gd name="connsiteY10" fmla="*/ 213785 h 3372138"/>
              <a:gd name="connsiteX11" fmla="*/ 2030706 w 9182104"/>
              <a:gd name="connsiteY11" fmla="*/ 351353 h 3372138"/>
              <a:gd name="connsiteX12" fmla="*/ 2297407 w 9182104"/>
              <a:gd name="connsiteY12" fmla="*/ 200722 h 3372138"/>
              <a:gd name="connsiteX13" fmla="*/ 2595062 w 9182104"/>
              <a:gd name="connsiteY13" fmla="*/ 332303 h 3372138"/>
              <a:gd name="connsiteX14" fmla="*/ 2846047 w 9182104"/>
              <a:gd name="connsiteY14" fmla="*/ 174597 h 3372138"/>
              <a:gd name="connsiteX15" fmla="*/ 3123700 w 9182104"/>
              <a:gd name="connsiteY15" fmla="*/ 325159 h 3372138"/>
              <a:gd name="connsiteX16" fmla="*/ 3394687 w 9182104"/>
              <a:gd name="connsiteY16" fmla="*/ 161534 h 3372138"/>
              <a:gd name="connsiteX17" fmla="*/ 3690437 w 9182104"/>
              <a:gd name="connsiteY17" fmla="*/ 289440 h 3372138"/>
              <a:gd name="connsiteX18" fmla="*/ 3930264 w 9182104"/>
              <a:gd name="connsiteY18" fmla="*/ 148471 h 3372138"/>
              <a:gd name="connsiteX19" fmla="*/ 4209550 w 9182104"/>
              <a:gd name="connsiteY19" fmla="*/ 282296 h 3372138"/>
              <a:gd name="connsiteX20" fmla="*/ 4465841 w 9182104"/>
              <a:gd name="connsiteY20" fmla="*/ 148471 h 3372138"/>
              <a:gd name="connsiteX21" fmla="*/ 4759619 w 9182104"/>
              <a:gd name="connsiteY21" fmla="*/ 289440 h 3372138"/>
              <a:gd name="connsiteX22" fmla="*/ 5053670 w 9182104"/>
              <a:gd name="connsiteY22" fmla="*/ 161534 h 3372138"/>
              <a:gd name="connsiteX23" fmla="*/ 5404937 w 9182104"/>
              <a:gd name="connsiteY23" fmla="*/ 320396 h 3372138"/>
              <a:gd name="connsiteX24" fmla="*/ 5716678 w 9182104"/>
              <a:gd name="connsiteY24" fmla="*/ 159153 h 3372138"/>
              <a:gd name="connsiteX25" fmla="*/ 6011885 w 9182104"/>
              <a:gd name="connsiteY25" fmla="*/ 309171 h 3372138"/>
              <a:gd name="connsiteX26" fmla="*/ 6267336 w 9182104"/>
              <a:gd name="connsiteY26" fmla="*/ 157996 h 3372138"/>
              <a:gd name="connsiteX27" fmla="*/ 6542382 w 9182104"/>
              <a:gd name="connsiteY27" fmla="*/ 271184 h 3372138"/>
              <a:gd name="connsiteX28" fmla="*/ 6798763 w 9182104"/>
              <a:gd name="connsiteY28" fmla="*/ 158471 h 3372138"/>
              <a:gd name="connsiteX29" fmla="*/ 7082132 w 9182104"/>
              <a:gd name="connsiteY29" fmla="*/ 287059 h 3372138"/>
              <a:gd name="connsiteX30" fmla="*/ 7270070 w 9182104"/>
              <a:gd name="connsiteY30" fmla="*/ 130645 h 3372138"/>
              <a:gd name="connsiteX31" fmla="*/ 7590541 w 9182104"/>
              <a:gd name="connsiteY31" fmla="*/ 292570 h 3372138"/>
              <a:gd name="connsiteX32" fmla="*/ 7943464 w 9182104"/>
              <a:gd name="connsiteY32" fmla="*/ 138583 h 3372138"/>
              <a:gd name="connsiteX33" fmla="*/ 8202907 w 9182104"/>
              <a:gd name="connsiteY33" fmla="*/ 236259 h 3372138"/>
              <a:gd name="connsiteX34" fmla="*/ 8466410 w 9182104"/>
              <a:gd name="connsiteY34" fmla="*/ 168315 h 3372138"/>
              <a:gd name="connsiteX35" fmla="*/ 8679157 w 9182104"/>
              <a:gd name="connsiteY35" fmla="*/ 302934 h 3372138"/>
              <a:gd name="connsiteX36" fmla="*/ 8914900 w 9182104"/>
              <a:gd name="connsiteY36" fmla="*/ 141803 h 3372138"/>
              <a:gd name="connsiteX37" fmla="*/ 9177994 w 9182104"/>
              <a:gd name="connsiteY37" fmla="*/ 204395 h 3372138"/>
              <a:gd name="connsiteX0" fmla="*/ 4923989 w 9182100"/>
              <a:gd name="connsiteY0" fmla="*/ 3189121 h 3189121"/>
              <a:gd name="connsiteX1" fmla="*/ 0 w 9182100"/>
              <a:gd name="connsiteY1" fmla="*/ 3138744 h 3189121"/>
              <a:gd name="connsiteX2" fmla="*/ 33337 w 9182100"/>
              <a:gd name="connsiteY2" fmla="*/ 195519 h 3189121"/>
              <a:gd name="connsiteX3" fmla="*/ 175708 w 9182100"/>
              <a:gd name="connsiteY3" fmla="*/ 268011 h 3189121"/>
              <a:gd name="connsiteX4" fmla="*/ 377163 w 9182100"/>
              <a:gd name="connsiteY4" fmla="*/ 200722 h 3189121"/>
              <a:gd name="connsiteX5" fmla="*/ 625765 w 9182100"/>
              <a:gd name="connsiteY5" fmla="*/ 301347 h 3189121"/>
              <a:gd name="connsiteX6" fmla="*/ 858039 w 9182100"/>
              <a:gd name="connsiteY6" fmla="*/ 206640 h 3189121"/>
              <a:gd name="connsiteX7" fmla="*/ 1063915 w 9182100"/>
              <a:gd name="connsiteY7" fmla="*/ 301348 h 3189121"/>
              <a:gd name="connsiteX8" fmla="*/ 1318709 w 9182100"/>
              <a:gd name="connsiteY8" fmla="*/ 208478 h 3189121"/>
              <a:gd name="connsiteX9" fmla="*/ 1497303 w 9182100"/>
              <a:gd name="connsiteY9" fmla="*/ 296584 h 3189121"/>
              <a:gd name="connsiteX10" fmla="*/ 1696512 w 9182100"/>
              <a:gd name="connsiteY10" fmla="*/ 213785 h 3189121"/>
              <a:gd name="connsiteX11" fmla="*/ 2030702 w 9182100"/>
              <a:gd name="connsiteY11" fmla="*/ 351353 h 3189121"/>
              <a:gd name="connsiteX12" fmla="*/ 2297403 w 9182100"/>
              <a:gd name="connsiteY12" fmla="*/ 200722 h 3189121"/>
              <a:gd name="connsiteX13" fmla="*/ 2595058 w 9182100"/>
              <a:gd name="connsiteY13" fmla="*/ 332303 h 3189121"/>
              <a:gd name="connsiteX14" fmla="*/ 2846043 w 9182100"/>
              <a:gd name="connsiteY14" fmla="*/ 174597 h 3189121"/>
              <a:gd name="connsiteX15" fmla="*/ 3123696 w 9182100"/>
              <a:gd name="connsiteY15" fmla="*/ 325159 h 3189121"/>
              <a:gd name="connsiteX16" fmla="*/ 3394683 w 9182100"/>
              <a:gd name="connsiteY16" fmla="*/ 161534 h 3189121"/>
              <a:gd name="connsiteX17" fmla="*/ 3690433 w 9182100"/>
              <a:gd name="connsiteY17" fmla="*/ 289440 h 3189121"/>
              <a:gd name="connsiteX18" fmla="*/ 3930260 w 9182100"/>
              <a:gd name="connsiteY18" fmla="*/ 148471 h 3189121"/>
              <a:gd name="connsiteX19" fmla="*/ 4209546 w 9182100"/>
              <a:gd name="connsiteY19" fmla="*/ 282296 h 3189121"/>
              <a:gd name="connsiteX20" fmla="*/ 4465837 w 9182100"/>
              <a:gd name="connsiteY20" fmla="*/ 148471 h 3189121"/>
              <a:gd name="connsiteX21" fmla="*/ 4759615 w 9182100"/>
              <a:gd name="connsiteY21" fmla="*/ 289440 h 3189121"/>
              <a:gd name="connsiteX22" fmla="*/ 5053666 w 9182100"/>
              <a:gd name="connsiteY22" fmla="*/ 161534 h 3189121"/>
              <a:gd name="connsiteX23" fmla="*/ 5404933 w 9182100"/>
              <a:gd name="connsiteY23" fmla="*/ 320396 h 3189121"/>
              <a:gd name="connsiteX24" fmla="*/ 5716674 w 9182100"/>
              <a:gd name="connsiteY24" fmla="*/ 159153 h 3189121"/>
              <a:gd name="connsiteX25" fmla="*/ 6011881 w 9182100"/>
              <a:gd name="connsiteY25" fmla="*/ 309171 h 3189121"/>
              <a:gd name="connsiteX26" fmla="*/ 6267332 w 9182100"/>
              <a:gd name="connsiteY26" fmla="*/ 157996 h 3189121"/>
              <a:gd name="connsiteX27" fmla="*/ 6542378 w 9182100"/>
              <a:gd name="connsiteY27" fmla="*/ 271184 h 3189121"/>
              <a:gd name="connsiteX28" fmla="*/ 6798759 w 9182100"/>
              <a:gd name="connsiteY28" fmla="*/ 158471 h 3189121"/>
              <a:gd name="connsiteX29" fmla="*/ 7082128 w 9182100"/>
              <a:gd name="connsiteY29" fmla="*/ 287059 h 3189121"/>
              <a:gd name="connsiteX30" fmla="*/ 7270066 w 9182100"/>
              <a:gd name="connsiteY30" fmla="*/ 130645 h 3189121"/>
              <a:gd name="connsiteX31" fmla="*/ 7590537 w 9182100"/>
              <a:gd name="connsiteY31" fmla="*/ 292570 h 3189121"/>
              <a:gd name="connsiteX32" fmla="*/ 7943460 w 9182100"/>
              <a:gd name="connsiteY32" fmla="*/ 138583 h 3189121"/>
              <a:gd name="connsiteX33" fmla="*/ 8202903 w 9182100"/>
              <a:gd name="connsiteY33" fmla="*/ 236259 h 3189121"/>
              <a:gd name="connsiteX34" fmla="*/ 8466406 w 9182100"/>
              <a:gd name="connsiteY34" fmla="*/ 168315 h 3189121"/>
              <a:gd name="connsiteX35" fmla="*/ 8679153 w 9182100"/>
              <a:gd name="connsiteY35" fmla="*/ 302934 h 3189121"/>
              <a:gd name="connsiteX36" fmla="*/ 8914896 w 9182100"/>
              <a:gd name="connsiteY36" fmla="*/ 141803 h 3189121"/>
              <a:gd name="connsiteX37" fmla="*/ 9177990 w 9182100"/>
              <a:gd name="connsiteY37" fmla="*/ 204395 h 3189121"/>
              <a:gd name="connsiteX0" fmla="*/ 7719576 w 9182100"/>
              <a:gd name="connsiteY0" fmla="*/ 3146258 h 3146258"/>
              <a:gd name="connsiteX1" fmla="*/ 0 w 9182100"/>
              <a:gd name="connsiteY1" fmla="*/ 3138744 h 3146258"/>
              <a:gd name="connsiteX2" fmla="*/ 33337 w 9182100"/>
              <a:gd name="connsiteY2" fmla="*/ 195519 h 3146258"/>
              <a:gd name="connsiteX3" fmla="*/ 175708 w 9182100"/>
              <a:gd name="connsiteY3" fmla="*/ 268011 h 3146258"/>
              <a:gd name="connsiteX4" fmla="*/ 377163 w 9182100"/>
              <a:gd name="connsiteY4" fmla="*/ 200722 h 3146258"/>
              <a:gd name="connsiteX5" fmla="*/ 625765 w 9182100"/>
              <a:gd name="connsiteY5" fmla="*/ 301347 h 3146258"/>
              <a:gd name="connsiteX6" fmla="*/ 858039 w 9182100"/>
              <a:gd name="connsiteY6" fmla="*/ 206640 h 3146258"/>
              <a:gd name="connsiteX7" fmla="*/ 1063915 w 9182100"/>
              <a:gd name="connsiteY7" fmla="*/ 301348 h 3146258"/>
              <a:gd name="connsiteX8" fmla="*/ 1318709 w 9182100"/>
              <a:gd name="connsiteY8" fmla="*/ 208478 h 3146258"/>
              <a:gd name="connsiteX9" fmla="*/ 1497303 w 9182100"/>
              <a:gd name="connsiteY9" fmla="*/ 296584 h 3146258"/>
              <a:gd name="connsiteX10" fmla="*/ 1696512 w 9182100"/>
              <a:gd name="connsiteY10" fmla="*/ 213785 h 3146258"/>
              <a:gd name="connsiteX11" fmla="*/ 2030702 w 9182100"/>
              <a:gd name="connsiteY11" fmla="*/ 351353 h 3146258"/>
              <a:gd name="connsiteX12" fmla="*/ 2297403 w 9182100"/>
              <a:gd name="connsiteY12" fmla="*/ 200722 h 3146258"/>
              <a:gd name="connsiteX13" fmla="*/ 2595058 w 9182100"/>
              <a:gd name="connsiteY13" fmla="*/ 332303 h 3146258"/>
              <a:gd name="connsiteX14" fmla="*/ 2846043 w 9182100"/>
              <a:gd name="connsiteY14" fmla="*/ 174597 h 3146258"/>
              <a:gd name="connsiteX15" fmla="*/ 3123696 w 9182100"/>
              <a:gd name="connsiteY15" fmla="*/ 325159 h 3146258"/>
              <a:gd name="connsiteX16" fmla="*/ 3394683 w 9182100"/>
              <a:gd name="connsiteY16" fmla="*/ 161534 h 3146258"/>
              <a:gd name="connsiteX17" fmla="*/ 3690433 w 9182100"/>
              <a:gd name="connsiteY17" fmla="*/ 289440 h 3146258"/>
              <a:gd name="connsiteX18" fmla="*/ 3930260 w 9182100"/>
              <a:gd name="connsiteY18" fmla="*/ 148471 h 3146258"/>
              <a:gd name="connsiteX19" fmla="*/ 4209546 w 9182100"/>
              <a:gd name="connsiteY19" fmla="*/ 282296 h 3146258"/>
              <a:gd name="connsiteX20" fmla="*/ 4465837 w 9182100"/>
              <a:gd name="connsiteY20" fmla="*/ 148471 h 3146258"/>
              <a:gd name="connsiteX21" fmla="*/ 4759615 w 9182100"/>
              <a:gd name="connsiteY21" fmla="*/ 289440 h 3146258"/>
              <a:gd name="connsiteX22" fmla="*/ 5053666 w 9182100"/>
              <a:gd name="connsiteY22" fmla="*/ 161534 h 3146258"/>
              <a:gd name="connsiteX23" fmla="*/ 5404933 w 9182100"/>
              <a:gd name="connsiteY23" fmla="*/ 320396 h 3146258"/>
              <a:gd name="connsiteX24" fmla="*/ 5716674 w 9182100"/>
              <a:gd name="connsiteY24" fmla="*/ 159153 h 3146258"/>
              <a:gd name="connsiteX25" fmla="*/ 6011881 w 9182100"/>
              <a:gd name="connsiteY25" fmla="*/ 309171 h 3146258"/>
              <a:gd name="connsiteX26" fmla="*/ 6267332 w 9182100"/>
              <a:gd name="connsiteY26" fmla="*/ 157996 h 3146258"/>
              <a:gd name="connsiteX27" fmla="*/ 6542378 w 9182100"/>
              <a:gd name="connsiteY27" fmla="*/ 271184 h 3146258"/>
              <a:gd name="connsiteX28" fmla="*/ 6798759 w 9182100"/>
              <a:gd name="connsiteY28" fmla="*/ 158471 h 3146258"/>
              <a:gd name="connsiteX29" fmla="*/ 7082128 w 9182100"/>
              <a:gd name="connsiteY29" fmla="*/ 287059 h 3146258"/>
              <a:gd name="connsiteX30" fmla="*/ 7270066 w 9182100"/>
              <a:gd name="connsiteY30" fmla="*/ 130645 h 3146258"/>
              <a:gd name="connsiteX31" fmla="*/ 7590537 w 9182100"/>
              <a:gd name="connsiteY31" fmla="*/ 292570 h 3146258"/>
              <a:gd name="connsiteX32" fmla="*/ 7943460 w 9182100"/>
              <a:gd name="connsiteY32" fmla="*/ 138583 h 3146258"/>
              <a:gd name="connsiteX33" fmla="*/ 8202903 w 9182100"/>
              <a:gd name="connsiteY33" fmla="*/ 236259 h 3146258"/>
              <a:gd name="connsiteX34" fmla="*/ 8466406 w 9182100"/>
              <a:gd name="connsiteY34" fmla="*/ 168315 h 3146258"/>
              <a:gd name="connsiteX35" fmla="*/ 8679153 w 9182100"/>
              <a:gd name="connsiteY35" fmla="*/ 302934 h 3146258"/>
              <a:gd name="connsiteX36" fmla="*/ 8914896 w 9182100"/>
              <a:gd name="connsiteY36" fmla="*/ 141803 h 3146258"/>
              <a:gd name="connsiteX37" fmla="*/ 9177990 w 9182100"/>
              <a:gd name="connsiteY37" fmla="*/ 204395 h 3146258"/>
              <a:gd name="connsiteX0" fmla="*/ 9162613 w 9182100"/>
              <a:gd name="connsiteY0" fmla="*/ 3160546 h 3160546"/>
              <a:gd name="connsiteX1" fmla="*/ 0 w 9182100"/>
              <a:gd name="connsiteY1" fmla="*/ 3138744 h 3160546"/>
              <a:gd name="connsiteX2" fmla="*/ 33337 w 9182100"/>
              <a:gd name="connsiteY2" fmla="*/ 195519 h 3160546"/>
              <a:gd name="connsiteX3" fmla="*/ 175708 w 9182100"/>
              <a:gd name="connsiteY3" fmla="*/ 268011 h 3160546"/>
              <a:gd name="connsiteX4" fmla="*/ 377163 w 9182100"/>
              <a:gd name="connsiteY4" fmla="*/ 200722 h 3160546"/>
              <a:gd name="connsiteX5" fmla="*/ 625765 w 9182100"/>
              <a:gd name="connsiteY5" fmla="*/ 301347 h 3160546"/>
              <a:gd name="connsiteX6" fmla="*/ 858039 w 9182100"/>
              <a:gd name="connsiteY6" fmla="*/ 206640 h 3160546"/>
              <a:gd name="connsiteX7" fmla="*/ 1063915 w 9182100"/>
              <a:gd name="connsiteY7" fmla="*/ 301348 h 3160546"/>
              <a:gd name="connsiteX8" fmla="*/ 1318709 w 9182100"/>
              <a:gd name="connsiteY8" fmla="*/ 208478 h 3160546"/>
              <a:gd name="connsiteX9" fmla="*/ 1497303 w 9182100"/>
              <a:gd name="connsiteY9" fmla="*/ 296584 h 3160546"/>
              <a:gd name="connsiteX10" fmla="*/ 1696512 w 9182100"/>
              <a:gd name="connsiteY10" fmla="*/ 213785 h 3160546"/>
              <a:gd name="connsiteX11" fmla="*/ 2030702 w 9182100"/>
              <a:gd name="connsiteY11" fmla="*/ 351353 h 3160546"/>
              <a:gd name="connsiteX12" fmla="*/ 2297403 w 9182100"/>
              <a:gd name="connsiteY12" fmla="*/ 200722 h 3160546"/>
              <a:gd name="connsiteX13" fmla="*/ 2595058 w 9182100"/>
              <a:gd name="connsiteY13" fmla="*/ 332303 h 3160546"/>
              <a:gd name="connsiteX14" fmla="*/ 2846043 w 9182100"/>
              <a:gd name="connsiteY14" fmla="*/ 174597 h 3160546"/>
              <a:gd name="connsiteX15" fmla="*/ 3123696 w 9182100"/>
              <a:gd name="connsiteY15" fmla="*/ 325159 h 3160546"/>
              <a:gd name="connsiteX16" fmla="*/ 3394683 w 9182100"/>
              <a:gd name="connsiteY16" fmla="*/ 161534 h 3160546"/>
              <a:gd name="connsiteX17" fmla="*/ 3690433 w 9182100"/>
              <a:gd name="connsiteY17" fmla="*/ 289440 h 3160546"/>
              <a:gd name="connsiteX18" fmla="*/ 3930260 w 9182100"/>
              <a:gd name="connsiteY18" fmla="*/ 148471 h 3160546"/>
              <a:gd name="connsiteX19" fmla="*/ 4209546 w 9182100"/>
              <a:gd name="connsiteY19" fmla="*/ 282296 h 3160546"/>
              <a:gd name="connsiteX20" fmla="*/ 4465837 w 9182100"/>
              <a:gd name="connsiteY20" fmla="*/ 148471 h 3160546"/>
              <a:gd name="connsiteX21" fmla="*/ 4759615 w 9182100"/>
              <a:gd name="connsiteY21" fmla="*/ 289440 h 3160546"/>
              <a:gd name="connsiteX22" fmla="*/ 5053666 w 9182100"/>
              <a:gd name="connsiteY22" fmla="*/ 161534 h 3160546"/>
              <a:gd name="connsiteX23" fmla="*/ 5404933 w 9182100"/>
              <a:gd name="connsiteY23" fmla="*/ 320396 h 3160546"/>
              <a:gd name="connsiteX24" fmla="*/ 5716674 w 9182100"/>
              <a:gd name="connsiteY24" fmla="*/ 159153 h 3160546"/>
              <a:gd name="connsiteX25" fmla="*/ 6011881 w 9182100"/>
              <a:gd name="connsiteY25" fmla="*/ 309171 h 3160546"/>
              <a:gd name="connsiteX26" fmla="*/ 6267332 w 9182100"/>
              <a:gd name="connsiteY26" fmla="*/ 157996 h 3160546"/>
              <a:gd name="connsiteX27" fmla="*/ 6542378 w 9182100"/>
              <a:gd name="connsiteY27" fmla="*/ 271184 h 3160546"/>
              <a:gd name="connsiteX28" fmla="*/ 6798759 w 9182100"/>
              <a:gd name="connsiteY28" fmla="*/ 158471 h 3160546"/>
              <a:gd name="connsiteX29" fmla="*/ 7082128 w 9182100"/>
              <a:gd name="connsiteY29" fmla="*/ 287059 h 3160546"/>
              <a:gd name="connsiteX30" fmla="*/ 7270066 w 9182100"/>
              <a:gd name="connsiteY30" fmla="*/ 130645 h 3160546"/>
              <a:gd name="connsiteX31" fmla="*/ 7590537 w 9182100"/>
              <a:gd name="connsiteY31" fmla="*/ 292570 h 3160546"/>
              <a:gd name="connsiteX32" fmla="*/ 7943460 w 9182100"/>
              <a:gd name="connsiteY32" fmla="*/ 138583 h 3160546"/>
              <a:gd name="connsiteX33" fmla="*/ 8202903 w 9182100"/>
              <a:gd name="connsiteY33" fmla="*/ 236259 h 3160546"/>
              <a:gd name="connsiteX34" fmla="*/ 8466406 w 9182100"/>
              <a:gd name="connsiteY34" fmla="*/ 168315 h 3160546"/>
              <a:gd name="connsiteX35" fmla="*/ 8679153 w 9182100"/>
              <a:gd name="connsiteY35" fmla="*/ 302934 h 3160546"/>
              <a:gd name="connsiteX36" fmla="*/ 8914896 w 9182100"/>
              <a:gd name="connsiteY36" fmla="*/ 141803 h 3160546"/>
              <a:gd name="connsiteX37" fmla="*/ 9177990 w 9182100"/>
              <a:gd name="connsiteY37" fmla="*/ 204395 h 3160546"/>
              <a:gd name="connsiteX0" fmla="*/ 9324538 w 9324538"/>
              <a:gd name="connsiteY0" fmla="*/ 3155784 h 3155784"/>
              <a:gd name="connsiteX1" fmla="*/ 0 w 9324538"/>
              <a:gd name="connsiteY1" fmla="*/ 3138744 h 3155784"/>
              <a:gd name="connsiteX2" fmla="*/ 33337 w 9324538"/>
              <a:gd name="connsiteY2" fmla="*/ 195519 h 3155784"/>
              <a:gd name="connsiteX3" fmla="*/ 175708 w 9324538"/>
              <a:gd name="connsiteY3" fmla="*/ 268011 h 3155784"/>
              <a:gd name="connsiteX4" fmla="*/ 377163 w 9324538"/>
              <a:gd name="connsiteY4" fmla="*/ 200722 h 3155784"/>
              <a:gd name="connsiteX5" fmla="*/ 625765 w 9324538"/>
              <a:gd name="connsiteY5" fmla="*/ 301347 h 3155784"/>
              <a:gd name="connsiteX6" fmla="*/ 858039 w 9324538"/>
              <a:gd name="connsiteY6" fmla="*/ 206640 h 3155784"/>
              <a:gd name="connsiteX7" fmla="*/ 1063915 w 9324538"/>
              <a:gd name="connsiteY7" fmla="*/ 301348 h 3155784"/>
              <a:gd name="connsiteX8" fmla="*/ 1318709 w 9324538"/>
              <a:gd name="connsiteY8" fmla="*/ 208478 h 3155784"/>
              <a:gd name="connsiteX9" fmla="*/ 1497303 w 9324538"/>
              <a:gd name="connsiteY9" fmla="*/ 296584 h 3155784"/>
              <a:gd name="connsiteX10" fmla="*/ 1696512 w 9324538"/>
              <a:gd name="connsiteY10" fmla="*/ 213785 h 3155784"/>
              <a:gd name="connsiteX11" fmla="*/ 2030702 w 9324538"/>
              <a:gd name="connsiteY11" fmla="*/ 351353 h 3155784"/>
              <a:gd name="connsiteX12" fmla="*/ 2297403 w 9324538"/>
              <a:gd name="connsiteY12" fmla="*/ 200722 h 3155784"/>
              <a:gd name="connsiteX13" fmla="*/ 2595058 w 9324538"/>
              <a:gd name="connsiteY13" fmla="*/ 332303 h 3155784"/>
              <a:gd name="connsiteX14" fmla="*/ 2846043 w 9324538"/>
              <a:gd name="connsiteY14" fmla="*/ 174597 h 3155784"/>
              <a:gd name="connsiteX15" fmla="*/ 3123696 w 9324538"/>
              <a:gd name="connsiteY15" fmla="*/ 325159 h 3155784"/>
              <a:gd name="connsiteX16" fmla="*/ 3394683 w 9324538"/>
              <a:gd name="connsiteY16" fmla="*/ 161534 h 3155784"/>
              <a:gd name="connsiteX17" fmla="*/ 3690433 w 9324538"/>
              <a:gd name="connsiteY17" fmla="*/ 289440 h 3155784"/>
              <a:gd name="connsiteX18" fmla="*/ 3930260 w 9324538"/>
              <a:gd name="connsiteY18" fmla="*/ 148471 h 3155784"/>
              <a:gd name="connsiteX19" fmla="*/ 4209546 w 9324538"/>
              <a:gd name="connsiteY19" fmla="*/ 282296 h 3155784"/>
              <a:gd name="connsiteX20" fmla="*/ 4465837 w 9324538"/>
              <a:gd name="connsiteY20" fmla="*/ 148471 h 3155784"/>
              <a:gd name="connsiteX21" fmla="*/ 4759615 w 9324538"/>
              <a:gd name="connsiteY21" fmla="*/ 289440 h 3155784"/>
              <a:gd name="connsiteX22" fmla="*/ 5053666 w 9324538"/>
              <a:gd name="connsiteY22" fmla="*/ 161534 h 3155784"/>
              <a:gd name="connsiteX23" fmla="*/ 5404933 w 9324538"/>
              <a:gd name="connsiteY23" fmla="*/ 320396 h 3155784"/>
              <a:gd name="connsiteX24" fmla="*/ 5716674 w 9324538"/>
              <a:gd name="connsiteY24" fmla="*/ 159153 h 3155784"/>
              <a:gd name="connsiteX25" fmla="*/ 6011881 w 9324538"/>
              <a:gd name="connsiteY25" fmla="*/ 309171 h 3155784"/>
              <a:gd name="connsiteX26" fmla="*/ 6267332 w 9324538"/>
              <a:gd name="connsiteY26" fmla="*/ 157996 h 3155784"/>
              <a:gd name="connsiteX27" fmla="*/ 6542378 w 9324538"/>
              <a:gd name="connsiteY27" fmla="*/ 271184 h 3155784"/>
              <a:gd name="connsiteX28" fmla="*/ 6798759 w 9324538"/>
              <a:gd name="connsiteY28" fmla="*/ 158471 h 3155784"/>
              <a:gd name="connsiteX29" fmla="*/ 7082128 w 9324538"/>
              <a:gd name="connsiteY29" fmla="*/ 287059 h 3155784"/>
              <a:gd name="connsiteX30" fmla="*/ 7270066 w 9324538"/>
              <a:gd name="connsiteY30" fmla="*/ 130645 h 3155784"/>
              <a:gd name="connsiteX31" fmla="*/ 7590537 w 9324538"/>
              <a:gd name="connsiteY31" fmla="*/ 292570 h 3155784"/>
              <a:gd name="connsiteX32" fmla="*/ 7943460 w 9324538"/>
              <a:gd name="connsiteY32" fmla="*/ 138583 h 3155784"/>
              <a:gd name="connsiteX33" fmla="*/ 8202903 w 9324538"/>
              <a:gd name="connsiteY33" fmla="*/ 236259 h 3155784"/>
              <a:gd name="connsiteX34" fmla="*/ 8466406 w 9324538"/>
              <a:gd name="connsiteY34" fmla="*/ 168315 h 3155784"/>
              <a:gd name="connsiteX35" fmla="*/ 8679153 w 9324538"/>
              <a:gd name="connsiteY35" fmla="*/ 302934 h 3155784"/>
              <a:gd name="connsiteX36" fmla="*/ 8914896 w 9324538"/>
              <a:gd name="connsiteY36" fmla="*/ 141803 h 3155784"/>
              <a:gd name="connsiteX37" fmla="*/ 9177990 w 9324538"/>
              <a:gd name="connsiteY37" fmla="*/ 204395 h 3155784"/>
              <a:gd name="connsiteX0" fmla="*/ 9324538 w 9938546"/>
              <a:gd name="connsiteY0" fmla="*/ 3155784 h 3359321"/>
              <a:gd name="connsiteX1" fmla="*/ 9224963 w 9938546"/>
              <a:gd name="connsiteY1" fmla="*/ 3148269 h 3359321"/>
              <a:gd name="connsiteX2" fmla="*/ 0 w 9938546"/>
              <a:gd name="connsiteY2" fmla="*/ 3138744 h 3359321"/>
              <a:gd name="connsiteX3" fmla="*/ 33337 w 9938546"/>
              <a:gd name="connsiteY3" fmla="*/ 195519 h 3359321"/>
              <a:gd name="connsiteX4" fmla="*/ 175708 w 9938546"/>
              <a:gd name="connsiteY4" fmla="*/ 268011 h 3359321"/>
              <a:gd name="connsiteX5" fmla="*/ 377163 w 9938546"/>
              <a:gd name="connsiteY5" fmla="*/ 200722 h 3359321"/>
              <a:gd name="connsiteX6" fmla="*/ 625765 w 9938546"/>
              <a:gd name="connsiteY6" fmla="*/ 301347 h 3359321"/>
              <a:gd name="connsiteX7" fmla="*/ 858039 w 9938546"/>
              <a:gd name="connsiteY7" fmla="*/ 206640 h 3359321"/>
              <a:gd name="connsiteX8" fmla="*/ 1063915 w 9938546"/>
              <a:gd name="connsiteY8" fmla="*/ 301348 h 3359321"/>
              <a:gd name="connsiteX9" fmla="*/ 1318709 w 9938546"/>
              <a:gd name="connsiteY9" fmla="*/ 208478 h 3359321"/>
              <a:gd name="connsiteX10" fmla="*/ 1497303 w 9938546"/>
              <a:gd name="connsiteY10" fmla="*/ 296584 h 3359321"/>
              <a:gd name="connsiteX11" fmla="*/ 1696512 w 9938546"/>
              <a:gd name="connsiteY11" fmla="*/ 213785 h 3359321"/>
              <a:gd name="connsiteX12" fmla="*/ 2030702 w 9938546"/>
              <a:gd name="connsiteY12" fmla="*/ 351353 h 3359321"/>
              <a:gd name="connsiteX13" fmla="*/ 2297403 w 9938546"/>
              <a:gd name="connsiteY13" fmla="*/ 200722 h 3359321"/>
              <a:gd name="connsiteX14" fmla="*/ 2595058 w 9938546"/>
              <a:gd name="connsiteY14" fmla="*/ 332303 h 3359321"/>
              <a:gd name="connsiteX15" fmla="*/ 2846043 w 9938546"/>
              <a:gd name="connsiteY15" fmla="*/ 174597 h 3359321"/>
              <a:gd name="connsiteX16" fmla="*/ 3123696 w 9938546"/>
              <a:gd name="connsiteY16" fmla="*/ 325159 h 3359321"/>
              <a:gd name="connsiteX17" fmla="*/ 3394683 w 9938546"/>
              <a:gd name="connsiteY17" fmla="*/ 161534 h 3359321"/>
              <a:gd name="connsiteX18" fmla="*/ 3690433 w 9938546"/>
              <a:gd name="connsiteY18" fmla="*/ 289440 h 3359321"/>
              <a:gd name="connsiteX19" fmla="*/ 3930260 w 9938546"/>
              <a:gd name="connsiteY19" fmla="*/ 148471 h 3359321"/>
              <a:gd name="connsiteX20" fmla="*/ 4209546 w 9938546"/>
              <a:gd name="connsiteY20" fmla="*/ 282296 h 3359321"/>
              <a:gd name="connsiteX21" fmla="*/ 4465837 w 9938546"/>
              <a:gd name="connsiteY21" fmla="*/ 148471 h 3359321"/>
              <a:gd name="connsiteX22" fmla="*/ 4759615 w 9938546"/>
              <a:gd name="connsiteY22" fmla="*/ 289440 h 3359321"/>
              <a:gd name="connsiteX23" fmla="*/ 5053666 w 9938546"/>
              <a:gd name="connsiteY23" fmla="*/ 161534 h 3359321"/>
              <a:gd name="connsiteX24" fmla="*/ 5404933 w 9938546"/>
              <a:gd name="connsiteY24" fmla="*/ 320396 h 3359321"/>
              <a:gd name="connsiteX25" fmla="*/ 5716674 w 9938546"/>
              <a:gd name="connsiteY25" fmla="*/ 159153 h 3359321"/>
              <a:gd name="connsiteX26" fmla="*/ 6011881 w 9938546"/>
              <a:gd name="connsiteY26" fmla="*/ 309171 h 3359321"/>
              <a:gd name="connsiteX27" fmla="*/ 6267332 w 9938546"/>
              <a:gd name="connsiteY27" fmla="*/ 157996 h 3359321"/>
              <a:gd name="connsiteX28" fmla="*/ 6542378 w 9938546"/>
              <a:gd name="connsiteY28" fmla="*/ 271184 h 3359321"/>
              <a:gd name="connsiteX29" fmla="*/ 6798759 w 9938546"/>
              <a:gd name="connsiteY29" fmla="*/ 158471 h 3359321"/>
              <a:gd name="connsiteX30" fmla="*/ 7082128 w 9938546"/>
              <a:gd name="connsiteY30" fmla="*/ 287059 h 3359321"/>
              <a:gd name="connsiteX31" fmla="*/ 7270066 w 9938546"/>
              <a:gd name="connsiteY31" fmla="*/ 130645 h 3359321"/>
              <a:gd name="connsiteX32" fmla="*/ 7590537 w 9938546"/>
              <a:gd name="connsiteY32" fmla="*/ 292570 h 3359321"/>
              <a:gd name="connsiteX33" fmla="*/ 7943460 w 9938546"/>
              <a:gd name="connsiteY33" fmla="*/ 138583 h 3359321"/>
              <a:gd name="connsiteX34" fmla="*/ 8202903 w 9938546"/>
              <a:gd name="connsiteY34" fmla="*/ 236259 h 3359321"/>
              <a:gd name="connsiteX35" fmla="*/ 8466406 w 9938546"/>
              <a:gd name="connsiteY35" fmla="*/ 168315 h 3359321"/>
              <a:gd name="connsiteX36" fmla="*/ 8679153 w 9938546"/>
              <a:gd name="connsiteY36" fmla="*/ 302934 h 3359321"/>
              <a:gd name="connsiteX37" fmla="*/ 8914896 w 9938546"/>
              <a:gd name="connsiteY37" fmla="*/ 141803 h 3359321"/>
              <a:gd name="connsiteX38" fmla="*/ 9177990 w 9938546"/>
              <a:gd name="connsiteY38" fmla="*/ 204395 h 3359321"/>
              <a:gd name="connsiteX0" fmla="*/ 9186426 w 9902234"/>
              <a:gd name="connsiteY0" fmla="*/ 207796 h 3359321"/>
              <a:gd name="connsiteX1" fmla="*/ 9224963 w 9902234"/>
              <a:gd name="connsiteY1" fmla="*/ 3148269 h 3359321"/>
              <a:gd name="connsiteX2" fmla="*/ 0 w 9902234"/>
              <a:gd name="connsiteY2" fmla="*/ 3138744 h 3359321"/>
              <a:gd name="connsiteX3" fmla="*/ 33337 w 9902234"/>
              <a:gd name="connsiteY3" fmla="*/ 195519 h 3359321"/>
              <a:gd name="connsiteX4" fmla="*/ 175708 w 9902234"/>
              <a:gd name="connsiteY4" fmla="*/ 268011 h 3359321"/>
              <a:gd name="connsiteX5" fmla="*/ 377163 w 9902234"/>
              <a:gd name="connsiteY5" fmla="*/ 200722 h 3359321"/>
              <a:gd name="connsiteX6" fmla="*/ 625765 w 9902234"/>
              <a:gd name="connsiteY6" fmla="*/ 301347 h 3359321"/>
              <a:gd name="connsiteX7" fmla="*/ 858039 w 9902234"/>
              <a:gd name="connsiteY7" fmla="*/ 206640 h 3359321"/>
              <a:gd name="connsiteX8" fmla="*/ 1063915 w 9902234"/>
              <a:gd name="connsiteY8" fmla="*/ 301348 h 3359321"/>
              <a:gd name="connsiteX9" fmla="*/ 1318709 w 9902234"/>
              <a:gd name="connsiteY9" fmla="*/ 208478 h 3359321"/>
              <a:gd name="connsiteX10" fmla="*/ 1497303 w 9902234"/>
              <a:gd name="connsiteY10" fmla="*/ 296584 h 3359321"/>
              <a:gd name="connsiteX11" fmla="*/ 1696512 w 9902234"/>
              <a:gd name="connsiteY11" fmla="*/ 213785 h 3359321"/>
              <a:gd name="connsiteX12" fmla="*/ 2030702 w 9902234"/>
              <a:gd name="connsiteY12" fmla="*/ 351353 h 3359321"/>
              <a:gd name="connsiteX13" fmla="*/ 2297403 w 9902234"/>
              <a:gd name="connsiteY13" fmla="*/ 200722 h 3359321"/>
              <a:gd name="connsiteX14" fmla="*/ 2595058 w 9902234"/>
              <a:gd name="connsiteY14" fmla="*/ 332303 h 3359321"/>
              <a:gd name="connsiteX15" fmla="*/ 2846043 w 9902234"/>
              <a:gd name="connsiteY15" fmla="*/ 174597 h 3359321"/>
              <a:gd name="connsiteX16" fmla="*/ 3123696 w 9902234"/>
              <a:gd name="connsiteY16" fmla="*/ 325159 h 3359321"/>
              <a:gd name="connsiteX17" fmla="*/ 3394683 w 9902234"/>
              <a:gd name="connsiteY17" fmla="*/ 161534 h 3359321"/>
              <a:gd name="connsiteX18" fmla="*/ 3690433 w 9902234"/>
              <a:gd name="connsiteY18" fmla="*/ 289440 h 3359321"/>
              <a:gd name="connsiteX19" fmla="*/ 3930260 w 9902234"/>
              <a:gd name="connsiteY19" fmla="*/ 148471 h 3359321"/>
              <a:gd name="connsiteX20" fmla="*/ 4209546 w 9902234"/>
              <a:gd name="connsiteY20" fmla="*/ 282296 h 3359321"/>
              <a:gd name="connsiteX21" fmla="*/ 4465837 w 9902234"/>
              <a:gd name="connsiteY21" fmla="*/ 148471 h 3359321"/>
              <a:gd name="connsiteX22" fmla="*/ 4759615 w 9902234"/>
              <a:gd name="connsiteY22" fmla="*/ 289440 h 3359321"/>
              <a:gd name="connsiteX23" fmla="*/ 5053666 w 9902234"/>
              <a:gd name="connsiteY23" fmla="*/ 161534 h 3359321"/>
              <a:gd name="connsiteX24" fmla="*/ 5404933 w 9902234"/>
              <a:gd name="connsiteY24" fmla="*/ 320396 h 3359321"/>
              <a:gd name="connsiteX25" fmla="*/ 5716674 w 9902234"/>
              <a:gd name="connsiteY25" fmla="*/ 159153 h 3359321"/>
              <a:gd name="connsiteX26" fmla="*/ 6011881 w 9902234"/>
              <a:gd name="connsiteY26" fmla="*/ 309171 h 3359321"/>
              <a:gd name="connsiteX27" fmla="*/ 6267332 w 9902234"/>
              <a:gd name="connsiteY27" fmla="*/ 157996 h 3359321"/>
              <a:gd name="connsiteX28" fmla="*/ 6542378 w 9902234"/>
              <a:gd name="connsiteY28" fmla="*/ 271184 h 3359321"/>
              <a:gd name="connsiteX29" fmla="*/ 6798759 w 9902234"/>
              <a:gd name="connsiteY29" fmla="*/ 158471 h 3359321"/>
              <a:gd name="connsiteX30" fmla="*/ 7082128 w 9902234"/>
              <a:gd name="connsiteY30" fmla="*/ 287059 h 3359321"/>
              <a:gd name="connsiteX31" fmla="*/ 7270066 w 9902234"/>
              <a:gd name="connsiteY31" fmla="*/ 130645 h 3359321"/>
              <a:gd name="connsiteX32" fmla="*/ 7590537 w 9902234"/>
              <a:gd name="connsiteY32" fmla="*/ 292570 h 3359321"/>
              <a:gd name="connsiteX33" fmla="*/ 7943460 w 9902234"/>
              <a:gd name="connsiteY33" fmla="*/ 138583 h 3359321"/>
              <a:gd name="connsiteX34" fmla="*/ 8202903 w 9902234"/>
              <a:gd name="connsiteY34" fmla="*/ 236259 h 3359321"/>
              <a:gd name="connsiteX35" fmla="*/ 8466406 w 9902234"/>
              <a:gd name="connsiteY35" fmla="*/ 168315 h 3359321"/>
              <a:gd name="connsiteX36" fmla="*/ 8679153 w 9902234"/>
              <a:gd name="connsiteY36" fmla="*/ 302934 h 3359321"/>
              <a:gd name="connsiteX37" fmla="*/ 8914896 w 9902234"/>
              <a:gd name="connsiteY37" fmla="*/ 141803 h 3359321"/>
              <a:gd name="connsiteX38" fmla="*/ 9177990 w 9902234"/>
              <a:gd name="connsiteY38" fmla="*/ 204395 h 3359321"/>
              <a:gd name="connsiteX0" fmla="*/ 9186426 w 9225415"/>
              <a:gd name="connsiteY0" fmla="*/ 207796 h 3359321"/>
              <a:gd name="connsiteX1" fmla="*/ 9224963 w 9225415"/>
              <a:gd name="connsiteY1" fmla="*/ 3148269 h 3359321"/>
              <a:gd name="connsiteX2" fmla="*/ 0 w 9225415"/>
              <a:gd name="connsiteY2" fmla="*/ 3138744 h 3359321"/>
              <a:gd name="connsiteX3" fmla="*/ 33337 w 9225415"/>
              <a:gd name="connsiteY3" fmla="*/ 195519 h 3359321"/>
              <a:gd name="connsiteX4" fmla="*/ 175708 w 9225415"/>
              <a:gd name="connsiteY4" fmla="*/ 268011 h 3359321"/>
              <a:gd name="connsiteX5" fmla="*/ 377163 w 9225415"/>
              <a:gd name="connsiteY5" fmla="*/ 200722 h 3359321"/>
              <a:gd name="connsiteX6" fmla="*/ 625765 w 9225415"/>
              <a:gd name="connsiteY6" fmla="*/ 301347 h 3359321"/>
              <a:gd name="connsiteX7" fmla="*/ 858039 w 9225415"/>
              <a:gd name="connsiteY7" fmla="*/ 206640 h 3359321"/>
              <a:gd name="connsiteX8" fmla="*/ 1063915 w 9225415"/>
              <a:gd name="connsiteY8" fmla="*/ 301348 h 3359321"/>
              <a:gd name="connsiteX9" fmla="*/ 1318709 w 9225415"/>
              <a:gd name="connsiteY9" fmla="*/ 208478 h 3359321"/>
              <a:gd name="connsiteX10" fmla="*/ 1497303 w 9225415"/>
              <a:gd name="connsiteY10" fmla="*/ 296584 h 3359321"/>
              <a:gd name="connsiteX11" fmla="*/ 1696512 w 9225415"/>
              <a:gd name="connsiteY11" fmla="*/ 213785 h 3359321"/>
              <a:gd name="connsiteX12" fmla="*/ 2030702 w 9225415"/>
              <a:gd name="connsiteY12" fmla="*/ 351353 h 3359321"/>
              <a:gd name="connsiteX13" fmla="*/ 2297403 w 9225415"/>
              <a:gd name="connsiteY13" fmla="*/ 200722 h 3359321"/>
              <a:gd name="connsiteX14" fmla="*/ 2595058 w 9225415"/>
              <a:gd name="connsiteY14" fmla="*/ 332303 h 3359321"/>
              <a:gd name="connsiteX15" fmla="*/ 2846043 w 9225415"/>
              <a:gd name="connsiteY15" fmla="*/ 174597 h 3359321"/>
              <a:gd name="connsiteX16" fmla="*/ 3123696 w 9225415"/>
              <a:gd name="connsiteY16" fmla="*/ 325159 h 3359321"/>
              <a:gd name="connsiteX17" fmla="*/ 3394683 w 9225415"/>
              <a:gd name="connsiteY17" fmla="*/ 161534 h 3359321"/>
              <a:gd name="connsiteX18" fmla="*/ 3690433 w 9225415"/>
              <a:gd name="connsiteY18" fmla="*/ 289440 h 3359321"/>
              <a:gd name="connsiteX19" fmla="*/ 3930260 w 9225415"/>
              <a:gd name="connsiteY19" fmla="*/ 148471 h 3359321"/>
              <a:gd name="connsiteX20" fmla="*/ 4209546 w 9225415"/>
              <a:gd name="connsiteY20" fmla="*/ 282296 h 3359321"/>
              <a:gd name="connsiteX21" fmla="*/ 4465837 w 9225415"/>
              <a:gd name="connsiteY21" fmla="*/ 148471 h 3359321"/>
              <a:gd name="connsiteX22" fmla="*/ 4759615 w 9225415"/>
              <a:gd name="connsiteY22" fmla="*/ 289440 h 3359321"/>
              <a:gd name="connsiteX23" fmla="*/ 5053666 w 9225415"/>
              <a:gd name="connsiteY23" fmla="*/ 161534 h 3359321"/>
              <a:gd name="connsiteX24" fmla="*/ 5404933 w 9225415"/>
              <a:gd name="connsiteY24" fmla="*/ 320396 h 3359321"/>
              <a:gd name="connsiteX25" fmla="*/ 5716674 w 9225415"/>
              <a:gd name="connsiteY25" fmla="*/ 159153 h 3359321"/>
              <a:gd name="connsiteX26" fmla="*/ 6011881 w 9225415"/>
              <a:gd name="connsiteY26" fmla="*/ 309171 h 3359321"/>
              <a:gd name="connsiteX27" fmla="*/ 6267332 w 9225415"/>
              <a:gd name="connsiteY27" fmla="*/ 157996 h 3359321"/>
              <a:gd name="connsiteX28" fmla="*/ 6542378 w 9225415"/>
              <a:gd name="connsiteY28" fmla="*/ 271184 h 3359321"/>
              <a:gd name="connsiteX29" fmla="*/ 6798759 w 9225415"/>
              <a:gd name="connsiteY29" fmla="*/ 158471 h 3359321"/>
              <a:gd name="connsiteX30" fmla="*/ 7082128 w 9225415"/>
              <a:gd name="connsiteY30" fmla="*/ 287059 h 3359321"/>
              <a:gd name="connsiteX31" fmla="*/ 7270066 w 9225415"/>
              <a:gd name="connsiteY31" fmla="*/ 130645 h 3359321"/>
              <a:gd name="connsiteX32" fmla="*/ 7590537 w 9225415"/>
              <a:gd name="connsiteY32" fmla="*/ 292570 h 3359321"/>
              <a:gd name="connsiteX33" fmla="*/ 7943460 w 9225415"/>
              <a:gd name="connsiteY33" fmla="*/ 138583 h 3359321"/>
              <a:gd name="connsiteX34" fmla="*/ 8202903 w 9225415"/>
              <a:gd name="connsiteY34" fmla="*/ 236259 h 3359321"/>
              <a:gd name="connsiteX35" fmla="*/ 8466406 w 9225415"/>
              <a:gd name="connsiteY35" fmla="*/ 168315 h 3359321"/>
              <a:gd name="connsiteX36" fmla="*/ 8679153 w 9225415"/>
              <a:gd name="connsiteY36" fmla="*/ 302934 h 3359321"/>
              <a:gd name="connsiteX37" fmla="*/ 8914896 w 9225415"/>
              <a:gd name="connsiteY37" fmla="*/ 141803 h 3359321"/>
              <a:gd name="connsiteX38" fmla="*/ 9177990 w 9225415"/>
              <a:gd name="connsiteY38" fmla="*/ 204395 h 3359321"/>
              <a:gd name="connsiteX0" fmla="*/ 9186426 w 9225415"/>
              <a:gd name="connsiteY0" fmla="*/ 207796 h 3361485"/>
              <a:gd name="connsiteX1" fmla="*/ 9224963 w 9225415"/>
              <a:gd name="connsiteY1" fmla="*/ 3148269 h 3361485"/>
              <a:gd name="connsiteX2" fmla="*/ 0 w 9225415"/>
              <a:gd name="connsiteY2" fmla="*/ 3138744 h 3361485"/>
              <a:gd name="connsiteX3" fmla="*/ 33337 w 9225415"/>
              <a:gd name="connsiteY3" fmla="*/ 195519 h 3361485"/>
              <a:gd name="connsiteX4" fmla="*/ 175708 w 9225415"/>
              <a:gd name="connsiteY4" fmla="*/ 268011 h 3361485"/>
              <a:gd name="connsiteX5" fmla="*/ 377163 w 9225415"/>
              <a:gd name="connsiteY5" fmla="*/ 200722 h 3361485"/>
              <a:gd name="connsiteX6" fmla="*/ 625765 w 9225415"/>
              <a:gd name="connsiteY6" fmla="*/ 301347 h 3361485"/>
              <a:gd name="connsiteX7" fmla="*/ 858039 w 9225415"/>
              <a:gd name="connsiteY7" fmla="*/ 206640 h 3361485"/>
              <a:gd name="connsiteX8" fmla="*/ 1063915 w 9225415"/>
              <a:gd name="connsiteY8" fmla="*/ 301348 h 3361485"/>
              <a:gd name="connsiteX9" fmla="*/ 1318709 w 9225415"/>
              <a:gd name="connsiteY9" fmla="*/ 208478 h 3361485"/>
              <a:gd name="connsiteX10" fmla="*/ 1497303 w 9225415"/>
              <a:gd name="connsiteY10" fmla="*/ 296584 h 3361485"/>
              <a:gd name="connsiteX11" fmla="*/ 1696512 w 9225415"/>
              <a:gd name="connsiteY11" fmla="*/ 213785 h 3361485"/>
              <a:gd name="connsiteX12" fmla="*/ 2030702 w 9225415"/>
              <a:gd name="connsiteY12" fmla="*/ 351353 h 3361485"/>
              <a:gd name="connsiteX13" fmla="*/ 2297403 w 9225415"/>
              <a:gd name="connsiteY13" fmla="*/ 200722 h 3361485"/>
              <a:gd name="connsiteX14" fmla="*/ 2595058 w 9225415"/>
              <a:gd name="connsiteY14" fmla="*/ 332303 h 3361485"/>
              <a:gd name="connsiteX15" fmla="*/ 2846043 w 9225415"/>
              <a:gd name="connsiteY15" fmla="*/ 174597 h 3361485"/>
              <a:gd name="connsiteX16" fmla="*/ 3123696 w 9225415"/>
              <a:gd name="connsiteY16" fmla="*/ 325159 h 3361485"/>
              <a:gd name="connsiteX17" fmla="*/ 3394683 w 9225415"/>
              <a:gd name="connsiteY17" fmla="*/ 161534 h 3361485"/>
              <a:gd name="connsiteX18" fmla="*/ 3690433 w 9225415"/>
              <a:gd name="connsiteY18" fmla="*/ 289440 h 3361485"/>
              <a:gd name="connsiteX19" fmla="*/ 3930260 w 9225415"/>
              <a:gd name="connsiteY19" fmla="*/ 148471 h 3361485"/>
              <a:gd name="connsiteX20" fmla="*/ 4209546 w 9225415"/>
              <a:gd name="connsiteY20" fmla="*/ 282296 h 3361485"/>
              <a:gd name="connsiteX21" fmla="*/ 4465837 w 9225415"/>
              <a:gd name="connsiteY21" fmla="*/ 148471 h 3361485"/>
              <a:gd name="connsiteX22" fmla="*/ 4759615 w 9225415"/>
              <a:gd name="connsiteY22" fmla="*/ 289440 h 3361485"/>
              <a:gd name="connsiteX23" fmla="*/ 5053666 w 9225415"/>
              <a:gd name="connsiteY23" fmla="*/ 161534 h 3361485"/>
              <a:gd name="connsiteX24" fmla="*/ 5404933 w 9225415"/>
              <a:gd name="connsiteY24" fmla="*/ 320396 h 3361485"/>
              <a:gd name="connsiteX25" fmla="*/ 5716674 w 9225415"/>
              <a:gd name="connsiteY25" fmla="*/ 159153 h 3361485"/>
              <a:gd name="connsiteX26" fmla="*/ 6011881 w 9225415"/>
              <a:gd name="connsiteY26" fmla="*/ 309171 h 3361485"/>
              <a:gd name="connsiteX27" fmla="*/ 6267332 w 9225415"/>
              <a:gd name="connsiteY27" fmla="*/ 157996 h 3361485"/>
              <a:gd name="connsiteX28" fmla="*/ 6542378 w 9225415"/>
              <a:gd name="connsiteY28" fmla="*/ 271184 h 3361485"/>
              <a:gd name="connsiteX29" fmla="*/ 6798759 w 9225415"/>
              <a:gd name="connsiteY29" fmla="*/ 158471 h 3361485"/>
              <a:gd name="connsiteX30" fmla="*/ 7082128 w 9225415"/>
              <a:gd name="connsiteY30" fmla="*/ 287059 h 3361485"/>
              <a:gd name="connsiteX31" fmla="*/ 7270066 w 9225415"/>
              <a:gd name="connsiteY31" fmla="*/ 130645 h 3361485"/>
              <a:gd name="connsiteX32" fmla="*/ 7590537 w 9225415"/>
              <a:gd name="connsiteY32" fmla="*/ 292570 h 3361485"/>
              <a:gd name="connsiteX33" fmla="*/ 7943460 w 9225415"/>
              <a:gd name="connsiteY33" fmla="*/ 138583 h 3361485"/>
              <a:gd name="connsiteX34" fmla="*/ 8202903 w 9225415"/>
              <a:gd name="connsiteY34" fmla="*/ 236259 h 3361485"/>
              <a:gd name="connsiteX35" fmla="*/ 8466406 w 9225415"/>
              <a:gd name="connsiteY35" fmla="*/ 168315 h 3361485"/>
              <a:gd name="connsiteX36" fmla="*/ 8679153 w 9225415"/>
              <a:gd name="connsiteY36" fmla="*/ 302934 h 3361485"/>
              <a:gd name="connsiteX37" fmla="*/ 8914896 w 9225415"/>
              <a:gd name="connsiteY37" fmla="*/ 141803 h 3361485"/>
              <a:gd name="connsiteX38" fmla="*/ 9177990 w 9225415"/>
              <a:gd name="connsiteY38" fmla="*/ 204395 h 3361485"/>
              <a:gd name="connsiteX0" fmla="*/ 9186426 w 9225415"/>
              <a:gd name="connsiteY0" fmla="*/ 207796 h 3152382"/>
              <a:gd name="connsiteX1" fmla="*/ 9224963 w 9225415"/>
              <a:gd name="connsiteY1" fmla="*/ 3148269 h 3152382"/>
              <a:gd name="connsiteX2" fmla="*/ 0 w 9225415"/>
              <a:gd name="connsiteY2" fmla="*/ 3138744 h 3152382"/>
              <a:gd name="connsiteX3" fmla="*/ 33337 w 9225415"/>
              <a:gd name="connsiteY3" fmla="*/ 195519 h 3152382"/>
              <a:gd name="connsiteX4" fmla="*/ 175708 w 9225415"/>
              <a:gd name="connsiteY4" fmla="*/ 268011 h 3152382"/>
              <a:gd name="connsiteX5" fmla="*/ 377163 w 9225415"/>
              <a:gd name="connsiteY5" fmla="*/ 200722 h 3152382"/>
              <a:gd name="connsiteX6" fmla="*/ 625765 w 9225415"/>
              <a:gd name="connsiteY6" fmla="*/ 301347 h 3152382"/>
              <a:gd name="connsiteX7" fmla="*/ 858039 w 9225415"/>
              <a:gd name="connsiteY7" fmla="*/ 206640 h 3152382"/>
              <a:gd name="connsiteX8" fmla="*/ 1063915 w 9225415"/>
              <a:gd name="connsiteY8" fmla="*/ 301348 h 3152382"/>
              <a:gd name="connsiteX9" fmla="*/ 1318709 w 9225415"/>
              <a:gd name="connsiteY9" fmla="*/ 208478 h 3152382"/>
              <a:gd name="connsiteX10" fmla="*/ 1497303 w 9225415"/>
              <a:gd name="connsiteY10" fmla="*/ 296584 h 3152382"/>
              <a:gd name="connsiteX11" fmla="*/ 1696512 w 9225415"/>
              <a:gd name="connsiteY11" fmla="*/ 213785 h 3152382"/>
              <a:gd name="connsiteX12" fmla="*/ 2030702 w 9225415"/>
              <a:gd name="connsiteY12" fmla="*/ 351353 h 3152382"/>
              <a:gd name="connsiteX13" fmla="*/ 2297403 w 9225415"/>
              <a:gd name="connsiteY13" fmla="*/ 200722 h 3152382"/>
              <a:gd name="connsiteX14" fmla="*/ 2595058 w 9225415"/>
              <a:gd name="connsiteY14" fmla="*/ 332303 h 3152382"/>
              <a:gd name="connsiteX15" fmla="*/ 2846043 w 9225415"/>
              <a:gd name="connsiteY15" fmla="*/ 174597 h 3152382"/>
              <a:gd name="connsiteX16" fmla="*/ 3123696 w 9225415"/>
              <a:gd name="connsiteY16" fmla="*/ 325159 h 3152382"/>
              <a:gd name="connsiteX17" fmla="*/ 3394683 w 9225415"/>
              <a:gd name="connsiteY17" fmla="*/ 161534 h 3152382"/>
              <a:gd name="connsiteX18" fmla="*/ 3690433 w 9225415"/>
              <a:gd name="connsiteY18" fmla="*/ 289440 h 3152382"/>
              <a:gd name="connsiteX19" fmla="*/ 3930260 w 9225415"/>
              <a:gd name="connsiteY19" fmla="*/ 148471 h 3152382"/>
              <a:gd name="connsiteX20" fmla="*/ 4209546 w 9225415"/>
              <a:gd name="connsiteY20" fmla="*/ 282296 h 3152382"/>
              <a:gd name="connsiteX21" fmla="*/ 4465837 w 9225415"/>
              <a:gd name="connsiteY21" fmla="*/ 148471 h 3152382"/>
              <a:gd name="connsiteX22" fmla="*/ 4759615 w 9225415"/>
              <a:gd name="connsiteY22" fmla="*/ 289440 h 3152382"/>
              <a:gd name="connsiteX23" fmla="*/ 5053666 w 9225415"/>
              <a:gd name="connsiteY23" fmla="*/ 161534 h 3152382"/>
              <a:gd name="connsiteX24" fmla="*/ 5404933 w 9225415"/>
              <a:gd name="connsiteY24" fmla="*/ 320396 h 3152382"/>
              <a:gd name="connsiteX25" fmla="*/ 5716674 w 9225415"/>
              <a:gd name="connsiteY25" fmla="*/ 159153 h 3152382"/>
              <a:gd name="connsiteX26" fmla="*/ 6011881 w 9225415"/>
              <a:gd name="connsiteY26" fmla="*/ 309171 h 3152382"/>
              <a:gd name="connsiteX27" fmla="*/ 6267332 w 9225415"/>
              <a:gd name="connsiteY27" fmla="*/ 157996 h 3152382"/>
              <a:gd name="connsiteX28" fmla="*/ 6542378 w 9225415"/>
              <a:gd name="connsiteY28" fmla="*/ 271184 h 3152382"/>
              <a:gd name="connsiteX29" fmla="*/ 6798759 w 9225415"/>
              <a:gd name="connsiteY29" fmla="*/ 158471 h 3152382"/>
              <a:gd name="connsiteX30" fmla="*/ 7082128 w 9225415"/>
              <a:gd name="connsiteY30" fmla="*/ 287059 h 3152382"/>
              <a:gd name="connsiteX31" fmla="*/ 7270066 w 9225415"/>
              <a:gd name="connsiteY31" fmla="*/ 130645 h 3152382"/>
              <a:gd name="connsiteX32" fmla="*/ 7590537 w 9225415"/>
              <a:gd name="connsiteY32" fmla="*/ 292570 h 3152382"/>
              <a:gd name="connsiteX33" fmla="*/ 7943460 w 9225415"/>
              <a:gd name="connsiteY33" fmla="*/ 138583 h 3152382"/>
              <a:gd name="connsiteX34" fmla="*/ 8202903 w 9225415"/>
              <a:gd name="connsiteY34" fmla="*/ 236259 h 3152382"/>
              <a:gd name="connsiteX35" fmla="*/ 8466406 w 9225415"/>
              <a:gd name="connsiteY35" fmla="*/ 168315 h 3152382"/>
              <a:gd name="connsiteX36" fmla="*/ 8679153 w 9225415"/>
              <a:gd name="connsiteY36" fmla="*/ 302934 h 3152382"/>
              <a:gd name="connsiteX37" fmla="*/ 8914896 w 9225415"/>
              <a:gd name="connsiteY37" fmla="*/ 141803 h 3152382"/>
              <a:gd name="connsiteX38" fmla="*/ 9177990 w 9225415"/>
              <a:gd name="connsiteY38" fmla="*/ 204395 h 3152382"/>
              <a:gd name="connsiteX0" fmla="*/ 9186426 w 9225415"/>
              <a:gd name="connsiteY0" fmla="*/ 80293 h 3024879"/>
              <a:gd name="connsiteX1" fmla="*/ 9224963 w 9225415"/>
              <a:gd name="connsiteY1" fmla="*/ 3020766 h 3024879"/>
              <a:gd name="connsiteX2" fmla="*/ 0 w 9225415"/>
              <a:gd name="connsiteY2" fmla="*/ 3011241 h 3024879"/>
              <a:gd name="connsiteX3" fmla="*/ 33337 w 9225415"/>
              <a:gd name="connsiteY3" fmla="*/ 68016 h 3024879"/>
              <a:gd name="connsiteX4" fmla="*/ 175708 w 9225415"/>
              <a:gd name="connsiteY4" fmla="*/ 140508 h 3024879"/>
              <a:gd name="connsiteX5" fmla="*/ 377163 w 9225415"/>
              <a:gd name="connsiteY5" fmla="*/ 73219 h 3024879"/>
              <a:gd name="connsiteX6" fmla="*/ 625765 w 9225415"/>
              <a:gd name="connsiteY6" fmla="*/ 173844 h 3024879"/>
              <a:gd name="connsiteX7" fmla="*/ 858039 w 9225415"/>
              <a:gd name="connsiteY7" fmla="*/ 79137 h 3024879"/>
              <a:gd name="connsiteX8" fmla="*/ 1063915 w 9225415"/>
              <a:gd name="connsiteY8" fmla="*/ 173845 h 3024879"/>
              <a:gd name="connsiteX9" fmla="*/ 1318709 w 9225415"/>
              <a:gd name="connsiteY9" fmla="*/ 80975 h 3024879"/>
              <a:gd name="connsiteX10" fmla="*/ 1497303 w 9225415"/>
              <a:gd name="connsiteY10" fmla="*/ 169081 h 3024879"/>
              <a:gd name="connsiteX11" fmla="*/ 1696512 w 9225415"/>
              <a:gd name="connsiteY11" fmla="*/ 86282 h 3024879"/>
              <a:gd name="connsiteX12" fmla="*/ 2030702 w 9225415"/>
              <a:gd name="connsiteY12" fmla="*/ 223850 h 3024879"/>
              <a:gd name="connsiteX13" fmla="*/ 2297403 w 9225415"/>
              <a:gd name="connsiteY13" fmla="*/ 73219 h 3024879"/>
              <a:gd name="connsiteX14" fmla="*/ 2595058 w 9225415"/>
              <a:gd name="connsiteY14" fmla="*/ 204800 h 3024879"/>
              <a:gd name="connsiteX15" fmla="*/ 2846043 w 9225415"/>
              <a:gd name="connsiteY15" fmla="*/ 47094 h 3024879"/>
              <a:gd name="connsiteX16" fmla="*/ 3123696 w 9225415"/>
              <a:gd name="connsiteY16" fmla="*/ 197656 h 3024879"/>
              <a:gd name="connsiteX17" fmla="*/ 3394683 w 9225415"/>
              <a:gd name="connsiteY17" fmla="*/ 34031 h 3024879"/>
              <a:gd name="connsiteX18" fmla="*/ 3690433 w 9225415"/>
              <a:gd name="connsiteY18" fmla="*/ 161937 h 3024879"/>
              <a:gd name="connsiteX19" fmla="*/ 3930260 w 9225415"/>
              <a:gd name="connsiteY19" fmla="*/ 20968 h 3024879"/>
              <a:gd name="connsiteX20" fmla="*/ 4209546 w 9225415"/>
              <a:gd name="connsiteY20" fmla="*/ 154793 h 3024879"/>
              <a:gd name="connsiteX21" fmla="*/ 4465837 w 9225415"/>
              <a:gd name="connsiteY21" fmla="*/ 20968 h 3024879"/>
              <a:gd name="connsiteX22" fmla="*/ 4759615 w 9225415"/>
              <a:gd name="connsiteY22" fmla="*/ 161937 h 3024879"/>
              <a:gd name="connsiteX23" fmla="*/ 5053666 w 9225415"/>
              <a:gd name="connsiteY23" fmla="*/ 34031 h 3024879"/>
              <a:gd name="connsiteX24" fmla="*/ 5404933 w 9225415"/>
              <a:gd name="connsiteY24" fmla="*/ 192893 h 3024879"/>
              <a:gd name="connsiteX25" fmla="*/ 5716674 w 9225415"/>
              <a:gd name="connsiteY25" fmla="*/ 31650 h 3024879"/>
              <a:gd name="connsiteX26" fmla="*/ 6011881 w 9225415"/>
              <a:gd name="connsiteY26" fmla="*/ 181668 h 3024879"/>
              <a:gd name="connsiteX27" fmla="*/ 6267332 w 9225415"/>
              <a:gd name="connsiteY27" fmla="*/ 30493 h 3024879"/>
              <a:gd name="connsiteX28" fmla="*/ 6542378 w 9225415"/>
              <a:gd name="connsiteY28" fmla="*/ 143681 h 3024879"/>
              <a:gd name="connsiteX29" fmla="*/ 6798759 w 9225415"/>
              <a:gd name="connsiteY29" fmla="*/ 30968 h 3024879"/>
              <a:gd name="connsiteX30" fmla="*/ 7082128 w 9225415"/>
              <a:gd name="connsiteY30" fmla="*/ 159556 h 3024879"/>
              <a:gd name="connsiteX31" fmla="*/ 7270066 w 9225415"/>
              <a:gd name="connsiteY31" fmla="*/ 3142 h 3024879"/>
              <a:gd name="connsiteX32" fmla="*/ 7590537 w 9225415"/>
              <a:gd name="connsiteY32" fmla="*/ 165067 h 3024879"/>
              <a:gd name="connsiteX33" fmla="*/ 7943460 w 9225415"/>
              <a:gd name="connsiteY33" fmla="*/ 11080 h 3024879"/>
              <a:gd name="connsiteX34" fmla="*/ 8202903 w 9225415"/>
              <a:gd name="connsiteY34" fmla="*/ 108756 h 3024879"/>
              <a:gd name="connsiteX35" fmla="*/ 8466406 w 9225415"/>
              <a:gd name="connsiteY35" fmla="*/ 40812 h 3024879"/>
              <a:gd name="connsiteX36" fmla="*/ 8679153 w 9225415"/>
              <a:gd name="connsiteY36" fmla="*/ 175431 h 3024879"/>
              <a:gd name="connsiteX37" fmla="*/ 8914896 w 9225415"/>
              <a:gd name="connsiteY37" fmla="*/ 14300 h 3024879"/>
              <a:gd name="connsiteX38" fmla="*/ 9177990 w 9225415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202903 w 9225399"/>
              <a:gd name="connsiteY34" fmla="*/ 108756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80293 h 3024879"/>
              <a:gd name="connsiteX1" fmla="*/ 9224963 w 9225399"/>
              <a:gd name="connsiteY1" fmla="*/ 3020766 h 3024879"/>
              <a:gd name="connsiteX2" fmla="*/ 0 w 9225399"/>
              <a:gd name="connsiteY2" fmla="*/ 3011241 h 3024879"/>
              <a:gd name="connsiteX3" fmla="*/ 33337 w 9225399"/>
              <a:gd name="connsiteY3" fmla="*/ 68016 h 3024879"/>
              <a:gd name="connsiteX4" fmla="*/ 175708 w 9225399"/>
              <a:gd name="connsiteY4" fmla="*/ 140508 h 3024879"/>
              <a:gd name="connsiteX5" fmla="*/ 377163 w 9225399"/>
              <a:gd name="connsiteY5" fmla="*/ 73219 h 3024879"/>
              <a:gd name="connsiteX6" fmla="*/ 625765 w 9225399"/>
              <a:gd name="connsiteY6" fmla="*/ 173844 h 3024879"/>
              <a:gd name="connsiteX7" fmla="*/ 858039 w 9225399"/>
              <a:gd name="connsiteY7" fmla="*/ 79137 h 3024879"/>
              <a:gd name="connsiteX8" fmla="*/ 1063915 w 9225399"/>
              <a:gd name="connsiteY8" fmla="*/ 173845 h 3024879"/>
              <a:gd name="connsiteX9" fmla="*/ 1318709 w 9225399"/>
              <a:gd name="connsiteY9" fmla="*/ 80975 h 3024879"/>
              <a:gd name="connsiteX10" fmla="*/ 1497303 w 9225399"/>
              <a:gd name="connsiteY10" fmla="*/ 169081 h 3024879"/>
              <a:gd name="connsiteX11" fmla="*/ 1696512 w 9225399"/>
              <a:gd name="connsiteY11" fmla="*/ 86282 h 3024879"/>
              <a:gd name="connsiteX12" fmla="*/ 2030702 w 9225399"/>
              <a:gd name="connsiteY12" fmla="*/ 223850 h 3024879"/>
              <a:gd name="connsiteX13" fmla="*/ 2297403 w 9225399"/>
              <a:gd name="connsiteY13" fmla="*/ 73219 h 3024879"/>
              <a:gd name="connsiteX14" fmla="*/ 2595058 w 9225399"/>
              <a:gd name="connsiteY14" fmla="*/ 204800 h 3024879"/>
              <a:gd name="connsiteX15" fmla="*/ 2846043 w 9225399"/>
              <a:gd name="connsiteY15" fmla="*/ 47094 h 3024879"/>
              <a:gd name="connsiteX16" fmla="*/ 3123696 w 9225399"/>
              <a:gd name="connsiteY16" fmla="*/ 197656 h 3024879"/>
              <a:gd name="connsiteX17" fmla="*/ 3394683 w 9225399"/>
              <a:gd name="connsiteY17" fmla="*/ 34031 h 3024879"/>
              <a:gd name="connsiteX18" fmla="*/ 3690433 w 9225399"/>
              <a:gd name="connsiteY18" fmla="*/ 161937 h 3024879"/>
              <a:gd name="connsiteX19" fmla="*/ 3930260 w 9225399"/>
              <a:gd name="connsiteY19" fmla="*/ 20968 h 3024879"/>
              <a:gd name="connsiteX20" fmla="*/ 4209546 w 9225399"/>
              <a:gd name="connsiteY20" fmla="*/ 154793 h 3024879"/>
              <a:gd name="connsiteX21" fmla="*/ 4465837 w 9225399"/>
              <a:gd name="connsiteY21" fmla="*/ 20968 h 3024879"/>
              <a:gd name="connsiteX22" fmla="*/ 4759615 w 9225399"/>
              <a:gd name="connsiteY22" fmla="*/ 161937 h 3024879"/>
              <a:gd name="connsiteX23" fmla="*/ 5053666 w 9225399"/>
              <a:gd name="connsiteY23" fmla="*/ 34031 h 3024879"/>
              <a:gd name="connsiteX24" fmla="*/ 5404933 w 9225399"/>
              <a:gd name="connsiteY24" fmla="*/ 192893 h 3024879"/>
              <a:gd name="connsiteX25" fmla="*/ 5716674 w 9225399"/>
              <a:gd name="connsiteY25" fmla="*/ 31650 h 3024879"/>
              <a:gd name="connsiteX26" fmla="*/ 6011881 w 9225399"/>
              <a:gd name="connsiteY26" fmla="*/ 181668 h 3024879"/>
              <a:gd name="connsiteX27" fmla="*/ 6267332 w 9225399"/>
              <a:gd name="connsiteY27" fmla="*/ 30493 h 3024879"/>
              <a:gd name="connsiteX28" fmla="*/ 6542378 w 9225399"/>
              <a:gd name="connsiteY28" fmla="*/ 143681 h 3024879"/>
              <a:gd name="connsiteX29" fmla="*/ 6798759 w 9225399"/>
              <a:gd name="connsiteY29" fmla="*/ 30968 h 3024879"/>
              <a:gd name="connsiteX30" fmla="*/ 7082128 w 9225399"/>
              <a:gd name="connsiteY30" fmla="*/ 159556 h 3024879"/>
              <a:gd name="connsiteX31" fmla="*/ 7270066 w 9225399"/>
              <a:gd name="connsiteY31" fmla="*/ 3142 h 3024879"/>
              <a:gd name="connsiteX32" fmla="*/ 7590537 w 9225399"/>
              <a:gd name="connsiteY32" fmla="*/ 165067 h 3024879"/>
              <a:gd name="connsiteX33" fmla="*/ 7943460 w 9225399"/>
              <a:gd name="connsiteY33" fmla="*/ 11080 h 3024879"/>
              <a:gd name="connsiteX34" fmla="*/ 8152897 w 9225399"/>
              <a:gd name="connsiteY34" fmla="*/ 144475 h 3024879"/>
              <a:gd name="connsiteX35" fmla="*/ 8466406 w 9225399"/>
              <a:gd name="connsiteY35" fmla="*/ 40812 h 3024879"/>
              <a:gd name="connsiteX36" fmla="*/ 8679153 w 9225399"/>
              <a:gd name="connsiteY36" fmla="*/ 175431 h 3024879"/>
              <a:gd name="connsiteX37" fmla="*/ 8914896 w 9225399"/>
              <a:gd name="connsiteY37" fmla="*/ 14300 h 3024879"/>
              <a:gd name="connsiteX38" fmla="*/ 9177990 w 9225399"/>
              <a:gd name="connsiteY38" fmla="*/ 76892 h 3024879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5053666 w 9225399"/>
              <a:gd name="connsiteY23" fmla="*/ 24734 h 3015582"/>
              <a:gd name="connsiteX24" fmla="*/ 5404933 w 9225399"/>
              <a:gd name="connsiteY24" fmla="*/ 183596 h 3015582"/>
              <a:gd name="connsiteX25" fmla="*/ 5716674 w 9225399"/>
              <a:gd name="connsiteY25" fmla="*/ 22353 h 3015582"/>
              <a:gd name="connsiteX26" fmla="*/ 6011881 w 9225399"/>
              <a:gd name="connsiteY26" fmla="*/ 172371 h 3015582"/>
              <a:gd name="connsiteX27" fmla="*/ 6267332 w 9225399"/>
              <a:gd name="connsiteY27" fmla="*/ 21196 h 3015582"/>
              <a:gd name="connsiteX28" fmla="*/ 6542378 w 9225399"/>
              <a:gd name="connsiteY28" fmla="*/ 134384 h 3015582"/>
              <a:gd name="connsiteX29" fmla="*/ 6798759 w 9225399"/>
              <a:gd name="connsiteY29" fmla="*/ 21671 h 3015582"/>
              <a:gd name="connsiteX30" fmla="*/ 7082128 w 9225399"/>
              <a:gd name="connsiteY30" fmla="*/ 150259 h 3015582"/>
              <a:gd name="connsiteX31" fmla="*/ 7348647 w 9225399"/>
              <a:gd name="connsiteY31" fmla="*/ 10514 h 3015582"/>
              <a:gd name="connsiteX32" fmla="*/ 7590537 w 9225399"/>
              <a:gd name="connsiteY32" fmla="*/ 155770 h 3015582"/>
              <a:gd name="connsiteX33" fmla="*/ 7943460 w 9225399"/>
              <a:gd name="connsiteY33" fmla="*/ 1783 h 3015582"/>
              <a:gd name="connsiteX34" fmla="*/ 8152897 w 9225399"/>
              <a:gd name="connsiteY34" fmla="*/ 135178 h 3015582"/>
              <a:gd name="connsiteX35" fmla="*/ 8466406 w 9225399"/>
              <a:gd name="connsiteY35" fmla="*/ 31515 h 3015582"/>
              <a:gd name="connsiteX36" fmla="*/ 8679153 w 9225399"/>
              <a:gd name="connsiteY36" fmla="*/ 166134 h 3015582"/>
              <a:gd name="connsiteX37" fmla="*/ 8914896 w 9225399"/>
              <a:gd name="connsiteY37" fmla="*/ 5003 h 3015582"/>
              <a:gd name="connsiteX38" fmla="*/ 9177990 w 9225399"/>
              <a:gd name="connsiteY38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184044 w 9225399"/>
              <a:gd name="connsiteY0" fmla="*/ 70996 h 3015582"/>
              <a:gd name="connsiteX1" fmla="*/ 9224963 w 9225399"/>
              <a:gd name="connsiteY1" fmla="*/ 3011469 h 3015582"/>
              <a:gd name="connsiteX2" fmla="*/ 0 w 9225399"/>
              <a:gd name="connsiteY2" fmla="*/ 3001944 h 3015582"/>
              <a:gd name="connsiteX3" fmla="*/ 33337 w 9225399"/>
              <a:gd name="connsiteY3" fmla="*/ 58719 h 3015582"/>
              <a:gd name="connsiteX4" fmla="*/ 175708 w 9225399"/>
              <a:gd name="connsiteY4" fmla="*/ 131211 h 3015582"/>
              <a:gd name="connsiteX5" fmla="*/ 377163 w 9225399"/>
              <a:gd name="connsiteY5" fmla="*/ 63922 h 3015582"/>
              <a:gd name="connsiteX6" fmla="*/ 625765 w 9225399"/>
              <a:gd name="connsiteY6" fmla="*/ 164547 h 3015582"/>
              <a:gd name="connsiteX7" fmla="*/ 858039 w 9225399"/>
              <a:gd name="connsiteY7" fmla="*/ 69840 h 3015582"/>
              <a:gd name="connsiteX8" fmla="*/ 1063915 w 9225399"/>
              <a:gd name="connsiteY8" fmla="*/ 164548 h 3015582"/>
              <a:gd name="connsiteX9" fmla="*/ 1318709 w 9225399"/>
              <a:gd name="connsiteY9" fmla="*/ 71678 h 3015582"/>
              <a:gd name="connsiteX10" fmla="*/ 1497303 w 9225399"/>
              <a:gd name="connsiteY10" fmla="*/ 159784 h 3015582"/>
              <a:gd name="connsiteX11" fmla="*/ 1696512 w 9225399"/>
              <a:gd name="connsiteY11" fmla="*/ 76985 h 3015582"/>
              <a:gd name="connsiteX12" fmla="*/ 2030702 w 9225399"/>
              <a:gd name="connsiteY12" fmla="*/ 214553 h 3015582"/>
              <a:gd name="connsiteX13" fmla="*/ 2297403 w 9225399"/>
              <a:gd name="connsiteY13" fmla="*/ 63922 h 3015582"/>
              <a:gd name="connsiteX14" fmla="*/ 2595058 w 9225399"/>
              <a:gd name="connsiteY14" fmla="*/ 195503 h 3015582"/>
              <a:gd name="connsiteX15" fmla="*/ 2846043 w 9225399"/>
              <a:gd name="connsiteY15" fmla="*/ 37797 h 3015582"/>
              <a:gd name="connsiteX16" fmla="*/ 3123696 w 9225399"/>
              <a:gd name="connsiteY16" fmla="*/ 188359 h 3015582"/>
              <a:gd name="connsiteX17" fmla="*/ 3394683 w 9225399"/>
              <a:gd name="connsiteY17" fmla="*/ 24734 h 3015582"/>
              <a:gd name="connsiteX18" fmla="*/ 3690433 w 9225399"/>
              <a:gd name="connsiteY18" fmla="*/ 152640 h 3015582"/>
              <a:gd name="connsiteX19" fmla="*/ 3930260 w 9225399"/>
              <a:gd name="connsiteY19" fmla="*/ 11671 h 3015582"/>
              <a:gd name="connsiteX20" fmla="*/ 4209546 w 9225399"/>
              <a:gd name="connsiteY20" fmla="*/ 145496 h 3015582"/>
              <a:gd name="connsiteX21" fmla="*/ 4465837 w 9225399"/>
              <a:gd name="connsiteY21" fmla="*/ 11671 h 3015582"/>
              <a:gd name="connsiteX22" fmla="*/ 4759615 w 9225399"/>
              <a:gd name="connsiteY22" fmla="*/ 152640 h 3015582"/>
              <a:gd name="connsiteX23" fmla="*/ 4920267 w 9225399"/>
              <a:gd name="connsiteY23" fmla="*/ 82530 h 3015582"/>
              <a:gd name="connsiteX24" fmla="*/ 5053666 w 9225399"/>
              <a:gd name="connsiteY24" fmla="*/ 24734 h 3015582"/>
              <a:gd name="connsiteX25" fmla="*/ 5404933 w 9225399"/>
              <a:gd name="connsiteY25" fmla="*/ 183596 h 3015582"/>
              <a:gd name="connsiteX26" fmla="*/ 5716674 w 9225399"/>
              <a:gd name="connsiteY26" fmla="*/ 22353 h 3015582"/>
              <a:gd name="connsiteX27" fmla="*/ 6011881 w 9225399"/>
              <a:gd name="connsiteY27" fmla="*/ 172371 h 3015582"/>
              <a:gd name="connsiteX28" fmla="*/ 6267332 w 9225399"/>
              <a:gd name="connsiteY28" fmla="*/ 21196 h 3015582"/>
              <a:gd name="connsiteX29" fmla="*/ 6542378 w 9225399"/>
              <a:gd name="connsiteY29" fmla="*/ 134384 h 3015582"/>
              <a:gd name="connsiteX30" fmla="*/ 6798759 w 9225399"/>
              <a:gd name="connsiteY30" fmla="*/ 21671 h 3015582"/>
              <a:gd name="connsiteX31" fmla="*/ 7082128 w 9225399"/>
              <a:gd name="connsiteY31" fmla="*/ 150259 h 3015582"/>
              <a:gd name="connsiteX32" fmla="*/ 7348647 w 9225399"/>
              <a:gd name="connsiteY32" fmla="*/ 10514 h 3015582"/>
              <a:gd name="connsiteX33" fmla="*/ 7590537 w 9225399"/>
              <a:gd name="connsiteY33" fmla="*/ 155770 h 3015582"/>
              <a:gd name="connsiteX34" fmla="*/ 7943460 w 9225399"/>
              <a:gd name="connsiteY34" fmla="*/ 1783 h 3015582"/>
              <a:gd name="connsiteX35" fmla="*/ 8152897 w 9225399"/>
              <a:gd name="connsiteY35" fmla="*/ 135178 h 3015582"/>
              <a:gd name="connsiteX36" fmla="*/ 8466406 w 9225399"/>
              <a:gd name="connsiteY36" fmla="*/ 31515 h 3015582"/>
              <a:gd name="connsiteX37" fmla="*/ 8679153 w 9225399"/>
              <a:gd name="connsiteY37" fmla="*/ 166134 h 3015582"/>
              <a:gd name="connsiteX38" fmla="*/ 8914896 w 9225399"/>
              <a:gd name="connsiteY38" fmla="*/ 5003 h 3015582"/>
              <a:gd name="connsiteX39" fmla="*/ 9177990 w 9225399"/>
              <a:gd name="connsiteY39" fmla="*/ 67595 h 3015582"/>
              <a:gd name="connsiteX0" fmla="*/ 9824309 w 9865664"/>
              <a:gd name="connsiteY0" fmla="*/ 173625 h 3118211"/>
              <a:gd name="connsiteX1" fmla="*/ 9865228 w 9865664"/>
              <a:gd name="connsiteY1" fmla="*/ 3114098 h 3118211"/>
              <a:gd name="connsiteX2" fmla="*/ 640265 w 9865664"/>
              <a:gd name="connsiteY2" fmla="*/ 3104573 h 3118211"/>
              <a:gd name="connsiteX3" fmla="*/ 815973 w 9865664"/>
              <a:gd name="connsiteY3" fmla="*/ 233840 h 3118211"/>
              <a:gd name="connsiteX4" fmla="*/ 1017428 w 9865664"/>
              <a:gd name="connsiteY4" fmla="*/ 166551 h 3118211"/>
              <a:gd name="connsiteX5" fmla="*/ 1266030 w 9865664"/>
              <a:gd name="connsiteY5" fmla="*/ 267176 h 3118211"/>
              <a:gd name="connsiteX6" fmla="*/ 1498304 w 9865664"/>
              <a:gd name="connsiteY6" fmla="*/ 172469 h 3118211"/>
              <a:gd name="connsiteX7" fmla="*/ 1704180 w 9865664"/>
              <a:gd name="connsiteY7" fmla="*/ 267177 h 3118211"/>
              <a:gd name="connsiteX8" fmla="*/ 1958974 w 9865664"/>
              <a:gd name="connsiteY8" fmla="*/ 174307 h 3118211"/>
              <a:gd name="connsiteX9" fmla="*/ 2137568 w 9865664"/>
              <a:gd name="connsiteY9" fmla="*/ 262413 h 3118211"/>
              <a:gd name="connsiteX10" fmla="*/ 2336777 w 9865664"/>
              <a:gd name="connsiteY10" fmla="*/ 179614 h 3118211"/>
              <a:gd name="connsiteX11" fmla="*/ 2670967 w 9865664"/>
              <a:gd name="connsiteY11" fmla="*/ 317182 h 3118211"/>
              <a:gd name="connsiteX12" fmla="*/ 2937668 w 9865664"/>
              <a:gd name="connsiteY12" fmla="*/ 166551 h 3118211"/>
              <a:gd name="connsiteX13" fmla="*/ 3235323 w 9865664"/>
              <a:gd name="connsiteY13" fmla="*/ 298132 h 3118211"/>
              <a:gd name="connsiteX14" fmla="*/ 3486308 w 9865664"/>
              <a:gd name="connsiteY14" fmla="*/ 140426 h 3118211"/>
              <a:gd name="connsiteX15" fmla="*/ 3763961 w 9865664"/>
              <a:gd name="connsiteY15" fmla="*/ 290988 h 3118211"/>
              <a:gd name="connsiteX16" fmla="*/ 4034948 w 9865664"/>
              <a:gd name="connsiteY16" fmla="*/ 127363 h 3118211"/>
              <a:gd name="connsiteX17" fmla="*/ 4330698 w 9865664"/>
              <a:gd name="connsiteY17" fmla="*/ 255269 h 3118211"/>
              <a:gd name="connsiteX18" fmla="*/ 4570525 w 9865664"/>
              <a:gd name="connsiteY18" fmla="*/ 114300 h 3118211"/>
              <a:gd name="connsiteX19" fmla="*/ 4849811 w 9865664"/>
              <a:gd name="connsiteY19" fmla="*/ 248125 h 3118211"/>
              <a:gd name="connsiteX20" fmla="*/ 5106102 w 9865664"/>
              <a:gd name="connsiteY20" fmla="*/ 114300 h 3118211"/>
              <a:gd name="connsiteX21" fmla="*/ 5399880 w 9865664"/>
              <a:gd name="connsiteY21" fmla="*/ 255269 h 3118211"/>
              <a:gd name="connsiteX22" fmla="*/ 5560532 w 9865664"/>
              <a:gd name="connsiteY22" fmla="*/ 185159 h 3118211"/>
              <a:gd name="connsiteX23" fmla="*/ 5693931 w 9865664"/>
              <a:gd name="connsiteY23" fmla="*/ 127363 h 3118211"/>
              <a:gd name="connsiteX24" fmla="*/ 6045198 w 9865664"/>
              <a:gd name="connsiteY24" fmla="*/ 286225 h 3118211"/>
              <a:gd name="connsiteX25" fmla="*/ 6356939 w 9865664"/>
              <a:gd name="connsiteY25" fmla="*/ 124982 h 3118211"/>
              <a:gd name="connsiteX26" fmla="*/ 6652146 w 9865664"/>
              <a:gd name="connsiteY26" fmla="*/ 275000 h 3118211"/>
              <a:gd name="connsiteX27" fmla="*/ 6907597 w 9865664"/>
              <a:gd name="connsiteY27" fmla="*/ 123825 h 3118211"/>
              <a:gd name="connsiteX28" fmla="*/ 7182643 w 9865664"/>
              <a:gd name="connsiteY28" fmla="*/ 237013 h 3118211"/>
              <a:gd name="connsiteX29" fmla="*/ 7439024 w 9865664"/>
              <a:gd name="connsiteY29" fmla="*/ 124300 h 3118211"/>
              <a:gd name="connsiteX30" fmla="*/ 7722393 w 9865664"/>
              <a:gd name="connsiteY30" fmla="*/ 252888 h 3118211"/>
              <a:gd name="connsiteX31" fmla="*/ 7988912 w 9865664"/>
              <a:gd name="connsiteY31" fmla="*/ 113143 h 3118211"/>
              <a:gd name="connsiteX32" fmla="*/ 8230802 w 9865664"/>
              <a:gd name="connsiteY32" fmla="*/ 258399 h 3118211"/>
              <a:gd name="connsiteX33" fmla="*/ 8583725 w 9865664"/>
              <a:gd name="connsiteY33" fmla="*/ 104412 h 3118211"/>
              <a:gd name="connsiteX34" fmla="*/ 8793162 w 9865664"/>
              <a:gd name="connsiteY34" fmla="*/ 237807 h 3118211"/>
              <a:gd name="connsiteX35" fmla="*/ 9106671 w 9865664"/>
              <a:gd name="connsiteY35" fmla="*/ 134144 h 3118211"/>
              <a:gd name="connsiteX36" fmla="*/ 9319418 w 9865664"/>
              <a:gd name="connsiteY36" fmla="*/ 268763 h 3118211"/>
              <a:gd name="connsiteX37" fmla="*/ 9555161 w 9865664"/>
              <a:gd name="connsiteY37" fmla="*/ 107632 h 3118211"/>
              <a:gd name="connsiteX38" fmla="*/ 9818255 w 9865664"/>
              <a:gd name="connsiteY38" fmla="*/ 170224 h 3118211"/>
              <a:gd name="connsiteX0" fmla="*/ 9772785 w 9814140"/>
              <a:gd name="connsiteY0" fmla="*/ 194393 h 3138979"/>
              <a:gd name="connsiteX1" fmla="*/ 9813704 w 9814140"/>
              <a:gd name="connsiteY1" fmla="*/ 3134866 h 3138979"/>
              <a:gd name="connsiteX2" fmla="*/ 588741 w 9814140"/>
              <a:gd name="connsiteY2" fmla="*/ 3125341 h 3138979"/>
              <a:gd name="connsiteX3" fmla="*/ 965904 w 9814140"/>
              <a:gd name="connsiteY3" fmla="*/ 187319 h 3138979"/>
              <a:gd name="connsiteX4" fmla="*/ 1214506 w 9814140"/>
              <a:gd name="connsiteY4" fmla="*/ 287944 h 3138979"/>
              <a:gd name="connsiteX5" fmla="*/ 1446780 w 9814140"/>
              <a:gd name="connsiteY5" fmla="*/ 193237 h 3138979"/>
              <a:gd name="connsiteX6" fmla="*/ 1652656 w 9814140"/>
              <a:gd name="connsiteY6" fmla="*/ 287945 h 3138979"/>
              <a:gd name="connsiteX7" fmla="*/ 1907450 w 9814140"/>
              <a:gd name="connsiteY7" fmla="*/ 195075 h 3138979"/>
              <a:gd name="connsiteX8" fmla="*/ 2086044 w 9814140"/>
              <a:gd name="connsiteY8" fmla="*/ 283181 h 3138979"/>
              <a:gd name="connsiteX9" fmla="*/ 2285253 w 9814140"/>
              <a:gd name="connsiteY9" fmla="*/ 200382 h 3138979"/>
              <a:gd name="connsiteX10" fmla="*/ 2619443 w 9814140"/>
              <a:gd name="connsiteY10" fmla="*/ 337950 h 3138979"/>
              <a:gd name="connsiteX11" fmla="*/ 2886144 w 9814140"/>
              <a:gd name="connsiteY11" fmla="*/ 187319 h 3138979"/>
              <a:gd name="connsiteX12" fmla="*/ 3183799 w 9814140"/>
              <a:gd name="connsiteY12" fmla="*/ 318900 h 3138979"/>
              <a:gd name="connsiteX13" fmla="*/ 3434784 w 9814140"/>
              <a:gd name="connsiteY13" fmla="*/ 161194 h 3138979"/>
              <a:gd name="connsiteX14" fmla="*/ 3712437 w 9814140"/>
              <a:gd name="connsiteY14" fmla="*/ 311756 h 3138979"/>
              <a:gd name="connsiteX15" fmla="*/ 3983424 w 9814140"/>
              <a:gd name="connsiteY15" fmla="*/ 148131 h 3138979"/>
              <a:gd name="connsiteX16" fmla="*/ 4279174 w 9814140"/>
              <a:gd name="connsiteY16" fmla="*/ 276037 h 3138979"/>
              <a:gd name="connsiteX17" fmla="*/ 4519001 w 9814140"/>
              <a:gd name="connsiteY17" fmla="*/ 135068 h 3138979"/>
              <a:gd name="connsiteX18" fmla="*/ 4798287 w 9814140"/>
              <a:gd name="connsiteY18" fmla="*/ 268893 h 3138979"/>
              <a:gd name="connsiteX19" fmla="*/ 5054578 w 9814140"/>
              <a:gd name="connsiteY19" fmla="*/ 135068 h 3138979"/>
              <a:gd name="connsiteX20" fmla="*/ 5348356 w 9814140"/>
              <a:gd name="connsiteY20" fmla="*/ 276037 h 3138979"/>
              <a:gd name="connsiteX21" fmla="*/ 5509008 w 9814140"/>
              <a:gd name="connsiteY21" fmla="*/ 205927 h 3138979"/>
              <a:gd name="connsiteX22" fmla="*/ 5642407 w 9814140"/>
              <a:gd name="connsiteY22" fmla="*/ 148131 h 3138979"/>
              <a:gd name="connsiteX23" fmla="*/ 5993674 w 9814140"/>
              <a:gd name="connsiteY23" fmla="*/ 306993 h 3138979"/>
              <a:gd name="connsiteX24" fmla="*/ 6305415 w 9814140"/>
              <a:gd name="connsiteY24" fmla="*/ 145750 h 3138979"/>
              <a:gd name="connsiteX25" fmla="*/ 6600622 w 9814140"/>
              <a:gd name="connsiteY25" fmla="*/ 295768 h 3138979"/>
              <a:gd name="connsiteX26" fmla="*/ 6856073 w 9814140"/>
              <a:gd name="connsiteY26" fmla="*/ 144593 h 3138979"/>
              <a:gd name="connsiteX27" fmla="*/ 7131119 w 9814140"/>
              <a:gd name="connsiteY27" fmla="*/ 257781 h 3138979"/>
              <a:gd name="connsiteX28" fmla="*/ 7387500 w 9814140"/>
              <a:gd name="connsiteY28" fmla="*/ 145068 h 3138979"/>
              <a:gd name="connsiteX29" fmla="*/ 7670869 w 9814140"/>
              <a:gd name="connsiteY29" fmla="*/ 273656 h 3138979"/>
              <a:gd name="connsiteX30" fmla="*/ 7937388 w 9814140"/>
              <a:gd name="connsiteY30" fmla="*/ 133911 h 3138979"/>
              <a:gd name="connsiteX31" fmla="*/ 8179278 w 9814140"/>
              <a:gd name="connsiteY31" fmla="*/ 279167 h 3138979"/>
              <a:gd name="connsiteX32" fmla="*/ 8532201 w 9814140"/>
              <a:gd name="connsiteY32" fmla="*/ 125180 h 3138979"/>
              <a:gd name="connsiteX33" fmla="*/ 8741638 w 9814140"/>
              <a:gd name="connsiteY33" fmla="*/ 258575 h 3138979"/>
              <a:gd name="connsiteX34" fmla="*/ 9055147 w 9814140"/>
              <a:gd name="connsiteY34" fmla="*/ 154912 h 3138979"/>
              <a:gd name="connsiteX35" fmla="*/ 9267894 w 9814140"/>
              <a:gd name="connsiteY35" fmla="*/ 289531 h 3138979"/>
              <a:gd name="connsiteX36" fmla="*/ 9503637 w 9814140"/>
              <a:gd name="connsiteY36" fmla="*/ 128400 h 3138979"/>
              <a:gd name="connsiteX37" fmla="*/ 9766731 w 9814140"/>
              <a:gd name="connsiteY37" fmla="*/ 190992 h 3138979"/>
              <a:gd name="connsiteX0" fmla="*/ 9713295 w 9754650"/>
              <a:gd name="connsiteY0" fmla="*/ 151241 h 3095827"/>
              <a:gd name="connsiteX1" fmla="*/ 9754214 w 9754650"/>
              <a:gd name="connsiteY1" fmla="*/ 3091714 h 3095827"/>
              <a:gd name="connsiteX2" fmla="*/ 529251 w 9754650"/>
              <a:gd name="connsiteY2" fmla="*/ 3082189 h 3095827"/>
              <a:gd name="connsiteX3" fmla="*/ 1155016 w 9754650"/>
              <a:gd name="connsiteY3" fmla="*/ 244792 h 3095827"/>
              <a:gd name="connsiteX4" fmla="*/ 1387290 w 9754650"/>
              <a:gd name="connsiteY4" fmla="*/ 150085 h 3095827"/>
              <a:gd name="connsiteX5" fmla="*/ 1593166 w 9754650"/>
              <a:gd name="connsiteY5" fmla="*/ 244793 h 3095827"/>
              <a:gd name="connsiteX6" fmla="*/ 1847960 w 9754650"/>
              <a:gd name="connsiteY6" fmla="*/ 151923 h 3095827"/>
              <a:gd name="connsiteX7" fmla="*/ 2026554 w 9754650"/>
              <a:gd name="connsiteY7" fmla="*/ 240029 h 3095827"/>
              <a:gd name="connsiteX8" fmla="*/ 2225763 w 9754650"/>
              <a:gd name="connsiteY8" fmla="*/ 157230 h 3095827"/>
              <a:gd name="connsiteX9" fmla="*/ 2559953 w 9754650"/>
              <a:gd name="connsiteY9" fmla="*/ 294798 h 3095827"/>
              <a:gd name="connsiteX10" fmla="*/ 2826654 w 9754650"/>
              <a:gd name="connsiteY10" fmla="*/ 144167 h 3095827"/>
              <a:gd name="connsiteX11" fmla="*/ 3124309 w 9754650"/>
              <a:gd name="connsiteY11" fmla="*/ 275748 h 3095827"/>
              <a:gd name="connsiteX12" fmla="*/ 3375294 w 9754650"/>
              <a:gd name="connsiteY12" fmla="*/ 118042 h 3095827"/>
              <a:gd name="connsiteX13" fmla="*/ 3652947 w 9754650"/>
              <a:gd name="connsiteY13" fmla="*/ 268604 h 3095827"/>
              <a:gd name="connsiteX14" fmla="*/ 3923934 w 9754650"/>
              <a:gd name="connsiteY14" fmla="*/ 104979 h 3095827"/>
              <a:gd name="connsiteX15" fmla="*/ 4219684 w 9754650"/>
              <a:gd name="connsiteY15" fmla="*/ 232885 h 3095827"/>
              <a:gd name="connsiteX16" fmla="*/ 4459511 w 9754650"/>
              <a:gd name="connsiteY16" fmla="*/ 91916 h 3095827"/>
              <a:gd name="connsiteX17" fmla="*/ 4738797 w 9754650"/>
              <a:gd name="connsiteY17" fmla="*/ 225741 h 3095827"/>
              <a:gd name="connsiteX18" fmla="*/ 4995088 w 9754650"/>
              <a:gd name="connsiteY18" fmla="*/ 91916 h 3095827"/>
              <a:gd name="connsiteX19" fmla="*/ 5288866 w 9754650"/>
              <a:gd name="connsiteY19" fmla="*/ 232885 h 3095827"/>
              <a:gd name="connsiteX20" fmla="*/ 5449518 w 9754650"/>
              <a:gd name="connsiteY20" fmla="*/ 162775 h 3095827"/>
              <a:gd name="connsiteX21" fmla="*/ 5582917 w 9754650"/>
              <a:gd name="connsiteY21" fmla="*/ 104979 h 3095827"/>
              <a:gd name="connsiteX22" fmla="*/ 5934184 w 9754650"/>
              <a:gd name="connsiteY22" fmla="*/ 263841 h 3095827"/>
              <a:gd name="connsiteX23" fmla="*/ 6245925 w 9754650"/>
              <a:gd name="connsiteY23" fmla="*/ 102598 h 3095827"/>
              <a:gd name="connsiteX24" fmla="*/ 6541132 w 9754650"/>
              <a:gd name="connsiteY24" fmla="*/ 252616 h 3095827"/>
              <a:gd name="connsiteX25" fmla="*/ 6796583 w 9754650"/>
              <a:gd name="connsiteY25" fmla="*/ 101441 h 3095827"/>
              <a:gd name="connsiteX26" fmla="*/ 7071629 w 9754650"/>
              <a:gd name="connsiteY26" fmla="*/ 214629 h 3095827"/>
              <a:gd name="connsiteX27" fmla="*/ 7328010 w 9754650"/>
              <a:gd name="connsiteY27" fmla="*/ 101916 h 3095827"/>
              <a:gd name="connsiteX28" fmla="*/ 7611379 w 9754650"/>
              <a:gd name="connsiteY28" fmla="*/ 230504 h 3095827"/>
              <a:gd name="connsiteX29" fmla="*/ 7877898 w 9754650"/>
              <a:gd name="connsiteY29" fmla="*/ 90759 h 3095827"/>
              <a:gd name="connsiteX30" fmla="*/ 8119788 w 9754650"/>
              <a:gd name="connsiteY30" fmla="*/ 236015 h 3095827"/>
              <a:gd name="connsiteX31" fmla="*/ 8472711 w 9754650"/>
              <a:gd name="connsiteY31" fmla="*/ 82028 h 3095827"/>
              <a:gd name="connsiteX32" fmla="*/ 8682148 w 9754650"/>
              <a:gd name="connsiteY32" fmla="*/ 215423 h 3095827"/>
              <a:gd name="connsiteX33" fmla="*/ 8995657 w 9754650"/>
              <a:gd name="connsiteY33" fmla="*/ 111760 h 3095827"/>
              <a:gd name="connsiteX34" fmla="*/ 9208404 w 9754650"/>
              <a:gd name="connsiteY34" fmla="*/ 246379 h 3095827"/>
              <a:gd name="connsiteX35" fmla="*/ 9444147 w 9754650"/>
              <a:gd name="connsiteY35" fmla="*/ 85248 h 3095827"/>
              <a:gd name="connsiteX36" fmla="*/ 9707241 w 9754650"/>
              <a:gd name="connsiteY36" fmla="*/ 147840 h 3095827"/>
              <a:gd name="connsiteX0" fmla="*/ 9663219 w 9704574"/>
              <a:gd name="connsiteY0" fmla="*/ 191195 h 3135781"/>
              <a:gd name="connsiteX1" fmla="*/ 9704138 w 9704574"/>
              <a:gd name="connsiteY1" fmla="*/ 3131668 h 3135781"/>
              <a:gd name="connsiteX2" fmla="*/ 479175 w 9704574"/>
              <a:gd name="connsiteY2" fmla="*/ 3122143 h 3135781"/>
              <a:gd name="connsiteX3" fmla="*/ 1337214 w 9704574"/>
              <a:gd name="connsiteY3" fmla="*/ 190039 h 3135781"/>
              <a:gd name="connsiteX4" fmla="*/ 1543090 w 9704574"/>
              <a:gd name="connsiteY4" fmla="*/ 284747 h 3135781"/>
              <a:gd name="connsiteX5" fmla="*/ 1797884 w 9704574"/>
              <a:gd name="connsiteY5" fmla="*/ 191877 h 3135781"/>
              <a:gd name="connsiteX6" fmla="*/ 1976478 w 9704574"/>
              <a:gd name="connsiteY6" fmla="*/ 279983 h 3135781"/>
              <a:gd name="connsiteX7" fmla="*/ 2175687 w 9704574"/>
              <a:gd name="connsiteY7" fmla="*/ 197184 h 3135781"/>
              <a:gd name="connsiteX8" fmla="*/ 2509877 w 9704574"/>
              <a:gd name="connsiteY8" fmla="*/ 334752 h 3135781"/>
              <a:gd name="connsiteX9" fmla="*/ 2776578 w 9704574"/>
              <a:gd name="connsiteY9" fmla="*/ 184121 h 3135781"/>
              <a:gd name="connsiteX10" fmla="*/ 3074233 w 9704574"/>
              <a:gd name="connsiteY10" fmla="*/ 315702 h 3135781"/>
              <a:gd name="connsiteX11" fmla="*/ 3325218 w 9704574"/>
              <a:gd name="connsiteY11" fmla="*/ 157996 h 3135781"/>
              <a:gd name="connsiteX12" fmla="*/ 3602871 w 9704574"/>
              <a:gd name="connsiteY12" fmla="*/ 308558 h 3135781"/>
              <a:gd name="connsiteX13" fmla="*/ 3873858 w 9704574"/>
              <a:gd name="connsiteY13" fmla="*/ 144933 h 3135781"/>
              <a:gd name="connsiteX14" fmla="*/ 4169608 w 9704574"/>
              <a:gd name="connsiteY14" fmla="*/ 272839 h 3135781"/>
              <a:gd name="connsiteX15" fmla="*/ 4409435 w 9704574"/>
              <a:gd name="connsiteY15" fmla="*/ 131870 h 3135781"/>
              <a:gd name="connsiteX16" fmla="*/ 4688721 w 9704574"/>
              <a:gd name="connsiteY16" fmla="*/ 265695 h 3135781"/>
              <a:gd name="connsiteX17" fmla="*/ 4945012 w 9704574"/>
              <a:gd name="connsiteY17" fmla="*/ 131870 h 3135781"/>
              <a:gd name="connsiteX18" fmla="*/ 5238790 w 9704574"/>
              <a:gd name="connsiteY18" fmla="*/ 272839 h 3135781"/>
              <a:gd name="connsiteX19" fmla="*/ 5399442 w 9704574"/>
              <a:gd name="connsiteY19" fmla="*/ 202729 h 3135781"/>
              <a:gd name="connsiteX20" fmla="*/ 5532841 w 9704574"/>
              <a:gd name="connsiteY20" fmla="*/ 144933 h 3135781"/>
              <a:gd name="connsiteX21" fmla="*/ 5884108 w 9704574"/>
              <a:gd name="connsiteY21" fmla="*/ 303795 h 3135781"/>
              <a:gd name="connsiteX22" fmla="*/ 6195849 w 9704574"/>
              <a:gd name="connsiteY22" fmla="*/ 142552 h 3135781"/>
              <a:gd name="connsiteX23" fmla="*/ 6491056 w 9704574"/>
              <a:gd name="connsiteY23" fmla="*/ 292570 h 3135781"/>
              <a:gd name="connsiteX24" fmla="*/ 6746507 w 9704574"/>
              <a:gd name="connsiteY24" fmla="*/ 141395 h 3135781"/>
              <a:gd name="connsiteX25" fmla="*/ 7021553 w 9704574"/>
              <a:gd name="connsiteY25" fmla="*/ 254583 h 3135781"/>
              <a:gd name="connsiteX26" fmla="*/ 7277934 w 9704574"/>
              <a:gd name="connsiteY26" fmla="*/ 141870 h 3135781"/>
              <a:gd name="connsiteX27" fmla="*/ 7561303 w 9704574"/>
              <a:gd name="connsiteY27" fmla="*/ 270458 h 3135781"/>
              <a:gd name="connsiteX28" fmla="*/ 7827822 w 9704574"/>
              <a:gd name="connsiteY28" fmla="*/ 130713 h 3135781"/>
              <a:gd name="connsiteX29" fmla="*/ 8069712 w 9704574"/>
              <a:gd name="connsiteY29" fmla="*/ 275969 h 3135781"/>
              <a:gd name="connsiteX30" fmla="*/ 8422635 w 9704574"/>
              <a:gd name="connsiteY30" fmla="*/ 121982 h 3135781"/>
              <a:gd name="connsiteX31" fmla="*/ 8632072 w 9704574"/>
              <a:gd name="connsiteY31" fmla="*/ 255377 h 3135781"/>
              <a:gd name="connsiteX32" fmla="*/ 8945581 w 9704574"/>
              <a:gd name="connsiteY32" fmla="*/ 151714 h 3135781"/>
              <a:gd name="connsiteX33" fmla="*/ 9158328 w 9704574"/>
              <a:gd name="connsiteY33" fmla="*/ 286333 h 3135781"/>
              <a:gd name="connsiteX34" fmla="*/ 9394071 w 9704574"/>
              <a:gd name="connsiteY34" fmla="*/ 125202 h 3135781"/>
              <a:gd name="connsiteX35" fmla="*/ 9657165 w 9704574"/>
              <a:gd name="connsiteY35" fmla="*/ 187794 h 3135781"/>
              <a:gd name="connsiteX0" fmla="*/ 9624462 w 9665817"/>
              <a:gd name="connsiteY0" fmla="*/ 145953 h 3090539"/>
              <a:gd name="connsiteX1" fmla="*/ 9665381 w 9665817"/>
              <a:gd name="connsiteY1" fmla="*/ 3086426 h 3090539"/>
              <a:gd name="connsiteX2" fmla="*/ 440418 w 9665817"/>
              <a:gd name="connsiteY2" fmla="*/ 3076901 h 3090539"/>
              <a:gd name="connsiteX3" fmla="*/ 1504333 w 9665817"/>
              <a:gd name="connsiteY3" fmla="*/ 239505 h 3090539"/>
              <a:gd name="connsiteX4" fmla="*/ 1759127 w 9665817"/>
              <a:gd name="connsiteY4" fmla="*/ 146635 h 3090539"/>
              <a:gd name="connsiteX5" fmla="*/ 1937721 w 9665817"/>
              <a:gd name="connsiteY5" fmla="*/ 234741 h 3090539"/>
              <a:gd name="connsiteX6" fmla="*/ 2136930 w 9665817"/>
              <a:gd name="connsiteY6" fmla="*/ 151942 h 3090539"/>
              <a:gd name="connsiteX7" fmla="*/ 2471120 w 9665817"/>
              <a:gd name="connsiteY7" fmla="*/ 289510 h 3090539"/>
              <a:gd name="connsiteX8" fmla="*/ 2737821 w 9665817"/>
              <a:gd name="connsiteY8" fmla="*/ 138879 h 3090539"/>
              <a:gd name="connsiteX9" fmla="*/ 3035476 w 9665817"/>
              <a:gd name="connsiteY9" fmla="*/ 270460 h 3090539"/>
              <a:gd name="connsiteX10" fmla="*/ 3286461 w 9665817"/>
              <a:gd name="connsiteY10" fmla="*/ 112754 h 3090539"/>
              <a:gd name="connsiteX11" fmla="*/ 3564114 w 9665817"/>
              <a:gd name="connsiteY11" fmla="*/ 263316 h 3090539"/>
              <a:gd name="connsiteX12" fmla="*/ 3835101 w 9665817"/>
              <a:gd name="connsiteY12" fmla="*/ 99691 h 3090539"/>
              <a:gd name="connsiteX13" fmla="*/ 4130851 w 9665817"/>
              <a:gd name="connsiteY13" fmla="*/ 227597 h 3090539"/>
              <a:gd name="connsiteX14" fmla="*/ 4370678 w 9665817"/>
              <a:gd name="connsiteY14" fmla="*/ 86628 h 3090539"/>
              <a:gd name="connsiteX15" fmla="*/ 4649964 w 9665817"/>
              <a:gd name="connsiteY15" fmla="*/ 220453 h 3090539"/>
              <a:gd name="connsiteX16" fmla="*/ 4906255 w 9665817"/>
              <a:gd name="connsiteY16" fmla="*/ 86628 h 3090539"/>
              <a:gd name="connsiteX17" fmla="*/ 5200033 w 9665817"/>
              <a:gd name="connsiteY17" fmla="*/ 227597 h 3090539"/>
              <a:gd name="connsiteX18" fmla="*/ 5360685 w 9665817"/>
              <a:gd name="connsiteY18" fmla="*/ 157487 h 3090539"/>
              <a:gd name="connsiteX19" fmla="*/ 5494084 w 9665817"/>
              <a:gd name="connsiteY19" fmla="*/ 99691 h 3090539"/>
              <a:gd name="connsiteX20" fmla="*/ 5845351 w 9665817"/>
              <a:gd name="connsiteY20" fmla="*/ 258553 h 3090539"/>
              <a:gd name="connsiteX21" fmla="*/ 6157092 w 9665817"/>
              <a:gd name="connsiteY21" fmla="*/ 97310 h 3090539"/>
              <a:gd name="connsiteX22" fmla="*/ 6452299 w 9665817"/>
              <a:gd name="connsiteY22" fmla="*/ 247328 h 3090539"/>
              <a:gd name="connsiteX23" fmla="*/ 6707750 w 9665817"/>
              <a:gd name="connsiteY23" fmla="*/ 96153 h 3090539"/>
              <a:gd name="connsiteX24" fmla="*/ 6982796 w 9665817"/>
              <a:gd name="connsiteY24" fmla="*/ 209341 h 3090539"/>
              <a:gd name="connsiteX25" fmla="*/ 7239177 w 9665817"/>
              <a:gd name="connsiteY25" fmla="*/ 96628 h 3090539"/>
              <a:gd name="connsiteX26" fmla="*/ 7522546 w 9665817"/>
              <a:gd name="connsiteY26" fmla="*/ 225216 h 3090539"/>
              <a:gd name="connsiteX27" fmla="*/ 7789065 w 9665817"/>
              <a:gd name="connsiteY27" fmla="*/ 85471 h 3090539"/>
              <a:gd name="connsiteX28" fmla="*/ 8030955 w 9665817"/>
              <a:gd name="connsiteY28" fmla="*/ 230727 h 3090539"/>
              <a:gd name="connsiteX29" fmla="*/ 8383878 w 9665817"/>
              <a:gd name="connsiteY29" fmla="*/ 76740 h 3090539"/>
              <a:gd name="connsiteX30" fmla="*/ 8593315 w 9665817"/>
              <a:gd name="connsiteY30" fmla="*/ 210135 h 3090539"/>
              <a:gd name="connsiteX31" fmla="*/ 8906824 w 9665817"/>
              <a:gd name="connsiteY31" fmla="*/ 106472 h 3090539"/>
              <a:gd name="connsiteX32" fmla="*/ 9119571 w 9665817"/>
              <a:gd name="connsiteY32" fmla="*/ 241091 h 3090539"/>
              <a:gd name="connsiteX33" fmla="*/ 9355314 w 9665817"/>
              <a:gd name="connsiteY33" fmla="*/ 79960 h 3090539"/>
              <a:gd name="connsiteX34" fmla="*/ 9618408 w 9665817"/>
              <a:gd name="connsiteY34" fmla="*/ 142552 h 3090539"/>
              <a:gd name="connsiteX0" fmla="*/ 9578302 w 9619657"/>
              <a:gd name="connsiteY0" fmla="*/ 189369 h 3133955"/>
              <a:gd name="connsiteX1" fmla="*/ 9619221 w 9619657"/>
              <a:gd name="connsiteY1" fmla="*/ 3129842 h 3133955"/>
              <a:gd name="connsiteX2" fmla="*/ 394258 w 9619657"/>
              <a:gd name="connsiteY2" fmla="*/ 3120317 h 3133955"/>
              <a:gd name="connsiteX3" fmla="*/ 1712967 w 9619657"/>
              <a:gd name="connsiteY3" fmla="*/ 190051 h 3133955"/>
              <a:gd name="connsiteX4" fmla="*/ 1891561 w 9619657"/>
              <a:gd name="connsiteY4" fmla="*/ 278157 h 3133955"/>
              <a:gd name="connsiteX5" fmla="*/ 2090770 w 9619657"/>
              <a:gd name="connsiteY5" fmla="*/ 195358 h 3133955"/>
              <a:gd name="connsiteX6" fmla="*/ 2424960 w 9619657"/>
              <a:gd name="connsiteY6" fmla="*/ 332926 h 3133955"/>
              <a:gd name="connsiteX7" fmla="*/ 2691661 w 9619657"/>
              <a:gd name="connsiteY7" fmla="*/ 182295 h 3133955"/>
              <a:gd name="connsiteX8" fmla="*/ 2989316 w 9619657"/>
              <a:gd name="connsiteY8" fmla="*/ 313876 h 3133955"/>
              <a:gd name="connsiteX9" fmla="*/ 3240301 w 9619657"/>
              <a:gd name="connsiteY9" fmla="*/ 156170 h 3133955"/>
              <a:gd name="connsiteX10" fmla="*/ 3517954 w 9619657"/>
              <a:gd name="connsiteY10" fmla="*/ 306732 h 3133955"/>
              <a:gd name="connsiteX11" fmla="*/ 3788941 w 9619657"/>
              <a:gd name="connsiteY11" fmla="*/ 143107 h 3133955"/>
              <a:gd name="connsiteX12" fmla="*/ 4084691 w 9619657"/>
              <a:gd name="connsiteY12" fmla="*/ 271013 h 3133955"/>
              <a:gd name="connsiteX13" fmla="*/ 4324518 w 9619657"/>
              <a:gd name="connsiteY13" fmla="*/ 130044 h 3133955"/>
              <a:gd name="connsiteX14" fmla="*/ 4603804 w 9619657"/>
              <a:gd name="connsiteY14" fmla="*/ 263869 h 3133955"/>
              <a:gd name="connsiteX15" fmla="*/ 4860095 w 9619657"/>
              <a:gd name="connsiteY15" fmla="*/ 130044 h 3133955"/>
              <a:gd name="connsiteX16" fmla="*/ 5153873 w 9619657"/>
              <a:gd name="connsiteY16" fmla="*/ 271013 h 3133955"/>
              <a:gd name="connsiteX17" fmla="*/ 5314525 w 9619657"/>
              <a:gd name="connsiteY17" fmla="*/ 200903 h 3133955"/>
              <a:gd name="connsiteX18" fmla="*/ 5447924 w 9619657"/>
              <a:gd name="connsiteY18" fmla="*/ 143107 h 3133955"/>
              <a:gd name="connsiteX19" fmla="*/ 5799191 w 9619657"/>
              <a:gd name="connsiteY19" fmla="*/ 301969 h 3133955"/>
              <a:gd name="connsiteX20" fmla="*/ 6110932 w 9619657"/>
              <a:gd name="connsiteY20" fmla="*/ 140726 h 3133955"/>
              <a:gd name="connsiteX21" fmla="*/ 6406139 w 9619657"/>
              <a:gd name="connsiteY21" fmla="*/ 290744 h 3133955"/>
              <a:gd name="connsiteX22" fmla="*/ 6661590 w 9619657"/>
              <a:gd name="connsiteY22" fmla="*/ 139569 h 3133955"/>
              <a:gd name="connsiteX23" fmla="*/ 6936636 w 9619657"/>
              <a:gd name="connsiteY23" fmla="*/ 252757 h 3133955"/>
              <a:gd name="connsiteX24" fmla="*/ 7193017 w 9619657"/>
              <a:gd name="connsiteY24" fmla="*/ 140044 h 3133955"/>
              <a:gd name="connsiteX25" fmla="*/ 7476386 w 9619657"/>
              <a:gd name="connsiteY25" fmla="*/ 268632 h 3133955"/>
              <a:gd name="connsiteX26" fmla="*/ 7742905 w 9619657"/>
              <a:gd name="connsiteY26" fmla="*/ 128887 h 3133955"/>
              <a:gd name="connsiteX27" fmla="*/ 7984795 w 9619657"/>
              <a:gd name="connsiteY27" fmla="*/ 274143 h 3133955"/>
              <a:gd name="connsiteX28" fmla="*/ 8337718 w 9619657"/>
              <a:gd name="connsiteY28" fmla="*/ 120156 h 3133955"/>
              <a:gd name="connsiteX29" fmla="*/ 8547155 w 9619657"/>
              <a:gd name="connsiteY29" fmla="*/ 253551 h 3133955"/>
              <a:gd name="connsiteX30" fmla="*/ 8860664 w 9619657"/>
              <a:gd name="connsiteY30" fmla="*/ 149888 h 3133955"/>
              <a:gd name="connsiteX31" fmla="*/ 9073411 w 9619657"/>
              <a:gd name="connsiteY31" fmla="*/ 284507 h 3133955"/>
              <a:gd name="connsiteX32" fmla="*/ 9309154 w 9619657"/>
              <a:gd name="connsiteY32" fmla="*/ 123376 h 3133955"/>
              <a:gd name="connsiteX33" fmla="*/ 9572248 w 9619657"/>
              <a:gd name="connsiteY33" fmla="*/ 185968 h 3133955"/>
              <a:gd name="connsiteX0" fmla="*/ 8394035 w 8435390"/>
              <a:gd name="connsiteY0" fmla="*/ 192078 h 3163891"/>
              <a:gd name="connsiteX1" fmla="*/ 8434954 w 8435390"/>
              <a:gd name="connsiteY1" fmla="*/ 3132551 h 3163891"/>
              <a:gd name="connsiteX2" fmla="*/ 611780 w 8435390"/>
              <a:gd name="connsiteY2" fmla="*/ 3159935 h 3163891"/>
              <a:gd name="connsiteX3" fmla="*/ 528700 w 8435390"/>
              <a:gd name="connsiteY3" fmla="*/ 192760 h 3163891"/>
              <a:gd name="connsiteX4" fmla="*/ 707294 w 8435390"/>
              <a:gd name="connsiteY4" fmla="*/ 280866 h 3163891"/>
              <a:gd name="connsiteX5" fmla="*/ 906503 w 8435390"/>
              <a:gd name="connsiteY5" fmla="*/ 198067 h 3163891"/>
              <a:gd name="connsiteX6" fmla="*/ 1240693 w 8435390"/>
              <a:gd name="connsiteY6" fmla="*/ 335635 h 3163891"/>
              <a:gd name="connsiteX7" fmla="*/ 1507394 w 8435390"/>
              <a:gd name="connsiteY7" fmla="*/ 185004 h 3163891"/>
              <a:gd name="connsiteX8" fmla="*/ 1805049 w 8435390"/>
              <a:gd name="connsiteY8" fmla="*/ 316585 h 3163891"/>
              <a:gd name="connsiteX9" fmla="*/ 2056034 w 8435390"/>
              <a:gd name="connsiteY9" fmla="*/ 158879 h 3163891"/>
              <a:gd name="connsiteX10" fmla="*/ 2333687 w 8435390"/>
              <a:gd name="connsiteY10" fmla="*/ 309441 h 3163891"/>
              <a:gd name="connsiteX11" fmla="*/ 2604674 w 8435390"/>
              <a:gd name="connsiteY11" fmla="*/ 145816 h 3163891"/>
              <a:gd name="connsiteX12" fmla="*/ 2900424 w 8435390"/>
              <a:gd name="connsiteY12" fmla="*/ 273722 h 3163891"/>
              <a:gd name="connsiteX13" fmla="*/ 3140251 w 8435390"/>
              <a:gd name="connsiteY13" fmla="*/ 132753 h 3163891"/>
              <a:gd name="connsiteX14" fmla="*/ 3419537 w 8435390"/>
              <a:gd name="connsiteY14" fmla="*/ 266578 h 3163891"/>
              <a:gd name="connsiteX15" fmla="*/ 3675828 w 8435390"/>
              <a:gd name="connsiteY15" fmla="*/ 132753 h 3163891"/>
              <a:gd name="connsiteX16" fmla="*/ 3969606 w 8435390"/>
              <a:gd name="connsiteY16" fmla="*/ 273722 h 3163891"/>
              <a:gd name="connsiteX17" fmla="*/ 4130258 w 8435390"/>
              <a:gd name="connsiteY17" fmla="*/ 203612 h 3163891"/>
              <a:gd name="connsiteX18" fmla="*/ 4263657 w 8435390"/>
              <a:gd name="connsiteY18" fmla="*/ 145816 h 3163891"/>
              <a:gd name="connsiteX19" fmla="*/ 4614924 w 8435390"/>
              <a:gd name="connsiteY19" fmla="*/ 304678 h 3163891"/>
              <a:gd name="connsiteX20" fmla="*/ 4926665 w 8435390"/>
              <a:gd name="connsiteY20" fmla="*/ 143435 h 3163891"/>
              <a:gd name="connsiteX21" fmla="*/ 5221872 w 8435390"/>
              <a:gd name="connsiteY21" fmla="*/ 293453 h 3163891"/>
              <a:gd name="connsiteX22" fmla="*/ 5477323 w 8435390"/>
              <a:gd name="connsiteY22" fmla="*/ 142278 h 3163891"/>
              <a:gd name="connsiteX23" fmla="*/ 5752369 w 8435390"/>
              <a:gd name="connsiteY23" fmla="*/ 255466 h 3163891"/>
              <a:gd name="connsiteX24" fmla="*/ 6008750 w 8435390"/>
              <a:gd name="connsiteY24" fmla="*/ 142753 h 3163891"/>
              <a:gd name="connsiteX25" fmla="*/ 6292119 w 8435390"/>
              <a:gd name="connsiteY25" fmla="*/ 271341 h 3163891"/>
              <a:gd name="connsiteX26" fmla="*/ 6558638 w 8435390"/>
              <a:gd name="connsiteY26" fmla="*/ 131596 h 3163891"/>
              <a:gd name="connsiteX27" fmla="*/ 6800528 w 8435390"/>
              <a:gd name="connsiteY27" fmla="*/ 276852 h 3163891"/>
              <a:gd name="connsiteX28" fmla="*/ 7153451 w 8435390"/>
              <a:gd name="connsiteY28" fmla="*/ 122865 h 3163891"/>
              <a:gd name="connsiteX29" fmla="*/ 7362888 w 8435390"/>
              <a:gd name="connsiteY29" fmla="*/ 256260 h 3163891"/>
              <a:gd name="connsiteX30" fmla="*/ 7676397 w 8435390"/>
              <a:gd name="connsiteY30" fmla="*/ 152597 h 3163891"/>
              <a:gd name="connsiteX31" fmla="*/ 7889144 w 8435390"/>
              <a:gd name="connsiteY31" fmla="*/ 287216 h 3163891"/>
              <a:gd name="connsiteX32" fmla="*/ 8124887 w 8435390"/>
              <a:gd name="connsiteY32" fmla="*/ 126085 h 3163891"/>
              <a:gd name="connsiteX33" fmla="*/ 8387981 w 8435390"/>
              <a:gd name="connsiteY33" fmla="*/ 188677 h 3163891"/>
              <a:gd name="connsiteX0" fmla="*/ 7876743 w 7918098"/>
              <a:gd name="connsiteY0" fmla="*/ 192078 h 3163891"/>
              <a:gd name="connsiteX1" fmla="*/ 7917662 w 7918098"/>
              <a:gd name="connsiteY1" fmla="*/ 3132551 h 3163891"/>
              <a:gd name="connsiteX2" fmla="*/ 94488 w 7918098"/>
              <a:gd name="connsiteY2" fmla="*/ 3159935 h 3163891"/>
              <a:gd name="connsiteX3" fmla="*/ 11408 w 7918098"/>
              <a:gd name="connsiteY3" fmla="*/ 192760 h 3163891"/>
              <a:gd name="connsiteX4" fmla="*/ 190002 w 7918098"/>
              <a:gd name="connsiteY4" fmla="*/ 280866 h 3163891"/>
              <a:gd name="connsiteX5" fmla="*/ 389211 w 7918098"/>
              <a:gd name="connsiteY5" fmla="*/ 198067 h 3163891"/>
              <a:gd name="connsiteX6" fmla="*/ 723401 w 7918098"/>
              <a:gd name="connsiteY6" fmla="*/ 335635 h 3163891"/>
              <a:gd name="connsiteX7" fmla="*/ 990102 w 7918098"/>
              <a:gd name="connsiteY7" fmla="*/ 185004 h 3163891"/>
              <a:gd name="connsiteX8" fmla="*/ 1287757 w 7918098"/>
              <a:gd name="connsiteY8" fmla="*/ 316585 h 3163891"/>
              <a:gd name="connsiteX9" fmla="*/ 1538742 w 7918098"/>
              <a:gd name="connsiteY9" fmla="*/ 158879 h 3163891"/>
              <a:gd name="connsiteX10" fmla="*/ 1816395 w 7918098"/>
              <a:gd name="connsiteY10" fmla="*/ 309441 h 3163891"/>
              <a:gd name="connsiteX11" fmla="*/ 2087382 w 7918098"/>
              <a:gd name="connsiteY11" fmla="*/ 145816 h 3163891"/>
              <a:gd name="connsiteX12" fmla="*/ 2383132 w 7918098"/>
              <a:gd name="connsiteY12" fmla="*/ 273722 h 3163891"/>
              <a:gd name="connsiteX13" fmla="*/ 2622959 w 7918098"/>
              <a:gd name="connsiteY13" fmla="*/ 132753 h 3163891"/>
              <a:gd name="connsiteX14" fmla="*/ 2902245 w 7918098"/>
              <a:gd name="connsiteY14" fmla="*/ 266578 h 3163891"/>
              <a:gd name="connsiteX15" fmla="*/ 3158536 w 7918098"/>
              <a:gd name="connsiteY15" fmla="*/ 132753 h 3163891"/>
              <a:gd name="connsiteX16" fmla="*/ 3452314 w 7918098"/>
              <a:gd name="connsiteY16" fmla="*/ 273722 h 3163891"/>
              <a:gd name="connsiteX17" fmla="*/ 3612966 w 7918098"/>
              <a:gd name="connsiteY17" fmla="*/ 203612 h 3163891"/>
              <a:gd name="connsiteX18" fmla="*/ 3746365 w 7918098"/>
              <a:gd name="connsiteY18" fmla="*/ 145816 h 3163891"/>
              <a:gd name="connsiteX19" fmla="*/ 4097632 w 7918098"/>
              <a:gd name="connsiteY19" fmla="*/ 304678 h 3163891"/>
              <a:gd name="connsiteX20" fmla="*/ 4409373 w 7918098"/>
              <a:gd name="connsiteY20" fmla="*/ 143435 h 3163891"/>
              <a:gd name="connsiteX21" fmla="*/ 4704580 w 7918098"/>
              <a:gd name="connsiteY21" fmla="*/ 293453 h 3163891"/>
              <a:gd name="connsiteX22" fmla="*/ 4960031 w 7918098"/>
              <a:gd name="connsiteY22" fmla="*/ 142278 h 3163891"/>
              <a:gd name="connsiteX23" fmla="*/ 5235077 w 7918098"/>
              <a:gd name="connsiteY23" fmla="*/ 255466 h 3163891"/>
              <a:gd name="connsiteX24" fmla="*/ 5491458 w 7918098"/>
              <a:gd name="connsiteY24" fmla="*/ 142753 h 3163891"/>
              <a:gd name="connsiteX25" fmla="*/ 5774827 w 7918098"/>
              <a:gd name="connsiteY25" fmla="*/ 271341 h 3163891"/>
              <a:gd name="connsiteX26" fmla="*/ 6041346 w 7918098"/>
              <a:gd name="connsiteY26" fmla="*/ 131596 h 3163891"/>
              <a:gd name="connsiteX27" fmla="*/ 6283236 w 7918098"/>
              <a:gd name="connsiteY27" fmla="*/ 276852 h 3163891"/>
              <a:gd name="connsiteX28" fmla="*/ 6636159 w 7918098"/>
              <a:gd name="connsiteY28" fmla="*/ 122865 h 3163891"/>
              <a:gd name="connsiteX29" fmla="*/ 6845596 w 7918098"/>
              <a:gd name="connsiteY29" fmla="*/ 256260 h 3163891"/>
              <a:gd name="connsiteX30" fmla="*/ 7159105 w 7918098"/>
              <a:gd name="connsiteY30" fmla="*/ 152597 h 3163891"/>
              <a:gd name="connsiteX31" fmla="*/ 7371852 w 7918098"/>
              <a:gd name="connsiteY31" fmla="*/ 287216 h 3163891"/>
              <a:gd name="connsiteX32" fmla="*/ 7607595 w 7918098"/>
              <a:gd name="connsiteY32" fmla="*/ 126085 h 3163891"/>
              <a:gd name="connsiteX33" fmla="*/ 7870689 w 7918098"/>
              <a:gd name="connsiteY33" fmla="*/ 188677 h 3163891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33" fmla="*/ 7866464 w 7913873"/>
              <a:gd name="connsiteY33" fmla="*/ 67595 h 3042809"/>
              <a:gd name="connsiteX0" fmla="*/ 7872518 w 7913873"/>
              <a:gd name="connsiteY0" fmla="*/ 70996 h 3042809"/>
              <a:gd name="connsiteX1" fmla="*/ 7913437 w 7913873"/>
              <a:gd name="connsiteY1" fmla="*/ 3011469 h 3042809"/>
              <a:gd name="connsiteX2" fmla="*/ 90263 w 7913873"/>
              <a:gd name="connsiteY2" fmla="*/ 3038853 h 3042809"/>
              <a:gd name="connsiteX3" fmla="*/ 7183 w 7913873"/>
              <a:gd name="connsiteY3" fmla="*/ 71678 h 3042809"/>
              <a:gd name="connsiteX4" fmla="*/ 185777 w 7913873"/>
              <a:gd name="connsiteY4" fmla="*/ 159784 h 3042809"/>
              <a:gd name="connsiteX5" fmla="*/ 384986 w 7913873"/>
              <a:gd name="connsiteY5" fmla="*/ 76985 h 3042809"/>
              <a:gd name="connsiteX6" fmla="*/ 719176 w 7913873"/>
              <a:gd name="connsiteY6" fmla="*/ 214553 h 3042809"/>
              <a:gd name="connsiteX7" fmla="*/ 985877 w 7913873"/>
              <a:gd name="connsiteY7" fmla="*/ 63922 h 3042809"/>
              <a:gd name="connsiteX8" fmla="*/ 1283532 w 7913873"/>
              <a:gd name="connsiteY8" fmla="*/ 195503 h 3042809"/>
              <a:gd name="connsiteX9" fmla="*/ 1534517 w 7913873"/>
              <a:gd name="connsiteY9" fmla="*/ 37797 h 3042809"/>
              <a:gd name="connsiteX10" fmla="*/ 1812170 w 7913873"/>
              <a:gd name="connsiteY10" fmla="*/ 188359 h 3042809"/>
              <a:gd name="connsiteX11" fmla="*/ 2083157 w 7913873"/>
              <a:gd name="connsiteY11" fmla="*/ 24734 h 3042809"/>
              <a:gd name="connsiteX12" fmla="*/ 2378907 w 7913873"/>
              <a:gd name="connsiteY12" fmla="*/ 152640 h 3042809"/>
              <a:gd name="connsiteX13" fmla="*/ 2618734 w 7913873"/>
              <a:gd name="connsiteY13" fmla="*/ 11671 h 3042809"/>
              <a:gd name="connsiteX14" fmla="*/ 2898020 w 7913873"/>
              <a:gd name="connsiteY14" fmla="*/ 145496 h 3042809"/>
              <a:gd name="connsiteX15" fmla="*/ 3154311 w 7913873"/>
              <a:gd name="connsiteY15" fmla="*/ 11671 h 3042809"/>
              <a:gd name="connsiteX16" fmla="*/ 3448089 w 7913873"/>
              <a:gd name="connsiteY16" fmla="*/ 152640 h 3042809"/>
              <a:gd name="connsiteX17" fmla="*/ 3608741 w 7913873"/>
              <a:gd name="connsiteY17" fmla="*/ 82530 h 3042809"/>
              <a:gd name="connsiteX18" fmla="*/ 3742140 w 7913873"/>
              <a:gd name="connsiteY18" fmla="*/ 24734 h 3042809"/>
              <a:gd name="connsiteX19" fmla="*/ 4093407 w 7913873"/>
              <a:gd name="connsiteY19" fmla="*/ 183596 h 3042809"/>
              <a:gd name="connsiteX20" fmla="*/ 4405148 w 7913873"/>
              <a:gd name="connsiteY20" fmla="*/ 22353 h 3042809"/>
              <a:gd name="connsiteX21" fmla="*/ 4700355 w 7913873"/>
              <a:gd name="connsiteY21" fmla="*/ 172371 h 3042809"/>
              <a:gd name="connsiteX22" fmla="*/ 4955806 w 7913873"/>
              <a:gd name="connsiteY22" fmla="*/ 21196 h 3042809"/>
              <a:gd name="connsiteX23" fmla="*/ 5230852 w 7913873"/>
              <a:gd name="connsiteY23" fmla="*/ 134384 h 3042809"/>
              <a:gd name="connsiteX24" fmla="*/ 5487233 w 7913873"/>
              <a:gd name="connsiteY24" fmla="*/ 21671 h 3042809"/>
              <a:gd name="connsiteX25" fmla="*/ 5770602 w 7913873"/>
              <a:gd name="connsiteY25" fmla="*/ 150259 h 3042809"/>
              <a:gd name="connsiteX26" fmla="*/ 6037121 w 7913873"/>
              <a:gd name="connsiteY26" fmla="*/ 10514 h 3042809"/>
              <a:gd name="connsiteX27" fmla="*/ 6279011 w 7913873"/>
              <a:gd name="connsiteY27" fmla="*/ 155770 h 3042809"/>
              <a:gd name="connsiteX28" fmla="*/ 6631934 w 7913873"/>
              <a:gd name="connsiteY28" fmla="*/ 1783 h 3042809"/>
              <a:gd name="connsiteX29" fmla="*/ 6841371 w 7913873"/>
              <a:gd name="connsiteY29" fmla="*/ 135178 h 3042809"/>
              <a:gd name="connsiteX30" fmla="*/ 7154880 w 7913873"/>
              <a:gd name="connsiteY30" fmla="*/ 31515 h 3042809"/>
              <a:gd name="connsiteX31" fmla="*/ 7367627 w 7913873"/>
              <a:gd name="connsiteY31" fmla="*/ 166134 h 3042809"/>
              <a:gd name="connsiteX32" fmla="*/ 7603370 w 7913873"/>
              <a:gd name="connsiteY32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31" fmla="*/ 7603370 w 7913452"/>
              <a:gd name="connsiteY31" fmla="*/ 5003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30" fmla="*/ 7367627 w 7913452"/>
              <a:gd name="connsiteY30" fmla="*/ 166134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29" fmla="*/ 7154880 w 7913452"/>
              <a:gd name="connsiteY29" fmla="*/ 31515 h 3042809"/>
              <a:gd name="connsiteX0" fmla="*/ 7913437 w 7913452"/>
              <a:gd name="connsiteY0" fmla="*/ 3011469 h 3042809"/>
              <a:gd name="connsiteX1" fmla="*/ 90263 w 7913452"/>
              <a:gd name="connsiteY1" fmla="*/ 3038853 h 3042809"/>
              <a:gd name="connsiteX2" fmla="*/ 7183 w 7913452"/>
              <a:gd name="connsiteY2" fmla="*/ 71678 h 3042809"/>
              <a:gd name="connsiteX3" fmla="*/ 185777 w 7913452"/>
              <a:gd name="connsiteY3" fmla="*/ 159784 h 3042809"/>
              <a:gd name="connsiteX4" fmla="*/ 384986 w 7913452"/>
              <a:gd name="connsiteY4" fmla="*/ 76985 h 3042809"/>
              <a:gd name="connsiteX5" fmla="*/ 719176 w 7913452"/>
              <a:gd name="connsiteY5" fmla="*/ 214553 h 3042809"/>
              <a:gd name="connsiteX6" fmla="*/ 985877 w 7913452"/>
              <a:gd name="connsiteY6" fmla="*/ 63922 h 3042809"/>
              <a:gd name="connsiteX7" fmla="*/ 1283532 w 7913452"/>
              <a:gd name="connsiteY7" fmla="*/ 195503 h 3042809"/>
              <a:gd name="connsiteX8" fmla="*/ 1534517 w 7913452"/>
              <a:gd name="connsiteY8" fmla="*/ 37797 h 3042809"/>
              <a:gd name="connsiteX9" fmla="*/ 1812170 w 7913452"/>
              <a:gd name="connsiteY9" fmla="*/ 188359 h 3042809"/>
              <a:gd name="connsiteX10" fmla="*/ 2083157 w 7913452"/>
              <a:gd name="connsiteY10" fmla="*/ 24734 h 3042809"/>
              <a:gd name="connsiteX11" fmla="*/ 2378907 w 7913452"/>
              <a:gd name="connsiteY11" fmla="*/ 152640 h 3042809"/>
              <a:gd name="connsiteX12" fmla="*/ 2618734 w 7913452"/>
              <a:gd name="connsiteY12" fmla="*/ 11671 h 3042809"/>
              <a:gd name="connsiteX13" fmla="*/ 2898020 w 7913452"/>
              <a:gd name="connsiteY13" fmla="*/ 145496 h 3042809"/>
              <a:gd name="connsiteX14" fmla="*/ 3154311 w 7913452"/>
              <a:gd name="connsiteY14" fmla="*/ 11671 h 3042809"/>
              <a:gd name="connsiteX15" fmla="*/ 3448089 w 7913452"/>
              <a:gd name="connsiteY15" fmla="*/ 152640 h 3042809"/>
              <a:gd name="connsiteX16" fmla="*/ 3608741 w 7913452"/>
              <a:gd name="connsiteY16" fmla="*/ 82530 h 3042809"/>
              <a:gd name="connsiteX17" fmla="*/ 3742140 w 7913452"/>
              <a:gd name="connsiteY17" fmla="*/ 24734 h 3042809"/>
              <a:gd name="connsiteX18" fmla="*/ 4093407 w 7913452"/>
              <a:gd name="connsiteY18" fmla="*/ 183596 h 3042809"/>
              <a:gd name="connsiteX19" fmla="*/ 4405148 w 7913452"/>
              <a:gd name="connsiteY19" fmla="*/ 22353 h 3042809"/>
              <a:gd name="connsiteX20" fmla="*/ 4700355 w 7913452"/>
              <a:gd name="connsiteY20" fmla="*/ 172371 h 3042809"/>
              <a:gd name="connsiteX21" fmla="*/ 4955806 w 7913452"/>
              <a:gd name="connsiteY21" fmla="*/ 21196 h 3042809"/>
              <a:gd name="connsiteX22" fmla="*/ 5230852 w 7913452"/>
              <a:gd name="connsiteY22" fmla="*/ 134384 h 3042809"/>
              <a:gd name="connsiteX23" fmla="*/ 5487233 w 7913452"/>
              <a:gd name="connsiteY23" fmla="*/ 21671 h 3042809"/>
              <a:gd name="connsiteX24" fmla="*/ 5770602 w 7913452"/>
              <a:gd name="connsiteY24" fmla="*/ 150259 h 3042809"/>
              <a:gd name="connsiteX25" fmla="*/ 6037121 w 7913452"/>
              <a:gd name="connsiteY25" fmla="*/ 10514 h 3042809"/>
              <a:gd name="connsiteX26" fmla="*/ 6279011 w 7913452"/>
              <a:gd name="connsiteY26" fmla="*/ 155770 h 3042809"/>
              <a:gd name="connsiteX27" fmla="*/ 6631934 w 7913452"/>
              <a:gd name="connsiteY27" fmla="*/ 1783 h 3042809"/>
              <a:gd name="connsiteX28" fmla="*/ 6841371 w 7913452"/>
              <a:gd name="connsiteY28" fmla="*/ 135178 h 3042809"/>
              <a:gd name="connsiteX0" fmla="*/ 7913437 w 7913452"/>
              <a:gd name="connsiteY0" fmla="*/ 3009686 h 3041026"/>
              <a:gd name="connsiteX1" fmla="*/ 90263 w 7913452"/>
              <a:gd name="connsiteY1" fmla="*/ 3037070 h 3041026"/>
              <a:gd name="connsiteX2" fmla="*/ 7183 w 7913452"/>
              <a:gd name="connsiteY2" fmla="*/ 69895 h 3041026"/>
              <a:gd name="connsiteX3" fmla="*/ 185777 w 7913452"/>
              <a:gd name="connsiteY3" fmla="*/ 158001 h 3041026"/>
              <a:gd name="connsiteX4" fmla="*/ 384986 w 7913452"/>
              <a:gd name="connsiteY4" fmla="*/ 75202 h 3041026"/>
              <a:gd name="connsiteX5" fmla="*/ 719176 w 7913452"/>
              <a:gd name="connsiteY5" fmla="*/ 212770 h 3041026"/>
              <a:gd name="connsiteX6" fmla="*/ 985877 w 7913452"/>
              <a:gd name="connsiteY6" fmla="*/ 62139 h 3041026"/>
              <a:gd name="connsiteX7" fmla="*/ 1283532 w 7913452"/>
              <a:gd name="connsiteY7" fmla="*/ 193720 h 3041026"/>
              <a:gd name="connsiteX8" fmla="*/ 1534517 w 7913452"/>
              <a:gd name="connsiteY8" fmla="*/ 36014 h 3041026"/>
              <a:gd name="connsiteX9" fmla="*/ 1812170 w 7913452"/>
              <a:gd name="connsiteY9" fmla="*/ 186576 h 3041026"/>
              <a:gd name="connsiteX10" fmla="*/ 2083157 w 7913452"/>
              <a:gd name="connsiteY10" fmla="*/ 22951 h 3041026"/>
              <a:gd name="connsiteX11" fmla="*/ 2378907 w 7913452"/>
              <a:gd name="connsiteY11" fmla="*/ 150857 h 3041026"/>
              <a:gd name="connsiteX12" fmla="*/ 2618734 w 7913452"/>
              <a:gd name="connsiteY12" fmla="*/ 9888 h 3041026"/>
              <a:gd name="connsiteX13" fmla="*/ 2898020 w 7913452"/>
              <a:gd name="connsiteY13" fmla="*/ 143713 h 3041026"/>
              <a:gd name="connsiteX14" fmla="*/ 3154311 w 7913452"/>
              <a:gd name="connsiteY14" fmla="*/ 9888 h 3041026"/>
              <a:gd name="connsiteX15" fmla="*/ 3448089 w 7913452"/>
              <a:gd name="connsiteY15" fmla="*/ 150857 h 3041026"/>
              <a:gd name="connsiteX16" fmla="*/ 3608741 w 7913452"/>
              <a:gd name="connsiteY16" fmla="*/ 80747 h 3041026"/>
              <a:gd name="connsiteX17" fmla="*/ 3742140 w 7913452"/>
              <a:gd name="connsiteY17" fmla="*/ 22951 h 3041026"/>
              <a:gd name="connsiteX18" fmla="*/ 4093407 w 7913452"/>
              <a:gd name="connsiteY18" fmla="*/ 181813 h 3041026"/>
              <a:gd name="connsiteX19" fmla="*/ 4405148 w 7913452"/>
              <a:gd name="connsiteY19" fmla="*/ 20570 h 3041026"/>
              <a:gd name="connsiteX20" fmla="*/ 4700355 w 7913452"/>
              <a:gd name="connsiteY20" fmla="*/ 170588 h 3041026"/>
              <a:gd name="connsiteX21" fmla="*/ 4955806 w 7913452"/>
              <a:gd name="connsiteY21" fmla="*/ 19413 h 3041026"/>
              <a:gd name="connsiteX22" fmla="*/ 5230852 w 7913452"/>
              <a:gd name="connsiteY22" fmla="*/ 132601 h 3041026"/>
              <a:gd name="connsiteX23" fmla="*/ 5487233 w 7913452"/>
              <a:gd name="connsiteY23" fmla="*/ 19888 h 3041026"/>
              <a:gd name="connsiteX24" fmla="*/ 5770602 w 7913452"/>
              <a:gd name="connsiteY24" fmla="*/ 148476 h 3041026"/>
              <a:gd name="connsiteX25" fmla="*/ 6037121 w 7913452"/>
              <a:gd name="connsiteY25" fmla="*/ 8731 h 3041026"/>
              <a:gd name="connsiteX26" fmla="*/ 6279011 w 7913452"/>
              <a:gd name="connsiteY26" fmla="*/ 153987 h 3041026"/>
              <a:gd name="connsiteX27" fmla="*/ 6631934 w 7913452"/>
              <a:gd name="connsiteY27" fmla="*/ 0 h 3041026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26" fmla="*/ 6279011 w 7913452"/>
              <a:gd name="connsiteY26" fmla="*/ 148683 h 3035722"/>
              <a:gd name="connsiteX0" fmla="*/ 7913437 w 7913452"/>
              <a:gd name="connsiteY0" fmla="*/ 3004382 h 3035722"/>
              <a:gd name="connsiteX1" fmla="*/ 90263 w 7913452"/>
              <a:gd name="connsiteY1" fmla="*/ 3031766 h 3035722"/>
              <a:gd name="connsiteX2" fmla="*/ 7183 w 7913452"/>
              <a:gd name="connsiteY2" fmla="*/ 64591 h 3035722"/>
              <a:gd name="connsiteX3" fmla="*/ 185777 w 7913452"/>
              <a:gd name="connsiteY3" fmla="*/ 152697 h 3035722"/>
              <a:gd name="connsiteX4" fmla="*/ 384986 w 7913452"/>
              <a:gd name="connsiteY4" fmla="*/ 69898 h 3035722"/>
              <a:gd name="connsiteX5" fmla="*/ 719176 w 7913452"/>
              <a:gd name="connsiteY5" fmla="*/ 207466 h 3035722"/>
              <a:gd name="connsiteX6" fmla="*/ 985877 w 7913452"/>
              <a:gd name="connsiteY6" fmla="*/ 56835 h 3035722"/>
              <a:gd name="connsiteX7" fmla="*/ 1283532 w 7913452"/>
              <a:gd name="connsiteY7" fmla="*/ 188416 h 3035722"/>
              <a:gd name="connsiteX8" fmla="*/ 1534517 w 7913452"/>
              <a:gd name="connsiteY8" fmla="*/ 30710 h 3035722"/>
              <a:gd name="connsiteX9" fmla="*/ 1812170 w 7913452"/>
              <a:gd name="connsiteY9" fmla="*/ 181272 h 3035722"/>
              <a:gd name="connsiteX10" fmla="*/ 2083157 w 7913452"/>
              <a:gd name="connsiteY10" fmla="*/ 17647 h 3035722"/>
              <a:gd name="connsiteX11" fmla="*/ 2378907 w 7913452"/>
              <a:gd name="connsiteY11" fmla="*/ 145553 h 3035722"/>
              <a:gd name="connsiteX12" fmla="*/ 2618734 w 7913452"/>
              <a:gd name="connsiteY12" fmla="*/ 4584 h 3035722"/>
              <a:gd name="connsiteX13" fmla="*/ 2898020 w 7913452"/>
              <a:gd name="connsiteY13" fmla="*/ 138409 h 3035722"/>
              <a:gd name="connsiteX14" fmla="*/ 3154311 w 7913452"/>
              <a:gd name="connsiteY14" fmla="*/ 4584 h 3035722"/>
              <a:gd name="connsiteX15" fmla="*/ 3448089 w 7913452"/>
              <a:gd name="connsiteY15" fmla="*/ 145553 h 3035722"/>
              <a:gd name="connsiteX16" fmla="*/ 3608741 w 7913452"/>
              <a:gd name="connsiteY16" fmla="*/ 75443 h 3035722"/>
              <a:gd name="connsiteX17" fmla="*/ 3742140 w 7913452"/>
              <a:gd name="connsiteY17" fmla="*/ 17647 h 3035722"/>
              <a:gd name="connsiteX18" fmla="*/ 4093407 w 7913452"/>
              <a:gd name="connsiteY18" fmla="*/ 176509 h 3035722"/>
              <a:gd name="connsiteX19" fmla="*/ 4405148 w 7913452"/>
              <a:gd name="connsiteY19" fmla="*/ 15266 h 3035722"/>
              <a:gd name="connsiteX20" fmla="*/ 4700355 w 7913452"/>
              <a:gd name="connsiteY20" fmla="*/ 165284 h 3035722"/>
              <a:gd name="connsiteX21" fmla="*/ 4955806 w 7913452"/>
              <a:gd name="connsiteY21" fmla="*/ 14109 h 3035722"/>
              <a:gd name="connsiteX22" fmla="*/ 5230852 w 7913452"/>
              <a:gd name="connsiteY22" fmla="*/ 127297 h 3035722"/>
              <a:gd name="connsiteX23" fmla="*/ 5487233 w 7913452"/>
              <a:gd name="connsiteY23" fmla="*/ 14584 h 3035722"/>
              <a:gd name="connsiteX24" fmla="*/ 5770602 w 7913452"/>
              <a:gd name="connsiteY24" fmla="*/ 143172 h 3035722"/>
              <a:gd name="connsiteX25" fmla="*/ 6037121 w 7913452"/>
              <a:gd name="connsiteY25" fmla="*/ 3427 h 3035722"/>
              <a:gd name="connsiteX0" fmla="*/ 6149280 w 6149300"/>
              <a:gd name="connsiteY0" fmla="*/ 2985927 h 3034628"/>
              <a:gd name="connsiteX1" fmla="*/ 90263 w 6149300"/>
              <a:gd name="connsiteY1" fmla="*/ 3031766 h 3034628"/>
              <a:gd name="connsiteX2" fmla="*/ 7183 w 6149300"/>
              <a:gd name="connsiteY2" fmla="*/ 64591 h 3034628"/>
              <a:gd name="connsiteX3" fmla="*/ 185777 w 6149300"/>
              <a:gd name="connsiteY3" fmla="*/ 152697 h 3034628"/>
              <a:gd name="connsiteX4" fmla="*/ 384986 w 6149300"/>
              <a:gd name="connsiteY4" fmla="*/ 69898 h 3034628"/>
              <a:gd name="connsiteX5" fmla="*/ 719176 w 6149300"/>
              <a:gd name="connsiteY5" fmla="*/ 207466 h 3034628"/>
              <a:gd name="connsiteX6" fmla="*/ 985877 w 6149300"/>
              <a:gd name="connsiteY6" fmla="*/ 56835 h 3034628"/>
              <a:gd name="connsiteX7" fmla="*/ 1283532 w 6149300"/>
              <a:gd name="connsiteY7" fmla="*/ 188416 h 3034628"/>
              <a:gd name="connsiteX8" fmla="*/ 1534517 w 6149300"/>
              <a:gd name="connsiteY8" fmla="*/ 30710 h 3034628"/>
              <a:gd name="connsiteX9" fmla="*/ 1812170 w 6149300"/>
              <a:gd name="connsiteY9" fmla="*/ 181272 h 3034628"/>
              <a:gd name="connsiteX10" fmla="*/ 2083157 w 6149300"/>
              <a:gd name="connsiteY10" fmla="*/ 17647 h 3034628"/>
              <a:gd name="connsiteX11" fmla="*/ 2378907 w 6149300"/>
              <a:gd name="connsiteY11" fmla="*/ 145553 h 3034628"/>
              <a:gd name="connsiteX12" fmla="*/ 2618734 w 6149300"/>
              <a:gd name="connsiteY12" fmla="*/ 4584 h 3034628"/>
              <a:gd name="connsiteX13" fmla="*/ 2898020 w 6149300"/>
              <a:gd name="connsiteY13" fmla="*/ 138409 h 3034628"/>
              <a:gd name="connsiteX14" fmla="*/ 3154311 w 6149300"/>
              <a:gd name="connsiteY14" fmla="*/ 4584 h 3034628"/>
              <a:gd name="connsiteX15" fmla="*/ 3448089 w 6149300"/>
              <a:gd name="connsiteY15" fmla="*/ 145553 h 3034628"/>
              <a:gd name="connsiteX16" fmla="*/ 3608741 w 6149300"/>
              <a:gd name="connsiteY16" fmla="*/ 75443 h 3034628"/>
              <a:gd name="connsiteX17" fmla="*/ 3742140 w 6149300"/>
              <a:gd name="connsiteY17" fmla="*/ 17647 h 3034628"/>
              <a:gd name="connsiteX18" fmla="*/ 4093407 w 6149300"/>
              <a:gd name="connsiteY18" fmla="*/ 176509 h 3034628"/>
              <a:gd name="connsiteX19" fmla="*/ 4405148 w 6149300"/>
              <a:gd name="connsiteY19" fmla="*/ 15266 h 3034628"/>
              <a:gd name="connsiteX20" fmla="*/ 4700355 w 6149300"/>
              <a:gd name="connsiteY20" fmla="*/ 165284 h 3034628"/>
              <a:gd name="connsiteX21" fmla="*/ 4955806 w 6149300"/>
              <a:gd name="connsiteY21" fmla="*/ 14109 h 3034628"/>
              <a:gd name="connsiteX22" fmla="*/ 5230852 w 6149300"/>
              <a:gd name="connsiteY22" fmla="*/ 127297 h 3034628"/>
              <a:gd name="connsiteX23" fmla="*/ 5487233 w 6149300"/>
              <a:gd name="connsiteY23" fmla="*/ 14584 h 3034628"/>
              <a:gd name="connsiteX24" fmla="*/ 5770602 w 6149300"/>
              <a:gd name="connsiteY24" fmla="*/ 143172 h 3034628"/>
              <a:gd name="connsiteX25" fmla="*/ 6037121 w 6149300"/>
              <a:gd name="connsiteY25" fmla="*/ 3427 h 3034628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34517 w 6149300"/>
              <a:gd name="connsiteY8" fmla="*/ 48856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74981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3157 w 6149300"/>
              <a:gd name="connsiteY10" fmla="*/ 35793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18734 w 6149300"/>
              <a:gd name="connsiteY12" fmla="*/ 22730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  <a:gd name="connsiteX0" fmla="*/ 6149280 w 6149300"/>
              <a:gd name="connsiteY0" fmla="*/ 3004073 h 3052774"/>
              <a:gd name="connsiteX1" fmla="*/ 90263 w 6149300"/>
              <a:gd name="connsiteY1" fmla="*/ 3049912 h 3052774"/>
              <a:gd name="connsiteX2" fmla="*/ 7183 w 6149300"/>
              <a:gd name="connsiteY2" fmla="*/ 82737 h 3052774"/>
              <a:gd name="connsiteX3" fmla="*/ 185777 w 6149300"/>
              <a:gd name="connsiteY3" fmla="*/ 170843 h 3052774"/>
              <a:gd name="connsiteX4" fmla="*/ 384986 w 6149300"/>
              <a:gd name="connsiteY4" fmla="*/ 88044 h 3052774"/>
              <a:gd name="connsiteX5" fmla="*/ 719176 w 6149300"/>
              <a:gd name="connsiteY5" fmla="*/ 225612 h 3052774"/>
              <a:gd name="connsiteX6" fmla="*/ 985877 w 6149300"/>
              <a:gd name="connsiteY6" fmla="*/ 121600 h 3052774"/>
              <a:gd name="connsiteX7" fmla="*/ 1283532 w 6149300"/>
              <a:gd name="connsiteY7" fmla="*/ 206562 h 3052774"/>
              <a:gd name="connsiteX8" fmla="*/ 1506316 w 6149300"/>
              <a:gd name="connsiteY8" fmla="*/ 103951 h 3052774"/>
              <a:gd name="connsiteX9" fmla="*/ 1812170 w 6149300"/>
              <a:gd name="connsiteY9" fmla="*/ 199418 h 3052774"/>
              <a:gd name="connsiteX10" fmla="*/ 2086682 w 6149300"/>
              <a:gd name="connsiteY10" fmla="*/ 90889 h 3052774"/>
              <a:gd name="connsiteX11" fmla="*/ 2378907 w 6149300"/>
              <a:gd name="connsiteY11" fmla="*/ 163699 h 3052774"/>
              <a:gd name="connsiteX12" fmla="*/ 2608159 w 6149300"/>
              <a:gd name="connsiteY12" fmla="*/ 52397 h 3052774"/>
              <a:gd name="connsiteX13" fmla="*/ 2898020 w 6149300"/>
              <a:gd name="connsiteY13" fmla="*/ 156555 h 3052774"/>
              <a:gd name="connsiteX14" fmla="*/ 3154311 w 6149300"/>
              <a:gd name="connsiteY14" fmla="*/ 22730 h 3052774"/>
              <a:gd name="connsiteX15" fmla="*/ 3448089 w 6149300"/>
              <a:gd name="connsiteY15" fmla="*/ 163699 h 3052774"/>
              <a:gd name="connsiteX16" fmla="*/ 3608741 w 6149300"/>
              <a:gd name="connsiteY16" fmla="*/ 93589 h 3052774"/>
              <a:gd name="connsiteX17" fmla="*/ 3742140 w 6149300"/>
              <a:gd name="connsiteY17" fmla="*/ 35793 h 3052774"/>
              <a:gd name="connsiteX18" fmla="*/ 4093407 w 6149300"/>
              <a:gd name="connsiteY18" fmla="*/ 194655 h 3052774"/>
              <a:gd name="connsiteX19" fmla="*/ 4405148 w 6149300"/>
              <a:gd name="connsiteY19" fmla="*/ 33412 h 3052774"/>
              <a:gd name="connsiteX20" fmla="*/ 4700355 w 6149300"/>
              <a:gd name="connsiteY20" fmla="*/ 183430 h 3052774"/>
              <a:gd name="connsiteX21" fmla="*/ 4955806 w 6149300"/>
              <a:gd name="connsiteY21" fmla="*/ 32255 h 3052774"/>
              <a:gd name="connsiteX22" fmla="*/ 5230852 w 6149300"/>
              <a:gd name="connsiteY22" fmla="*/ 145443 h 3052774"/>
              <a:gd name="connsiteX23" fmla="*/ 5487233 w 6149300"/>
              <a:gd name="connsiteY23" fmla="*/ 32730 h 3052774"/>
              <a:gd name="connsiteX24" fmla="*/ 5770602 w 6149300"/>
              <a:gd name="connsiteY24" fmla="*/ 161318 h 3052774"/>
              <a:gd name="connsiteX25" fmla="*/ 6113409 w 6149300"/>
              <a:gd name="connsiteY25" fmla="*/ 3118 h 305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49300" h="3052774">
                <a:moveTo>
                  <a:pt x="6149280" y="3004073"/>
                </a:moveTo>
                <a:cubicBezTo>
                  <a:pt x="6162053" y="3010758"/>
                  <a:pt x="93438" y="3065787"/>
                  <a:pt x="90263" y="3049912"/>
                </a:cubicBezTo>
                <a:cubicBezTo>
                  <a:pt x="-25912" y="3039767"/>
                  <a:pt x="801" y="73534"/>
                  <a:pt x="7183" y="82737"/>
                </a:cubicBezTo>
                <a:cubicBezTo>
                  <a:pt x="13565" y="91940"/>
                  <a:pt x="122810" y="169959"/>
                  <a:pt x="185777" y="170843"/>
                </a:cubicBezTo>
                <a:cubicBezTo>
                  <a:pt x="248744" y="171727"/>
                  <a:pt x="291324" y="62644"/>
                  <a:pt x="384986" y="88044"/>
                </a:cubicBezTo>
                <a:cubicBezTo>
                  <a:pt x="485270" y="84687"/>
                  <a:pt x="618892" y="228969"/>
                  <a:pt x="719176" y="225612"/>
                </a:cubicBezTo>
                <a:lnTo>
                  <a:pt x="985877" y="121600"/>
                </a:lnTo>
                <a:cubicBezTo>
                  <a:pt x="1078745" y="115454"/>
                  <a:pt x="1190664" y="212708"/>
                  <a:pt x="1283532" y="206562"/>
                </a:cubicBezTo>
                <a:lnTo>
                  <a:pt x="1506316" y="103951"/>
                </a:lnTo>
                <a:cubicBezTo>
                  <a:pt x="1593311" y="102545"/>
                  <a:pt x="1725175" y="200824"/>
                  <a:pt x="1812170" y="199418"/>
                </a:cubicBezTo>
                <a:cubicBezTo>
                  <a:pt x="1902499" y="144876"/>
                  <a:pt x="1978140" y="123206"/>
                  <a:pt x="2086682" y="90889"/>
                </a:cubicBezTo>
                <a:cubicBezTo>
                  <a:pt x="2178122" y="89868"/>
                  <a:pt x="2287467" y="164720"/>
                  <a:pt x="2378907" y="163699"/>
                </a:cubicBezTo>
                <a:cubicBezTo>
                  <a:pt x="2458849" y="116709"/>
                  <a:pt x="2506968" y="83512"/>
                  <a:pt x="2608159" y="52397"/>
                </a:cubicBezTo>
                <a:cubicBezTo>
                  <a:pt x="2692523" y="51762"/>
                  <a:pt x="2813656" y="157190"/>
                  <a:pt x="2898020" y="156555"/>
                </a:cubicBezTo>
                <a:cubicBezTo>
                  <a:pt x="2983450" y="111947"/>
                  <a:pt x="3056739" y="38763"/>
                  <a:pt x="3154311" y="22730"/>
                </a:cubicBezTo>
                <a:cubicBezTo>
                  <a:pt x="3253824" y="23682"/>
                  <a:pt x="3348576" y="162747"/>
                  <a:pt x="3448089" y="163699"/>
                </a:cubicBezTo>
                <a:cubicBezTo>
                  <a:pt x="3508723" y="138212"/>
                  <a:pt x="3548107" y="119076"/>
                  <a:pt x="3608741" y="93589"/>
                </a:cubicBezTo>
                <a:cubicBezTo>
                  <a:pt x="3653207" y="74324"/>
                  <a:pt x="3673389" y="36008"/>
                  <a:pt x="3742140" y="35793"/>
                </a:cubicBezTo>
                <a:cubicBezTo>
                  <a:pt x="3839385" y="35566"/>
                  <a:pt x="3996162" y="194882"/>
                  <a:pt x="4093407" y="194655"/>
                </a:cubicBezTo>
                <a:cubicBezTo>
                  <a:pt x="4197321" y="140907"/>
                  <a:pt x="4329809" y="55410"/>
                  <a:pt x="4405148" y="33412"/>
                </a:cubicBezTo>
                <a:cubicBezTo>
                  <a:pt x="4522600" y="29443"/>
                  <a:pt x="4557503" y="133424"/>
                  <a:pt x="4700355" y="183430"/>
                </a:cubicBezTo>
                <a:lnTo>
                  <a:pt x="4955806" y="32255"/>
                </a:lnTo>
                <a:cubicBezTo>
                  <a:pt x="5050043" y="17457"/>
                  <a:pt x="5120585" y="123139"/>
                  <a:pt x="5230852" y="145443"/>
                </a:cubicBezTo>
                <a:cubicBezTo>
                  <a:pt x="5341119" y="167747"/>
                  <a:pt x="5400450" y="54955"/>
                  <a:pt x="5487233" y="32730"/>
                </a:cubicBezTo>
                <a:cubicBezTo>
                  <a:pt x="5574016" y="10505"/>
                  <a:pt x="5666239" y="166253"/>
                  <a:pt x="5770602" y="161318"/>
                </a:cubicBezTo>
                <a:cubicBezTo>
                  <a:pt x="5874965" y="156383"/>
                  <a:pt x="6012270" y="-25846"/>
                  <a:pt x="6113409" y="3118"/>
                </a:cubicBezTo>
              </a:path>
            </a:pathLst>
          </a:custGeom>
          <a:solidFill>
            <a:srgbClr val="0070C0">
              <a:alpha val="8000"/>
            </a:srgbClr>
          </a:solidFill>
          <a:ln>
            <a:solidFill>
              <a:schemeClr val="accent1">
                <a:lumMod val="40000"/>
                <a:lumOff val="60000"/>
                <a:alpha val="63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поле">
            <a:extLst>
              <a:ext uri="{FF2B5EF4-FFF2-40B4-BE49-F238E27FC236}">
                <a16:creationId xmlns="" xmlns:a16="http://schemas.microsoft.com/office/drawing/2014/main" id="{8ACBA6A4-6206-40C1-951B-045DADF06BF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9232155" cy="6019426"/>
          </a:xfrm>
          <a:prstGeom prst="rect">
            <a:avLst/>
          </a:prstGeom>
        </p:spPr>
      </p:pic>
      <p:grpSp>
        <p:nvGrpSpPr>
          <p:cNvPr id="2" name="Группа 2">
            <a:extLst>
              <a:ext uri="{FF2B5EF4-FFF2-40B4-BE49-F238E27FC236}">
                <a16:creationId xmlns="" xmlns:a16="http://schemas.microsoft.com/office/drawing/2014/main" id="{A70AC149-4B45-4592-965D-62F1F2948E2C}"/>
              </a:ext>
            </a:extLst>
          </p:cNvPr>
          <p:cNvGrpSpPr/>
          <p:nvPr/>
        </p:nvGrpSpPr>
        <p:grpSpPr>
          <a:xfrm rot="3248053">
            <a:off x="4840029" y="2739598"/>
            <a:ext cx="1944419" cy="1897741"/>
            <a:chOff x="6878897" y="824320"/>
            <a:chExt cx="1944419" cy="2530321"/>
          </a:xfrm>
          <a:scene3d>
            <a:camera prst="orthographicFront">
              <a:rot lat="0" lon="0" rev="1200000"/>
            </a:camera>
            <a:lightRig rig="threePt" dir="t"/>
          </a:scene3d>
        </p:grpSpPr>
        <p:pic>
          <p:nvPicPr>
            <p:cNvPr id="40" name="ответ">
              <a:extLst>
                <a:ext uri="{FF2B5EF4-FFF2-40B4-BE49-F238E27FC236}">
                  <a16:creationId xmlns="" xmlns:a16="http://schemas.microsoft.com/office/drawing/2014/main" id="{BAC76213-DC67-484F-AA1A-F58BB17CC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513">
              <a:off x="6878897" y="824320"/>
              <a:ext cx="1633750" cy="253032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0534C79D-5FD1-438F-A8FA-7A4335B7A9B1}"/>
                </a:ext>
              </a:extLst>
            </p:cNvPr>
            <p:cNvSpPr txBox="1"/>
            <p:nvPr/>
          </p:nvSpPr>
          <p:spPr>
            <a:xfrm rot="20304694">
              <a:off x="7288155" y="1739360"/>
              <a:ext cx="1535161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smtClean="0">
                  <a:solidFill>
                    <a:prstClr val="black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butter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endParaRPr>
            </a:p>
          </p:txBody>
        </p:sp>
      </p:grpSp>
      <p:grpSp>
        <p:nvGrpSpPr>
          <p:cNvPr id="3" name="Группа 1">
            <a:extLst>
              <a:ext uri="{FF2B5EF4-FFF2-40B4-BE49-F238E27FC236}">
                <a16:creationId xmlns="" xmlns:a16="http://schemas.microsoft.com/office/drawing/2014/main" id="{3413E094-7FD2-4818-BB4B-4283F6B04EC8}"/>
              </a:ext>
            </a:extLst>
          </p:cNvPr>
          <p:cNvGrpSpPr/>
          <p:nvPr/>
        </p:nvGrpSpPr>
        <p:grpSpPr>
          <a:xfrm rot="187931">
            <a:off x="5139608" y="4492516"/>
            <a:ext cx="1423703" cy="2530321"/>
            <a:chOff x="6982981" y="906910"/>
            <a:chExt cx="1898270" cy="2530321"/>
          </a:xfrm>
        </p:grpSpPr>
        <p:pic>
          <p:nvPicPr>
            <p:cNvPr id="36" name="ответ">
              <a:extLst>
                <a:ext uri="{FF2B5EF4-FFF2-40B4-BE49-F238E27FC236}">
                  <a16:creationId xmlns="" xmlns:a16="http://schemas.microsoft.com/office/drawing/2014/main" id="{8C071277-C4BB-42C6-983C-BE1E1C230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513">
              <a:off x="6982981" y="906910"/>
              <a:ext cx="1633750" cy="253032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E0B20813-72AE-4DCD-8CDB-A782D23D9F72}"/>
                </a:ext>
              </a:extLst>
            </p:cNvPr>
            <p:cNvSpPr txBox="1"/>
            <p:nvPr/>
          </p:nvSpPr>
          <p:spPr>
            <a:xfrm rot="20071493">
              <a:off x="7468044" y="1902732"/>
              <a:ext cx="14132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noProof="0" dirty="0" smtClean="0">
                  <a:solidFill>
                    <a:prstClr val="black"/>
                  </a:solidFill>
                  <a:latin typeface="Aharoni" pitchFamily="2" charset="-79"/>
                  <a:cs typeface="Aharoni" pitchFamily="2" charset="-79"/>
                </a:rPr>
                <a:t>bread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haroni" pitchFamily="2" charset="-79"/>
              </a:endParaRPr>
            </a:p>
          </p:txBody>
        </p:sp>
      </p:grpSp>
      <p:pic>
        <p:nvPicPr>
          <p:cNvPr id="19" name="стэн">
            <a:extLst>
              <a:ext uri="{FF2B5EF4-FFF2-40B4-BE49-F238E27FC236}">
                <a16:creationId xmlns="" xmlns:a16="http://schemas.microsoft.com/office/drawing/2014/main" id="{140D269D-5428-4B1B-8DF5-60060C29B7F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2413812"/>
            <a:ext cx="3106065" cy="4444188"/>
          </a:xfrm>
          <a:prstGeom prst="rect">
            <a:avLst/>
          </a:prstGeom>
        </p:spPr>
      </p:pic>
      <p:grpSp>
        <p:nvGrpSpPr>
          <p:cNvPr id="9" name="Группа удочка">
            <a:extLst>
              <a:ext uri="{FF2B5EF4-FFF2-40B4-BE49-F238E27FC236}">
                <a16:creationId xmlns="" xmlns:a16="http://schemas.microsoft.com/office/drawing/2014/main" id="{439AFB07-D9B3-4375-94F6-F55EA90A3A36}"/>
              </a:ext>
            </a:extLst>
          </p:cNvPr>
          <p:cNvGrpSpPr/>
          <p:nvPr/>
        </p:nvGrpSpPr>
        <p:grpSpPr>
          <a:xfrm>
            <a:off x="-296502" y="3510116"/>
            <a:ext cx="3518333" cy="2865657"/>
            <a:chOff x="-395335" y="3510115"/>
            <a:chExt cx="4691110" cy="2865657"/>
          </a:xfrm>
        </p:grpSpPr>
        <p:pic>
          <p:nvPicPr>
            <p:cNvPr id="25" name="удочка">
              <a:extLst>
                <a:ext uri="{FF2B5EF4-FFF2-40B4-BE49-F238E27FC236}">
                  <a16:creationId xmlns="" xmlns:a16="http://schemas.microsoft.com/office/drawing/2014/main" id="{D9251C8E-9EDA-492C-94AD-217E590DE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5335" y="3510115"/>
              <a:ext cx="4691110" cy="2865657"/>
            </a:xfrm>
            <a:prstGeom prst="rect">
              <a:avLst/>
            </a:prstGeom>
            <a:effectLst>
              <a:glow rad="38100">
                <a:schemeClr val="accent4">
                  <a:satMod val="175000"/>
                  <a:alpha val="23000"/>
                </a:schemeClr>
              </a:glow>
            </a:effectLst>
          </p:spPr>
        </p:pic>
        <p:pic>
          <p:nvPicPr>
            <p:cNvPr id="27" name="крючок">
              <a:extLst>
                <a:ext uri="{FF2B5EF4-FFF2-40B4-BE49-F238E27FC236}">
                  <a16:creationId xmlns="" xmlns:a16="http://schemas.microsoft.com/office/drawing/2014/main" id="{36B50C34-30EA-4C71-AD41-A7E833B33C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667" r="25185"/>
            <a:stretch/>
          </p:blipFill>
          <p:spPr>
            <a:xfrm rot="20259969" flipH="1">
              <a:off x="3971798" y="5644970"/>
              <a:ext cx="231328" cy="427068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31" name="леска">
              <a:extLst>
                <a:ext uri="{FF2B5EF4-FFF2-40B4-BE49-F238E27FC236}">
                  <a16:creationId xmlns="" xmlns:a16="http://schemas.microsoft.com/office/drawing/2014/main" id="{5A56D60D-53DF-49C8-B267-9BF443054AF2}"/>
                </a:ext>
              </a:extLst>
            </p:cNvPr>
            <p:cNvSpPr/>
            <p:nvPr/>
          </p:nvSpPr>
          <p:spPr>
            <a:xfrm>
              <a:off x="3943350" y="4676775"/>
              <a:ext cx="135490" cy="1009650"/>
            </a:xfrm>
            <a:custGeom>
              <a:avLst/>
              <a:gdLst>
                <a:gd name="connsiteX0" fmla="*/ 0 w 135490"/>
                <a:gd name="connsiteY0" fmla="*/ 0 h 1009650"/>
                <a:gd name="connsiteX1" fmla="*/ 133350 w 135490"/>
                <a:gd name="connsiteY1" fmla="*/ 428625 h 1009650"/>
                <a:gd name="connsiteX2" fmla="*/ 85725 w 135490"/>
                <a:gd name="connsiteY2" fmla="*/ 1009650 h 1009650"/>
                <a:gd name="connsiteX3" fmla="*/ 85725 w 135490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90" h="1009650">
                  <a:moveTo>
                    <a:pt x="0" y="0"/>
                  </a:moveTo>
                  <a:cubicBezTo>
                    <a:pt x="59531" y="130175"/>
                    <a:pt x="119063" y="260350"/>
                    <a:pt x="133350" y="428625"/>
                  </a:cubicBezTo>
                  <a:cubicBezTo>
                    <a:pt x="147637" y="596900"/>
                    <a:pt x="85725" y="1009650"/>
                    <a:pt x="85725" y="1009650"/>
                  </a:cubicBezTo>
                  <a:lnTo>
                    <a:pt x="85725" y="1009650"/>
                  </a:ln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3" name="кнопка переход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62D7FAEC-AA90-4381-B22C-0EE655C3E47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52" y="5871598"/>
            <a:ext cx="952154" cy="842656"/>
          </a:xfrm>
          <a:prstGeom prst="rect">
            <a:avLst/>
          </a:prstGeom>
          <a:effectLst>
            <a:glow rad="1524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45" name="рыба линейка">
            <a:extLst>
              <a:ext uri="{FF2B5EF4-FFF2-40B4-BE49-F238E27FC236}">
                <a16:creationId xmlns="" xmlns:a16="http://schemas.microsoft.com/office/drawing/2014/main" id="{90FEEE25-3728-4F0F-80C5-659E0570D0F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-245629" y="669645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7" name="удочка">
            <a:extLst>
              <a:ext uri="{FF2B5EF4-FFF2-40B4-BE49-F238E27FC236}">
                <a16:creationId xmlns="" xmlns:a16="http://schemas.microsoft.com/office/drawing/2014/main" id="{75D47ECA-A31F-404D-BD09-1139D49C065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293" y="3518847"/>
            <a:ext cx="3518333" cy="2865657"/>
          </a:xfrm>
          <a:prstGeom prst="rect">
            <a:avLst/>
          </a:prstGeom>
          <a:effectLst>
            <a:glow rad="38100">
              <a:schemeClr val="accent4">
                <a:satMod val="175000"/>
                <a:alpha val="23000"/>
              </a:schemeClr>
            </a:glow>
          </a:effectLst>
        </p:spPr>
      </p:pic>
      <p:grpSp>
        <p:nvGrpSpPr>
          <p:cNvPr id="23" name="Группа леска">
            <a:extLst>
              <a:ext uri="{FF2B5EF4-FFF2-40B4-BE49-F238E27FC236}">
                <a16:creationId xmlns="" xmlns:a16="http://schemas.microsoft.com/office/drawing/2014/main" id="{23FEFF22-5706-4BE5-8D2A-D8AF2F4F5607}"/>
              </a:ext>
            </a:extLst>
          </p:cNvPr>
          <p:cNvGrpSpPr/>
          <p:nvPr/>
        </p:nvGrpSpPr>
        <p:grpSpPr>
          <a:xfrm>
            <a:off x="2967713" y="4732913"/>
            <a:ext cx="194832" cy="1395263"/>
            <a:chOff x="4341558" y="1533135"/>
            <a:chExt cx="259776" cy="1395263"/>
          </a:xfrm>
        </p:grpSpPr>
        <p:pic>
          <p:nvPicPr>
            <p:cNvPr id="48" name="крючок">
              <a:extLst>
                <a:ext uri="{FF2B5EF4-FFF2-40B4-BE49-F238E27FC236}">
                  <a16:creationId xmlns="" xmlns:a16="http://schemas.microsoft.com/office/drawing/2014/main" id="{68040706-4BCF-4FBF-AAC2-E9ED9BF6A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6667" r="25185"/>
            <a:stretch/>
          </p:blipFill>
          <p:spPr>
            <a:xfrm rot="20259969" flipH="1">
              <a:off x="4370006" y="2501330"/>
              <a:ext cx="231328" cy="427068"/>
            </a:xfrm>
            <a:prstGeom prst="rect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</p:pic>
        <p:sp>
          <p:nvSpPr>
            <p:cNvPr id="49" name="леска">
              <a:extLst>
                <a:ext uri="{FF2B5EF4-FFF2-40B4-BE49-F238E27FC236}">
                  <a16:creationId xmlns="" xmlns:a16="http://schemas.microsoft.com/office/drawing/2014/main" id="{C5BD5696-AEBF-48A1-BC07-77566B52F221}"/>
                </a:ext>
              </a:extLst>
            </p:cNvPr>
            <p:cNvSpPr/>
            <p:nvPr/>
          </p:nvSpPr>
          <p:spPr>
            <a:xfrm>
              <a:off x="4341558" y="1533135"/>
              <a:ext cx="135490" cy="1009650"/>
            </a:xfrm>
            <a:custGeom>
              <a:avLst/>
              <a:gdLst>
                <a:gd name="connsiteX0" fmla="*/ 0 w 135490"/>
                <a:gd name="connsiteY0" fmla="*/ 0 h 1009650"/>
                <a:gd name="connsiteX1" fmla="*/ 133350 w 135490"/>
                <a:gd name="connsiteY1" fmla="*/ 428625 h 1009650"/>
                <a:gd name="connsiteX2" fmla="*/ 85725 w 135490"/>
                <a:gd name="connsiteY2" fmla="*/ 1009650 h 1009650"/>
                <a:gd name="connsiteX3" fmla="*/ 85725 w 135490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490" h="1009650">
                  <a:moveTo>
                    <a:pt x="0" y="0"/>
                  </a:moveTo>
                  <a:cubicBezTo>
                    <a:pt x="59531" y="130175"/>
                    <a:pt x="119063" y="260350"/>
                    <a:pt x="133350" y="428625"/>
                  </a:cubicBezTo>
                  <a:cubicBezTo>
                    <a:pt x="147637" y="596900"/>
                    <a:pt x="85725" y="1009650"/>
                    <a:pt x="85725" y="1009650"/>
                  </a:cubicBezTo>
                  <a:lnTo>
                    <a:pt x="85725" y="1009650"/>
                  </a:lnTo>
                </a:path>
              </a:pathLst>
            </a:custGeom>
            <a:noFill/>
            <a:ln>
              <a:solidFill>
                <a:schemeClr val="accent2">
                  <a:lumMod val="50000"/>
                </a:schemeClr>
              </a:solidFill>
            </a:ln>
            <a:effectLst>
              <a:glow rad="381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2" name="рыба пойманная">
            <a:extLst>
              <a:ext uri="{FF2B5EF4-FFF2-40B4-BE49-F238E27FC236}">
                <a16:creationId xmlns="" xmlns:a16="http://schemas.microsoft.com/office/drawing/2014/main" id="{34929721-1505-4AD7-B097-DEF00D396EA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5492805" flipH="1">
            <a:off x="2500580" y="6255839"/>
            <a:ext cx="1247641" cy="431501"/>
          </a:xfrm>
          <a:prstGeom prst="rect">
            <a:avLst/>
          </a:prstGeom>
          <a:effectLst>
            <a:glow rad="38100">
              <a:schemeClr val="accent4">
                <a:satMod val="175000"/>
                <a:alpha val="30000"/>
              </a:schemeClr>
            </a:glow>
          </a:effectLst>
        </p:spPr>
      </p:pic>
      <p:pic>
        <p:nvPicPr>
          <p:cNvPr id="20" name="рыбалка звук">
            <a:hlinkClick r:id="" action="ppaction://media"/>
            <a:extLst>
              <a:ext uri="{FF2B5EF4-FFF2-40B4-BE49-F238E27FC236}">
                <a16:creationId xmlns="" xmlns:a16="http://schemas.microsoft.com/office/drawing/2014/main" id="{FCE49463-CD01-4928-B25D-03FBEC748B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9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4256485" y="-935038"/>
            <a:ext cx="457200" cy="609600"/>
          </a:xfrm>
          <a:prstGeom prst="rect">
            <a:avLst/>
          </a:prstGeom>
        </p:spPr>
      </p:pic>
      <p:pic>
        <p:nvPicPr>
          <p:cNvPr id="21" name="леска">
            <a:hlinkClick r:id="" action="ppaction://media"/>
            <a:extLst>
              <a:ext uri="{FF2B5EF4-FFF2-40B4-BE49-F238E27FC236}">
                <a16:creationId xmlns="" xmlns:a16="http://schemas.microsoft.com/office/drawing/2014/main" id="{52828194-E0FB-4C46-B324-AD7BB1A7B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2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5134204" y="-827035"/>
            <a:ext cx="457200" cy="609600"/>
          </a:xfrm>
          <a:prstGeom prst="rect">
            <a:avLst/>
          </a:prstGeom>
        </p:spPr>
      </p:pic>
      <p:pic>
        <p:nvPicPr>
          <p:cNvPr id="22" name="рыба">
            <a:hlinkClick r:id="" action="ppaction://media"/>
            <a:extLst>
              <a:ext uri="{FF2B5EF4-FFF2-40B4-BE49-F238E27FC236}">
                <a16:creationId xmlns="" xmlns:a16="http://schemas.microsoft.com/office/drawing/2014/main" id="{DCE9E1EC-4743-42C1-9561-DD4E9F4EF7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22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5900203" y="-861838"/>
            <a:ext cx="457200" cy="609600"/>
          </a:xfrm>
          <a:prstGeom prst="rect">
            <a:avLst/>
          </a:prstGeom>
        </p:spPr>
      </p:pic>
      <p:pic>
        <p:nvPicPr>
          <p:cNvPr id="42" name="рыба линейка">
            <a:extLst>
              <a:ext uri="{FF2B5EF4-FFF2-40B4-BE49-F238E27FC236}">
                <a16:creationId xmlns="" xmlns:a16="http://schemas.microsoft.com/office/drawing/2014/main" id="{95A2B113-A76D-41C0-99C3-8ABCB76CEA3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2374005" y="669645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6" name="рыба линейка">
            <a:extLst>
              <a:ext uri="{FF2B5EF4-FFF2-40B4-BE49-F238E27FC236}">
                <a16:creationId xmlns="" xmlns:a16="http://schemas.microsoft.com/office/drawing/2014/main" id="{9D06E1E8-B135-41AA-A929-F86FA863475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284549" y="628784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1" name="рыба линейка">
            <a:extLst>
              <a:ext uri="{FF2B5EF4-FFF2-40B4-BE49-F238E27FC236}">
                <a16:creationId xmlns="" xmlns:a16="http://schemas.microsoft.com/office/drawing/2014/main" id="{F6669520-BDA9-4C26-B9F7-8E8F3641286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814726" y="628783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2" name="рыба линейка">
            <a:extLst>
              <a:ext uri="{FF2B5EF4-FFF2-40B4-BE49-F238E27FC236}">
                <a16:creationId xmlns="" xmlns:a16="http://schemas.microsoft.com/office/drawing/2014/main" id="{3A7F8A67-7D7A-4AD0-8BA9-060DC1AC264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1341168" y="647902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3" name="рыба линейка">
            <a:extLst>
              <a:ext uri="{FF2B5EF4-FFF2-40B4-BE49-F238E27FC236}">
                <a16:creationId xmlns="" xmlns:a16="http://schemas.microsoft.com/office/drawing/2014/main" id="{509D49B2-F41F-4CDC-82FD-D8846BB741B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50" t="9640" r="3449" b="21815"/>
          <a:stretch/>
        </p:blipFill>
        <p:spPr>
          <a:xfrm rot="16200000" flipH="1">
            <a:off x="1870209" y="669643"/>
            <a:ext cx="1247641" cy="4315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54" name="Группа 53"/>
          <p:cNvGrpSpPr/>
          <p:nvPr/>
        </p:nvGrpSpPr>
        <p:grpSpPr>
          <a:xfrm>
            <a:off x="6660232" y="3429000"/>
            <a:ext cx="2349293" cy="2520280"/>
            <a:chOff x="6660232" y="3429000"/>
            <a:chExt cx="2349293" cy="2520280"/>
          </a:xfrm>
        </p:grpSpPr>
        <p:sp>
          <p:nvSpPr>
            <p:cNvPr id="44" name="Блок-схема: узел 43"/>
            <p:cNvSpPr/>
            <p:nvPr/>
          </p:nvSpPr>
          <p:spPr>
            <a:xfrm>
              <a:off x="6660232" y="3429000"/>
              <a:ext cx="2339752" cy="2520280"/>
            </a:xfrm>
            <a:prstGeom prst="flowChartConnector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 descr="1614578327_16-p-sir-na-belom-fone-26.jpg"/>
            <p:cNvPicPr>
              <a:picLocks noChangeAspect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32240" y="4014593"/>
              <a:ext cx="2277285" cy="1195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40570380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C 0 0.00579 0.00299 0.01088 0.00703 0.01088 C 0.01198 0.01088 0.0138 0.00532 0.01432 0.00185 L 0.0151 -0.00255 C 0.01576 -0.00579 0.01784 -0.01065 0.02305 -0.01065 C 0.02643 -0.01065 0.03047 -0.00625 0.03047 1.85185E-6 C 0.03047 0.00579 0.02643 0.01088 0.02305 0.01088 C 0.01784 0.01088 0.01576 0.00532 0.0151 0.00185 L 0.01432 -0.00255 C 0.0138 -0.00579 0.01198 -0.01065 0.00703 -0.01065 C 0.00299 -0.01065 0 -0.00625 0 1.85185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58333E-6 0 C 4.58333E-6 0.00718 0.00299 0.01343 0.00703 0.01343 C 0.01197 0.01343 0.0138 0.00671 0.01432 0.00231 L 0.0151 -0.00324 C 0.01575 -0.00741 0.01783 -0.01343 0.02304 -0.01343 C 0.02643 -0.01343 0.03046 -0.0081 0.03046 0 C 0.03046 0.00718 0.02643 0.01343 0.02304 0.01343 C 0.01783 0.01343 0.01575 0.00671 0.0151 0.00231 L 0.01432 -0.00324 C 0.0138 -0.00741 0.01197 -0.01343 0.00703 -0.01343 C 0.00299 -0.01343 4.58333E-6 -0.0081 4.58333E-6 0 Z " pathEditMode="relative" rAng="0" ptsTypes="AAAAAAAAA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2.22222E-6 C 4.79167E-6 0.00717 0.00299 0.01342 0.00703 0.01342 C 0.01197 0.01342 0.0138 0.00671 0.01432 0.00231 L 0.0151 -0.00324 C 0.01575 -0.00741 0.01783 -0.01343 0.02304 -0.01343 C 0.02643 -0.01343 0.03046 -0.0081 0.03046 2.22222E-6 C 0.03046 0.00717 0.02643 0.01342 0.02304 0.01342 C 0.01783 0.01342 0.01575 0.00671 0.0151 0.00231 L 0.01432 -0.00324 C 0.0138 -0.00741 0.01197 -0.01343 0.00703 -0.01343 C 0.00299 -0.01343 4.79167E-6 -0.0081 4.79167E-6 2.22222E-6 Z " pathEditMode="relative" rAng="0" ptsTypes="AAAAAAAAAAA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4.81481E-6 L -1.20781 -0.01667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56" y="-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13 -0.01065 L -0.33463 0.02453 C -0.4039 0.03287 -0.50846 0.0375 -0.61797 0.0375 C -0.74231 0.0375 -0.84231 0.03287 -0.91159 0.02453 L -1.24557 -0.01065 " pathEditMode="relative" rAng="0" ptsTypes="AAAAA">
                                      <p:cBhvr>
                                        <p:cTn id="14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66" y="24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C 2.08333E-7 0.00578 0.00299 0.01088 0.00703 0.01088 C 0.01198 0.01088 0.0138 0.00532 0.01432 0.00185 L 0.0151 -0.00255 C 0.01576 -0.00579 0.01784 -0.01065 0.02305 -0.01065 C 0.02643 -0.01065 0.03047 -0.00625 0.03047 2.96296E-6 C 0.03047 0.00578 0.02643 0.01088 0.02305 0.01088 C 0.01784 0.01088 0.01576 0.00532 0.0151 0.00185 L 0.01432 -0.00255 C 0.0138 -0.00579 0.01198 -0.01065 0.00703 -0.01065 C 0.00299 -0.01065 2.08333E-7 -0.00625 2.08333E-7 2.96296E-6 Z " pathEditMode="relative" rAng="0" ptsTypes="AAAAAAAAAAA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2.59259E-6 L 1.18541 0.01528 " pathEditMode="relative" rAng="0" ptsTypes="AA">
                                      <p:cBhvr>
                                        <p:cTn id="1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6" y="76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7552 -0.01065 L 0.07552 -0.01042 C 0.08398 -0.01736 0.09245 -0.02315 0.10065 -0.03079 C 0.10391 -0.03403 0.10586 -0.04352 0.10963 -0.04283 C 0.13333 -0.03935 0.15651 -0.02685 0.17982 -0.01875 C 0.19219 0.00023 0.20703 0.01458 0.21641 0.03796 C 0.22526 0.06018 0.22773 0.06481 0.2345 0.08634 C 0.2362 0.09166 0.23698 0.09791 0.23906 0.10254 C 0.24388 0.11296 0.25 0.12106 0.25495 0.13079 C 0.25755 0.13588 0.25872 0.14305 0.26185 0.14699 C 0.26654 0.15301 0.2724 0.15509 0.2776 0.15926 C 0.29896 0.15231 0.32122 0.15231 0.34141 0.13889 C 0.35677 0.12893 0.36758 0.10347 0.38229 0.09051 L 0.39141 0.08241 C 0.40417 0.05972 0.38398 0.09259 0.40729 0.07014 C 0.41393 0.06389 0.41914 0.05347 0.42552 0.04606 C 0.4306 0.04004 0.4362 0.03588 0.44141 0.02986 C 0.44544 0.025 0.44831 0.01713 0.45273 0.01366 C 0.46823 0.00139 0.48177 0.00069 0.49805 -0.00255 C 0.50508 -0.00116 0.5125 -0.00371 0.51849 0.00162 C 0.52591 0.00764 0.53034 0.02129 0.53672 0.02986 C 0.56237 0.06389 0.52227 -0.0081 0.56185 0.06227 C 0.58125 0.09653 0.56536 0.08102 0.59141 0.11875 C 0.59687 0.12685 0.60338 0.13264 0.6095 0.13889 C 0.6125 0.1419 0.61536 0.14606 0.61862 0.14699 C 0.63594 0.15162 0.65352 0.15231 0.67096 0.15509 C 0.69219 0.15116 0.7138 0.15162 0.7345 0.14305 C 0.76094 0.13194 0.74948 0.12268 0.76393 0.11065 C 0.77604 0.10069 0.79648 0.0875 0.8095 0.08241 C 0.81549 0.08009 0.82174 0.07963 0.82773 0.07824 C 0.84674 0.07963 0.86588 0.07708 0.88463 0.08241 C 0.89141 0.08426 0.90352 0.10926 0.90963 0.11458 C 0.92409 0.12754 0.93281 0.12754 0.94818 0.13079 C 0.96263 0.12824 0.97786 0.13194 0.99141 0.12268 C 0.99896 0.11759 1.00143 0.10046 1.00729 0.09051 C 1.01224 0.08171 1.01797 0.07454 1.02318 0.0662 C 1.0306 0.05416 1.03711 0.03889 1.04596 0.02986 C 1.05091 0.02477 1.05651 0.02199 1.06185 0.01759 C 1.07096 0.00995 1.07917 -0.00301 1.08906 -0.00648 C 1.12135 -0.01806 1.09661 -0.00996 1.16406 -0.02269 C 1.18867 -0.03727 1.17656 -0.03171 1.23008 -0.02269 C 1.23477 -0.02199 1.23906 -0.01736 1.24362 -0.01459 C 1.25807 0.01088 1.24128 -0.01482 1.26862 0.00555 C 1.27213 0.0081 1.27448 0.01435 1.27773 0.01759 C 1.28255 0.02268 1.28437 0.02176 1.28919 0.02176 " pathEditMode="relative" rAng="0" ptsTypes="AAAAAAAAAAAAAAAAAAAAAAAAAAAAAAAAAAAAAAAAAAAAA">
                                      <p:cBhvr>
                                        <p:cTn id="20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77" y="687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87 0.01388 L -0.0487 0.01388 C -0.05312 0.01041 -0.05755 0.0074 -0.06172 0.00347 C -0.06523 0.00046 -0.06836 -0.00394 -0.07187 -0.00672 C -0.07891 -0.0125 -0.08646 -0.01621 -0.09349 -0.02199 C -0.09661 -0.02477 -0.09909 -0.02917 -0.10208 -0.03241 C -0.10495 -0.03519 -0.10807 -0.03704 -0.11081 -0.04005 C -0.11367 -0.04306 -0.12396 -0.05834 -0.12526 -0.06065 C -0.12721 -0.06366 -0.12864 -0.06852 -0.13099 -0.07084 C -0.13307 -0.07292 -0.13581 -0.07246 -0.13815 -0.07338 C -0.14687 -0.07084 -0.15612 -0.07199 -0.16419 -0.06574 C -0.16979 -0.06135 -0.17226 -0.04005 -0.17565 -0.03241 C -0.1776 -0.02801 -0.1806 -0.0257 -0.18294 -0.02199 C -0.20325 0.01018 -0.17331 -0.03334 -0.19583 -0.00417 C -0.19896 -0.00024 -0.20091 0.0074 -0.20456 0.00879 C -0.21588 0.01273 -0.2276 0.01041 -0.23919 0.01134 C -0.25312 0.01041 -0.26771 0.01643 -0.28099 0.00879 C -0.28607 0.00578 -0.28594 -0.00834 -0.28815 -0.0169 C -0.2918 -0.03056 -0.29687 -0.05186 -0.29974 -0.06574 C -0.3013 -0.07338 -0.30234 -0.08125 -0.30404 -0.08866 C -0.30755 -0.10348 -0.31315 -0.11968 -0.31849 -0.13241 C -0.32161 -0.13959 -0.32539 -0.14584 -0.32864 -0.15278 C -0.32969 -0.15533 -0.32995 -0.15903 -0.33151 -0.16065 C -0.33359 -0.16274 -0.33633 -0.16204 -0.33867 -0.1632 C -0.34349 -0.16551 -0.34831 -0.16829 -0.35312 -0.17084 C -0.38242 -0.16899 -0.41185 -0.17107 -0.44114 -0.16574 C -0.4444 -0.16505 -0.45417 -0.14815 -0.4569 -0.1426 C -0.46185 -0.13264 -0.46667 -0.12223 -0.47135 -0.11181 C -0.47331 -0.10764 -0.47487 -0.10255 -0.47721 -0.09908 C -0.48932 -0.08033 -0.48346 -0.08774 -0.4944 -0.07593 C -0.5194 -0.08218 -0.49154 -0.07223 -0.53346 -0.1169 C -0.53815 -0.12199 -0.54323 -0.12662 -0.54779 -0.13241 C -0.55872 -0.1463 -0.56784 -0.16459 -0.57956 -0.17593 C -0.60924 -0.20463 -0.58125 -0.1794 -0.62279 -0.20926 C -0.64075 -0.22223 -0.66354 -0.24399 -0.68346 -0.25024 C -0.69818 -0.2551 -0.71328 -0.25533 -0.72812 -0.25787 C -0.75364 -0.23797 -0.76237 -0.24051 -0.77721 -0.20672 C -0.78021 -0.19977 -0.78203 -0.19121 -0.78437 -0.18357 C -0.78385 -0.16899 -0.78359 -0.15463 -0.78294 -0.14005 C -0.78151 -0.11019 -0.77812 -0.11922 -0.78294 -0.07593 C -0.78372 -0.06922 -0.78646 -0.06366 -0.78867 -0.05787 C -0.79375 -0.04491 -0.79635 -0.04144 -0.80312 -0.03241 C -0.81042 -0.02269 -0.81888 -0.01135 -0.8276 -0.00672 C -0.83516 -0.00255 -0.84297 -0.00139 -0.85078 0.00092 C -0.87083 0.0074 -0.8651 0.00578 -0.88529 0.00879 C -0.92812 0.00069 -0.92877 0.00763 -0.95742 -0.01181 C -0.9862 -0.03125 -0.95612 -0.01181 -0.9806 -0.03496 C -0.98411 -0.03843 -0.98828 -0.03982 -0.99206 -0.0426 C -0.99648 -0.04584 -1.00065 -0.04954 -1.00508 -0.05278 C -1.01133 -0.05741 -1.01823 -0.05903 -1.02383 -0.06574 C -1.02422 -0.06621 -1.03802 -0.08287 -1.03971 -0.08357 C -1.04531 -0.08612 -1.04831 -0.08704 -1.05417 -0.09121 C -1.06198 -0.09699 -1.05781 -0.09746 -1.06706 -0.09908 C -1.07422 -0.10024 -1.08138 -0.1007 -1.08854 -0.10162 C -1.11549 -0.1007 -1.14258 -0.10463 -1.1694 -0.09908 C -1.19726 -0.09306 -1.21042 -0.07084 -1.23424 -0.05278 C -1.24128 -0.04746 -1.2487 -0.04422 -1.25586 -0.04005 C -1.25885 -0.02894 -1.26237 -0.01829 -1.26458 -0.00672 C -1.27187 0.0324 -1.27031 0.04213 -1.27174 0.0831 C -1.27213 0.09421 -1.27239 0.10532 -1.27318 0.11643 C -1.27383 0.12338 -1.27617 0.13703 -1.27617 0.13703 " pathEditMode="relative" ptsTypes="AAAAAAAAAAAAAAAAAAAAAAAAAAAAAAAAAAAAAAAAAAAAAAAAAAAAAAAAAAAAA">
                                      <p:cBhvr>
                                        <p:cTn id="22" dur="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0.00065 -0.01065 L 0.00065 -0.01042 C -0.00221 -0.02014 -0.00482 -0.02986 -0.00807 -0.03889 C -0.00963 -0.04329 -0.02083 -0.05926 -0.02109 -0.05949 C -0.02278 -0.06134 -0.02487 -0.06111 -0.02682 -0.06204 C -0.0401 -0.07801 -0.01875 -0.05185 -0.04844 -0.09792 C -0.05234 -0.10394 -0.05625 -0.10972 -0.06002 -0.11597 C -0.06497 -0.12408 -0.06901 -0.13426 -0.07448 -0.14144 C -0.0763 -0.14398 -0.07799 -0.14746 -0.08021 -0.14931 C -0.08476 -0.15278 -0.08984 -0.1544 -0.09453 -0.15695 C -0.09739 -0.15625 -0.10937 -0.15417 -0.11341 -0.15185 C -0.11523 -0.15046 -0.11719 -0.14815 -0.11914 -0.14676 C -0.122 -0.14468 -0.12474 -0.14329 -0.12773 -0.14144 C -0.13021 -0.14005 -0.13242 -0.1382 -0.13489 -0.13634 C -0.13867 -0.12662 -0.13841 -0.12662 -0.14362 -0.11597 C -0.1444 -0.11412 -0.1457 -0.1125 -0.14648 -0.11065 C -0.15 -0.10347 -0.1556 -0.09097 -0.15807 -0.08264 C -0.15976 -0.07685 -0.16055 -0.07037 -0.16237 -0.06458 C -0.17357 -0.02685 -0.16719 -0.0507 -0.17969 -0.02107 C -0.1918 0.00787 -0.17461 -0.02477 -0.19127 0.00463 C -0.19388 0.0037 -0.19987 0.00208 -0.20273 -0.00046 C -0.20534 -0.00278 -0.20742 -0.00602 -0.21002 -0.0081 C -0.21211 -0.00996 -0.22109 -0.01482 -0.22448 -0.01597 C -0.22825 -0.0169 -0.23216 -0.01759 -0.23594 -0.01852 C -0.23737 -0.02361 -0.23815 -0.0294 -0.24023 -0.0338 C -0.24271 -0.03889 -0.24726 -0.04051 -0.24896 -0.04653 C -0.2539 -0.0669 -0.25885 -0.11065 -0.25885 -0.11042 C -0.25989 -0.13125 -0.2595 -0.15208 -0.26198 -0.17222 C -0.26263 -0.17894 -0.27005 -0.20417 -0.27487 -0.21065 C -0.27747 -0.21435 -0.2806 -0.21551 -0.28359 -0.21852 C -0.31667 -0.25278 -0.26094 -0.19977 -0.30521 -0.23889 C -0.30963 -0.24283 -0.31354 -0.24815 -0.3181 -0.25185 C -0.32135 -0.25417 -0.32487 -0.25509 -0.32825 -0.25695 C -0.33359 -0.25996 -0.34271 -0.26505 -0.34831 -0.26968 C -0.35143 -0.27222 -0.35417 -0.27477 -0.35716 -0.27732 C -0.36653 -0.2757 -0.37643 -0.275 -0.38594 -0.27222 C -0.39349 -0.27014 -0.39883 -0.26296 -0.40456 -0.2544 C -0.40768 -0.24977 -0.41081 -0.24468 -0.41328 -0.23889 C -0.41471 -0.23588 -0.4151 -0.23218 -0.41614 -0.22871 C -0.41667 -0.22454 -0.41719 -0.22014 -0.41758 -0.21597 C -0.4181 -0.2125 -0.41888 -0.20926 -0.41914 -0.20556 C -0.41992 -0.18426 -0.41953 -0.16273 -0.42057 -0.14144 C -0.42096 -0.13357 -0.42265 -0.12616 -0.42344 -0.11852 C -0.42409 -0.1125 -0.42383 -0.10625 -0.42487 -0.10046 C -0.42526 -0.09815 -0.42695 -0.09722 -0.4276 -0.09537 C -0.43073 -0.08889 -0.43255 -0.08403 -0.43502 -0.07732 C -0.43542 -0.07477 -0.43581 -0.07222 -0.43646 -0.06968 C -0.43724 -0.06551 -0.43854 -0.06134 -0.43919 -0.05695 C -0.4418 -0.0419 -0.44206 -0.03287 -0.44492 -0.01852 C -0.44583 -0.01482 -0.44661 -0.01111 -0.44792 -0.0081 C -0.44948 -0.00463 -0.46068 0.00463 -0.46094 0.00463 C -0.46797 0.00833 -0.47539 0.00972 -0.48242 0.01227 C -0.48385 0.01412 -0.48515 0.01759 -0.48698 0.01736 C -0.51601 0.01366 -0.52461 0.01204 -0.54466 -0.02361 C -0.56992 -0.06852 -0.53021 0.00393 -0.55898 -0.05695 C -0.57734 -0.0956 -0.56901 -0.07408 -0.58216 -0.09537 C -0.58515 -0.10023 -0.5875 -0.10625 -0.59075 -0.11065 C -0.59284 -0.11366 -0.60364 -0.1257 -0.60794 -0.12871 C -0.61237 -0.13171 -0.6168 -0.13357 -0.62109 -0.13634 C -0.6289 -0.14144 -0.63216 -0.1456 -0.64114 -0.14931 C -0.64531 -0.15093 -0.64974 -0.15046 -0.65417 -0.15185 C -0.66133 -0.15394 -0.66875 -0.15579 -0.67591 -0.15949 C -0.67903 -0.16111 -0.68255 -0.16366 -0.68594 -0.16458 C -0.6931 -0.16644 -0.70026 -0.16621 -0.70755 -0.16713 C -0.72239 -0.17315 -0.7375 -0.17847 -0.75221 -0.18519 C -0.7582 -0.18773 -0.76367 -0.19283 -0.76966 -0.19537 C -0.78008 -0.19977 -0.79075 -0.20139 -0.8013 -0.20556 C -0.81015 -0.20903 -0.81849 -0.21482 -0.82708 -0.21852 C -0.83594 -0.22222 -0.85885 -0.22315 -0.86315 -0.22361 C -0.86979 -0.22523 -0.87656 -0.22755 -0.88333 -0.22871 C -0.93125 -0.23704 -0.88359 -0.22454 -0.93515 -0.23634 C -0.99414 -0.25 -0.95404 -0.24421 -0.99583 -0.24931 C -1.0039 -0.24838 -1.01211 -0.24792 -1.02031 -0.24676 C -1.02318 -0.2463 -1.02904 -0.24398 -1.02904 -0.24375 " pathEditMode="relative" rAng="0" ptsTypes="AAAAAAAAAAAAAAAAAAAAAAAAAAAAAAAAAAAAAAAAAAAAAAAAAAAAAAAAAAAAAAAAAAAAAAAAAA">
                                      <p:cBhvr>
                                        <p:cTn id="24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84" y="-1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7" presetClass="path" presetSubtype="0" repeatCount="indefinite" accel="50000" decel="50000" fill="hold" nodeType="withEffect">
                                  <p:stCondLst>
                                    <p:cond delay="4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6 -4.44444E-6 L 0.34609 -0.12129 C 0.41797 -0.14838 0.52565 -0.16296 0.63997 -0.16296 C 0.76901 -0.16296 0.87239 -0.14838 0.9444 -0.12129 L 1.29075 -4.44444E-6 " pathEditMode="relative" rAng="0" ptsTypes="AAAAA">
                                      <p:cBhvr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31" y="-814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accel="50000" decel="50000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3 -3.33333E-6 L -1.42604 0.00139 " pathEditMode="relative" rAng="0" ptsTypes="AA">
                                      <p:cBhvr>
                                        <p:cTn id="28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67" y="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4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6627 0.01852 L 0.06627 0.01852 C 0.06992 0.00278 0.0733 -0.01319 0.07721 -0.0287 C 0.07799 -0.03194 0.07864 -0.03611 0.08033 -0.03703 C 0.08802 -0.0412 0.09596 -0.04074 0.10377 -0.04259 C 0.10586 -0.04166 0.1082 -0.04166 0.11002 -0.03981 C 0.12981 -0.02245 0.1302 -0.00856 0.14908 0.02686 C 0.15091 0.0301 0.15351 0.03172 0.15533 0.03519 C 0.15989 0.04306 0.16393 0.05163 0.16783 0.06019 C 0.17174 0.06829 0.17435 0.07825 0.17877 0.08519 C 0.1944 0.10903 0.19505 0.10857 0.2069 0.11575 C 0.21054 0.12315 0.21354 0.13172 0.21783 0.13797 C 0.2388 0.16806 0.24609 0.14561 0.27721 0.13241 C 0.28463 0.12477 0.29166 0.11899 0.29752 0.10741 C 0.29882 0.10463 0.30039 0.08542 0.30065 0.08519 C 0.30924 0.05926 0.3194 0.03519 0.32877 0.01019 C 0.33294 -0.00115 0.33567 -0.00902 0.34127 -0.02037 C 0.34635 -0.03125 0.35833 -0.04861 0.36315 -0.05648 C 0.38034 -0.08541 0.36875 -0.07615 0.38971 -0.08425 C 0.40429 -0.07685 0.42018 -0.07523 0.43346 -0.06203 C 0.43906 -0.05648 0.43906 -0.0412 0.44284 -0.03148 C 0.47578 0.05417 0.43984 -0.05046 0.45846 0.00463 C 0.46002 0.01852 0.4608 0.03264 0.46315 0.0463 C 0.47161 0.09723 0.46718 0.06551 0.47409 0.08797 C 0.4763 0.09514 0.47825 0.10255 0.48034 0.11019 C 0.48698 0.13519 0.48776 0.14445 0.49752 0.16575 C 0.49869 0.16829 0.50065 0.16945 0.50221 0.1713 C 0.52565 0.15834 0.54948 0.14746 0.57252 0.13241 C 0.57526 0.13056 0.5763 0.12431 0.57877 0.1213 C 0.58515 0.11297 0.59231 0.10649 0.59909 0.09908 L 0.61471 0.0463 C 0.61575 0.0426 0.61784 0.03519 0.61784 0.03519 C 0.61888 0.02223 0.61797 0.00834 0.62096 -0.0037 C 0.63372 -0.05717 0.62955 -0.03356 0.6444 -0.04814 C 0.65026 -0.05416 0.65586 -0.06111 0.66159 -0.06759 C 0.67409 -0.06574 0.68711 -0.06921 0.69909 -0.06203 C 0.70534 -0.05833 0.70911 -0.04652 0.71315 -0.03703 C 0.72382 -0.01134 0.73463 0.01482 0.74284 0.04352 C 0.75143 0.07408 0.74739 0.0625 0.75377 0.07963 C 0.75481 0.08612 0.75547 0.0926 0.7569 0.09908 C 0.75755 0.10209 0.75872 0.10463 0.76002 0.10741 C 0.76393 0.11598 0.76692 0.12686 0.77252 0.13241 C 0.77903 0.13866 0.78711 0.13797 0.7944 0.14075 C 0.79961 0.13982 0.80599 0.14399 0.81002 0.13797 C 0.81601 0.12825 0.81744 0.11204 0.82096 0.09908 C 0.82161 0.0963 0.822 0.09352 0.82252 0.09075 C 0.82409 0.08056 0.825 0.06991 0.82708 0.06019 C 0.83073 0.04399 0.83554 0.02871 0.83971 0.01297 C 0.84075 -0.00092 0.83945 -0.01597 0.84284 -0.0287 C 0.8483 -0.05 0.86731 -0.06388 0.87708 -0.07314 C 0.89843 0.00278 0.87513 -0.0905 0.89127 0.04908 C 0.89205 0.05672 0.897 0.06135 0.89909 0.06852 C 0.90169 0.07801 0.90286 0.08889 0.90534 0.09908 C 0.90833 0.11181 0.91289 0.12663 0.91784 0.13797 C 0.91914 0.14098 0.92083 0.14352 0.92239 0.1463 C 0.92291 0.15 0.92213 0.15556 0.92395 0.15741 C 0.93867 0.1713 0.94036 0.16713 0.95221 0.16019 C 0.95911 0.15116 0.98138 0.125 0.98815 0.11019 C 0.99062 0.10463 0.99088 0.09676 0.99284 0.09075 C 1.01914 0.00764 0.99961 0.08079 1.01614 0.01575 C 1.01718 0.00649 1.01679 -0.00393 1.01927 -0.01203 C 1.02083 -0.01689 1.02539 -0.0162 1.02721 -0.02037 C 1.02877 -0.0243 1.02721 -0.03055 1.02877 -0.03425 C 1.03242 -0.04351 1.04349 -0.05555 1.04909 -0.06203 C 1.05273 -0.05925 1.05703 -0.05856 1.05989 -0.0537 C 1.06562 -0.04421 1.07031 -0.03263 1.07409 -0.02037 C 1.07604 -0.01388 1.07604 -0.00555 1.07721 0.00186 C 1.0806 0.025 1.07916 0.01713 1.08502 0.03797 C 1.08659 0.05 1.08724 0.06227 1.08971 0.07408 C 1.09088 0.08033 1.09388 0.08519 1.09596 0.09075 C 1.09804 0.0963 1.10091 0.10093 1.10221 0.10741 C 1.10325 0.11297 1.10286 0.11991 1.10534 0.12408 C 1.10781 0.12801 1.13463 0.15417 1.13971 0.15741 C 1.1431 0.1595 1.147 0.15926 1.15065 0.16019 C 1.15638 0.15556 1.16393 0.1551 1.16784 0.1463 C 1.17161 0.13727 1.16901 0.12362 1.17096 0.11297 C 1.17422 0.09375 1.17838 0.07524 1.18346 0.05741 C 1.18502 0.05186 1.18606 0.04561 1.18815 0.04075 C 1.19023 0.03542 1.19362 0.03172 1.19596 0.02686 C 1.21458 -0.01388 1.18932 0.03288 1.21002 -0.0037 C 1.2181 -0.04004 1.20781 0.0007 1.21784 -0.02592 C 1.21875 -0.02847 1.21823 -0.03217 1.2194 -0.03425 C 1.22513 -0.04467 1.23294 -0.05092 1.23815 -0.06203 C 1.24023 -0.06666 1.24205 -0.07152 1.2444 -0.07592 C 1.24726 -0.08194 1.25377 -0.09259 1.25377 -0.09259 C 1.25846 -0.11805 1.25273 -0.09652 1.28346 -0.08981 C 1.3 -0.08634 1.31679 -0.08611 1.33346 -0.08425 C 1.34075 -0.08055 1.34778 -0.07592 1.35534 -0.07314 C 1.36614 -0.06944 1.37721 -0.06805 1.38815 -0.06481 C 1.38971 -0.06435 1.39114 -0.06296 1.39284 -0.06203 C 1.39635 -0.06018 1.40013 -0.05833 1.40377 -0.05648 C 1.4207 -0.03842 1.40299 -0.05439 1.43659 -0.04537 C 1.4414 -0.04421 1.44961 -0.02962 1.45221 -0.02592 C 1.45364 -0.02407 1.4556 -0.02291 1.4569 -0.02037 C 1.46028 -0.01365 1.46172 -0.003 1.46627 0.00186 C 1.47474 0.01065 1.48502 0.01297 1.4944 0.01852 C 1.49596 0.01945 1.49765 0.01968 1.49909 0.0213 C 1.52278 0.04653 1.5082 0.03033 1.53502 0.06297 C 1.53645 0.06482 1.53815 0.06644 1.53971 0.06852 C 1.54427 0.07454 1.547 0.07732 1.55065 0.08519 C 1.55182 0.08774 1.55377 0.09352 1.55377 0.09352 " pathEditMode="relative" ptsTypes="AAAAAAAAAAAAAAAAAAAAAAAAAAAAAAAAAAAAAAAAAAAAAAAAAAAAAAAAAAAAAAAAAAAAAAAAAAAAAAAAAAAAAAAAAAAAAAAAAAAAA">
                                      <p:cBhvr>
                                        <p:cTn id="30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5400000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33333E-6 1.48148E-6 L -0.13099 -0.60903 " pathEditMode="relative" rAng="0" ptsTypes="AA">
                                      <p:cBhvr>
                                        <p:cTn id="60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3046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8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3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9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8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9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9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1" grpId="0" animBg="1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1219</TotalTime>
  <Words>622</Words>
  <Application>Microsoft Office PowerPoint</Application>
  <PresentationFormat>Экран (4:3)</PresentationFormat>
  <Paragraphs>320</Paragraphs>
  <Slides>69</Slides>
  <Notes>1</Notes>
  <HiddenSlides>0</HiddenSlides>
  <MMClips>38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a bedroom</vt:lpstr>
      <vt:lpstr>Слайд 18</vt:lpstr>
      <vt:lpstr>a kitchen</vt:lpstr>
      <vt:lpstr>Слайд 20</vt:lpstr>
      <vt:lpstr>a living room</vt:lpstr>
      <vt:lpstr>Слайд 22</vt:lpstr>
      <vt:lpstr>a bathroom</vt:lpstr>
      <vt:lpstr>Слайд 24</vt:lpstr>
      <vt:lpstr>a garage</vt:lpstr>
      <vt:lpstr>Слайд 26</vt:lpstr>
      <vt:lpstr>a garden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Help Mabel to find all weather words!</vt:lpstr>
      <vt:lpstr>Слайд 39</vt:lpstr>
      <vt:lpstr>What time is it?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Keep your eyes open!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We are bored! Play with us!</vt:lpstr>
      <vt:lpstr>Слайд 69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</dc:creator>
  <cp:lastModifiedBy>А</cp:lastModifiedBy>
  <cp:revision>133</cp:revision>
  <dcterms:created xsi:type="dcterms:W3CDTF">2022-08-02T06:53:37Z</dcterms:created>
  <dcterms:modified xsi:type="dcterms:W3CDTF">2024-05-29T00:09:31Z</dcterms:modified>
</cp:coreProperties>
</file>