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256" r:id="rId8"/>
    <p:sldId id="257" r:id="rId9"/>
    <p:sldId id="259" r:id="rId10"/>
    <p:sldId id="260" r:id="rId11"/>
    <p:sldId id="261" r:id="rId12"/>
    <p:sldId id="262" r:id="rId13"/>
    <p:sldId id="26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8F6C-97D0-4F73-B148-FE78CE79854F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C6F8-90F5-4BBA-A221-575759F3B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124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8F6C-97D0-4F73-B148-FE78CE79854F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C6F8-90F5-4BBA-A221-575759F3B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874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8F6C-97D0-4F73-B148-FE78CE79854F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C6F8-90F5-4BBA-A221-575759F3B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323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610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303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552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498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286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921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491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062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8F6C-97D0-4F73-B148-FE78CE79854F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C6F8-90F5-4BBA-A221-575759F3B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3882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707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828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6460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7807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874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644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118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9205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597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452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8F6C-97D0-4F73-B148-FE78CE79854F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C6F8-90F5-4BBA-A221-575759F3B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765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9609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322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8450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300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9808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2759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7877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3503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1144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754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8F6C-97D0-4F73-B148-FE78CE79854F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C6F8-90F5-4BBA-A221-575759F3B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493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6316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7780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5157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5100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5913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8538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9755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3808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8274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714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8F6C-97D0-4F73-B148-FE78CE79854F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C6F8-90F5-4BBA-A221-575759F3B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6592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6037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542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4363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850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6014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96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2568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0198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6102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364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8F6C-97D0-4F73-B148-FE78CE79854F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C6F8-90F5-4BBA-A221-575759F3B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3054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466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879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1991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1245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0182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3671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0266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0610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922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217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8F6C-97D0-4F73-B148-FE78CE79854F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C6F8-90F5-4BBA-A221-575759F3B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9252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4456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8847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6801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0030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9392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6491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8323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754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8F6C-97D0-4F73-B148-FE78CE79854F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C6F8-90F5-4BBA-A221-575759F3B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357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8F6C-97D0-4F73-B148-FE78CE79854F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C6F8-90F5-4BBA-A221-575759F3B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96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8F6C-97D0-4F73-B148-FE78CE79854F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7C6F8-90F5-4BBA-A221-575759F3B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50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79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05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63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50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662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467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76204" y="1247150"/>
            <a:ext cx="51764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en-US" sz="3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The Paralympic Games</a:t>
            </a:r>
          </a:p>
        </p:txBody>
      </p:sp>
    </p:spTree>
    <p:extLst>
      <p:ext uri="{BB962C8B-B14F-4D97-AF65-F5344CB8AC3E}">
        <p14:creationId xmlns:p14="http://schemas.microsoft.com/office/powerpoint/2010/main" val="3059539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164" r="52896" b="74497"/>
          <a:stretch/>
        </p:blipFill>
        <p:spPr>
          <a:xfrm>
            <a:off x="195943" y="3306061"/>
            <a:ext cx="4110152" cy="28738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023" y="4038997"/>
            <a:ext cx="4009209" cy="26728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89" y="518714"/>
            <a:ext cx="2661860" cy="251231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27417" y="243684"/>
            <a:ext cx="671430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Paralympic Games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eople with physical disabilities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ave a lot of different competitions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  wheelchair rugby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 sitting volleyball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 net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 ball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 court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 hit the ball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 win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  prizes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 medals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 practice 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2920" t="17940" r="7700" b="58710"/>
          <a:stretch/>
        </p:blipFill>
        <p:spPr>
          <a:xfrm>
            <a:off x="104502" y="561702"/>
            <a:ext cx="7393578" cy="61864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00171" y="3720244"/>
            <a:ext cx="2116182" cy="117565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6445" y="3067101"/>
            <a:ext cx="2220686" cy="1306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90504" y="5490259"/>
            <a:ext cx="2285999" cy="1209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3616" y="151525"/>
            <a:ext cx="814838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ex.1 Listen to an interview with Martha Dirksen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about a Paralympic sport.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sport does she do?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8480" y="3177876"/>
            <a:ext cx="20986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wheelchair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basketball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115" y="3896333"/>
            <a:ext cx="21421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wheelchair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tennis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86297" y="5571648"/>
            <a:ext cx="2425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wheelchair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rugby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189" y="2655624"/>
            <a:ext cx="1000924" cy="9405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87269" y="2455569"/>
            <a:ext cx="452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omic Sans MS" panose="030F0702030302020204" pitchFamily="66" charset="0"/>
              </a:rPr>
              <a:t>1.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16734" y="3023011"/>
            <a:ext cx="559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omic Sans MS" panose="030F0702030302020204" pitchFamily="66" charset="0"/>
              </a:rPr>
              <a:t>2.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06412" y="4890776"/>
            <a:ext cx="559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omic Sans MS" panose="030F0702030302020204" pitchFamily="66" charset="0"/>
              </a:rPr>
              <a:t>3.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65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1070" y="104503"/>
            <a:ext cx="944093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Ex. 2 Listen again and read the sentences.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Are they right or wrong?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Martha often has tennis practice. 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2. She wants to take part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 the Paralympic Games one day.-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3. Martha thinks it’s hard to play wheelchair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tennis. 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Tennis players move their wheelchairs fast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nd hit the balls.-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5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David Wagner often wins his games. -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579" y="1397726"/>
            <a:ext cx="583873" cy="5486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071" y="2396711"/>
            <a:ext cx="653381" cy="6139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094" y="3585798"/>
            <a:ext cx="601202" cy="5649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06" y="4893768"/>
            <a:ext cx="625578" cy="5878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88353" y="1776549"/>
            <a:ext cx="3161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lmost every day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598126" y="1946366"/>
            <a:ext cx="13454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960523" y="2442078"/>
            <a:ext cx="2997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reams of being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4016829" y="2703688"/>
            <a:ext cx="34224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39119" y="5187683"/>
            <a:ext cx="1332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quickly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979652" y="5313685"/>
            <a:ext cx="9797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283448" y="6038802"/>
            <a:ext cx="3397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as lots of medals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6901216" y="6214842"/>
            <a:ext cx="870765" cy="144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492240" y="4015218"/>
            <a:ext cx="13193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441371" y="3976357"/>
            <a:ext cx="140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difficult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7906" y="5769697"/>
            <a:ext cx="621846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3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8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3664857" y="654352"/>
          <a:ext cx="8128000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2960">
                  <a:extLst>
                    <a:ext uri="{9D8B030D-6E8A-4147-A177-3AD203B41FA5}">
                      <a16:colId xmlns:a16="http://schemas.microsoft.com/office/drawing/2014/main" val="4063275806"/>
                    </a:ext>
                  </a:extLst>
                </a:gridCol>
                <a:gridCol w="4765040">
                  <a:extLst>
                    <a:ext uri="{9D8B030D-6E8A-4147-A177-3AD203B41FA5}">
                      <a16:colId xmlns:a16="http://schemas.microsoft.com/office/drawing/2014/main" val="37059774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Comic Sans MS" panose="030F0702030302020204" pitchFamily="66" charset="0"/>
                        </a:rPr>
                        <a:t>1. Martha is 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Comic Sans MS" panose="030F0702030302020204" pitchFamily="66" charset="0"/>
                        </a:rPr>
                        <a:t>____________ years old.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215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smtClean="0">
                          <a:latin typeface="Comic Sans MS" panose="030F0702030302020204" pitchFamily="66" charset="0"/>
                        </a:rPr>
                        <a:t>2. Her court is 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Comic Sans MS" panose="030F0702030302020204" pitchFamily="66" charset="0"/>
                        </a:rPr>
                        <a:t>near her ____________ . 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2530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Comic Sans MS" panose="030F0702030302020204" pitchFamily="66" charset="0"/>
                        </a:rPr>
                        <a:t>3. </a:t>
                      </a:r>
                      <a:r>
                        <a:rPr lang="en-US" sz="2800" smtClean="0">
                          <a:latin typeface="Comic Sans MS" panose="030F0702030302020204" pitchFamily="66" charset="0"/>
                        </a:rPr>
                        <a:t>David Wagner is from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2800" dirty="0" smtClean="0">
                          <a:latin typeface="Comic Sans MS" panose="030F0702030302020204" pitchFamily="66" charset="0"/>
                        </a:rPr>
                        <a:t>the ____________ . 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4942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smtClean="0">
                          <a:latin typeface="Comic Sans MS" panose="030F0702030302020204" pitchFamily="66" charset="0"/>
                        </a:rPr>
                        <a:t>4. Martha usually has breakfast 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2800" dirty="0" smtClean="0">
                          <a:latin typeface="Comic Sans MS" panose="030F0702030302020204" pitchFamily="66" charset="0"/>
                        </a:rPr>
                        <a:t>at ___________ o’clock.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887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smtClean="0">
                          <a:latin typeface="Comic Sans MS" panose="030F0702030302020204" pitchFamily="66" charset="0"/>
                        </a:rPr>
                        <a:t>5. She has tennis</a:t>
                      </a:r>
                      <a:r>
                        <a:rPr lang="en-US" sz="2800" baseline="0" smtClean="0">
                          <a:latin typeface="Comic Sans MS" panose="030F0702030302020204" pitchFamily="66" charset="0"/>
                        </a:rPr>
                        <a:t> practice 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2800" dirty="0" smtClean="0">
                          <a:latin typeface="Comic Sans MS" panose="030F0702030302020204" pitchFamily="66" charset="0"/>
                        </a:rPr>
                        <a:t>__________ days a week.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566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smtClean="0">
                          <a:latin typeface="Comic Sans MS" panose="030F0702030302020204" pitchFamily="66" charset="0"/>
                        </a:rPr>
                        <a:t>6. Martha</a:t>
                      </a:r>
                      <a:r>
                        <a:rPr lang="en-US" sz="2800" baseline="0" smtClean="0">
                          <a:latin typeface="Comic Sans MS" panose="030F0702030302020204" pitchFamily="66" charset="0"/>
                        </a:rPr>
                        <a:t> has competitions  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2800" dirty="0" smtClean="0">
                          <a:latin typeface="Comic Sans MS" panose="030F0702030302020204" pitchFamily="66" charset="0"/>
                        </a:rPr>
                        <a:t>at the ___________ . 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6430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824651" y="654352"/>
            <a:ext cx="1245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eleven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56617" y="1071154"/>
            <a:ext cx="1226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school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86145" y="2083118"/>
            <a:ext cx="111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USA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40982" y="2950372"/>
            <a:ext cx="1053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eight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28961" y="3865661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four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67729" y="4881397"/>
            <a:ext cx="1798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weekends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029" y="964700"/>
            <a:ext cx="36458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Ex. 3 Listen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again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and complete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 table.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You can use only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 word.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Write the numbers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 words.</a:t>
            </a:r>
          </a:p>
        </p:txBody>
      </p:sp>
    </p:spTree>
    <p:extLst>
      <p:ext uri="{BB962C8B-B14F-4D97-AF65-F5344CB8AC3E}">
        <p14:creationId xmlns:p14="http://schemas.microsoft.com/office/powerpoint/2010/main" val="203421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7" r="17705"/>
          <a:stretch/>
        </p:blipFill>
        <p:spPr>
          <a:xfrm>
            <a:off x="182879" y="1416288"/>
            <a:ext cx="5094515" cy="42889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9222" y="627018"/>
            <a:ext cx="8182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Ex.4 What do you know about Martha now? 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75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41863"/>
            <a:ext cx="380264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Was it easy or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ifficult  to listen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 the interview?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Choose and underline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your variant.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627" y="2595915"/>
            <a:ext cx="91342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Very easy  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easy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quite    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quite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difficult    very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              easy     difficult              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difficult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 flipV="1">
            <a:off x="3526971" y="2390503"/>
            <a:ext cx="4193178" cy="39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7720149" y="2419894"/>
            <a:ext cx="3997234" cy="19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95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мка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1_Рамка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4.xml><?xml version="1.0" encoding="utf-8"?>
<a:theme xmlns:a="http://schemas.openxmlformats.org/drawingml/2006/main" name="2_Рамка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5.xml><?xml version="1.0" encoding="utf-8"?>
<a:theme xmlns:a="http://schemas.openxmlformats.org/drawingml/2006/main" name="3_Рамка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6.xml><?xml version="1.0" encoding="utf-8"?>
<a:theme xmlns:a="http://schemas.openxmlformats.org/drawingml/2006/main" name="4_Рамка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7.xml><?xml version="1.0" encoding="utf-8"?>
<a:theme xmlns:a="http://schemas.openxmlformats.org/drawingml/2006/main" name="5_Рамка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3414</TotalTime>
  <Words>283</Words>
  <Application>Microsoft Office PowerPoint</Application>
  <PresentationFormat>Широкоэкранный</PresentationFormat>
  <Paragraphs>83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7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Corbel</vt:lpstr>
      <vt:lpstr>Wingdings 2</vt:lpstr>
      <vt:lpstr>Тема Office</vt:lpstr>
      <vt:lpstr>Рамка</vt:lpstr>
      <vt:lpstr>1_Рамка</vt:lpstr>
      <vt:lpstr>2_Рамка</vt:lpstr>
      <vt:lpstr>3_Рамка</vt:lpstr>
      <vt:lpstr>4_Рамка</vt:lpstr>
      <vt:lpstr>5_Рамка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5</cp:revision>
  <dcterms:created xsi:type="dcterms:W3CDTF">2024-05-10T08:17:58Z</dcterms:created>
  <dcterms:modified xsi:type="dcterms:W3CDTF">2024-05-29T14:14:12Z</dcterms:modified>
</cp:coreProperties>
</file>