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2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5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0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73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89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133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39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38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7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29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0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9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2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3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7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7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9F59-6C15-4CFF-9BF1-1EE99242ECB6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C17885-2695-41F2-8CE3-8EDB8C06F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14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772" y="4009230"/>
            <a:ext cx="8834743" cy="1646302"/>
          </a:xfrm>
        </p:spPr>
        <p:txBody>
          <a:bodyPr/>
          <a:lstStyle/>
          <a:p>
            <a:pPr algn="l"/>
            <a:r>
              <a:rPr lang="ru-RU" sz="4000" dirty="0"/>
              <a:t>Тема урока: </a:t>
            </a:r>
            <a:br>
              <a:rPr lang="ru-RU" sz="4000" dirty="0"/>
            </a:br>
            <a:r>
              <a:rPr lang="ru-RU" sz="4400" dirty="0"/>
              <a:t>Практическая работа № 19.</a:t>
            </a:r>
            <a:br>
              <a:rPr lang="ru-RU" sz="4400" dirty="0"/>
            </a:br>
            <a:r>
              <a:rPr lang="ru-RU" sz="4400" dirty="0"/>
              <a:t>Работа </a:t>
            </a:r>
            <a:r>
              <a:rPr lang="ru-RU" sz="4400"/>
              <a:t>с техническими </a:t>
            </a:r>
            <a:r>
              <a:rPr lang="ru-RU" sz="4400" dirty="0" err="1"/>
              <a:t>объетктами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4182" y="6151418"/>
            <a:ext cx="637309" cy="498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1893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155" y="0"/>
            <a:ext cx="8596668" cy="1320800"/>
          </a:xfrm>
        </p:spPr>
        <p:txBody>
          <a:bodyPr/>
          <a:lstStyle/>
          <a:p>
            <a:r>
              <a:rPr lang="ru-RU" dirty="0"/>
              <a:t>Деталь типа «Вал»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28155" y="935791"/>
            <a:ext cx="9161707" cy="472056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старших курсах у вас появится такой предмет как Подготовка к осуществлению технологического процесса по изготовлению детали сборка изделий АТТ.  В данной практической мы рассмотрим и представим деталь «вал».</a:t>
            </a:r>
          </a:p>
          <a:p>
            <a:r>
              <a:rPr lang="ru-RU" dirty="0"/>
              <a:t>Валом называют деталь (как правило, гладкой или ступенчатой цилиндрической формы), предназначенную для поддержания установленных на ней шкивов, зубчатых колес, звездочек, катков и т. д., и для передачи вращающего момента. При работе вал испытывает изгиб и кручение, а в отдельных случаях помимо изгиба и кручения валы могут испытывать деформацию растяжения (сжатия). Некоторые валы не поддерживают вращающиеся детали и работают только на кручение.</a:t>
            </a:r>
          </a:p>
          <a:p>
            <a:r>
              <a:rPr lang="ru-RU" dirty="0"/>
              <a:t>Важно отметить, что валы должны быть прочными и надежными, чтобы выдерживать высокие нагрузки и предотвращать любые неисправности. Они обычно изготавливаются из прочных материалов, таких как сталь или чугун, и подвергаются специальной обработке, чтобы обеспечить прочность и долговечность.</a:t>
            </a:r>
          </a:p>
          <a:p>
            <a:r>
              <a:rPr lang="ru-RU" dirty="0"/>
              <a:t>Валы играют важную роль в работе многих машин и систем, их правильное функционирование является необходимым для обеспечения безопасности и эффективности работы механизмов.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4182" y="6151418"/>
            <a:ext cx="637309" cy="498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0127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7923" y="124656"/>
            <a:ext cx="10299032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Вал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предназначен для передачи вращающего момента вдоль своей оси, для поддержания расположенных на нем деталей и восприятия действующих на них сил. При работе вал испытывает </a:t>
            </a: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изгиб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 </a:t>
            </a: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кручение, а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некоторых случаях — дополнительно растяжение или сжатие.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Ось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только поддерживает установленные на ней детали и воспринимает действующие на них силы. В отличие от вала ось не передает вращающего момента и, следователь­но, </a:t>
            </a: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 испытывает кручения.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Оси могут быть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неподвижны­ми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или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могут вращаться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вместе с насаженными на них дета­лями.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форме геометрической оси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валы делят на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прямые (рис.2)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непрямые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коленчатые и эксцентриковые. Непрямые валы относят к специальным деталям.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Оси,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правило, </a:t>
            </a: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изго­товляют прямыми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(см. рис. 1). По конструк­ции прямые валы и оси мало отличаются друг от друга.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Рис. 1. Ось тележки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Прямые валы и оси мо­гут быть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гладкими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или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сту­пенчатыми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(см. рис. 2).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2. Прямой ступенчатый вал: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шип; </a:t>
            </a: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шейка; </a:t>
            </a: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подшипник; </a:t>
            </a: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кольцо с поперечным пазом для размещения тяг съемника подшипника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Ступенчатая форма способствует равной напряженности от­дельных участков, упрощает изготовление и установку деталей на валу.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форме поперечного сечения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валы и оси бывают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сплошные и полые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(с осевым отверстием). Полые валы при­меняют для уменьшения массы или для размещения внутри другой детали.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внешнему очертанию поперечного сечения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валы раз­деляют на 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шлицевые и шпоночные, 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имеющие на некоторой длине шлицевой профиль или профиль со шпоночным пазом.</a:t>
            </a:r>
          </a:p>
        </p:txBody>
      </p:sp>
      <p:pic>
        <p:nvPicPr>
          <p:cNvPr id="1029" name="Picture 5" descr="https://studfile.net/html/2706/475/html_seoFn3VumB.qCRg/img-Gezk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61" y="2038957"/>
            <a:ext cx="22002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tudfile.net/html/2706/475/html_seoFn3VumB.qCRg/img-lHTCg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61" y="3811199"/>
            <a:ext cx="281940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97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54182" y="6151418"/>
            <a:ext cx="637309" cy="498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7557" y="878177"/>
            <a:ext cx="7485812" cy="57720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72836" y="385011"/>
            <a:ext cx="557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Задание для выполнения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248994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</a:t>
            </a:r>
            <a:r>
              <a:rPr lang="ru-RU" dirty="0" err="1"/>
              <a:t>задане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Выполнить д/з написать отчет о выполнении практической работы.</a:t>
            </a:r>
          </a:p>
          <a:p>
            <a:r>
              <a:rPr lang="ru-RU" dirty="0"/>
              <a:t>Напишите вывод, чему вы научились и что для себя узнали нового.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4182" y="6151418"/>
            <a:ext cx="637309" cy="498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626898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511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Тема урока:  Практическая работа № 19. Работа с техническими объетктами  </vt:lpstr>
      <vt:lpstr>Деталь типа «Вал»</vt:lpstr>
      <vt:lpstr>Презентация PowerPoint</vt:lpstr>
      <vt:lpstr>Презентация PowerPoint</vt:lpstr>
      <vt:lpstr>Домашнее задане: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Практическая работа № 17. Работа с текстом </dc:title>
  <dc:creator>Валерия Урвачева</dc:creator>
  <cp:lastModifiedBy>Валерия Урвачева</cp:lastModifiedBy>
  <cp:revision>14</cp:revision>
  <dcterms:created xsi:type="dcterms:W3CDTF">2023-10-25T10:58:25Z</dcterms:created>
  <dcterms:modified xsi:type="dcterms:W3CDTF">2024-05-29T08:03:55Z</dcterms:modified>
</cp:coreProperties>
</file>