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701" r:id="rId3"/>
  </p:sldMasterIdLst>
  <p:notesMasterIdLst>
    <p:notesMasterId r:id="rId38"/>
  </p:notesMasterIdLst>
  <p:sldIdLst>
    <p:sldId id="299" r:id="rId4"/>
    <p:sldId id="301" r:id="rId5"/>
    <p:sldId id="274" r:id="rId6"/>
    <p:sldId id="271" r:id="rId7"/>
    <p:sldId id="275" r:id="rId8"/>
    <p:sldId id="272" r:id="rId9"/>
    <p:sldId id="260" r:id="rId10"/>
    <p:sldId id="268" r:id="rId11"/>
    <p:sldId id="269" r:id="rId12"/>
    <p:sldId id="276" r:id="rId13"/>
    <p:sldId id="300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302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90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B9ACA-9D26-490A-AD45-26D9EFC6D7A3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099C0-AB01-4C78-BFE5-2980EB962C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8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099C0-AB01-4C78-BFE5-2980EB962C2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5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9BA2E-78C0-489D-82C6-022262E08BF1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2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5236-5C50-4D89-A864-0B1103606728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F2A7-26A3-40B0-B03B-108EE8DF35C9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19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C227-2E04-4CDA-81D8-8CB14CB72BF2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F016A-74AE-4281-B25E-869CC4EE1D1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4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41B4F-A707-4A60-B5C0-9C0C8F5056E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3308-6B54-40FE-8E45-F2D7FCD576E7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96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B8C0D-315E-4466-9FEA-A47279FC2C1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A9C3-3B43-4AB1-9169-1C64A6523FCF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84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6947-3E22-4150-A5E0-039CBBD6B4B4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D4FB6-BAC4-407C-9EA9-4F8CAE400522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8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063D9-06D6-4945-A782-F5B632E91946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D9AA0-E043-42A9-B4FD-AE2B52CA9B8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4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127E-CB53-4EE6-908D-99CB826246CF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7DE05-4592-4AFD-B6BD-9DAC8FF19CD1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27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8FB52-B2B3-479C-8079-E6FE4A447ABA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39505-3E18-4605-97B4-40336CB41A0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62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4F62-FF52-496A-B02F-EEC003F32452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D1F6B-6BC9-41BB-895A-D5E841FC04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7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127D-D80A-4B33-AAE3-7822A004A2EC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84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7278D-B69D-4DE2-AC45-B457FCC970A1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EB330-9BF6-4F84-B9EC-018F77578E49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1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2EFD-B48B-46FB-9D40-399DEC491C4D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3A8D5-A309-4E7B-9A1E-8CA818346662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11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226D5-4E55-49FA-BBA1-D10BA9BADB00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5A793-2553-4324-A139-C91ED7881A63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37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4134F-844D-4581-99E5-68085838C64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88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D7ED-1335-4F92-8911-5EAFD5E761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4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AB2D-D5D9-4D11-BE6C-CA2F8BF2BF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40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E239-A189-42E0-A7BB-B6AACF1326E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13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20F8D-4236-4498-98BC-59CED42334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67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3936-4ED4-4845-BB7F-3E2137F0B6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81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89F-A57C-414C-A8C7-DB84AF5EA5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DFF9-5989-4F08-B7E0-3C4C01D8D556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26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4454-847F-44DD-8FBE-DF324175F9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76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8E18-D1B6-48B1-AB05-BD560DC654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74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C49F-6285-4D9C-BF66-7F9D21A8F3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32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32A7-B1F7-4245-8006-BE4AA6C941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FBC3B-5B9B-4E48-A3AD-7E13BDD4F858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3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491EE-2971-426D-AE69-813057A9DDD6}" type="datetime1">
              <a:rPr lang="ru-RU" smtClean="0"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08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FFDD-2D96-4BCA-88AA-FCEE0C5F0C6C}" type="datetime1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1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B2164-9F05-4D51-B3E2-C082BD173598}" type="datetime1">
              <a:rPr lang="ru-RU" smtClean="0"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9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165-E522-430E-BEA7-0CC13B85FE74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4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490D-C50A-44C3-A6B3-41D98CEC8073}" type="datetime1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76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7B057-01BB-4161-8BA3-C22748E53304}" type="datetime1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141CE-DBEA-465D-B941-524498C887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5C590-2C90-49C7-B376-0AC9F40CF713}" type="datetime1">
              <a:rPr lang="ru-RU" altLang="ru-RU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t>28.05.2024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A745A8-20DC-406F-80D2-ECCCA8778414}" type="slidenum">
              <a:rPr lang="ru-RU" altLang="ru-RU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3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93F46-F5E9-4D46-83FC-3127257079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28.05.2024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Уроки литературы.</a:t>
            </a:r>
            <a:br>
              <a:rPr lang="ru-RU" dirty="0" smtClean="0"/>
            </a:br>
            <a:r>
              <a:rPr lang="ru-RU" dirty="0" smtClean="0"/>
              <a:t>ФГОС 5 класс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609600" y="1600206"/>
            <a:ext cx="113995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err="1" smtClean="0"/>
              <a:t>Х.К.Андерсен</a:t>
            </a:r>
            <a:endParaRPr lang="ru-RU" sz="6000" dirty="0"/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«Снежная королева»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Домашнее задание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Читать с.192-198, пересказ</a:t>
            </a:r>
          </a:p>
          <a:p>
            <a:pPr marL="0" indent="0">
              <a:buNone/>
            </a:pPr>
            <a:endParaRPr lang="ru-RU" sz="36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6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Урок 2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36" y="1366584"/>
            <a:ext cx="7361997" cy="549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2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Продолжи фразу</a:t>
            </a:r>
          </a:p>
        </p:txBody>
      </p:sp>
      <p:sp>
        <p:nvSpPr>
          <p:cNvPr id="2051" name="Объект 4"/>
          <p:cNvSpPr>
            <a:spLocks noGrp="1"/>
          </p:cNvSpPr>
          <p:nvPr>
            <p:ph idx="1"/>
          </p:nvPr>
        </p:nvSpPr>
        <p:spPr>
          <a:xfrm>
            <a:off x="912284" y="1412882"/>
            <a:ext cx="109728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mtClean="0"/>
              <a:t>Ханс Кристиан Андерсен -…………………..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mtClean="0"/>
              <a:t>Великий сказочник родился…………………..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mtClean="0"/>
              <a:t>Андерсен написал такие сказки, как…………..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altLang="ru-RU" smtClean="0"/>
              <a:t>В своих сказках он защищает такие качества, как…………………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1678519" y="260357"/>
            <a:ext cx="8257116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smtClean="0">
                <a:solidFill>
                  <a:srgbClr val="FF0000"/>
                </a:solidFill>
                <a:latin typeface="Times New Roman"/>
                <a:cs typeface="Times New Roman"/>
              </a:rPr>
              <a:t>1 история</a:t>
            </a:r>
          </a:p>
        </p:txBody>
      </p:sp>
      <p:pic>
        <p:nvPicPr>
          <p:cNvPr id="10246" name="Picture 6" descr="тролль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928688"/>
            <a:ext cx="6451600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6576489" y="1984375"/>
            <a:ext cx="560916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mtClean="0">
                <a:solidFill>
                  <a:prstClr val="black"/>
                </a:solidFill>
                <a:latin typeface="Tahoma" pitchFamily="34" charset="0"/>
              </a:rPr>
              <a:t>Как описан тролль ?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6070600" y="4508507"/>
            <a:ext cx="609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mtClean="0">
                <a:solidFill>
                  <a:prstClr val="black"/>
                </a:solidFill>
                <a:latin typeface="Tahoma" pitchFamily="34" charset="0"/>
              </a:rPr>
              <a:t>Для чего он изобрёл волшебное зеркало?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390653" y="188913"/>
            <a:ext cx="988906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2 «Мальчик и девочка»</a:t>
            </a:r>
          </a:p>
        </p:txBody>
      </p:sp>
      <p:pic>
        <p:nvPicPr>
          <p:cNvPr id="4099" name="Picture 5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1" y="773120"/>
            <a:ext cx="46101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39189" y="5516564"/>
            <a:ext cx="11713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2000" b="1" smtClean="0">
                <a:solidFill>
                  <a:prstClr val="black"/>
                </a:solidFill>
                <a:latin typeface="Tahoma" pitchFamily="34" charset="0"/>
              </a:rPr>
              <a:t>Как изменился Кай? Почему именно ему в глаз попал волшебный осколок?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86317" y="115888"/>
            <a:ext cx="109728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Найди эпизод в тексте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1" y="1484313"/>
            <a:ext cx="7471835" cy="290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125538"/>
            <a:ext cx="10703984" cy="5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История 3 «Цветник женщины, умевшей колдовать»</a:t>
            </a: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187" y="1557338"/>
            <a:ext cx="4599516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944533" y="1773239"/>
            <a:ext cx="6096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800" smtClean="0">
                <a:solidFill>
                  <a:prstClr val="black"/>
                </a:solidFill>
                <a:latin typeface="Tahoma" pitchFamily="34" charset="0"/>
              </a:rPr>
              <a:t>Какую вещь надела Герда, которую Кай, по её словам, ещё не видел?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800" smtClean="0">
                <a:solidFill>
                  <a:prstClr val="black"/>
                </a:solidFill>
                <a:latin typeface="Tahoma" pitchFamily="34" charset="0"/>
              </a:rPr>
              <a:t>Что "самое драгоценное" решила Герда отдать реке и зачем?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altLang="ru-RU" sz="2800" smtClean="0">
                <a:solidFill>
                  <a:prstClr val="black"/>
                </a:solidFill>
                <a:latin typeface="Tahoma" pitchFamily="34" charset="0"/>
              </a:rPr>
              <a:t>Что колдунья спрятала от Герды и зачем? 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8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История 4 «Принц и принцесса»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5217" y="1268413"/>
            <a:ext cx="5088467" cy="5214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1583267" y="115888"/>
            <a:ext cx="7200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ru-RU" alt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 4 (пересказ)</a:t>
            </a:r>
          </a:p>
        </p:txBody>
      </p:sp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-5810249" y="1870766"/>
            <a:ext cx="23854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u="sng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Работа с таблицей.</a:t>
            </a:r>
            <a:endParaRPr lang="ru-RU" altLang="ru-RU" sz="11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16497" name="Group 113"/>
          <p:cNvGraphicFramePr>
            <a:graphicFrameLocks noGrp="1"/>
          </p:cNvGraphicFramePr>
          <p:nvPr/>
        </p:nvGraphicFramePr>
        <p:xfrm>
          <a:off x="334436" y="692157"/>
          <a:ext cx="11330517" cy="5322887"/>
        </p:xfrm>
        <a:graphic>
          <a:graphicData uri="http://schemas.openxmlformats.org/drawingml/2006/table">
            <a:tbl>
              <a:tblPr/>
              <a:tblGrid>
                <a:gridCol w="5531820"/>
                <a:gridCol w="5798697"/>
              </a:tblGrid>
              <a:tr h="5056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происходящего.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Смысл   сцены.</a:t>
                      </a: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62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1.Встреча Герды с лесным вороном, расспросы  о Кае.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героя.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Рассказ ворона о принцессе.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Помощь доброй силы.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2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Решение принцессы о замужестве. Условия для женихов. Неудачное сватовство (1-2 день). Выполнение условий (3 день).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Преодоление препятствий (это вставной эпизод, т.к. Герда не знает, здесь ли Кай. Таким образом, сам эпизод для Герды является дополнительным препятствием)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Герда не может попасть во дворец.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Новое препятствие.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Придворные вороны помогают Герде.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Преодоление препятствий.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Разочарование:это не Кай,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Новое препятствие.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62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Принц и принцесса помогают Герде продолжить поиск.</a:t>
                      </a:r>
                      <a:endParaRPr kumimoji="0" lang="ru-RU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Преодоление препятствий.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9" marR="121929"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altLang="ru-RU" smtClean="0"/>
              <a:t>Почему ворон решил познакомиться с девочкой?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mtClean="0"/>
              <a:t>Почему вороны и принцесса с принцем решили помочь Герде?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Урок 1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История пятая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«Маленькая разбойница»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536" y="1557338"/>
            <a:ext cx="9668933" cy="503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07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FF0000"/>
                </a:solidFill>
              </a:rPr>
              <a:t>Домашнее задание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altLang="ru-RU" smtClean="0"/>
              <a:t>Дочитать сказку. Пересказ истории шестой и седьмой. ( с.204-211)</a:t>
            </a:r>
          </a:p>
          <a:p>
            <a:pPr marL="0" indent="0" eaLnBrk="1" hangingPunct="1">
              <a:buFont typeface="Arial" charset="0"/>
              <a:buNone/>
            </a:pPr>
            <a:endParaRPr lang="ru-RU" altLang="ru-RU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3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Урок 3</a:t>
            </a:r>
            <a:endParaRPr lang="ru-RU" sz="6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84" y="1356360"/>
            <a:ext cx="7013637" cy="535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80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???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Какова тема сказки «Снежная королева»?</a:t>
            </a:r>
          </a:p>
          <a:p>
            <a:pPr marL="0" indent="0">
              <a:buNone/>
            </a:pPr>
            <a:r>
              <a:rPr lang="ru-RU" dirty="0"/>
              <a:t>Где происходит действие?</a:t>
            </a:r>
          </a:p>
          <a:p>
            <a:pPr marL="0" indent="0">
              <a:buNone/>
            </a:pPr>
            <a:r>
              <a:rPr lang="ru-RU" dirty="0" smtClean="0"/>
              <a:t>Кто главные герои сказки?</a:t>
            </a:r>
          </a:p>
          <a:p>
            <a:pPr marL="0" indent="0">
              <a:buNone/>
            </a:pPr>
            <a:r>
              <a:rPr lang="ru-RU" dirty="0" smtClean="0"/>
              <a:t>Кого из героев можно назвать волшебными, а кого – реальными?</a:t>
            </a:r>
          </a:p>
          <a:p>
            <a:pPr marL="0" indent="0">
              <a:buNone/>
            </a:pPr>
            <a:r>
              <a:rPr lang="ru-RU" dirty="0" smtClean="0"/>
              <a:t>Кто из героев больше всего понравился? Почему?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964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История пятая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«Маленькая разбойница»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415" y="5805267"/>
            <a:ext cx="1084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Умела ли сочувствовать чужому горю маленькая разбойница? Ответ свой обоснуйте.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80" y="1340771"/>
            <a:ext cx="8113075" cy="456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Умчи меня, олень, в свою страну оленью. Автор: Инна Кузубова. 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3392" y="332656"/>
            <a:ext cx="1094521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История шестая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«Лапландка и финка»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71" y="141277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«Сильнее, чем она есть, я не могу её сделать…»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2276875"/>
            <a:ext cx="7872875" cy="456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83671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Легко ли было Герде добираться до чертогов Снежной королевы?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Ответ докажите текстом.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1" y="47667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История седьмая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«Что случилось в чертогах Снежной королевы»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6" y="1988843"/>
            <a:ext cx="762326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Что случилось потом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01" y="1268760"/>
            <a:ext cx="9016423" cy="535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???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Это великий писатель</a:t>
            </a:r>
          </a:p>
          <a:p>
            <a:pPr marL="0" indent="0">
              <a:buNone/>
            </a:pPr>
            <a:r>
              <a:rPr lang="ru-RU" sz="4000" dirty="0" smtClean="0"/>
              <a:t>Он родился в Дании</a:t>
            </a:r>
          </a:p>
          <a:p>
            <a:pPr marL="0" indent="0">
              <a:buNone/>
            </a:pPr>
            <a:r>
              <a:rPr lang="ru-RU" sz="4000" dirty="0" smtClean="0"/>
              <a:t>Он написал 170 сказок</a:t>
            </a:r>
          </a:p>
          <a:p>
            <a:pPr marL="0" indent="0">
              <a:buNone/>
            </a:pPr>
            <a:r>
              <a:rPr lang="ru-RU" sz="4000" dirty="0" smtClean="0"/>
              <a:t>Одна из самых известных его сказок – «Свинопас»</a:t>
            </a:r>
            <a:endParaRPr lang="ru-RU" sz="40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Внимательный читатель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8912" y="1182624"/>
            <a:ext cx="11143488" cy="546201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О </a:t>
            </a:r>
            <a:r>
              <a:rPr lang="ru-RU" dirty="0"/>
              <a:t>том, что Кай жив, Герде сказали: орлы, розы, рыбы</a:t>
            </a:r>
            <a:r>
              <a:rPr lang="ru-RU" dirty="0" smtClean="0"/>
              <a:t>?</a:t>
            </a:r>
          </a:p>
          <a:p>
            <a:pPr marL="514350" indent="-514350">
              <a:buAutoNum type="arabicPeriod"/>
            </a:pPr>
            <a:r>
              <a:rPr lang="ru-RU" dirty="0"/>
              <a:t> </a:t>
            </a:r>
            <a:r>
              <a:rPr lang="ru-RU" dirty="0" smtClean="0"/>
              <a:t>Заветное </a:t>
            </a:r>
            <a:r>
              <a:rPr lang="ru-RU" dirty="0"/>
              <a:t>слово, которое Кай пытался сложить из льдинок во владениях Снежной королевы: дружба, снежинка, любовь, вечность? 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Владения </a:t>
            </a:r>
            <a:r>
              <a:rPr lang="ru-RU" dirty="0"/>
              <a:t>Снежной королевы - это пустыня, чертоги, усадьба? 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Голуби </a:t>
            </a:r>
            <a:r>
              <a:rPr lang="ru-RU" dirty="0"/>
              <a:t>сообщили Герде, что санки Кая несла на спине белая: курица, лошадь, собака? 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Маленькая </a:t>
            </a:r>
            <a:r>
              <a:rPr lang="ru-RU" dirty="0"/>
              <a:t>разбойница подарила Герде: башмачки, перчатки, рукавицы? 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Герду </a:t>
            </a:r>
            <a:r>
              <a:rPr lang="ru-RU" dirty="0"/>
              <a:t>к владениям Снежной королевы вёз: козёл, олень, лось? 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Оружие </a:t>
            </a:r>
            <a:r>
              <a:rPr lang="ru-RU" dirty="0"/>
              <a:t>маленькой разбойницы: лук, меч, нож?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Сравнение героинь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Кто победил? Почему?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778104"/>
              </p:ext>
            </p:extLst>
          </p:nvPr>
        </p:nvGraphicFramePr>
        <p:xfrm>
          <a:off x="609600" y="1600200"/>
          <a:ext cx="109728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5486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i="1" dirty="0" smtClean="0">
                          <a:solidFill>
                            <a:srgbClr val="0000FF"/>
                          </a:solidFill>
                        </a:rPr>
                        <a:t>Герда</a:t>
                      </a:r>
                    </a:p>
                    <a:p>
                      <a:pPr algn="ctr"/>
                      <a:r>
                        <a:rPr lang="ru-RU" sz="3200" i="1" dirty="0" smtClean="0">
                          <a:solidFill>
                            <a:srgbClr val="0000FF"/>
                          </a:solidFill>
                        </a:rPr>
                        <a:t>(какая?)</a:t>
                      </a:r>
                      <a:endParaRPr lang="ru-RU" sz="3200" i="1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i="1" dirty="0" smtClean="0">
                          <a:solidFill>
                            <a:srgbClr val="0000FF"/>
                          </a:solidFill>
                        </a:rPr>
                        <a:t>Снежная королева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i="1" dirty="0" smtClean="0">
                          <a:solidFill>
                            <a:srgbClr val="0000FF"/>
                          </a:solidFill>
                        </a:rPr>
                        <a:t>(какая?)</a:t>
                      </a:r>
                      <a:endParaRPr lang="ru-RU" sz="3200" i="1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ПРИМЕРЫ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ПРИМЕРЫ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2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2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2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20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8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Почему Герда смогла победить Снежную королеву?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1484784"/>
            <a:ext cx="6144683" cy="531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56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«Уроки сказки Андерсена»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(5-6 предложений)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Прочитав сказку «Снежная королева», я (понял, почувствовал, узнал…………….)</a:t>
            </a:r>
            <a:endParaRPr lang="ru-RU" sz="4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80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Домашнее задание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381" y="1124746"/>
            <a:ext cx="11055019" cy="5001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Прочитать и пересказать </a:t>
            </a:r>
            <a:r>
              <a:rPr lang="ru-RU" dirty="0" smtClean="0"/>
              <a:t>одну из сказок  </a:t>
            </a:r>
            <a:r>
              <a:rPr lang="ru-RU" dirty="0" smtClean="0"/>
              <a:t>Андерсена.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 err="1" smtClean="0"/>
              <a:t>Дюймовочка</a:t>
            </a:r>
            <a:r>
              <a:rPr lang="ru-RU" dirty="0" smtClean="0"/>
              <a:t>», «</a:t>
            </a:r>
            <a:r>
              <a:rPr lang="ru-RU" dirty="0" smtClean="0"/>
              <a:t>Стойкий оловянный солдатик</a:t>
            </a:r>
            <a:r>
              <a:rPr lang="ru-RU" dirty="0" smtClean="0"/>
              <a:t>», «</a:t>
            </a:r>
            <a:r>
              <a:rPr lang="ru-RU" dirty="0" smtClean="0"/>
              <a:t>Гадкий утёнок</a:t>
            </a:r>
            <a:r>
              <a:rPr lang="ru-RU" dirty="0" smtClean="0"/>
              <a:t>», «</a:t>
            </a:r>
            <a:r>
              <a:rPr lang="ru-RU" dirty="0" smtClean="0"/>
              <a:t>Свинопас</a:t>
            </a:r>
            <a:r>
              <a:rPr lang="ru-RU" dirty="0" smtClean="0"/>
              <a:t>», «</a:t>
            </a:r>
            <a:r>
              <a:rPr lang="ru-RU" dirty="0" smtClean="0"/>
              <a:t>Принцесса на горошине</a:t>
            </a:r>
            <a:r>
              <a:rPr lang="ru-RU" dirty="0" smtClean="0"/>
              <a:t>», «</a:t>
            </a:r>
            <a:r>
              <a:rPr lang="ru-RU" dirty="0" smtClean="0"/>
              <a:t>Огниво</a:t>
            </a:r>
            <a:r>
              <a:rPr lang="ru-RU" dirty="0" smtClean="0"/>
              <a:t>» (по выбору).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5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9" y="228960"/>
            <a:ext cx="3049420" cy="41357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43" y="627065"/>
            <a:ext cx="4061460" cy="618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5039" y="2059787"/>
            <a:ext cx="4695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rgbClr val="FF0000"/>
                </a:solidFill>
              </a:rPr>
              <a:t>Ханс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</a:rPr>
              <a:t>Кристиан</a:t>
            </a:r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endParaRPr lang="ru-RU" sz="5400" b="1" dirty="0" smtClean="0">
              <a:solidFill>
                <a:srgbClr val="FF0000"/>
              </a:solidFill>
            </a:endParaRPr>
          </a:p>
          <a:p>
            <a:r>
              <a:rPr lang="ru-RU" sz="5400" b="1" dirty="0" smtClean="0">
                <a:solidFill>
                  <a:srgbClr val="FF0000"/>
                </a:solidFill>
              </a:rPr>
              <a:t>Андерсен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с учебником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Стр.178-179- записать 1 толстый вопрос</a:t>
            </a:r>
            <a:endParaRPr lang="ru-RU" sz="3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88" y="3504524"/>
            <a:ext cx="6220673" cy="311033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3766" y="159658"/>
            <a:ext cx="4494543" cy="334485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	</a:t>
            </a:r>
            <a:r>
              <a:rPr lang="ru-RU" sz="3400" dirty="0" smtClean="0"/>
              <a:t>Ему </a:t>
            </a:r>
            <a:r>
              <a:rPr lang="ru-RU" sz="3400" dirty="0"/>
              <a:t>поставили несколько памятников. </a:t>
            </a:r>
            <a:endParaRPr lang="ru-RU" sz="3400" dirty="0" smtClean="0"/>
          </a:p>
          <a:p>
            <a:r>
              <a:rPr lang="ru-RU" sz="3400" dirty="0" smtClean="0"/>
              <a:t>Его </a:t>
            </a:r>
            <a:r>
              <a:rPr lang="ru-RU" sz="3400" dirty="0"/>
              <a:t>имя стало символом всего настоящего, чистого, высокого. 	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04" y="159656"/>
            <a:ext cx="5026429" cy="3344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600" y="3504523"/>
            <a:ext cx="4116785" cy="308361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1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3242" y="402336"/>
            <a:ext cx="8596668" cy="6732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Словарная работа:       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6" y="1501254"/>
            <a:ext cx="4184035" cy="4540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1)доброта </a:t>
            </a:r>
            <a:r>
              <a:rPr lang="ru-RU" sz="3600" dirty="0"/>
              <a:t>- отзывчивость в душе (синоним);  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2)сопереживание </a:t>
            </a:r>
            <a:r>
              <a:rPr lang="ru-RU" sz="3600" dirty="0"/>
              <a:t>- отзывчивость, участие в помощи кому-то (синоним).</a:t>
            </a:r>
          </a:p>
        </p:txBody>
      </p:sp>
      <p:pic>
        <p:nvPicPr>
          <p:cNvPr id="6146" name="Picture 2" descr="https://encrypted-tbn0.gstatic.com/images?q=tbn:ANd9GcRhaJGo72ml3arOfv5dKnM8VTrq9R9Zau0DmvW_ZEYd9wr0Qp7v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97" y="87350"/>
            <a:ext cx="6150009" cy="634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429" y="206230"/>
            <a:ext cx="4582331" cy="665177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401056" y="1365505"/>
            <a:ext cx="6181344" cy="4760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solidFill>
                  <a:srgbClr val="FF0000"/>
                </a:solidFill>
              </a:rPr>
              <a:t>Начинаем чтение…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андерсен снежная короле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97" y="1"/>
            <a:ext cx="8310579" cy="356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7824" y="3147218"/>
            <a:ext cx="108772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Сюжет</a:t>
            </a:r>
          </a:p>
          <a:p>
            <a:r>
              <a:rPr lang="ru-RU" dirty="0" smtClean="0"/>
              <a:t>	</a:t>
            </a:r>
            <a:r>
              <a:rPr lang="ru-RU" sz="2400" b="1" dirty="0" smtClean="0"/>
              <a:t>Рассказ первый. Зеркало и его осколки</a:t>
            </a:r>
          </a:p>
          <a:p>
            <a:r>
              <a:rPr lang="ru-RU" sz="2400" b="1" dirty="0" smtClean="0"/>
              <a:t>	Рассказ второй. Мальчик и девочка</a:t>
            </a:r>
          </a:p>
          <a:p>
            <a:r>
              <a:rPr lang="ru-RU" sz="2400" b="1" dirty="0" smtClean="0"/>
              <a:t>	Рассказ третий. Цветник женщины, умевшей колдовать</a:t>
            </a:r>
          </a:p>
          <a:p>
            <a:r>
              <a:rPr lang="ru-RU" sz="2400" b="1" dirty="0" smtClean="0"/>
              <a:t>	Рассказ четвёртый. Принц и принцесса</a:t>
            </a:r>
          </a:p>
          <a:p>
            <a:r>
              <a:rPr lang="ru-RU" sz="2400" b="1" dirty="0" smtClean="0"/>
              <a:t>	Рассказ пятый. Маленькая разбойница</a:t>
            </a:r>
          </a:p>
          <a:p>
            <a:r>
              <a:rPr lang="ru-RU" sz="2400" b="1" dirty="0" smtClean="0"/>
              <a:t>	Рассказ шестой. Лапландка и финка</a:t>
            </a:r>
          </a:p>
          <a:p>
            <a:r>
              <a:rPr lang="ru-RU" sz="2400" b="1" dirty="0" smtClean="0"/>
              <a:t>	Рассказ седьмой. Что происходило в чертогах Снежной королевы и что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                                  случилось потом</a:t>
            </a:r>
            <a:endParaRPr lang="ru-RU" sz="2400" b="1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Ларина Елена Валерьевна, учитель русского языка и литературы МБОУ школа-интернат с.Некрасовка Сахалинской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1005</Words>
  <Application>Microsoft Office PowerPoint</Application>
  <PresentationFormat>Произвольный</PresentationFormat>
  <Paragraphs>140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 Office</vt:lpstr>
      <vt:lpstr>1_Тема Office</vt:lpstr>
      <vt:lpstr>2_Тема Office</vt:lpstr>
      <vt:lpstr>Уроки литературы. ФГОС 5 класс</vt:lpstr>
      <vt:lpstr>Урок 1</vt:lpstr>
      <vt:lpstr>???</vt:lpstr>
      <vt:lpstr>Презентация PowerPoint</vt:lpstr>
      <vt:lpstr>Работа с учебником</vt:lpstr>
      <vt:lpstr>Презентация PowerPoint</vt:lpstr>
      <vt:lpstr>Словарная работа:       </vt:lpstr>
      <vt:lpstr>Презентация PowerPoint</vt:lpstr>
      <vt:lpstr>Презентация PowerPoint</vt:lpstr>
      <vt:lpstr>Домашнее задание</vt:lpstr>
      <vt:lpstr>Урок 2</vt:lpstr>
      <vt:lpstr>Продолжи фразу</vt:lpstr>
      <vt:lpstr>Презентация PowerPoint</vt:lpstr>
      <vt:lpstr>Презентация PowerPoint</vt:lpstr>
      <vt:lpstr>Найди эпизод в тексте</vt:lpstr>
      <vt:lpstr>История 3 «Цветник женщины, умевшей колдовать»</vt:lpstr>
      <vt:lpstr>История 4 «Принц и принцесса»</vt:lpstr>
      <vt:lpstr>Презентация PowerPoint</vt:lpstr>
      <vt:lpstr>Презентация PowerPoint</vt:lpstr>
      <vt:lpstr>История пятая  «Маленькая разбойница»</vt:lpstr>
      <vt:lpstr>Домашнее задание</vt:lpstr>
      <vt:lpstr>Урок 3</vt:lpstr>
      <vt:lpstr>???</vt:lpstr>
      <vt:lpstr>История пятая  «Маленькая разбойница»</vt:lpstr>
      <vt:lpstr>Презентация PowerPoint</vt:lpstr>
      <vt:lpstr>История шестая «Лапландка и финка»</vt:lpstr>
      <vt:lpstr>Легко ли было Герде добираться до чертогов Снежной королевы? Ответ докажите текстом.</vt:lpstr>
      <vt:lpstr>История седьмая «Что случилось в чертогах Снежной королевы»</vt:lpstr>
      <vt:lpstr>Что случилось потом</vt:lpstr>
      <vt:lpstr>Внимательный читатель</vt:lpstr>
      <vt:lpstr>Сравнение героинь Кто победил? Почему?</vt:lpstr>
      <vt:lpstr>Почему Герда смогла победить Снежную королеву?</vt:lpstr>
      <vt:lpstr>«Уроки сказки Андерсена» (5-6 предложений)</vt:lpstr>
      <vt:lpstr>Домашнее задание</vt:lpstr>
    </vt:vector>
  </TitlesOfParts>
  <Company>by adguard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Ганс Христиан Андерсон  «Снежная Королева»</dc:title>
  <dc:creator>Natalya Kuznetsova</dc:creator>
  <cp:lastModifiedBy>МБОУ ШИ</cp:lastModifiedBy>
  <cp:revision>13</cp:revision>
  <dcterms:created xsi:type="dcterms:W3CDTF">2017-12-21T17:06:15Z</dcterms:created>
  <dcterms:modified xsi:type="dcterms:W3CDTF">2024-05-28T01:18:17Z</dcterms:modified>
</cp:coreProperties>
</file>