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0cdcc56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30cdcc56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32b887003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32b887003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30cdcc568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30cdcc568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30cdcc568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30cdcc568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30cdcc568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30cdcc568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30cdcc568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30cdcc568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397ec0689c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397ec0689c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32b88700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32b88700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3a9eaba3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3a9eaba3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8e1kai132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3wJKL_gCvwJpCKDD9BxTWYMfnrV3HNhQ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wetteronline.de/wetter/europ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5860" y="608313"/>
            <a:ext cx="7012275" cy="392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EEC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3230375" y="2038575"/>
            <a:ext cx="2676300" cy="1024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/>
          <p:cNvSpPr txBox="1"/>
          <p:nvPr/>
        </p:nvSpPr>
        <p:spPr>
          <a:xfrm>
            <a:off x="3847350" y="2258400"/>
            <a:ext cx="1351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Frühling</a:t>
            </a:r>
            <a:endParaRPr sz="2400"/>
          </a:p>
        </p:txBody>
      </p:sp>
      <p:cxnSp>
        <p:nvCxnSpPr>
          <p:cNvPr id="61" name="Google Shape;61;p14"/>
          <p:cNvCxnSpPr>
            <a:stCxn id="59" idx="0"/>
          </p:cNvCxnSpPr>
          <p:nvPr/>
        </p:nvCxnSpPr>
        <p:spPr>
          <a:xfrm rot="10800000">
            <a:off x="4568525" y="1338075"/>
            <a:ext cx="0" cy="70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Google Shape;62;p14"/>
          <p:cNvCxnSpPr>
            <a:stCxn id="59" idx="6"/>
          </p:cNvCxnSpPr>
          <p:nvPr/>
        </p:nvCxnSpPr>
        <p:spPr>
          <a:xfrm rot="10800000" flipH="1">
            <a:off x="5906675" y="2540325"/>
            <a:ext cx="742200" cy="1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14"/>
          <p:cNvCxnSpPr/>
          <p:nvPr/>
        </p:nvCxnSpPr>
        <p:spPr>
          <a:xfrm flipH="1">
            <a:off x="3411500" y="3032325"/>
            <a:ext cx="801600" cy="70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14"/>
          <p:cNvCxnSpPr>
            <a:stCxn id="59" idx="2"/>
          </p:cNvCxnSpPr>
          <p:nvPr/>
        </p:nvCxnSpPr>
        <p:spPr>
          <a:xfrm rot="10800000">
            <a:off x="2519375" y="2550825"/>
            <a:ext cx="711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4"/>
          <p:cNvSpPr/>
          <p:nvPr/>
        </p:nvSpPr>
        <p:spPr>
          <a:xfrm>
            <a:off x="3265200" y="700575"/>
            <a:ext cx="2613600" cy="63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3313950" y="773025"/>
            <a:ext cx="2516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Mensch und Hobbys</a:t>
            </a:r>
            <a:endParaRPr sz="2000"/>
          </a:p>
        </p:txBody>
      </p:sp>
      <p:sp>
        <p:nvSpPr>
          <p:cNvPr id="67" name="Google Shape;67;p14"/>
          <p:cNvSpPr/>
          <p:nvPr/>
        </p:nvSpPr>
        <p:spPr>
          <a:xfrm>
            <a:off x="2519375" y="3732825"/>
            <a:ext cx="2237100" cy="554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2658775" y="3763575"/>
            <a:ext cx="2045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Natur und Tiere</a:t>
            </a:r>
            <a:endParaRPr sz="2000"/>
          </a:p>
        </p:txBody>
      </p:sp>
      <p:sp>
        <p:nvSpPr>
          <p:cNvPr id="69" name="Google Shape;69;p14"/>
          <p:cNvSpPr/>
          <p:nvPr/>
        </p:nvSpPr>
        <p:spPr>
          <a:xfrm>
            <a:off x="731675" y="2299950"/>
            <a:ext cx="1787700" cy="63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1225850" y="2372400"/>
            <a:ext cx="904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Feste</a:t>
            </a:r>
            <a:endParaRPr sz="2000"/>
          </a:p>
        </p:txBody>
      </p:sp>
      <p:sp>
        <p:nvSpPr>
          <p:cNvPr id="71" name="Google Shape;71;p14"/>
          <p:cNvSpPr/>
          <p:nvPr/>
        </p:nvSpPr>
        <p:spPr>
          <a:xfrm>
            <a:off x="6648875" y="2190375"/>
            <a:ext cx="1923600" cy="63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7142800" y="2270625"/>
            <a:ext cx="9801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/>
              <a:t>Wetter</a:t>
            </a:r>
            <a:endParaRPr sz="1900"/>
          </a:p>
        </p:txBody>
      </p:sp>
      <p:cxnSp>
        <p:nvCxnSpPr>
          <p:cNvPr id="73" name="Google Shape;73;p14"/>
          <p:cNvCxnSpPr/>
          <p:nvPr/>
        </p:nvCxnSpPr>
        <p:spPr>
          <a:xfrm rot="10800000">
            <a:off x="2247600" y="538450"/>
            <a:ext cx="1017600" cy="4488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Google Shape;74;p14"/>
          <p:cNvCxnSpPr/>
          <p:nvPr/>
        </p:nvCxnSpPr>
        <p:spPr>
          <a:xfrm rot="10800000">
            <a:off x="3219875" y="324225"/>
            <a:ext cx="627300" cy="3762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" name="Google Shape;75;p14"/>
          <p:cNvCxnSpPr/>
          <p:nvPr/>
        </p:nvCxnSpPr>
        <p:spPr>
          <a:xfrm rot="-5400000">
            <a:off x="4490075" y="217725"/>
            <a:ext cx="564900" cy="4008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Google Shape;76;p14"/>
          <p:cNvCxnSpPr/>
          <p:nvPr/>
        </p:nvCxnSpPr>
        <p:spPr>
          <a:xfrm rot="10800000" flipH="1">
            <a:off x="5896200" y="308625"/>
            <a:ext cx="752700" cy="3918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Google Shape;77;p14"/>
          <p:cNvCxnSpPr/>
          <p:nvPr/>
        </p:nvCxnSpPr>
        <p:spPr>
          <a:xfrm rot="10800000" flipH="1">
            <a:off x="5878800" y="1055475"/>
            <a:ext cx="888600" cy="201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Google Shape;78;p14"/>
          <p:cNvCxnSpPr/>
          <p:nvPr/>
        </p:nvCxnSpPr>
        <p:spPr>
          <a:xfrm rot="5400000" flipH="1">
            <a:off x="1142525" y="1785450"/>
            <a:ext cx="741600" cy="2874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" name="Google Shape;79;p14"/>
          <p:cNvCxnSpPr/>
          <p:nvPr/>
        </p:nvCxnSpPr>
        <p:spPr>
          <a:xfrm rot="5400000" flipH="1">
            <a:off x="271900" y="1860950"/>
            <a:ext cx="543600" cy="3762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" name="Google Shape;80;p14"/>
          <p:cNvCxnSpPr/>
          <p:nvPr/>
        </p:nvCxnSpPr>
        <p:spPr>
          <a:xfrm rot="5400000">
            <a:off x="334600" y="3031800"/>
            <a:ext cx="480900" cy="3135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Google Shape;81;p14"/>
          <p:cNvCxnSpPr/>
          <p:nvPr/>
        </p:nvCxnSpPr>
        <p:spPr>
          <a:xfrm flipH="1">
            <a:off x="951350" y="2948100"/>
            <a:ext cx="744900" cy="6378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14"/>
          <p:cNvCxnSpPr/>
          <p:nvPr/>
        </p:nvCxnSpPr>
        <p:spPr>
          <a:xfrm flipH="1">
            <a:off x="1696250" y="4036125"/>
            <a:ext cx="794400" cy="1098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14"/>
          <p:cNvCxnSpPr/>
          <p:nvPr/>
        </p:nvCxnSpPr>
        <p:spPr>
          <a:xfrm rot="-5400000" flipH="1">
            <a:off x="3413225" y="4506375"/>
            <a:ext cx="449400" cy="105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14"/>
          <p:cNvCxnSpPr/>
          <p:nvPr/>
        </p:nvCxnSpPr>
        <p:spPr>
          <a:xfrm>
            <a:off x="4756475" y="4009875"/>
            <a:ext cx="564600" cy="4182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14"/>
          <p:cNvCxnSpPr>
            <a:stCxn id="59" idx="5"/>
          </p:cNvCxnSpPr>
          <p:nvPr/>
        </p:nvCxnSpPr>
        <p:spPr>
          <a:xfrm>
            <a:off x="5514740" y="2913040"/>
            <a:ext cx="747300" cy="71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" name="Google Shape;86;p14"/>
          <p:cNvSpPr/>
          <p:nvPr/>
        </p:nvSpPr>
        <p:spPr>
          <a:xfrm>
            <a:off x="5781300" y="3616800"/>
            <a:ext cx="2237100" cy="668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4"/>
          <p:cNvSpPr txBox="1"/>
          <p:nvPr/>
        </p:nvSpPr>
        <p:spPr>
          <a:xfrm>
            <a:off x="6267300" y="3704850"/>
            <a:ext cx="1265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Gefühle</a:t>
            </a:r>
            <a:endParaRPr sz="2000"/>
          </a:p>
        </p:txBody>
      </p:sp>
      <p:cxnSp>
        <p:nvCxnSpPr>
          <p:cNvPr id="88" name="Google Shape;88;p14"/>
          <p:cNvCxnSpPr/>
          <p:nvPr/>
        </p:nvCxnSpPr>
        <p:spPr>
          <a:xfrm rot="5400000">
            <a:off x="6373475" y="4347825"/>
            <a:ext cx="449400" cy="3276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Google Shape;89;p14"/>
          <p:cNvCxnSpPr/>
          <p:nvPr/>
        </p:nvCxnSpPr>
        <p:spPr>
          <a:xfrm rot="5400000">
            <a:off x="5634900" y="4338500"/>
            <a:ext cx="533100" cy="4704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4"/>
          <p:cNvCxnSpPr/>
          <p:nvPr/>
        </p:nvCxnSpPr>
        <p:spPr>
          <a:xfrm>
            <a:off x="7506175" y="4286250"/>
            <a:ext cx="784200" cy="4077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4"/>
          <p:cNvCxnSpPr/>
          <p:nvPr/>
        </p:nvCxnSpPr>
        <p:spPr>
          <a:xfrm rot="5400000" flipH="1">
            <a:off x="6518225" y="1792900"/>
            <a:ext cx="480900" cy="3450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" name="Google Shape;92;p14"/>
          <p:cNvCxnSpPr/>
          <p:nvPr/>
        </p:nvCxnSpPr>
        <p:spPr>
          <a:xfrm rot="-5400000">
            <a:off x="7577825" y="1684500"/>
            <a:ext cx="546600" cy="4809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" name="Google Shape;93;p14"/>
          <p:cNvCxnSpPr/>
          <p:nvPr/>
        </p:nvCxnSpPr>
        <p:spPr>
          <a:xfrm>
            <a:off x="7506175" y="2845075"/>
            <a:ext cx="700500" cy="5211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/>
        </p:nvSpPr>
        <p:spPr>
          <a:xfrm>
            <a:off x="182250" y="401400"/>
            <a:ext cx="87795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000" i="1" dirty="0">
                <a:solidFill>
                  <a:schemeClr val="accent5"/>
                </a:solidFill>
                <a:highlight>
                  <a:schemeClr val="lt1"/>
                </a:highlight>
              </a:rPr>
              <a:t>April, April ,April,</a:t>
            </a:r>
            <a:endParaRPr sz="4000" i="1" dirty="0">
              <a:solidFill>
                <a:schemeClr val="accent5"/>
              </a:solidFill>
              <a:highlight>
                <a:schemeClr val="lt1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000" i="1" dirty="0">
                <a:solidFill>
                  <a:schemeClr val="accent5"/>
                </a:solidFill>
                <a:highlight>
                  <a:schemeClr val="lt1"/>
                </a:highlight>
              </a:rPr>
              <a:t>der weiß nicht, was er will.</a:t>
            </a:r>
            <a:endParaRPr sz="4000" i="1" dirty="0">
              <a:solidFill>
                <a:schemeClr val="accent5"/>
              </a:solidFill>
              <a:highlight>
                <a:schemeClr val="lt1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000" i="1" dirty="0">
                <a:solidFill>
                  <a:schemeClr val="accent5"/>
                </a:solidFill>
                <a:highlight>
                  <a:schemeClr val="lt1"/>
                </a:highlight>
              </a:rPr>
              <a:t>mal Regen und mal Sonnenschein,</a:t>
            </a:r>
            <a:endParaRPr sz="4000" i="1" dirty="0">
              <a:solidFill>
                <a:schemeClr val="accent5"/>
              </a:solidFill>
              <a:highlight>
                <a:schemeClr val="lt1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000" i="1" dirty="0">
                <a:solidFill>
                  <a:schemeClr val="accent5"/>
                </a:solidFill>
                <a:highlight>
                  <a:schemeClr val="lt1"/>
                </a:highlight>
              </a:rPr>
              <a:t>dann schneit es wieder mittendrein.</a:t>
            </a:r>
            <a:endParaRPr sz="4000" i="1" dirty="0">
              <a:solidFill>
                <a:schemeClr val="accent5"/>
              </a:solidFill>
              <a:highlight>
                <a:schemeClr val="lt1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000" i="1" dirty="0">
                <a:solidFill>
                  <a:schemeClr val="accent5"/>
                </a:solidFill>
                <a:highlight>
                  <a:schemeClr val="lt1"/>
                </a:highlight>
              </a:rPr>
              <a:t>April, April, April, </a:t>
            </a:r>
            <a:endParaRPr sz="4000" i="1" dirty="0">
              <a:solidFill>
                <a:schemeClr val="accent5"/>
              </a:solidFill>
              <a:highlight>
                <a:schemeClr val="lt1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000" i="1" dirty="0">
                <a:solidFill>
                  <a:schemeClr val="accent5"/>
                </a:solidFill>
                <a:highlight>
                  <a:schemeClr val="lt1"/>
                </a:highlight>
              </a:rPr>
              <a:t>der weiß nicht, was er will.</a:t>
            </a:r>
            <a:endParaRPr sz="4000" dirty="0">
              <a:solidFill>
                <a:schemeClr val="accent5"/>
              </a:solidFill>
            </a:endParaRPr>
          </a:p>
        </p:txBody>
      </p:sp>
      <p:cxnSp>
        <p:nvCxnSpPr>
          <p:cNvPr id="99" name="Google Shape;99;p15"/>
          <p:cNvCxnSpPr/>
          <p:nvPr/>
        </p:nvCxnSpPr>
        <p:spPr>
          <a:xfrm>
            <a:off x="99925" y="87450"/>
            <a:ext cx="8956500" cy="126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15"/>
          <p:cNvCxnSpPr/>
          <p:nvPr/>
        </p:nvCxnSpPr>
        <p:spPr>
          <a:xfrm flipH="1">
            <a:off x="9031350" y="149900"/>
            <a:ext cx="25200" cy="49218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15"/>
          <p:cNvCxnSpPr/>
          <p:nvPr/>
        </p:nvCxnSpPr>
        <p:spPr>
          <a:xfrm rot="10800000">
            <a:off x="74975" y="5059175"/>
            <a:ext cx="89691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15"/>
          <p:cNvCxnSpPr/>
          <p:nvPr/>
        </p:nvCxnSpPr>
        <p:spPr>
          <a:xfrm>
            <a:off x="112425" y="87450"/>
            <a:ext cx="0" cy="49842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793545-420E-99C5-7E4F-799ABEFFE6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71" t="7834" r="11534" b="12980"/>
          <a:stretch/>
        </p:blipFill>
        <p:spPr>
          <a:xfrm>
            <a:off x="7604165" y="388876"/>
            <a:ext cx="1188961" cy="12852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311700" y="154942"/>
            <a:ext cx="8520600" cy="10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dirty="0"/>
              <a:t>Das Wetter</a:t>
            </a:r>
            <a:endParaRPr sz="4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 dirty="0">
                <a:solidFill>
                  <a:schemeClr val="hlink"/>
                </a:solidFill>
                <a:hlinkClick r:id="rId3"/>
              </a:rPr>
              <a:t>https://learningapps.org/display?v=p8e1kai1324</a:t>
            </a:r>
            <a:r>
              <a:rPr lang="ru" dirty="0"/>
              <a:t>  </a:t>
            </a:r>
            <a:endParaRPr dirty="0"/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4">
            <a:alphaModFix/>
          </a:blip>
          <a:srcRect l="40207" t="12834" r="16661" b="11533"/>
          <a:stretch/>
        </p:blipFill>
        <p:spPr>
          <a:xfrm>
            <a:off x="5795750" y="1409500"/>
            <a:ext cx="2963769" cy="292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 rotWithShape="1">
          <a:blip r:embed="rId5">
            <a:alphaModFix/>
          </a:blip>
          <a:srcRect l="15729" t="15844" r="15913" b="19380"/>
          <a:stretch/>
        </p:blipFill>
        <p:spPr>
          <a:xfrm>
            <a:off x="267350" y="1527150"/>
            <a:ext cx="5182099" cy="276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324075" y="146095"/>
            <a:ext cx="81459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dirty="0"/>
              <a:t>Wetterbericht</a:t>
            </a:r>
            <a:endParaRPr sz="4000" dirty="0"/>
          </a:p>
        </p:txBody>
      </p:sp>
      <p:sp>
        <p:nvSpPr>
          <p:cNvPr id="115" name="Google Shape;115;p17"/>
          <p:cNvSpPr txBox="1"/>
          <p:nvPr/>
        </p:nvSpPr>
        <p:spPr>
          <a:xfrm>
            <a:off x="181200" y="850106"/>
            <a:ext cx="8781600" cy="375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lphaUcPeriod"/>
            </a:pPr>
            <a:r>
              <a:rPr lang="ru" sz="2600" b="1" dirty="0"/>
              <a:t>Wo reget es?		</a:t>
            </a:r>
            <a:r>
              <a:rPr lang="ru" sz="2600" b="1" dirty="0">
                <a:solidFill>
                  <a:schemeClr val="dk1"/>
                </a:solidFill>
              </a:rPr>
              <a:t>B. Wie ist das Wetter morgen?</a:t>
            </a:r>
            <a:endParaRPr sz="2600" b="1" dirty="0">
              <a:solidFill>
                <a:schemeClr val="dk1"/>
              </a:solidFill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i="1" dirty="0"/>
              <a:t>In München			</a:t>
            </a:r>
            <a:r>
              <a:rPr lang="ru" sz="2600" i="1" dirty="0">
                <a:solidFill>
                  <a:schemeClr val="dk1"/>
                </a:solidFill>
              </a:rPr>
              <a:t>Die Sonne scheint.</a:t>
            </a:r>
            <a:endParaRPr sz="2600" i="1" dirty="0">
              <a:solidFill>
                <a:schemeClr val="dk1"/>
              </a:solidFill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i="1" dirty="0"/>
              <a:t>In Dresden			</a:t>
            </a:r>
            <a:r>
              <a:rPr lang="ru" sz="2600" i="1" dirty="0">
                <a:solidFill>
                  <a:schemeClr val="dk1"/>
                </a:solidFill>
              </a:rPr>
              <a:t>Es regnet.</a:t>
            </a:r>
            <a:endParaRPr sz="2600" i="1" dirty="0">
              <a:solidFill>
                <a:schemeClr val="dk1"/>
              </a:solidFill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i="1" dirty="0"/>
              <a:t>In Frankfurt			</a:t>
            </a:r>
            <a:r>
              <a:rPr lang="ru" sz="2600" i="1" dirty="0">
                <a:solidFill>
                  <a:schemeClr val="dk1"/>
                </a:solidFill>
              </a:rPr>
              <a:t>Es ist kalt.</a:t>
            </a:r>
            <a:endParaRPr sz="2600" i="1" dirty="0">
              <a:solidFill>
                <a:schemeClr val="dk1"/>
              </a:solidFill>
            </a:endParaRPr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lang="ru" sz="2400" b="1" dirty="0"/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 dirty="0"/>
              <a:t>C. Wie viel Grad sind es in Sachsen?</a:t>
            </a:r>
            <a:endParaRPr sz="2600" b="1" dirty="0"/>
          </a:p>
          <a:p>
            <a:pPr marL="2286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i="1" dirty="0"/>
              <a:t>	8 bis 11 Grad.</a:t>
            </a:r>
            <a:endParaRPr sz="2600" i="1" dirty="0"/>
          </a:p>
          <a:p>
            <a:pPr marL="2286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i="1" dirty="0"/>
              <a:t>	8 bis 12 Grad.</a:t>
            </a:r>
            <a:endParaRPr sz="2600" i="1" dirty="0"/>
          </a:p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i="1" dirty="0"/>
              <a:t>	6 bis 12 Grad</a:t>
            </a:r>
            <a:r>
              <a:rPr lang="ru" sz="2600" dirty="0"/>
              <a:t>.</a:t>
            </a:r>
            <a:endParaRPr sz="2600" dirty="0"/>
          </a:p>
        </p:txBody>
      </p:sp>
      <p:pic>
        <p:nvPicPr>
          <p:cNvPr id="116" name="Google Shape;116;p17" title="33 - Track33_Wetter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075" y="4074775"/>
            <a:ext cx="694525" cy="694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34733F-EC0B-DAC0-79E1-24092BEF8B15}"/>
              </a:ext>
            </a:extLst>
          </p:cNvPr>
          <p:cNvSpPr txBox="1"/>
          <p:nvPr/>
        </p:nvSpPr>
        <p:spPr>
          <a:xfrm>
            <a:off x="2286000" y="243514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dirty="0">
                <a:effectLst/>
              </a:rPr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8"/>
          <p:cNvPicPr preferRelativeResize="0"/>
          <p:nvPr/>
        </p:nvPicPr>
        <p:blipFill rotWithShape="1">
          <a:blip r:embed="rId3">
            <a:alphaModFix/>
          </a:blip>
          <a:srcRect l="942" t="8222" r="24840" b="77896"/>
          <a:stretch/>
        </p:blipFill>
        <p:spPr>
          <a:xfrm>
            <a:off x="188200" y="198650"/>
            <a:ext cx="8624750" cy="90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 rotWithShape="1">
          <a:blip r:embed="rId4">
            <a:alphaModFix/>
          </a:blip>
          <a:srcRect l="1641" t="10825" r="58524" b="16080"/>
          <a:stretch/>
        </p:blipFill>
        <p:spPr>
          <a:xfrm>
            <a:off x="710900" y="1147450"/>
            <a:ext cx="3564901" cy="367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 rotWithShape="1">
          <a:blip r:embed="rId5">
            <a:alphaModFix/>
          </a:blip>
          <a:srcRect l="33664" t="21900" r="33807" b="20992"/>
          <a:stretch/>
        </p:blipFill>
        <p:spPr>
          <a:xfrm>
            <a:off x="4843825" y="1400875"/>
            <a:ext cx="3725700" cy="367765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2644925" y="1147450"/>
            <a:ext cx="2132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u="sng">
                <a:solidFill>
                  <a:schemeClr val="hlink"/>
                </a:solidFill>
                <a:hlinkClick r:id="rId6"/>
              </a:rPr>
              <a:t>Wetter Europa - WetterOnline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311700" y="1047950"/>
            <a:ext cx="8520600" cy="38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dirty="0">
                <a:solidFill>
                  <a:schemeClr val="dk1"/>
                </a:solidFill>
              </a:rPr>
              <a:t>Und nun das Wetter.</a:t>
            </a:r>
            <a:endParaRPr sz="2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600" dirty="0">
                <a:solidFill>
                  <a:schemeClr val="dk1"/>
                </a:solidFill>
              </a:rPr>
              <a:t>In Berlin/Madrid/London/… ist heute mittags und nachmittags … (sonnig/regnerisch/neblig/bewölkt/…) bei Temperaturen … bis … Grad.</a:t>
            </a:r>
            <a:endParaRPr sz="2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600" dirty="0">
                <a:solidFill>
                  <a:schemeClr val="dk1"/>
                </a:solidFill>
              </a:rPr>
              <a:t>Morgen, am … April/Mai, gibt es mehr Wind/Sonne/Regen/ … und es wird allmählich kühler/wärmer/kälter/… Die Temperaturen sinken (   ) / steigen (   ) auf … Grad. </a:t>
            </a:r>
            <a:endParaRPr sz="2600" dirty="0">
              <a:solidFill>
                <a:schemeClr val="dk1"/>
              </a:solidFill>
            </a:endParaRPr>
          </a:p>
        </p:txBody>
      </p:sp>
      <p:cxnSp>
        <p:nvCxnSpPr>
          <p:cNvPr id="130" name="Google Shape;130;p19"/>
          <p:cNvCxnSpPr/>
          <p:nvPr/>
        </p:nvCxnSpPr>
        <p:spPr>
          <a:xfrm>
            <a:off x="3471241" y="4139602"/>
            <a:ext cx="282300" cy="114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1" name="Google Shape;131;p19"/>
          <p:cNvCxnSpPr/>
          <p:nvPr/>
        </p:nvCxnSpPr>
        <p:spPr>
          <a:xfrm rot="10800000" flipH="1">
            <a:off x="5262811" y="4146802"/>
            <a:ext cx="255300" cy="107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32" name="Google Shape;132;p19"/>
          <p:cNvPicPr preferRelativeResize="0"/>
          <p:nvPr/>
        </p:nvPicPr>
        <p:blipFill rotWithShape="1">
          <a:blip r:embed="rId3">
            <a:alphaModFix/>
          </a:blip>
          <a:srcRect t="4323" r="69661" b="56230"/>
          <a:stretch/>
        </p:blipFill>
        <p:spPr>
          <a:xfrm>
            <a:off x="5914464" y="218950"/>
            <a:ext cx="907150" cy="9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 rotWithShape="1">
          <a:blip r:embed="rId3">
            <a:alphaModFix/>
          </a:blip>
          <a:srcRect l="36213" t="54353" r="31913" b="6545"/>
          <a:stretch/>
        </p:blipFill>
        <p:spPr>
          <a:xfrm>
            <a:off x="7759130" y="3676473"/>
            <a:ext cx="803789" cy="83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2534350" y="192500"/>
            <a:ext cx="3571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dk1"/>
                </a:solidFill>
              </a:rPr>
              <a:t>Wetterbericht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311700" y="173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Kreatives Schreiben / Elfchen</a:t>
            </a:r>
            <a:endParaRPr sz="3600"/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731700" y="918425"/>
            <a:ext cx="8100600" cy="3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chemeClr val="dk1"/>
                </a:solidFill>
              </a:rPr>
              <a:t>Frühling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chemeClr val="dk1"/>
                </a:solidFill>
              </a:rPr>
              <a:t>Sonne, Wärme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chemeClr val="dk1"/>
                </a:solidFill>
              </a:rPr>
              <a:t>Vögel zwitschern laut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chemeClr val="dk1"/>
                </a:solidFill>
              </a:rPr>
              <a:t>Grün sind Blätter, Bäume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chemeClr val="dk1"/>
                </a:solidFill>
              </a:rPr>
              <a:t>Freude</a:t>
            </a:r>
            <a:endParaRPr sz="2000" b="1">
              <a:solidFill>
                <a:schemeClr val="dk1"/>
              </a:solidFill>
            </a:endParaRPr>
          </a:p>
        </p:txBody>
      </p:sp>
      <p:pic>
        <p:nvPicPr>
          <p:cNvPr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651" y="2846251"/>
            <a:ext cx="2786855" cy="185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7551" y="1065075"/>
            <a:ext cx="2904500" cy="178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/>
          <p:nvPr/>
        </p:nvSpPr>
        <p:spPr>
          <a:xfrm>
            <a:off x="5061600" y="2928975"/>
            <a:ext cx="31764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/>
              <a:t>April</a:t>
            </a:r>
            <a:endParaRPr sz="20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/>
              <a:t>Erste Blumen</a:t>
            </a:r>
            <a:endParaRPr sz="20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/>
              <a:t>Wind und Sonne</a:t>
            </a:r>
            <a:endParaRPr sz="20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/>
              <a:t>Wir sind gern draußen</a:t>
            </a:r>
            <a:endParaRPr sz="20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/>
              <a:t>Frühling</a:t>
            </a:r>
            <a:endParaRPr sz="20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27438" y="-885001"/>
            <a:ext cx="4689125" cy="704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/>
          <p:nvPr/>
        </p:nvSpPr>
        <p:spPr>
          <a:xfrm>
            <a:off x="2187325" y="1631600"/>
            <a:ext cx="5368200" cy="20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i="1">
                <a:solidFill>
                  <a:srgbClr val="CF34CF"/>
                </a:solidFill>
              </a:rPr>
              <a:t>Danke für die Arbeit! </a:t>
            </a:r>
            <a:endParaRPr sz="3600" i="1">
              <a:solidFill>
                <a:srgbClr val="CF34C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i="1">
                <a:solidFill>
                  <a:srgbClr val="CF34CF"/>
                </a:solidFill>
              </a:rPr>
              <a:t>Viel Spaß und Erfolg </a:t>
            </a:r>
            <a:endParaRPr sz="3600" i="1">
              <a:solidFill>
                <a:srgbClr val="CF34C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i="1">
                <a:solidFill>
                  <a:srgbClr val="CF34CF"/>
                </a:solidFill>
              </a:rPr>
              <a:t>beim Deutschlernen!</a:t>
            </a:r>
            <a:endParaRPr sz="3600" i="1">
              <a:solidFill>
                <a:srgbClr val="CF34C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253</Words>
  <Application>Microsoft Office PowerPoint</Application>
  <PresentationFormat>Экран (16:9)</PresentationFormat>
  <Paragraphs>44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Презентация PowerPoint</vt:lpstr>
      <vt:lpstr>Презентация PowerPoint</vt:lpstr>
      <vt:lpstr>Презентация PowerPoint</vt:lpstr>
      <vt:lpstr>Das Wetter https://learningapps.org/display?v=p8e1kai1324  </vt:lpstr>
      <vt:lpstr>Wetterbericht</vt:lpstr>
      <vt:lpstr>Презентация PowerPoint</vt:lpstr>
      <vt:lpstr>Презентация PowerPoint</vt:lpstr>
      <vt:lpstr>Kreatives Schreiben / Elfchen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Svetlana Limova</cp:lastModifiedBy>
  <cp:revision>5</cp:revision>
  <dcterms:modified xsi:type="dcterms:W3CDTF">2024-05-28T13:09:32Z</dcterms:modified>
</cp:coreProperties>
</file>