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5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4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0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1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9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6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9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5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6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A96-96F7-4185-998B-EEBBA974767D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BA6C-4B64-4E9C-8DFC-184035469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7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446" y="5338299"/>
            <a:ext cx="67345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i="0" dirty="0" smtClean="0">
                <a:solidFill>
                  <a:srgbClr val="FF8000"/>
                </a:solidFill>
                <a:effectLst/>
                <a:latin typeface="trebuchet ms" panose="020B0603020202020204" pitchFamily="34" charset="0"/>
              </a:rPr>
              <a:t>Quiz </a:t>
            </a:r>
            <a:endParaRPr lang="ru-RU" sz="3600" b="1" i="0" dirty="0" smtClean="0">
              <a:solidFill>
                <a:srgbClr val="FF8000"/>
              </a:solidFill>
              <a:effectLst/>
              <a:latin typeface="trebuchet ms" panose="020B0603020202020204" pitchFamily="34" charset="0"/>
            </a:endParaRPr>
          </a:p>
          <a:p>
            <a:pPr algn="ctr"/>
            <a:r>
              <a:rPr lang="fr-FR" sz="3600" b="1" i="0" dirty="0" smtClean="0">
                <a:solidFill>
                  <a:srgbClr val="FF8000"/>
                </a:solidFill>
                <a:effectLst/>
                <a:latin typeface="trebuchet ms" panose="020B0603020202020204" pitchFamily="34" charset="0"/>
              </a:rPr>
              <a:t>Histoire </a:t>
            </a:r>
            <a:r>
              <a:rPr lang="fr-FR" sz="3600" b="1" i="0" dirty="0" smtClean="0">
                <a:solidFill>
                  <a:srgbClr val="FF8000"/>
                </a:solidFill>
                <a:effectLst/>
                <a:latin typeface="trebuchet ms" panose="020B0603020202020204" pitchFamily="34" charset="0"/>
              </a:rPr>
              <a:t>de la langue française</a:t>
            </a:r>
            <a:endParaRPr lang="fr-FR" sz="3600" b="1" i="0" dirty="0">
              <a:solidFill>
                <a:srgbClr val="FF8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9" y="199789"/>
            <a:ext cx="7287490" cy="5263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6713" y="6476089"/>
            <a:ext cx="4084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https://www.quizz.biz/quizz-175774.html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64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140" t="55689" r="38648" b="8093"/>
          <a:stretch/>
        </p:blipFill>
        <p:spPr>
          <a:xfrm>
            <a:off x="0" y="961291"/>
            <a:ext cx="11959610" cy="51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5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80" t="24599" r="38467" b="16747"/>
          <a:stretch/>
        </p:blipFill>
        <p:spPr>
          <a:xfrm>
            <a:off x="1312984" y="154878"/>
            <a:ext cx="9706708" cy="67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1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80" t="17228" r="38828" b="49439"/>
          <a:stretch/>
        </p:blipFill>
        <p:spPr>
          <a:xfrm>
            <a:off x="0" y="492369"/>
            <a:ext cx="1233267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80" t="24599" r="38828" b="34375"/>
          <a:stretch/>
        </p:blipFill>
        <p:spPr>
          <a:xfrm>
            <a:off x="-1" y="468924"/>
            <a:ext cx="12139977" cy="5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4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960" t="51843" r="38827" b="14503"/>
          <a:stretch/>
        </p:blipFill>
        <p:spPr>
          <a:xfrm>
            <a:off x="0" y="937846"/>
            <a:ext cx="11993260" cy="48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81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80" t="29728" r="38828" b="29567"/>
          <a:stretch/>
        </p:blipFill>
        <p:spPr>
          <a:xfrm>
            <a:off x="187570" y="187569"/>
            <a:ext cx="11895692" cy="57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3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99" t="10177" r="38467" b="55208"/>
          <a:stretch/>
        </p:blipFill>
        <p:spPr>
          <a:xfrm>
            <a:off x="0" y="844061"/>
            <a:ext cx="12192000" cy="49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960" t="30689" r="38827" b="14824"/>
          <a:stretch/>
        </p:blipFill>
        <p:spPr>
          <a:xfrm>
            <a:off x="1101970" y="225065"/>
            <a:ext cx="10222523" cy="663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8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99" t="45753" r="38467" b="18349"/>
          <a:stretch/>
        </p:blipFill>
        <p:spPr>
          <a:xfrm>
            <a:off x="0" y="820614"/>
            <a:ext cx="12083557" cy="50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2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80" t="35497" r="38467" b="19311"/>
          <a:stretch/>
        </p:blipFill>
        <p:spPr>
          <a:xfrm>
            <a:off x="211016" y="0"/>
            <a:ext cx="11652738" cy="62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79" t="27484" r="39008" b="37580"/>
          <a:stretch/>
        </p:blipFill>
        <p:spPr>
          <a:xfrm>
            <a:off x="187568" y="187570"/>
            <a:ext cx="11891289" cy="49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5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99" t="32293" r="38467" b="28926"/>
          <a:stretch/>
        </p:blipFill>
        <p:spPr>
          <a:xfrm>
            <a:off x="0" y="539262"/>
            <a:ext cx="12164095" cy="55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2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99" t="30690" r="39008" b="8092"/>
          <a:stretch/>
        </p:blipFill>
        <p:spPr>
          <a:xfrm>
            <a:off x="1148861" y="217297"/>
            <a:ext cx="9144000" cy="66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80" t="27164" r="38828" b="13863"/>
          <a:stretch/>
        </p:blipFill>
        <p:spPr>
          <a:xfrm>
            <a:off x="1172308" y="0"/>
            <a:ext cx="9917723" cy="69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4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99" t="37420" r="38827" b="26042"/>
          <a:stretch/>
        </p:blipFill>
        <p:spPr>
          <a:xfrm>
            <a:off x="0" y="445477"/>
            <a:ext cx="12162381" cy="52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6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80" t="23639" r="38647" b="14182"/>
          <a:stretch/>
        </p:blipFill>
        <p:spPr>
          <a:xfrm>
            <a:off x="1500555" y="86858"/>
            <a:ext cx="9214338" cy="67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5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960" t="37740" r="39187" b="28927"/>
          <a:stretch/>
        </p:blipFill>
        <p:spPr>
          <a:xfrm>
            <a:off x="0" y="890953"/>
            <a:ext cx="11898920" cy="47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4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961" t="35497" r="39007" b="22516"/>
          <a:stretch/>
        </p:blipFill>
        <p:spPr>
          <a:xfrm>
            <a:off x="257906" y="304799"/>
            <a:ext cx="11629293" cy="58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7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80" t="20432" r="38287" b="45593"/>
          <a:stretch/>
        </p:blipFill>
        <p:spPr>
          <a:xfrm>
            <a:off x="0" y="937846"/>
            <a:ext cx="12179168" cy="4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0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960" t="21074" r="38827" b="38221"/>
          <a:stretch/>
        </p:blipFill>
        <p:spPr>
          <a:xfrm>
            <a:off x="281354" y="586153"/>
            <a:ext cx="11705353" cy="5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2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</Words>
  <Application>Microsoft Office PowerPoint</Application>
  <PresentationFormat>Широкоэкранный</PresentationFormat>
  <Paragraphs>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Ольховикова Маргарита Анатольевна</dc:creator>
  <cp:lastModifiedBy>Ольховикова Маргарита Анатольевна</cp:lastModifiedBy>
  <cp:revision>9</cp:revision>
  <dcterms:created xsi:type="dcterms:W3CDTF">2023-12-11T18:36:15Z</dcterms:created>
  <dcterms:modified xsi:type="dcterms:W3CDTF">2024-05-28T11:19:19Z</dcterms:modified>
</cp:coreProperties>
</file>