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6858000" cy="9720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23" autoAdjust="0"/>
    <p:restoredTop sz="94660"/>
  </p:normalViewPr>
  <p:slideViewPr>
    <p:cSldViewPr snapToGrid="0">
      <p:cViewPr varScale="1">
        <p:scale>
          <a:sx n="58" d="100"/>
          <a:sy n="58" d="100"/>
        </p:scale>
        <p:origin x="24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16D24-A2E6-46E9-88BA-00131A8E2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590794"/>
            <a:ext cx="5143500" cy="338409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D85DAD-242E-4F3D-A168-75AC87F15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105389"/>
            <a:ext cx="5143500" cy="234681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83E71-CEBC-477E-990A-52C3B8F5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0AD2BA-8B43-4A2D-AD1A-4FB3E0F5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8F7AF-2907-4366-B0E1-E93BD850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81C46-0419-4AAE-81B9-4E3DE58C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7DA1A-9624-4662-BA56-3016C0045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C559C-5F63-4CC8-A208-7F83A412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93538-FC38-4BC9-AB9B-3D4E01F3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97CD87-4EFF-4D34-B6F5-0D23CAC9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6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1A8231-3463-4BB7-95A0-34B319559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17514"/>
            <a:ext cx="1478756" cy="823747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F64FB-F27C-4772-A2C6-E0BF91A83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17514"/>
            <a:ext cx="4350544" cy="823747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035FA-221D-4DED-BB1F-ABF1B46A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98A5A-B953-4F9C-A239-EBDC3B6D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B1436-C4ED-4363-8CAF-03CFE79B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6C96C-5CA1-4A40-81B1-70A96CD2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86E8B-9E0F-4984-8824-7FFC0BFE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0FE967-D56F-463F-BA25-9B49F82A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8430C-0E5E-4A6E-853C-D15FA03F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F97D8D-E828-454A-80EE-276629BE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540FD-9B27-4992-AA91-F079896C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23317"/>
            <a:ext cx="5915025" cy="404335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3DF49B-D558-45CC-B4B8-1E0059D5B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504927"/>
            <a:ext cx="5915025" cy="212630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06B5-80F4-4683-A72F-E839666C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47D945-814B-47F3-B19D-6ABE2688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84531-4BF8-412C-8BCF-4B2ABEF6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7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C7619-59E8-48D3-A843-081C368D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C6E41-8E0D-4FFE-BBB3-D9CE1CB9C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587570"/>
            <a:ext cx="2914650" cy="616741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C50F10-080C-4749-A5D8-6E4CEB033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587570"/>
            <a:ext cx="2914650" cy="616741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6D77E-0992-48CE-A026-C37A6F67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F6A702-42C4-4633-9F31-B216EF35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42D603-CC5F-444B-B47D-F871766F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4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91E89-CC02-4E26-857E-3002EC9F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17514"/>
            <a:ext cx="5915025" cy="18788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8E8CEF-FB9F-40C0-95E3-2E4AFD972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382815"/>
            <a:ext cx="2901255" cy="1167781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8C51A-6908-4D72-95BB-73EB1B7F6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550596"/>
            <a:ext cx="2901255" cy="52223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FDA569-45D0-4238-8B8C-16C752D0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382815"/>
            <a:ext cx="2915543" cy="1167781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1BDA72-C526-453A-B1DA-564CC9728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550596"/>
            <a:ext cx="2915543" cy="52223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3DFCB3-6A89-421F-BE4E-B4DB625B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BB87A6-66B9-466F-BD95-73887896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24C95C-5600-4CBE-BF4D-E78006DB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6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C8F66-B121-411C-89F6-AA2C06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00B582-BD09-4C1E-952E-440A40A6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CFDBD7-541A-4837-857A-59841262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E6A130-7370-400E-988D-7120407A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921870-7167-4026-8F84-1890F62B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BD44ED-615A-4746-983C-2A0AF9A7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5DA5AF-58A7-485C-A1A7-5876C5E1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1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CD3DD-4287-4C05-BE77-2804D8DD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8018"/>
            <a:ext cx="2211883" cy="226806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103A4-8467-4307-899E-27C34A117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99539"/>
            <a:ext cx="3471863" cy="690768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C1C0F2-83C5-40B0-8E17-10C918377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16079"/>
            <a:ext cx="2211883" cy="540239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D1371B-B24D-4525-8BEB-9A33553C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ED3BC-00BF-4FE9-A075-0177A232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FC3EF-B82F-4889-B2D6-3469E07E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25A05-B0E6-41B0-8A9F-E9BA19B7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8018"/>
            <a:ext cx="2211883" cy="226806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37F032-7742-4BCA-9167-B5CF65AD1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99539"/>
            <a:ext cx="3471863" cy="690768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F80B15-2203-4088-8C6D-C52A8BD3D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16079"/>
            <a:ext cx="2211883" cy="540239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ACA087-8B4D-4ABD-8FE0-F579B48B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063BCC-B999-4E86-A206-22F33784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AB46-879B-4019-9DF3-B047857E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AEE22-2B5C-4B7C-A1A5-C4665488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17514"/>
            <a:ext cx="5915025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0792ED-FEFB-41B9-A18E-6944AA4FB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587570"/>
            <a:ext cx="5915025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D4B70-5B17-46AA-974C-6EC61D216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009244"/>
            <a:ext cx="154305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32AD1-058F-477F-954B-41EF92FC35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4291B-4C7A-43FF-BA92-52CFEAAF2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009244"/>
            <a:ext cx="2314575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3797B7-C728-4C2F-99EE-D7A1DF617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009244"/>
            <a:ext cx="154305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24F5-3E4C-47FE-9232-B7D3B851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1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9916D7-6088-4C6C-830D-22563CAE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58000" cy="97200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79FCCFC-2714-4427-98BA-A06615DF9542}"/>
              </a:ext>
            </a:extLst>
          </p:cNvPr>
          <p:cNvCxnSpPr/>
          <p:nvPr/>
        </p:nvCxnSpPr>
        <p:spPr>
          <a:xfrm>
            <a:off x="204952" y="378372"/>
            <a:ext cx="6448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A4894D-D553-4DA5-9840-6793BA0A3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2" y="1445634"/>
            <a:ext cx="6462320" cy="18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C8F62A-197E-4E50-8BFF-11ED994AFCBD}"/>
              </a:ext>
            </a:extLst>
          </p:cNvPr>
          <p:cNvSpPr txBox="1"/>
          <p:nvPr/>
        </p:nvSpPr>
        <p:spPr>
          <a:xfrm>
            <a:off x="394138" y="378372"/>
            <a:ext cx="4217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7620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Боевой листок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F4FAA2-C2BB-490E-BD20-515DE26A20D6}"/>
              </a:ext>
            </a:extLst>
          </p:cNvPr>
          <p:cNvSpPr/>
          <p:nvPr/>
        </p:nvSpPr>
        <p:spPr>
          <a:xfrm>
            <a:off x="4611639" y="488731"/>
            <a:ext cx="811699" cy="830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663300"/>
                </a:solidFill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1F0B3F-AD64-4AB2-A6E2-30987391ACC3}"/>
              </a:ext>
            </a:extLst>
          </p:cNvPr>
          <p:cNvSpPr/>
          <p:nvPr/>
        </p:nvSpPr>
        <p:spPr>
          <a:xfrm>
            <a:off x="161110" y="1549305"/>
            <a:ext cx="6541142" cy="5886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C476B32-404D-478F-88D4-ECA708D0633A}"/>
              </a:ext>
            </a:extLst>
          </p:cNvPr>
          <p:cNvSpPr/>
          <p:nvPr/>
        </p:nvSpPr>
        <p:spPr>
          <a:xfrm>
            <a:off x="0" y="7536179"/>
            <a:ext cx="6858000" cy="2001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BF88E68-8B4F-4B94-8D5B-6E8B6570C165}"/>
              </a:ext>
            </a:extLst>
          </p:cNvPr>
          <p:cNvSpPr/>
          <p:nvPr/>
        </p:nvSpPr>
        <p:spPr>
          <a:xfrm>
            <a:off x="394138" y="2751846"/>
            <a:ext cx="6125931" cy="4406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663300"/>
                </a:solidFill>
              </a:rPr>
              <a:t>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0AF0868-9062-413C-BCB7-4A42024E83F4}"/>
              </a:ext>
            </a:extLst>
          </p:cNvPr>
          <p:cNvSpPr/>
          <p:nvPr/>
        </p:nvSpPr>
        <p:spPr>
          <a:xfrm>
            <a:off x="0" y="1650144"/>
            <a:ext cx="6858000" cy="101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cs typeface="Forte Forward" panose="020F0502020204030204" pitchFamily="2" charset="0"/>
              </a:rPr>
              <a:t>«Вставай, страна огромная!»</a:t>
            </a:r>
          </a:p>
        </p:txBody>
      </p:sp>
    </p:spTree>
    <p:extLst>
      <p:ext uri="{BB962C8B-B14F-4D97-AF65-F5344CB8AC3E}">
        <p14:creationId xmlns:p14="http://schemas.microsoft.com/office/powerpoint/2010/main" val="255410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9916D7-6088-4C6C-830D-22563CAE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58000" cy="97200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79FCCFC-2714-4427-98BA-A06615DF9542}"/>
              </a:ext>
            </a:extLst>
          </p:cNvPr>
          <p:cNvCxnSpPr/>
          <p:nvPr/>
        </p:nvCxnSpPr>
        <p:spPr>
          <a:xfrm>
            <a:off x="204952" y="378372"/>
            <a:ext cx="6448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A4894D-D553-4DA5-9840-6793BA0A3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2" y="1445634"/>
            <a:ext cx="6462320" cy="18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C8F62A-197E-4E50-8BFF-11ED994AFCBD}"/>
              </a:ext>
            </a:extLst>
          </p:cNvPr>
          <p:cNvSpPr txBox="1"/>
          <p:nvPr/>
        </p:nvSpPr>
        <p:spPr>
          <a:xfrm>
            <a:off x="394138" y="378372"/>
            <a:ext cx="4217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7620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Боевой листок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F4FAA2-C2BB-490E-BD20-515DE26A20D6}"/>
              </a:ext>
            </a:extLst>
          </p:cNvPr>
          <p:cNvSpPr/>
          <p:nvPr/>
        </p:nvSpPr>
        <p:spPr>
          <a:xfrm>
            <a:off x="4611639" y="488731"/>
            <a:ext cx="811699" cy="830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663300"/>
                </a:solidFill>
              </a:rPr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1F0B3F-AD64-4AB2-A6E2-30987391ACC3}"/>
              </a:ext>
            </a:extLst>
          </p:cNvPr>
          <p:cNvSpPr/>
          <p:nvPr/>
        </p:nvSpPr>
        <p:spPr>
          <a:xfrm>
            <a:off x="161110" y="1549305"/>
            <a:ext cx="6541142" cy="5886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C476B32-404D-478F-88D4-ECA708D0633A}"/>
              </a:ext>
            </a:extLst>
          </p:cNvPr>
          <p:cNvSpPr/>
          <p:nvPr/>
        </p:nvSpPr>
        <p:spPr>
          <a:xfrm>
            <a:off x="0" y="7536179"/>
            <a:ext cx="6858000" cy="2001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BF88E68-8B4F-4B94-8D5B-6E8B6570C165}"/>
              </a:ext>
            </a:extLst>
          </p:cNvPr>
          <p:cNvSpPr/>
          <p:nvPr/>
        </p:nvSpPr>
        <p:spPr>
          <a:xfrm>
            <a:off x="394138" y="2751846"/>
            <a:ext cx="6125931" cy="4406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663300"/>
                </a:solidFill>
              </a:rPr>
              <a:t>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0AF0868-9062-413C-BCB7-4A42024E83F4}"/>
              </a:ext>
            </a:extLst>
          </p:cNvPr>
          <p:cNvSpPr/>
          <p:nvPr/>
        </p:nvSpPr>
        <p:spPr>
          <a:xfrm>
            <a:off x="0" y="1650144"/>
            <a:ext cx="6858000" cy="101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cs typeface="Forte Forward" panose="020F0502020204030204" pitchFamily="2" charset="0"/>
              </a:rPr>
              <a:t>«Великие битвы великих героев»</a:t>
            </a:r>
          </a:p>
        </p:txBody>
      </p:sp>
    </p:spTree>
    <p:extLst>
      <p:ext uri="{BB962C8B-B14F-4D97-AF65-F5344CB8AC3E}">
        <p14:creationId xmlns:p14="http://schemas.microsoft.com/office/powerpoint/2010/main" val="71575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9916D7-6088-4C6C-830D-22563CAE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58000" cy="97200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79FCCFC-2714-4427-98BA-A06615DF9542}"/>
              </a:ext>
            </a:extLst>
          </p:cNvPr>
          <p:cNvCxnSpPr/>
          <p:nvPr/>
        </p:nvCxnSpPr>
        <p:spPr>
          <a:xfrm>
            <a:off x="204952" y="378372"/>
            <a:ext cx="6448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A4894D-D553-4DA5-9840-6793BA0A3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2" y="1445634"/>
            <a:ext cx="6462320" cy="18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C8F62A-197E-4E50-8BFF-11ED994AFCBD}"/>
              </a:ext>
            </a:extLst>
          </p:cNvPr>
          <p:cNvSpPr txBox="1"/>
          <p:nvPr/>
        </p:nvSpPr>
        <p:spPr>
          <a:xfrm>
            <a:off x="394138" y="378372"/>
            <a:ext cx="4217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7620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Боевой листок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F4FAA2-C2BB-490E-BD20-515DE26A20D6}"/>
              </a:ext>
            </a:extLst>
          </p:cNvPr>
          <p:cNvSpPr/>
          <p:nvPr/>
        </p:nvSpPr>
        <p:spPr>
          <a:xfrm>
            <a:off x="4611639" y="488731"/>
            <a:ext cx="811699" cy="830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663300"/>
                </a:solidFill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1F0B3F-AD64-4AB2-A6E2-30987391ACC3}"/>
              </a:ext>
            </a:extLst>
          </p:cNvPr>
          <p:cNvSpPr/>
          <p:nvPr/>
        </p:nvSpPr>
        <p:spPr>
          <a:xfrm>
            <a:off x="161110" y="1549305"/>
            <a:ext cx="6541142" cy="5886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C476B32-404D-478F-88D4-ECA708D0633A}"/>
              </a:ext>
            </a:extLst>
          </p:cNvPr>
          <p:cNvSpPr/>
          <p:nvPr/>
        </p:nvSpPr>
        <p:spPr>
          <a:xfrm>
            <a:off x="0" y="7536179"/>
            <a:ext cx="6858000" cy="2001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BF88E68-8B4F-4B94-8D5B-6E8B6570C165}"/>
              </a:ext>
            </a:extLst>
          </p:cNvPr>
          <p:cNvSpPr/>
          <p:nvPr/>
        </p:nvSpPr>
        <p:spPr>
          <a:xfrm>
            <a:off x="394138" y="2751846"/>
            <a:ext cx="6125931" cy="4406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663300"/>
                </a:solidFill>
              </a:rPr>
              <a:t>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0AF0868-9062-413C-BCB7-4A42024E83F4}"/>
              </a:ext>
            </a:extLst>
          </p:cNvPr>
          <p:cNvSpPr/>
          <p:nvPr/>
        </p:nvSpPr>
        <p:spPr>
          <a:xfrm>
            <a:off x="0" y="1650144"/>
            <a:ext cx="6858000" cy="101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cs typeface="Forte Forward" panose="020F0502020204030204" pitchFamily="2" charset="0"/>
              </a:rPr>
              <a:t>«Здесь недавно была война»</a:t>
            </a:r>
          </a:p>
        </p:txBody>
      </p:sp>
    </p:spTree>
    <p:extLst>
      <p:ext uri="{BB962C8B-B14F-4D97-AF65-F5344CB8AC3E}">
        <p14:creationId xmlns:p14="http://schemas.microsoft.com/office/powerpoint/2010/main" val="402961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9916D7-6088-4C6C-830D-22563CAE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58000" cy="97200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79FCCFC-2714-4427-98BA-A06615DF9542}"/>
              </a:ext>
            </a:extLst>
          </p:cNvPr>
          <p:cNvCxnSpPr/>
          <p:nvPr/>
        </p:nvCxnSpPr>
        <p:spPr>
          <a:xfrm>
            <a:off x="204952" y="378372"/>
            <a:ext cx="6448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A4894D-D553-4DA5-9840-6793BA0A3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2" y="1445634"/>
            <a:ext cx="6462320" cy="18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C8F62A-197E-4E50-8BFF-11ED994AFCBD}"/>
              </a:ext>
            </a:extLst>
          </p:cNvPr>
          <p:cNvSpPr txBox="1"/>
          <p:nvPr/>
        </p:nvSpPr>
        <p:spPr>
          <a:xfrm>
            <a:off x="394138" y="378372"/>
            <a:ext cx="4217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7620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Боевой листок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F4FAA2-C2BB-490E-BD20-515DE26A20D6}"/>
              </a:ext>
            </a:extLst>
          </p:cNvPr>
          <p:cNvSpPr/>
          <p:nvPr/>
        </p:nvSpPr>
        <p:spPr>
          <a:xfrm>
            <a:off x="4611639" y="488731"/>
            <a:ext cx="811699" cy="830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663300"/>
                </a:solidFill>
              </a:rPr>
              <a:t>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1F0B3F-AD64-4AB2-A6E2-30987391ACC3}"/>
              </a:ext>
            </a:extLst>
          </p:cNvPr>
          <p:cNvSpPr/>
          <p:nvPr/>
        </p:nvSpPr>
        <p:spPr>
          <a:xfrm>
            <a:off x="161110" y="1549305"/>
            <a:ext cx="6541142" cy="5886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C476B32-404D-478F-88D4-ECA708D0633A}"/>
              </a:ext>
            </a:extLst>
          </p:cNvPr>
          <p:cNvSpPr/>
          <p:nvPr/>
        </p:nvSpPr>
        <p:spPr>
          <a:xfrm>
            <a:off x="0" y="7536179"/>
            <a:ext cx="6858000" cy="2001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BF88E68-8B4F-4B94-8D5B-6E8B6570C165}"/>
              </a:ext>
            </a:extLst>
          </p:cNvPr>
          <p:cNvSpPr/>
          <p:nvPr/>
        </p:nvSpPr>
        <p:spPr>
          <a:xfrm>
            <a:off x="394138" y="2751846"/>
            <a:ext cx="6125931" cy="4406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663300"/>
                </a:solidFill>
              </a:rPr>
              <a:t>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0AF0868-9062-413C-BCB7-4A42024E83F4}"/>
              </a:ext>
            </a:extLst>
          </p:cNvPr>
          <p:cNvSpPr/>
          <p:nvPr/>
        </p:nvSpPr>
        <p:spPr>
          <a:xfrm>
            <a:off x="0" y="1650144"/>
            <a:ext cx="6858000" cy="101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cs typeface="Forte Forward" panose="020F0502020204030204" pitchFamily="2" charset="0"/>
              </a:rPr>
              <a:t>«Весна Победы»</a:t>
            </a:r>
          </a:p>
        </p:txBody>
      </p:sp>
    </p:spTree>
    <p:extLst>
      <p:ext uri="{BB962C8B-B14F-4D97-AF65-F5344CB8AC3E}">
        <p14:creationId xmlns:p14="http://schemas.microsoft.com/office/powerpoint/2010/main" val="2683407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A785DB4-0A25-4FB2-9E3B-405526BAAA19}" vid="{9A38564C-5EDE-4A65-95C9-78B032B9D6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64</TotalTime>
  <Words>38</Words>
  <Application>Microsoft Office PowerPoint</Application>
  <PresentationFormat>Произвольный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Forte Forward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Титова</dc:creator>
  <cp:lastModifiedBy>Манана Схвитаридзе</cp:lastModifiedBy>
  <cp:revision>3</cp:revision>
  <dcterms:created xsi:type="dcterms:W3CDTF">2024-01-08T12:10:17Z</dcterms:created>
  <dcterms:modified xsi:type="dcterms:W3CDTF">2024-01-16T19:03:48Z</dcterms:modified>
</cp:coreProperties>
</file>