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19782C-7F3F-4AB0-BD39-18C10843A7C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27-4CDF-A5DF-504EF1F0815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27-4CDF-A5DF-504EF1F0815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27-4CDF-A5DF-504EF1F0815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За переработку</c:v>
                </c:pt>
                <c:pt idx="1">
                  <c:v>Не считаю переработку необходимой</c:v>
                </c:pt>
                <c:pt idx="2">
                  <c:v>Не могу дать ответ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2.8</c:v>
                </c:pt>
                <c:pt idx="1">
                  <c:v>5.3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B-4CC9-8E3C-F3370F144DC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82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4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0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7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7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232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31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9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6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2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8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76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29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5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696D99-C0E7-4F32-8BCE-9EE3F3DCE8EE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BD8A01-96D1-49D9-950F-413BC3D48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F8BDA-D750-4FCF-D5DD-538FB654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Переработка и мотивация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ABD5F-A812-5084-0ABB-F671961D7B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Создатели презентации: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Скулин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М.В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Воронков Д.Д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Руководитель работы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Марфунина Е.В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ГБОУ Школа №2070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Бунино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1358B8-24EB-B5FE-80BB-3DE8F8F8DC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71" y="2560638"/>
            <a:ext cx="4412357" cy="3309937"/>
          </a:xfrm>
        </p:spPr>
      </p:pic>
    </p:spTree>
    <p:extLst>
      <p:ext uri="{BB962C8B-B14F-4D97-AF65-F5344CB8AC3E}">
        <p14:creationId xmlns:p14="http://schemas.microsoft.com/office/powerpoint/2010/main" val="13484348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8A92B-0EEF-2649-7987-A4708912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E8544-75D3-2E16-D685-9FA7F907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114" y="2556932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Цель проекта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Актуальность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Программа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«3, 2, 1, Переработка!»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Контейнеры для раздельного сбора мусора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Агитация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Заключение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56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F833-36A0-B5AC-9041-83B6A38E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Цель проекта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FD18E09-0156-79A2-6EBB-882CE1E77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6932"/>
            <a:ext cx="5470525" cy="41041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87DE940-2EB5-3734-9181-AE03D36A6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Наша цель – привлечь внимание общественности к проблеме сортировки и переработки бытовых отходов.</a:t>
            </a:r>
            <a:endParaRPr lang="en-US" sz="2000" dirty="0">
              <a:solidFill>
                <a:srgbClr val="1A1A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 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Предыдущий слайд</a:t>
            </a:r>
            <a:endParaRPr lang="en-US" sz="2000" b="1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endParaRPr>
          </a:p>
          <a:p>
            <a:pPr algn="l"/>
            <a:endParaRPr lang="en-US" sz="2000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endParaRPr lang="en-US" sz="2000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endParaRPr lang="en-US" sz="2000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endParaRPr lang="en-US" sz="2000" b="0" i="0" dirty="0">
              <a:solidFill>
                <a:srgbClr val="1A1A1A"/>
              </a:solidFill>
              <a:effectLst/>
              <a:latin typeface="YS Text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75196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AD5C-2578-52CA-CFFF-25985D74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1499369"/>
            <a:ext cx="3718455" cy="13716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DB795FF-9085-A3AB-C645-F40820F03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885801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D0900238-A8FC-CE35-DCFB-A60831C45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0" y="2966410"/>
            <a:ext cx="3718455" cy="243840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Люди во всём мире изо дня в день выбрасывают мусор на улицы, не осознавая, что уровень загрязнения уже достиг пика. У людей недостаточно знаний о переработке отходов и проблемах окружающей среды.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Предыдущий слайд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l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358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C11AB-9892-80B1-F8DA-ACA67049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194F2-9E04-2993-5401-CD7D37B3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Наша команда создала специальную программу для обучающихся разных школ.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Её цель – сделать учеников заинтересованными в переработке.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Итак, концепция нашей работы – разместить контейнеры для раздельного сбора мусора в нашей школе, назначить работу за определённое кол-во переработанного мусора и рассказать обучающимся больше об экологии и переработке.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Предыдущий слайд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930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«3, 2, 1, Переработка!»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Мы создали игру для учеников младших классов. Мы считаем,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что она поможет им в интересной форме узнать больше о переработке, экологии, проблемах окружающей среды.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Суть игры – распределение различных карточек (с изображёнными на них отходами) по специальным контейнерам.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</a:t>
            </a:r>
            <a:r>
              <a:rPr lang="en-US" b="1" dirty="0">
                <a:solidFill>
                  <a:srgbClr val="A8BF4D"/>
                </a:solidFill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Предыдущий слайд</a:t>
            </a:r>
            <a:endParaRPr lang="ru-RU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</a:t>
            </a:r>
            <a:endParaRPr lang="en-US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845629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039" y="1883832"/>
            <a:ext cx="6161176" cy="37109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Контейнеры для раздельного сбора мусора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7206"/>
          <a:stretch>
            <a:fillRect/>
          </a:stretch>
        </p:blipFill>
        <p:spPr>
          <a:xfrm>
            <a:off x="7679194" y="1013691"/>
            <a:ext cx="3063347" cy="4775200"/>
          </a:xfrm>
          <a:prstGeom prst="roundRect">
            <a:avLst>
              <a:gd name="adj" fmla="val 0"/>
            </a:avLst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Мы разместили несколько таких контейнеров в нашей школе.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Предыдущий слайд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491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Агитация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95401" y="260311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Мы рассказали некоторым классам о раздельном сборе мусора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Это поможет им подключиться к нашей программе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</a:t>
            </a:r>
            <a:r>
              <a:rPr lang="en-US" sz="2000" b="1" dirty="0">
                <a:solidFill>
                  <a:srgbClr val="A8BF4D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Предыдущий слайд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68" y="3417455"/>
            <a:ext cx="3380429" cy="2729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30" y="3417455"/>
            <a:ext cx="3289826" cy="27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1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Наш проект поможет улучшить состояние окружающей среды в Росс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ии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а через некоторое время и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всём мире. Контейнерами для раздельного сбора мусора в нашей школе теперь пользуются регулярно. Даже Веня теперь в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нашей программе.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Титульный лист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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97" y="3622089"/>
            <a:ext cx="1508246" cy="252471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7278255" y="4812145"/>
            <a:ext cx="2115127" cy="27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81592" y="5024648"/>
            <a:ext cx="5450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Вениамин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365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315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Wingdings</vt:lpstr>
      <vt:lpstr>YS Text</vt:lpstr>
      <vt:lpstr>Натуральные материалы</vt:lpstr>
      <vt:lpstr>Переработка и мотивация</vt:lpstr>
      <vt:lpstr>План</vt:lpstr>
      <vt:lpstr>Цель проекта</vt:lpstr>
      <vt:lpstr>Актуальность</vt:lpstr>
      <vt:lpstr>Программа</vt:lpstr>
      <vt:lpstr>«3, 2, 1, Переработка!»</vt:lpstr>
      <vt:lpstr>Контейнеры для раздельного сбора мусора</vt:lpstr>
      <vt:lpstr>Агитация</vt:lpstr>
      <vt:lpstr> 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and motivation</dc:title>
  <dc:creator>Наталья</dc:creator>
  <cp:lastModifiedBy>student</cp:lastModifiedBy>
  <cp:revision>17</cp:revision>
  <dcterms:created xsi:type="dcterms:W3CDTF">2024-03-14T14:47:09Z</dcterms:created>
  <dcterms:modified xsi:type="dcterms:W3CDTF">2024-05-27T13:58:46Z</dcterms:modified>
</cp:coreProperties>
</file>