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notesMasterIdLst>
    <p:notesMasterId r:id="rId2"/>
  </p:notesMasterIdLst>
  <p:sldIdLst>
    <p:sldId id="273" r:id="rId3"/>
    <p:sldId id="259" r:id="rId4"/>
    <p:sldId id="270" r:id="rId5"/>
    <p:sldId id="260" r:id="rId6"/>
    <p:sldId id="271" r:id="rId7"/>
    <p:sldId id="272" r:id="rId8"/>
    <p:sldId id="261" r:id="rId9"/>
    <p:sldId id="262" r:id="rId10"/>
    <p:sldId id="263" r:id="rId11"/>
    <p:sldId id="264" r:id="rId12"/>
    <p:sldId id="274" r:id="rId13"/>
    <p:sldId id="275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-1044" y="-102"/>
      </p:cViewPr>
      <p:guideLst>
        <p:guide orient="horz" pos="2156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presProps" Target="presProps.xml"  /><Relationship Id="rId17" Type="http://schemas.openxmlformats.org/officeDocument/2006/relationships/viewProps" Target="viewProps.xml"  /><Relationship Id="rId18" Type="http://schemas.openxmlformats.org/officeDocument/2006/relationships/theme" Target="theme/theme1.xml"  /><Relationship Id="rId19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1A3D5110-9FE0-496F-B26A-071D02F2DE37}" type="datetime1">
              <a:rPr lang="ru-RU" altLang="en-US"/>
              <a:pPr lvl="0">
                <a:defRPr/>
              </a:pPr>
              <a:t>01-06</a:t>
            </a:fld>
            <a:endParaRPr lang="ru-RU" altLang="en-US"/>
          </a:p>
        </p:txBody>
      </p:sp>
      <p:sp>
        <p:nvSpPr>
          <p:cNvPr id="4" name="Образ слайда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5" name="Заметка к слайду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slide" Target="../slides/slide13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3" name="Заметка к слайду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“Бессмертный полк” средней группы “Росточек” ГБОУ ШКОЛА </a:t>
            </a:r>
            <a:r>
              <a:rPr lang="en-US" altLang="ru-RU"/>
              <a:t>199.</a:t>
            </a:r>
            <a:r>
              <a:rPr lang="ru-RU" altLang="en-US"/>
              <a:t> Воспитатели</a:t>
            </a:r>
            <a:r>
              <a:rPr lang="en-US" altLang="ru-RU"/>
              <a:t>:</a:t>
            </a:r>
            <a:r>
              <a:rPr lang="ru-RU" altLang="en-US"/>
              <a:t> Суша Татьяна Андреевна</a:t>
            </a:r>
            <a:r>
              <a:rPr lang="en-US" altLang="ru-RU"/>
              <a:t>,</a:t>
            </a:r>
            <a:r>
              <a:rPr lang="ru-RU" altLang="en-US"/>
              <a:t> Тужаева Ангелина Арбиевна</a:t>
            </a:r>
            <a:r>
              <a:rPr lang="en-US" altLang="ru-RU"/>
              <a:t>.</a:t>
            </a:r>
            <a:r>
              <a:rPr lang="ru-RU" altLang="en-US"/>
              <a:t> МЫ ПОМНИМ</a:t>
            </a:r>
            <a:r>
              <a:rPr lang="en-US" altLang="ru-RU"/>
              <a:t>!</a:t>
            </a:r>
            <a:r>
              <a:rPr lang="ru-RU" altLang="en-US"/>
              <a:t> </a:t>
            </a:r>
            <a:endParaRPr lang="ru-RU" alt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3" name="Заметка к слайду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Прадедушки Лиды</a:t>
            </a:r>
            <a:r>
              <a:rPr lang="en-US" altLang="ru-RU"/>
              <a:t>.</a:t>
            </a:r>
            <a:r>
              <a:rPr lang="ru-RU" altLang="en-US"/>
              <a:t> Шурупов Андрей Константинович был старшим сержантом</a:t>
            </a:r>
            <a:r>
              <a:rPr lang="en-US" altLang="ru-RU"/>
              <a:t>,</a:t>
            </a:r>
            <a:r>
              <a:rPr lang="ru-RU" altLang="en-US"/>
              <a:t> разведчиком</a:t>
            </a:r>
            <a:r>
              <a:rPr lang="en-US" altLang="ru-RU"/>
              <a:t>.</a:t>
            </a:r>
            <a:r>
              <a:rPr lang="ru-RU" altLang="en-US"/>
              <a:t> Однажды вынес на себе раненого командира</a:t>
            </a:r>
            <a:r>
              <a:rPr lang="en-US" altLang="ru-RU"/>
              <a:t>,</a:t>
            </a:r>
            <a:r>
              <a:rPr lang="ru-RU" altLang="en-US"/>
              <a:t> спас ему жизнь</a:t>
            </a:r>
            <a:r>
              <a:rPr lang="en-US" altLang="ru-RU"/>
              <a:t>.</a:t>
            </a:r>
            <a:r>
              <a:rPr lang="ru-RU" altLang="en-US"/>
              <a:t> Орден “Отечественной Войны” </a:t>
            </a:r>
            <a:r>
              <a:rPr lang="en-US" altLang="ru-RU"/>
              <a:t>2</a:t>
            </a:r>
            <a:r>
              <a:rPr lang="ru-RU" altLang="en-US"/>
              <a:t> ст</a:t>
            </a:r>
            <a:r>
              <a:rPr lang="en-US" altLang="ru-RU"/>
              <a:t>,</a:t>
            </a:r>
            <a:r>
              <a:rPr lang="ru-RU" altLang="en-US"/>
              <a:t> медаль “За Отвагу”Войлоков А</a:t>
            </a:r>
            <a:r>
              <a:rPr lang="en-US" altLang="ru-RU"/>
              <a:t>.</a:t>
            </a:r>
            <a:r>
              <a:rPr lang="ru-RU" altLang="en-US"/>
              <a:t>П</a:t>
            </a:r>
            <a:r>
              <a:rPr lang="en-US" altLang="ru-RU"/>
              <a:t>.</a:t>
            </a:r>
            <a:r>
              <a:rPr lang="ru-RU" altLang="en-US"/>
              <a:t> брал Прагу</a:t>
            </a:r>
            <a:r>
              <a:rPr lang="en-US" altLang="ru-RU"/>
              <a:t>,</a:t>
            </a:r>
            <a:r>
              <a:rPr lang="ru-RU" altLang="en-US"/>
              <a:t> Берлин</a:t>
            </a:r>
            <a:r>
              <a:rPr lang="en-US" altLang="ru-RU"/>
              <a:t>.</a:t>
            </a:r>
            <a:endParaRPr lang="en-US" alt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3" name="Заметка к слайду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Прадедушка Валеры</a:t>
            </a:r>
            <a:r>
              <a:rPr lang="en-US" altLang="ru-RU"/>
              <a:t>.</a:t>
            </a:r>
            <a:r>
              <a:rPr lang="ru-RU" altLang="en-US"/>
              <a:t> Делев Иван Яковлевич был командиром отделения связи тяжелой пушечной артиллерии бригады РГК</a:t>
            </a:r>
            <a:r>
              <a:rPr lang="en-US" altLang="ru-RU"/>
              <a:t>.</a:t>
            </a:r>
            <a:r>
              <a:rPr lang="ru-RU" altLang="en-US"/>
              <a:t> Орден “Отечественной войны” </a:t>
            </a:r>
            <a:r>
              <a:rPr lang="en-US" altLang="ru-RU"/>
              <a:t>2</a:t>
            </a:r>
            <a:r>
              <a:rPr lang="ru-RU" altLang="en-US"/>
              <a:t> ст</a:t>
            </a:r>
            <a:r>
              <a:rPr lang="en-US" altLang="ru-RU"/>
              <a:t>,</a:t>
            </a:r>
            <a:r>
              <a:rPr lang="ru-RU" altLang="en-US"/>
              <a:t> медаль “За боевые заслуги” в</a:t>
            </a:r>
            <a:r>
              <a:rPr lang="en-US" altLang="ru-RU"/>
              <a:t>1943</a:t>
            </a:r>
            <a:r>
              <a:rPr lang="ru-RU" altLang="en-US"/>
              <a:t>г</a:t>
            </a:r>
            <a:endParaRPr lang="ru-RU" alt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3" name="Заметка к слайду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Прадедушки Миши</a:t>
            </a:r>
            <a:r>
              <a:rPr lang="en-US" altLang="ru-RU"/>
              <a:t>.</a:t>
            </a:r>
            <a:r>
              <a:rPr lang="ru-RU" altLang="en-US"/>
              <a:t> Бажинов Александр Матвеевич рядовой</a:t>
            </a:r>
            <a:r>
              <a:rPr lang="en-US" altLang="ru-RU"/>
              <a:t>,</a:t>
            </a:r>
            <a:r>
              <a:rPr lang="ru-RU" altLang="en-US"/>
              <a:t> Был смелым</a:t>
            </a:r>
            <a:r>
              <a:rPr lang="en-US" altLang="ru-RU"/>
              <a:t>,</a:t>
            </a:r>
            <a:r>
              <a:rPr lang="ru-RU" altLang="en-US"/>
              <a:t> вступал в рукопашную схватку с врагом</a:t>
            </a:r>
            <a:r>
              <a:rPr lang="en-US" altLang="ru-RU"/>
              <a:t>,</a:t>
            </a:r>
            <a:r>
              <a:rPr lang="ru-RU" altLang="en-US"/>
              <a:t> Был ранен</a:t>
            </a:r>
            <a:r>
              <a:rPr lang="en-US" altLang="ru-RU"/>
              <a:t>,</a:t>
            </a:r>
            <a:r>
              <a:rPr lang="ru-RU" altLang="en-US"/>
              <a:t> прошел всю войну</a:t>
            </a:r>
            <a:r>
              <a:rPr lang="en-US" altLang="ru-RU"/>
              <a:t>.</a:t>
            </a:r>
            <a:r>
              <a:rPr lang="ru-RU" altLang="en-US"/>
              <a:t> Карпунин Аким Петрович погиб в </a:t>
            </a:r>
            <a:r>
              <a:rPr lang="en-US" altLang="ru-RU"/>
              <a:t>1941</a:t>
            </a:r>
            <a:r>
              <a:rPr lang="ru-RU" altLang="en-US"/>
              <a:t>г</a:t>
            </a:r>
            <a:r>
              <a:rPr lang="en-US" altLang="ru-RU"/>
              <a:t>,</a:t>
            </a:r>
            <a:r>
              <a:rPr lang="ru-RU" altLang="en-US"/>
              <a:t> медаль “За отвагу”</a:t>
            </a:r>
            <a:endParaRPr lang="ru-RU" alt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3" name="Заметка к слайду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3" name="Заметка к слайду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Дедушка помощника воспитателя Киян Оксаны Николаевны</a:t>
            </a:r>
            <a:r>
              <a:rPr lang="en-US" altLang="ru-RU"/>
              <a:t>.</a:t>
            </a:r>
            <a:r>
              <a:rPr lang="ru-RU" altLang="en-US"/>
              <a:t> Был разведчиком</a:t>
            </a:r>
            <a:endParaRPr lang="ru-RU" alt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3" name="Заметка к слайду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Дядя  Тужаевой Ангелины Арбиевны - Истиков Балта Даркулович 30.12.1926 - 13.07.2000. Умер в звании полковника. в 60-70 е служил в Германии, потом в Белоруссии. </a:t>
            </a:r>
            <a:endParaRPr lang="ru-RU" alt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3" name="Заметка к слайду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Дедушка Тужаевой Ангелины Арбиевны - Гедимин Вячеслав Михайлович 1918-1960. В 1943 году получил ранение в легкое, вернулся в Белоруссию, ушел в партизанский отряд. Умер от осложнения после ранения.</a:t>
            </a:r>
            <a:endParaRPr lang="ru-RU" alt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3" name="Заметка к слайду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en-US"/>
              <a:t>Дяди воспитателя Суша Татьяны Андреевны</a:t>
            </a:r>
            <a:r>
              <a:rPr lang="en-US" altLang="ru-RU"/>
              <a:t>:</a:t>
            </a:r>
            <a:r>
              <a:rPr xmlns:mc="http://schemas.openxmlformats.org/markup-compatibility/2006" xmlns:hp="http://schemas.haansoft.com/office/presentation/8.0" kumimoji="0" lang="ru-RU" altLang="en-US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Попов Михаил Михайлович</a:t>
            </a:r>
            <a:r>
              <a:rPr xmlns:mc="http://schemas.openxmlformats.org/markup-compatibility/2006" xmlns:hp="http://schemas.haansoft.com/office/presentation/8.0" kumimoji="0" lang="en-US" altLang="ru-RU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</a:t>
            </a:r>
            <a:r>
              <a:rPr xmlns:mc="http://schemas.openxmlformats.org/markup-compatibility/2006" xmlns:hp="http://schemas.haansoft.com/office/presentation/8.0" kumimoji="0" lang="ru-RU" altLang="en-US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командир расчета зенитного удия в</a:t>
            </a:r>
            <a:r>
              <a:rPr xmlns:mc="http://schemas.openxmlformats.org/markup-compatibility/2006" xmlns:hp="http://schemas.haansoft.com/office/presentation/8.0" kumimoji="0" lang="en-US" altLang="ru-RU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18</a:t>
            </a:r>
            <a:r>
              <a:rPr xmlns:mc="http://schemas.openxmlformats.org/markup-compatibility/2006" xmlns:hp="http://schemas.haansoft.com/office/presentation/8.0" kumimoji="0" lang="ru-RU" altLang="en-US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лет</a:t>
            </a:r>
            <a:r>
              <a:rPr xmlns:mc="http://schemas.openxmlformats.org/markup-compatibility/2006" xmlns:hp="http://schemas.haansoft.com/office/presentation/8.0" kumimoji="0" lang="en-US" altLang="ru-RU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</a:t>
            </a:r>
            <a:r>
              <a:rPr xmlns:mc="http://schemas.openxmlformats.org/markup-compatibility/2006" xmlns:hp="http://schemas.haansoft.com/office/presentation/8.0" kumimoji="0" lang="ru-RU" altLang="en-US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сбил пикирующий бомбардировщик </a:t>
            </a:r>
            <a:r>
              <a:rPr xmlns:mc="http://schemas.openxmlformats.org/markup-compatibility/2006" xmlns:hp="http://schemas.haansoft.com/office/presentation/8.0" kumimoji="0" lang="en-US" altLang="ru-RU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U-88,</a:t>
            </a:r>
            <a:r>
              <a:rPr xmlns:mc="http://schemas.openxmlformats.org/markup-compatibility/2006" xmlns:hp="http://schemas.haansoft.com/office/presentation/8.0" kumimoji="0" lang="ru-RU" altLang="en-US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в танковом десанте во время штурма г</a:t>
            </a:r>
            <a:r>
              <a:rPr xmlns:mc="http://schemas.openxmlformats.org/markup-compatibility/2006" xmlns:hp="http://schemas.haansoft.com/office/presentation/8.0" kumimoji="0" lang="en-US" altLang="ru-RU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  <a:r>
              <a:rPr xmlns:mc="http://schemas.openxmlformats.org/markup-compatibility/2006" xmlns:hp="http://schemas.haansoft.com/office/presentation/8.0" kumimoji="0" lang="ru-RU" altLang="en-US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 Джанкоя их танк первым ворвался в город</a:t>
            </a:r>
            <a:r>
              <a:rPr xmlns:mc="http://schemas.openxmlformats.org/markup-compatibility/2006" xmlns:hp="http://schemas.haansoft.com/office/presentation/8.0" kumimoji="0" lang="en-US" altLang="ru-RU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</a:t>
            </a:r>
            <a:r>
              <a:rPr xmlns:mc="http://schemas.openxmlformats.org/markup-compatibility/2006" xmlns:hp="http://schemas.haansoft.com/office/presentation/8.0" kumimoji="0" lang="ru-RU" altLang="en-US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 освобождал Крым</a:t>
            </a:r>
            <a:endParaRPr xmlns:mc="http://schemas.openxmlformats.org/markup-compatibility/2006" xmlns:hp="http://schemas.haansoft.com/office/presentation/8.0" kumimoji="0" lang="ru-RU" altLang="en-US" b="0" i="0" u="none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3" name="Заметка к слайду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Дедушка Воспитателя Суша татьяны Андреевны Иванов Ефим Никитович</a:t>
            </a:r>
            <a:r>
              <a:rPr lang="en-US" altLang="ru-RU"/>
              <a:t>.</a:t>
            </a:r>
            <a:r>
              <a:rPr lang="ru-RU" altLang="en-US"/>
              <a:t> Прошел всю войну</a:t>
            </a:r>
            <a:r>
              <a:rPr lang="en-US" altLang="ru-RU"/>
              <a:t>,</a:t>
            </a:r>
            <a:r>
              <a:rPr lang="ru-RU" altLang="en-US"/>
              <a:t> был шофером</a:t>
            </a:r>
            <a:r>
              <a:rPr lang="en-US" altLang="ru-RU"/>
              <a:t>,</a:t>
            </a:r>
            <a:r>
              <a:rPr lang="ru-RU" altLang="en-US"/>
              <a:t> вывозил детей по Ладожскому озеру из Ленинграда</a:t>
            </a:r>
            <a:r>
              <a:rPr lang="en-US" altLang="ru-RU"/>
              <a:t>.</a:t>
            </a:r>
            <a:endParaRPr lang="en-US" alt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3" name="Заметка к слайду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Прадедушки Ариши</a:t>
            </a:r>
            <a:r>
              <a:rPr lang="en-US" altLang="ru-RU"/>
              <a:t>.</a:t>
            </a:r>
            <a:r>
              <a:rPr lang="ru-RU" altLang="en-US"/>
              <a:t> Максим Васильевич Капаев </a:t>
            </a:r>
            <a:r>
              <a:rPr lang="en-US" altLang="ru-RU"/>
              <a:t>-</a:t>
            </a:r>
            <a:r>
              <a:rPr lang="ru-RU" altLang="en-US"/>
              <a:t> танкист</a:t>
            </a:r>
            <a:r>
              <a:rPr lang="en-US" altLang="ru-RU"/>
              <a:t>,</a:t>
            </a:r>
            <a:r>
              <a:rPr lang="ru-RU" altLang="en-US"/>
              <a:t> прошел всю войну</a:t>
            </a:r>
            <a:r>
              <a:rPr lang="en-US" altLang="ru-RU"/>
              <a:t>,</a:t>
            </a:r>
            <a:r>
              <a:rPr lang="ru-RU" altLang="en-US"/>
              <a:t> Иван Александрович Криворучко был ранен</a:t>
            </a:r>
            <a:r>
              <a:rPr lang="en-US" altLang="ru-RU"/>
              <a:t>,</a:t>
            </a:r>
            <a:r>
              <a:rPr lang="ru-RU" altLang="en-US"/>
              <a:t> дошел до Кенинсберга</a:t>
            </a:r>
            <a:r>
              <a:rPr lang="en-US" altLang="ru-RU"/>
              <a:t>.</a:t>
            </a:r>
            <a:r>
              <a:rPr lang="ru-RU" altLang="en-US"/>
              <a:t> Пащенко Алексей Ионович </a:t>
            </a:r>
            <a:r>
              <a:rPr lang="en-US" altLang="ru-RU"/>
              <a:t>(</a:t>
            </a:r>
            <a:r>
              <a:rPr lang="ru-RU" altLang="en-US"/>
              <a:t>двоюродный прадед</a:t>
            </a:r>
            <a:r>
              <a:rPr lang="en-US" altLang="ru-RU"/>
              <a:t>)</a:t>
            </a:r>
            <a:r>
              <a:rPr lang="ru-RU" altLang="en-US"/>
              <a:t> Все имеют много медалей и орденов</a:t>
            </a:r>
            <a:r>
              <a:rPr lang="en-US" altLang="ru-RU"/>
              <a:t>.</a:t>
            </a:r>
            <a:endParaRPr lang="en-US" alt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3" name="Заметка к слайду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Прадедушки Стаса</a:t>
            </a:r>
            <a:r>
              <a:rPr lang="en-US" altLang="ru-RU"/>
              <a:t>.</a:t>
            </a:r>
            <a:r>
              <a:rPr lang="ru-RU" altLang="en-US"/>
              <a:t> Владимир Алексеевич Починкин был командиром отделения связи тяжелой пушнчной артиллерийской бригады РГК</a:t>
            </a:r>
            <a:r>
              <a:rPr lang="en-US" altLang="ru-RU"/>
              <a:t>.</a:t>
            </a:r>
            <a:r>
              <a:rPr lang="ru-RU" altLang="en-US"/>
              <a:t>Медаль “За боевые заслуги”</a:t>
            </a:r>
            <a:r>
              <a:rPr lang="en-US" altLang="ru-RU"/>
              <a:t>,</a:t>
            </a:r>
            <a:r>
              <a:rPr lang="ru-RU" altLang="en-US"/>
              <a:t> орден “Отечественной войны” </a:t>
            </a:r>
            <a:r>
              <a:rPr lang="en-US" altLang="ru-RU"/>
              <a:t>2</a:t>
            </a:r>
            <a:r>
              <a:rPr lang="ru-RU" altLang="en-US"/>
              <a:t> степени</a:t>
            </a:r>
            <a:r>
              <a:rPr lang="en-US" altLang="ru-RU"/>
              <a:t>.</a:t>
            </a:r>
            <a:r>
              <a:rPr lang="ru-RU" altLang="en-US"/>
              <a:t> Плуженский Григорий Иванович</a:t>
            </a:r>
            <a:r>
              <a:rPr lang="en-US" altLang="ru-RU"/>
              <a:t>.</a:t>
            </a:r>
            <a:endParaRPr lang="en-US" alt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3" name="Заметка к слайду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Прадедушка Лизы</a:t>
            </a:r>
            <a:r>
              <a:rPr lang="en-US" altLang="ru-RU"/>
              <a:t>.</a:t>
            </a:r>
            <a:r>
              <a:rPr lang="ru-RU" altLang="en-US"/>
              <a:t> Иван Иванович Тарасенко </a:t>
            </a:r>
            <a:r>
              <a:rPr lang="en-US" altLang="ru-RU"/>
              <a:t>1920-2008</a:t>
            </a:r>
            <a:r>
              <a:rPr lang="ru-RU" altLang="en-US"/>
              <a:t>г</a:t>
            </a:r>
            <a:r>
              <a:rPr lang="en-US" altLang="ru-RU"/>
              <a:t>.</a:t>
            </a:r>
            <a:r>
              <a:rPr lang="ru-RU" altLang="en-US"/>
              <a:t> ушел на фронт в </a:t>
            </a:r>
            <a:r>
              <a:rPr lang="en-US" altLang="ru-RU"/>
              <a:t>1941</a:t>
            </a:r>
            <a:r>
              <a:rPr lang="ru-RU" altLang="en-US"/>
              <a:t>году</a:t>
            </a:r>
            <a:r>
              <a:rPr lang="en-US" altLang="ru-RU"/>
              <a:t>,</a:t>
            </a:r>
            <a:r>
              <a:rPr lang="ru-RU" altLang="en-US"/>
              <a:t> дошел до Вены</a:t>
            </a:r>
            <a:r>
              <a:rPr lang="en-US" altLang="ru-RU"/>
              <a:t>.</a:t>
            </a:r>
            <a:r>
              <a:rPr lang="ru-RU" altLang="en-US"/>
              <a:t> Награды</a:t>
            </a:r>
            <a:r>
              <a:rPr lang="en-US" altLang="ru-RU"/>
              <a:t>:</a:t>
            </a:r>
            <a:r>
              <a:rPr lang="ru-RU" altLang="en-US"/>
              <a:t> медали “За отвагу”</a:t>
            </a:r>
            <a:r>
              <a:rPr lang="en-US" altLang="ru-RU"/>
              <a:t>,</a:t>
            </a:r>
            <a:r>
              <a:rPr lang="ru-RU" altLang="en-US"/>
              <a:t> “Зв победу над Германией”</a:t>
            </a:r>
            <a:r>
              <a:rPr lang="en-US" altLang="ru-RU"/>
              <a:t>,</a:t>
            </a:r>
            <a:r>
              <a:rPr lang="ru-RU" altLang="en-US"/>
              <a:t> “За взятие Вены”</a:t>
            </a:r>
            <a:r>
              <a:rPr lang="en-US" altLang="ru-RU"/>
              <a:t>,</a:t>
            </a:r>
            <a:r>
              <a:rPr lang="ru-RU" altLang="en-US"/>
              <a:t> “За боевые заслуги”</a:t>
            </a:r>
            <a:r>
              <a:rPr lang="en-US" altLang="ru-RU"/>
              <a:t>,</a:t>
            </a:r>
            <a:r>
              <a:rPr lang="ru-RU" altLang="en-US"/>
              <a:t> ордена</a:t>
            </a:r>
            <a:r>
              <a:rPr lang="en-US" altLang="ru-RU"/>
              <a:t>:</a:t>
            </a:r>
            <a:r>
              <a:rPr lang="ru-RU" altLang="en-US"/>
              <a:t> “Отечественной войны” </a:t>
            </a:r>
            <a:r>
              <a:rPr lang="en-US" altLang="ru-RU"/>
              <a:t>1</a:t>
            </a:r>
            <a:r>
              <a:rPr lang="ru-RU" altLang="en-US"/>
              <a:t> ст</a:t>
            </a:r>
            <a:r>
              <a:rPr lang="en-US" altLang="ru-RU"/>
              <a:t>,</a:t>
            </a:r>
            <a:r>
              <a:rPr lang="ru-RU" altLang="en-US"/>
              <a:t> “Красного знамени”</a:t>
            </a:r>
            <a:endParaRPr lang="ru-RU" alt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ru-RU" altLang="en-US" smtClean="0"/>
              <a:pPr/>
              <a:t>06.05.2024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Встави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ru-RU" altLang="en-US" smtClean="0"/>
              <a:pPr/>
              <a:t>06.05.2024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ru-RU" altLang="en-US" smtClean="0"/>
              <a:t>Введение</a:t>
            </a:r>
            <a:endParaRPr lang="ru-RU" altLang="en-US"/>
          </a:p>
          <a:p>
            <a:pPr lvl="0"/>
            <a:r>
              <a:rPr lang="ru-RU" altLang="en-US" smtClean="0"/>
              <a:t>Основной текст 1</a:t>
            </a:r>
            <a:endParaRPr lang="ru-RU" altLang="en-US"/>
          </a:p>
          <a:p>
            <a:pPr lvl="0"/>
            <a:r>
              <a:rPr lang="ru-RU" altLang="en-US" smtClean="0"/>
              <a:t>Основной текст 2</a:t>
            </a:r>
            <a:endParaRPr lang="ru-RU" altLang="en-US"/>
          </a:p>
          <a:p>
            <a:pPr lvl="0"/>
            <a:r>
              <a:rPr lang="ru-RU" altLang="en-US" smtClean="0"/>
              <a:t>Основной текст 3</a:t>
            </a:r>
            <a:endParaRPr lang="ru-RU" altLang="en-US"/>
          </a:p>
          <a:p>
            <a:pPr lvl="0"/>
            <a:r>
              <a:rPr lang="ru-RU" altLang="en-US" smtClean="0"/>
              <a:t>Заключение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ru-RU" altLang="en-US" smtClean="0"/>
              <a:pPr/>
              <a:t>06.05.2024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Манифест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ru-RU" altLang="en-US" smtClean="0"/>
              <a:pPr/>
              <a:t>06.05.2024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ru-RU" altLang="en-US" smtClean="0"/>
              <a:pPr/>
              <a:t>06.05.2024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ru-RU" altLang="en-US" smtClean="0"/>
              <a:pPr/>
              <a:t>06.05.2024</a:t>
            </a:fld>
            <a:endParaRPr lang="ru-RU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ru-RU" altLang="en-US" smtClean="0"/>
              <a:pPr/>
              <a:t>06.05.2024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ru-RU" altLang="en-US" smtClean="0"/>
              <a:pPr/>
              <a:t>06.05.2024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ru-RU" altLang="en-US" smtClean="0"/>
              <a:pPr/>
              <a:t>06.05.2024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ru-RU" altLang="en-US" smtClean="0"/>
              <a:t>Вставка таблицы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ru-RU" altLang="en-US" smtClean="0"/>
              <a:pPr/>
              <a:t>06.05.2024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ru-RU" altLang="en-US" smtClean="0"/>
              <a:pPr/>
              <a:t>06.05.2024</a:t>
            </a:fld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en-US" smtClean="0"/>
              <a:t>Вставка картинки</a:t>
            </a:r>
            <a:endParaRPr lang="ru-RU" alt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ru-RU" altLang="en-US" smtClean="0"/>
              <a:t>Образец текста</a:t>
            </a:r>
            <a:endParaRPr lang="ru-RU" alt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ru-RU" altLang="en-US" smtClean="0"/>
              <a:pPr/>
              <a:t>06.05.2024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 dirty="0" smtClean="0"/>
              <a:t>Образец текста</a:t>
            </a:r>
          </a:p>
          <a:p>
            <a:pPr lvl="1"/>
            <a:r>
              <a:rPr lang="ru-RU" altLang="en-US" dirty="0" smtClean="0"/>
              <a:t>Второй уровень</a:t>
            </a:r>
          </a:p>
          <a:p>
            <a:pPr lvl="2"/>
            <a:r>
              <a:rPr lang="ru-RU" altLang="en-US" dirty="0" smtClean="0"/>
              <a:t>Третий уровень</a:t>
            </a:r>
          </a:p>
          <a:p>
            <a:pPr lvl="3"/>
            <a:r>
              <a:rPr lang="ru-RU" altLang="en-US" dirty="0" smtClean="0"/>
              <a:t>Четвертый уровень</a:t>
            </a:r>
          </a:p>
          <a:p>
            <a:pPr lvl="4"/>
            <a:r>
              <a:rPr lang="ru-RU" altLang="en-US" dirty="0" smtClean="0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ru-RU" altLang="en-US" smtClean="0"/>
              <a:pPr/>
              <a:t>06.05.2024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0" hangingPunct="1">
        <a:defRPr>
          <a:solidFill>
            <a:schemeClr val="tx2"/>
          </a:solidFill>
        </a:defRPr>
      </a:lvl2pPr>
      <a:lvl3pPr rtl="0" eaLnBrk="1" latinLnBrk="0" hangingPunct="1">
        <a:defRPr>
          <a:solidFill>
            <a:schemeClr val="tx2"/>
          </a:solidFill>
        </a:defRPr>
      </a:lvl3pPr>
      <a:lvl4pPr rtl="0" eaLnBrk="1" latinLnBrk="0" hangingPunct="1">
        <a:defRPr>
          <a:solidFill>
            <a:schemeClr val="tx2"/>
          </a:solidFill>
        </a:defRPr>
      </a:lvl4pPr>
      <a:lvl5pPr rtl="0" eaLnBrk="1" latinLnBrk="0" hangingPunct="1">
        <a:defRPr>
          <a:solidFill>
            <a:schemeClr val="tx2"/>
          </a:solidFill>
        </a:defRPr>
      </a:lvl5pPr>
      <a:lvl6pPr rtl="0" eaLnBrk="1" latinLnBrk="0" hangingPunct="1">
        <a:defRPr>
          <a:solidFill>
            <a:schemeClr val="tx2"/>
          </a:solidFill>
        </a:defRPr>
      </a:lvl6pPr>
      <a:lvl7pPr rtl="0" eaLnBrk="1" latinLnBrk="0" hangingPunct="1">
        <a:defRPr>
          <a:solidFill>
            <a:schemeClr val="tx2"/>
          </a:solidFill>
        </a:defRPr>
      </a:lvl7pPr>
      <a:lvl8pPr rtl="0" eaLnBrk="1" latinLnBrk="0" hangingPunct="1">
        <a:defRPr>
          <a:solidFill>
            <a:schemeClr val="tx2"/>
          </a:solidFill>
        </a:defRPr>
      </a:lvl8pPr>
      <a:lvl9pPr rtl="0" eaLnBrk="1" latinLnBrk="0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.jpeg"  /><Relationship Id="rId4" Type="http://schemas.openxmlformats.org/officeDocument/2006/relationships/image" Target="../media/image31.jpeg"  /><Relationship Id="rId5" Type="http://schemas.openxmlformats.org/officeDocument/2006/relationships/image" Target="../media/image32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.jpeg"  /><Relationship Id="rId4" Type="http://schemas.openxmlformats.org/officeDocument/2006/relationships/image" Target="../media/image33.jpeg"  /><Relationship Id="rId5" Type="http://schemas.openxmlformats.org/officeDocument/2006/relationships/image" Target="../media/image34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2.xml"  /><Relationship Id="rId10" Type="http://schemas.openxmlformats.org/officeDocument/2006/relationships/image" Target="../media/image41.jpeg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2.jpeg"  /><Relationship Id="rId4" Type="http://schemas.openxmlformats.org/officeDocument/2006/relationships/image" Target="../media/image35.jpeg"  /><Relationship Id="rId5" Type="http://schemas.openxmlformats.org/officeDocument/2006/relationships/image" Target="../media/image36.jpeg"  /><Relationship Id="rId6" Type="http://schemas.openxmlformats.org/officeDocument/2006/relationships/image" Target="../media/image37.jpeg"  /><Relationship Id="rId7" Type="http://schemas.openxmlformats.org/officeDocument/2006/relationships/image" Target="../media/image38.jpeg"  /><Relationship Id="rId8" Type="http://schemas.openxmlformats.org/officeDocument/2006/relationships/image" Target="../media/image39.jpeg"  /><Relationship Id="rId9" Type="http://schemas.openxmlformats.org/officeDocument/2006/relationships/image" Target="../media/image40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42.jpeg"  /><Relationship Id="rId4" Type="http://schemas.openxmlformats.org/officeDocument/2006/relationships/image" Target="../media/image43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.jpeg"  /><Relationship Id="rId4" Type="http://schemas.openxmlformats.org/officeDocument/2006/relationships/image" Target="../media/image3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10" Type="http://schemas.openxmlformats.org/officeDocument/2006/relationships/image" Target="../media/image10.jpeg"  /><Relationship Id="rId11" Type="http://schemas.openxmlformats.org/officeDocument/2006/relationships/image" Target="../media/image11.jpeg"  /><Relationship Id="rId12" Type="http://schemas.openxmlformats.org/officeDocument/2006/relationships/image" Target="../media/image12.jpeg"  /><Relationship Id="rId13" Type="http://schemas.openxmlformats.org/officeDocument/2006/relationships/image" Target="../media/image13.jpeg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.jpeg"  /><Relationship Id="rId4" Type="http://schemas.openxmlformats.org/officeDocument/2006/relationships/image" Target="../media/image4.jpeg"  /><Relationship Id="rId5" Type="http://schemas.openxmlformats.org/officeDocument/2006/relationships/image" Target="../media/image5.jpeg"  /><Relationship Id="rId6" Type="http://schemas.openxmlformats.org/officeDocument/2006/relationships/image" Target="../media/image6.jpeg"  /><Relationship Id="rId7" Type="http://schemas.openxmlformats.org/officeDocument/2006/relationships/image" Target="../media/image7.jpeg"  /><Relationship Id="rId8" Type="http://schemas.openxmlformats.org/officeDocument/2006/relationships/image" Target="../media/image8.jpeg"  /><Relationship Id="rId9" Type="http://schemas.openxmlformats.org/officeDocument/2006/relationships/image" Target="../media/image9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.jpeg"  /><Relationship Id="rId4" Type="http://schemas.openxmlformats.org/officeDocument/2006/relationships/image" Target="../media/image14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5.jpeg"  /><Relationship Id="rId4" Type="http://schemas.openxmlformats.org/officeDocument/2006/relationships/image" Target="../media/image16.jpeg"  /><Relationship Id="rId5" Type="http://schemas.openxmlformats.org/officeDocument/2006/relationships/image" Target="../media/image17.jpeg"  /><Relationship Id="rId6" Type="http://schemas.openxmlformats.org/officeDocument/2006/relationships/image" Target="../media/image18.jpeg"  /><Relationship Id="rId7" Type="http://schemas.openxmlformats.org/officeDocument/2006/relationships/image" Target="../media/image19.jpeg"  /><Relationship Id="rId8" Type="http://schemas.openxmlformats.org/officeDocument/2006/relationships/image" Target="../media/image20.jpeg"  /><Relationship Id="rId9" Type="http://schemas.openxmlformats.org/officeDocument/2006/relationships/image" Target="../media/image21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.jpeg"  /><Relationship Id="rId4" Type="http://schemas.openxmlformats.org/officeDocument/2006/relationships/image" Target="../media/image22.jpeg"  /><Relationship Id="rId5" Type="http://schemas.openxmlformats.org/officeDocument/2006/relationships/image" Target="../media/image23.jpeg"  /><Relationship Id="rId6" Type="http://schemas.openxmlformats.org/officeDocument/2006/relationships/image" Target="../media/image24.jpeg"  /><Relationship Id="rId7" Type="http://schemas.openxmlformats.org/officeDocument/2006/relationships/image" Target="../media/image25.jpeg"  /><Relationship Id="rId8" Type="http://schemas.openxmlformats.org/officeDocument/2006/relationships/image" Target="../media/image26.jpeg"  /><Relationship Id="rId9" Type="http://schemas.openxmlformats.org/officeDocument/2006/relationships/image" Target="../media/image27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.jpeg"  /><Relationship Id="rId4" Type="http://schemas.openxmlformats.org/officeDocument/2006/relationships/image" Target="../media/image28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.jpeg"  /><Relationship Id="rId4" Type="http://schemas.openxmlformats.org/officeDocument/2006/relationships/image" Target="../media/image29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.jpeg"  /><Relationship Id="rId4" Type="http://schemas.openxmlformats.org/officeDocument/2006/relationships/image" Target="../media/image30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Содержимое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897944" y="503237"/>
            <a:ext cx="10396111" cy="585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Прямоугольник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7" name="Содержимое 2"/>
          <p:cNvPicPr>
            <a:picLocks noGrp="1"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71591" y="23572"/>
            <a:ext cx="9848818" cy="68344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787499" y="1257598"/>
            <a:ext cx="2513520" cy="43428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821877" y="846138"/>
            <a:ext cx="2655459" cy="4551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Содержимое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1216239" y="42768"/>
            <a:ext cx="9759521" cy="67724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266592" y="1859518"/>
            <a:ext cx="2092642" cy="3138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589591" y="940921"/>
            <a:ext cx="3495621" cy="4976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331365" y="42768"/>
            <a:ext cx="9759521" cy="6772462"/>
          </a:xfrm>
          <a:prstGeom prst="rect">
            <a:avLst/>
          </a:prstGeom>
        </p:spPr>
      </p:pic>
      <p:pic>
        <p:nvPicPr>
          <p:cNvPr id="1026" name="Picture 2" descr="D:\Downloads\20240506_123613.jp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493119" y="2963931"/>
            <a:ext cx="2066983" cy="2860025"/>
          </a:xfrm>
          <a:prstGeom prst="rect">
            <a:avLst/>
          </a:prstGeom>
          <a:noFill/>
        </p:spPr>
      </p:pic>
      <p:pic>
        <p:nvPicPr>
          <p:cNvPr id="1028" name="Picture 4" descr="D:\Downloads\IMG-20240506-WA0008.jp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493119" y="42768"/>
            <a:ext cx="1924356" cy="2658868"/>
          </a:xfrm>
          <a:prstGeom prst="rect">
            <a:avLst/>
          </a:prstGeom>
          <a:noFill/>
        </p:spPr>
      </p:pic>
      <p:pic>
        <p:nvPicPr>
          <p:cNvPr id="1029" name="Picture 5" descr="D:\Downloads\IMG-20240506-WA0010.jpg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3844637" y="3678289"/>
            <a:ext cx="2682084" cy="2145667"/>
          </a:xfrm>
          <a:prstGeom prst="rect">
            <a:avLst/>
          </a:prstGeom>
          <a:noFill/>
        </p:spPr>
      </p:pic>
      <p:pic>
        <p:nvPicPr>
          <p:cNvPr id="1030" name="Picture 6" descr="D:\Downloads\IMG-20240506-WA0009.jpg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3747405" y="744118"/>
            <a:ext cx="1879850" cy="2709694"/>
          </a:xfrm>
          <a:prstGeom prst="rect">
            <a:avLst/>
          </a:prstGeom>
          <a:noFill/>
        </p:spPr>
      </p:pic>
      <p:pic>
        <p:nvPicPr>
          <p:cNvPr id="1031" name="Picture 7" descr="D:\Downloads\IMG-20240502-WA0011.jpg"/>
          <p:cNvPicPr>
            <a:picLocks noChangeAspect="1" noChangeArrowheads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6027956" y="42768"/>
            <a:ext cx="1985327" cy="3061709"/>
          </a:xfrm>
          <a:prstGeom prst="rect">
            <a:avLst/>
          </a:prstGeom>
          <a:noFill/>
        </p:spPr>
      </p:pic>
      <p:pic>
        <p:nvPicPr>
          <p:cNvPr id="1032" name="Picture 8" descr="D:\Downloads\IMG-20240502-WA0013.jpg"/>
          <p:cNvPicPr>
            <a:picLocks noChangeAspect="1" noChangeArrowheads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7069272" y="3453812"/>
            <a:ext cx="1655059" cy="2719479"/>
          </a:xfrm>
          <a:prstGeom prst="rect">
            <a:avLst/>
          </a:prstGeom>
          <a:noFill/>
        </p:spPr>
      </p:pic>
      <p:pic>
        <p:nvPicPr>
          <p:cNvPr id="1033" name="Picture 9" descr="D:\Downloads\IMG-20240502-WA0012.jpg"/>
          <p:cNvPicPr>
            <a:picLocks noChangeAspect="1" noChangeArrowheads="1"/>
          </p:cNvPicPr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9027370" y="1581507"/>
            <a:ext cx="1683344" cy="27648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4791670" y="437843"/>
            <a:ext cx="2660220" cy="4596318"/>
          </a:xfrm>
        </p:spPr>
        <p:txBody>
          <a:bodyPr/>
          <a:lstStyle/>
          <a:p>
            <a:pPr lvl="0">
              <a:defRPr/>
            </a:pPr>
            <a:r>
              <a:rPr lang="ru-RU" altLang="en-US" sz="4000"/>
              <a:t>Рисунки Марии Циколиной</a:t>
            </a:r>
            <a:endParaRPr lang="ru-RU" altLang="en-US" sz="40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451890" y="437843"/>
            <a:ext cx="4175155" cy="5982312"/>
          </a:xfrm>
          <a:prstGeom prst="rect">
            <a:avLst/>
          </a:prstGeom>
        </p:spPr>
      </p:pic>
      <p:sp>
        <p:nvSpPr>
          <p:cNvPr id="5" name="Прямоугольник 4"/>
          <p:cNvSpPr>
            <a:spLocks noGrp="1"/>
          </p:cNvSpPr>
          <p:nvPr>
            <p:ph idx="1"/>
          </p:nvPr>
        </p:nvSpPr>
        <p:spPr>
          <a:xfrm>
            <a:off x="341708" y="4483497"/>
            <a:ext cx="10972798" cy="146010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05419" y="437843"/>
            <a:ext cx="4108945" cy="598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7" name="Содержимое 2"/>
          <p:cNvPicPr>
            <a:picLocks noGrp="1"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71591" y="23573"/>
            <a:ext cx="9848818" cy="68344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160771" y="376274"/>
            <a:ext cx="3528831" cy="5547887"/>
          </a:xfrm>
          <a:prstGeom prst="rect">
            <a:avLst/>
          </a:prstGeom>
        </p:spPr>
      </p:pic>
      <p:sp>
        <p:nvSpPr>
          <p:cNvPr id="10" name="Прямоугольник 9"/>
          <p:cNvSpPr>
            <a:spLocks noGrp="1"/>
          </p:cNvSpPr>
          <p:nvPr>
            <p:ph type="title" idx="0"/>
          </p:nvPr>
        </p:nvSpPr>
        <p:spPr>
          <a:xfrm>
            <a:off x="1547215" y="274638"/>
            <a:ext cx="3203969" cy="5131593"/>
          </a:xfrm>
        </p:spPr>
        <p:txBody>
          <a:bodyPr/>
          <a:lstStyle/>
          <a:p>
            <a:pPr lvl="0">
              <a:defRPr/>
            </a:pPr>
            <a:r>
              <a:rPr lang="ru-RU" altLang="en-US"/>
              <a:t>Родин Владимир Дмитриевич</a:t>
            </a: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1113995" y="335229"/>
            <a:ext cx="2433618" cy="1606767"/>
          </a:xfrm>
        </p:spPr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Содержимое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869018" y="23573"/>
            <a:ext cx="9848818" cy="68344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141355" y="1590498"/>
            <a:ext cx="3237284" cy="4566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172526" y="434006"/>
            <a:ext cx="1675075" cy="8807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343369" y="1916314"/>
            <a:ext cx="1924170" cy="12965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2288437" y="2604492"/>
            <a:ext cx="1514883" cy="16490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4726881" y="4253506"/>
            <a:ext cx="2133091" cy="19899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3267539" y="4789468"/>
            <a:ext cx="1044281" cy="949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1284967" y="4539759"/>
            <a:ext cx="1570868" cy="14490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4137742" y="1881405"/>
            <a:ext cx="2932907" cy="2199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5604195" y="172860"/>
            <a:ext cx="1537160" cy="20538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/>
          <a:stretch>
            <a:fillRect/>
          </a:stretch>
        </p:blipFill>
        <p:spPr>
          <a:xfrm>
            <a:off x="1284967" y="172860"/>
            <a:ext cx="1003470" cy="1417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Прямоугольник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7" name="Содержимое 2"/>
          <p:cNvPicPr>
            <a:picLocks noGrp="1"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71591" y="23572"/>
            <a:ext cx="9848818" cy="68344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527688" y="482997"/>
            <a:ext cx="3136623" cy="5389097"/>
          </a:xfrm>
          <a:prstGeom prst="rect">
            <a:avLst/>
          </a:prstGeom>
        </p:spPr>
      </p:pic>
      <p:sp>
        <p:nvSpPr>
          <p:cNvPr id="9" name="Горизонтальная надпись 8"/>
          <p:cNvSpPr txBox="1"/>
          <p:nvPr/>
        </p:nvSpPr>
        <p:spPr>
          <a:xfrm>
            <a:off x="2219028" y="2015131"/>
            <a:ext cx="1621690" cy="367188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Содержимое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1208798" y="0"/>
            <a:ext cx="9882787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155656" y="846138"/>
            <a:ext cx="3491507" cy="46553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797973" y="2327671"/>
            <a:ext cx="5052897" cy="15592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797973" y="4159207"/>
            <a:ext cx="4669052" cy="17166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5767922" y="3971841"/>
            <a:ext cx="1387733" cy="20914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2579066" y="274638"/>
            <a:ext cx="3516933" cy="19113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797973" y="4159207"/>
            <a:ext cx="1217242" cy="17166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Содержимое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1156708" y="2916"/>
            <a:ext cx="9878584" cy="68550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014865" y="761257"/>
            <a:ext cx="2529715" cy="31968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826434" y="343842"/>
            <a:ext cx="2863454" cy="21475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806534" y="2857499"/>
            <a:ext cx="2240537" cy="31968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2213979" y="2857500"/>
            <a:ext cx="2088364" cy="2857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5391219" y="4455913"/>
            <a:ext cx="1777008" cy="13327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8161101" y="600572"/>
            <a:ext cx="1531404" cy="20418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Прямоугольник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6" name="Содержимое 2"/>
          <p:cNvPicPr>
            <a:picLocks noGrp="1"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71591" y="23573"/>
            <a:ext cx="9848818" cy="6834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688783" y="274638"/>
            <a:ext cx="3775071" cy="5607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Прямоугольник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7" name="Содержимое 2"/>
          <p:cNvPicPr>
            <a:picLocks noGrp="1"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71590" y="23573"/>
            <a:ext cx="9848818" cy="68344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585288" y="491132"/>
            <a:ext cx="4569238" cy="52804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Прямоугольник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6" name="Содержимое 2"/>
          <p:cNvPicPr>
            <a:picLocks noGrp="1"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71591" y="23573"/>
            <a:ext cx="9848818" cy="6834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994425" y="424160"/>
            <a:ext cx="4187898" cy="5533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Hancom Office">
  <a:themeElements>
    <a:clrScheme name="Hancom Office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Hancom Office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Hancom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Hancom Office">
  <a:themeElements>
    <a:clrScheme name="Hancom Office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Hancom Office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Hancom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6</ep:Words>
  <ep:PresentationFormat>Произвольный</ep:PresentationFormat>
  <ep:Paragraphs>2</ep:Paragraphs>
  <ep:Slides>13</ep:Slides>
  <ep:Notes>13</ep:Notes>
  <ep:TotalTime>0</ep:TotalTime>
  <ep:HiddenSlides>0</ep:HiddenSlides>
  <ep:MMClips>0</ep:MMClips>
  <ep:HeadingPairs>
    <vt:vector size="4" baseType="variant">
      <vt:variant>
        <vt:lpstr>Темы</vt:lpstr>
      </vt:variant>
      <vt:variant>
        <vt:i4>1</vt:i4>
      </vt:variant>
      <vt:variant>
        <vt:lpstr>Заголовок слайда</vt:lpstr>
      </vt:variant>
      <vt:variant>
        <vt:i4>13</vt:i4>
      </vt:variant>
    </vt:vector>
  </ep:HeadingPairs>
  <ep:TitlesOfParts>
    <vt:vector size="14" baseType="lpstr">
      <vt:lpstr>Hancom Office</vt:lpstr>
      <vt:lpstr>Слайд 1</vt:lpstr>
      <vt:lpstr>Родин Владимир Дмитриевич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Рисунки Марии Циколиной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2023-05-01T09:10:27.000</dcterms:created>
  <dc:creator>Татьяна</dc:creator>
  <cp:lastModifiedBy>Татьяна</cp:lastModifiedBy>
  <dcterms:modified xsi:type="dcterms:W3CDTF">2024-06-01T12:08:27.441</dcterms:modified>
  <cp:revision>55</cp:revision>
  <dc:title>Слайд 1</dc:title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