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1" r:id="rId1"/>
  </p:sldMasterIdLst>
  <p:notesMasterIdLst>
    <p:notesMasterId r:id="rId32"/>
  </p:notesMasterIdLst>
  <p:sldIdLst>
    <p:sldId id="256" r:id="rId2"/>
    <p:sldId id="274" r:id="rId3"/>
    <p:sldId id="279" r:id="rId4"/>
    <p:sldId id="298" r:id="rId5"/>
    <p:sldId id="302" r:id="rId6"/>
    <p:sldId id="277" r:id="rId7"/>
    <p:sldId id="275" r:id="rId8"/>
    <p:sldId id="281" r:id="rId9"/>
    <p:sldId id="303" r:id="rId10"/>
    <p:sldId id="280" r:id="rId11"/>
    <p:sldId id="282" r:id="rId12"/>
    <p:sldId id="283" r:id="rId13"/>
    <p:sldId id="304" r:id="rId14"/>
    <p:sldId id="297" r:id="rId15"/>
    <p:sldId id="285" r:id="rId16"/>
    <p:sldId id="284" r:id="rId17"/>
    <p:sldId id="286" r:id="rId18"/>
    <p:sldId id="257" r:id="rId19"/>
    <p:sldId id="296" r:id="rId20"/>
    <p:sldId id="290" r:id="rId21"/>
    <p:sldId id="288" r:id="rId22"/>
    <p:sldId id="289" r:id="rId23"/>
    <p:sldId id="291" r:id="rId24"/>
    <p:sldId id="292" r:id="rId25"/>
    <p:sldId id="293" r:id="rId26"/>
    <p:sldId id="294" r:id="rId27"/>
    <p:sldId id="300" r:id="rId28"/>
    <p:sldId id="299" r:id="rId29"/>
    <p:sldId id="301" r:id="rId30"/>
    <p:sldId id="271" r:id="rId31"/>
  </p:sldIdLst>
  <p:sldSz cx="9144000" cy="5143500" type="screen16x9"/>
  <p:notesSz cx="6858000" cy="9144000"/>
  <p:embeddedFontLst>
    <p:embeddedFont>
      <p:font typeface="Jost" pitchFamily="2" charset="-52"/>
      <p:regular r:id="rId33"/>
      <p:bold r:id="rId34"/>
      <p:italic r:id="rId35"/>
      <p:boldItalic r:id="rId36"/>
    </p:embeddedFont>
    <p:embeddedFont>
      <p:font typeface="Nunito" pitchFamily="2" charset="-52"/>
      <p:regular r:id="rId37"/>
      <p:bold r:id="rId38"/>
      <p:italic r:id="rId39"/>
      <p:boldItalic r:id="rId40"/>
    </p:embeddedFont>
    <p:embeddedFont>
      <p:font typeface="Poppins" panose="00000500000000000000" pitchFamily="2" charset="0"/>
      <p:regular r:id="rId41"/>
      <p:bold r:id="rId42"/>
      <p:italic r:id="rId43"/>
      <p:boldItalic r:id="rId44"/>
    </p:embeddedFont>
    <p:embeddedFont>
      <p:font typeface="Roboto Condensed Light" panose="02000000000000000000" pitchFamily="2" charset="0"/>
      <p:regular r:id="rId45"/>
      <p:italic r:id="rId46"/>
    </p:embeddedFont>
    <p:embeddedFont>
      <p:font typeface="Work Sans" pitchFamily="2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F6B"/>
    <a:srgbClr val="3C9BEC"/>
    <a:srgbClr val="32CAD8"/>
    <a:srgbClr val="FF8601"/>
    <a:srgbClr val="DCAE52"/>
    <a:srgbClr val="FF00FF"/>
    <a:srgbClr val="3366FF"/>
    <a:srgbClr val="FF2FE1"/>
    <a:srgbClr val="FFFF00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165736-5A89-45D2-8759-08AC9213E3BB}" v="175" dt="2022-05-29T22:20:09.539"/>
  </p1510:revLst>
</p1510:revInfo>
</file>

<file path=ppt/tableStyles.xml><?xml version="1.0" encoding="utf-8"?>
<a:tblStyleLst xmlns:a="http://schemas.openxmlformats.org/drawingml/2006/main" def="{36FF3637-9416-4043-9684-5B3C3200943E}">
  <a:tblStyle styleId="{36FF3637-9416-4043-9684-5B3C320094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Томенко Анастасия Михайловна" userId="7d6f9c42-de19-48a0-a22f-81bbf6595ef5" providerId="ADAL" clId="{EF165736-5A89-45D2-8759-08AC9213E3BB}"/>
    <pc:docChg chg="undo redo custSel addSld delSld modSld sldOrd modMainMaster">
      <pc:chgData name="Томенко Анастасия Михайловна" userId="7d6f9c42-de19-48a0-a22f-81bbf6595ef5" providerId="ADAL" clId="{EF165736-5A89-45D2-8759-08AC9213E3BB}" dt="2022-05-29T22:22:17.129" v="5946"/>
      <pc:docMkLst>
        <pc:docMk/>
      </pc:docMkLst>
      <pc:sldChg chg="addSp delSp modSp mod">
        <pc:chgData name="Томенко Анастасия Михайловна" userId="7d6f9c42-de19-48a0-a22f-81bbf6595ef5" providerId="ADAL" clId="{EF165736-5A89-45D2-8759-08AC9213E3BB}" dt="2022-05-29T18:33:33.864" v="865" actId="20577"/>
        <pc:sldMkLst>
          <pc:docMk/>
          <pc:sldMk cId="0" sldId="256"/>
        </pc:sldMkLst>
        <pc:spChg chg="add del mod">
          <ac:chgData name="Томенко Анастасия Михайловна" userId="7d6f9c42-de19-48a0-a22f-81bbf6595ef5" providerId="ADAL" clId="{EF165736-5A89-45D2-8759-08AC9213E3BB}" dt="2022-05-29T18:31:50.154" v="835" actId="478"/>
          <ac:spMkLst>
            <pc:docMk/>
            <pc:sldMk cId="0" sldId="256"/>
            <ac:spMk id="3" creationId="{03E5FAF1-29F9-BEAD-C3BD-6418AC0BE60B}"/>
          </ac:spMkLst>
        </pc:spChg>
        <pc:spChg chg="add del mod">
          <ac:chgData name="Томенко Анастасия Михайловна" userId="7d6f9c42-de19-48a0-a22f-81bbf6595ef5" providerId="ADAL" clId="{EF165736-5A89-45D2-8759-08AC9213E3BB}" dt="2022-05-29T18:31:55.559" v="836" actId="478"/>
          <ac:spMkLst>
            <pc:docMk/>
            <pc:sldMk cId="0" sldId="256"/>
            <ac:spMk id="5" creationId="{C15E9C13-DE4F-0FEF-1EC1-1AC981A20405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16:50:34.360" v="1" actId="14100"/>
          <ac:spMkLst>
            <pc:docMk/>
            <pc:sldMk cId="0" sldId="256"/>
            <ac:spMk id="413" creationId="{00000000-0000-0000-0000-000000000000}"/>
          </ac:spMkLst>
        </pc:spChg>
        <pc:spChg chg="del mod">
          <ac:chgData name="Томенко Анастасия Михайловна" userId="7d6f9c42-de19-48a0-a22f-81bbf6595ef5" providerId="ADAL" clId="{EF165736-5A89-45D2-8759-08AC9213E3BB}" dt="2022-05-29T18:31:38.963" v="823" actId="478"/>
          <ac:spMkLst>
            <pc:docMk/>
            <pc:sldMk cId="0" sldId="256"/>
            <ac:spMk id="415" creationId="{00000000-0000-0000-0000-000000000000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18:33:33.864" v="865" actId="20577"/>
          <ac:spMkLst>
            <pc:docMk/>
            <pc:sldMk cId="0" sldId="256"/>
            <ac:spMk id="416" creationId="{00000000-0000-0000-0000-000000000000}"/>
          </ac:spMkLst>
        </pc:spChg>
        <pc:picChg chg="add del mod">
          <ac:chgData name="Томенко Анастасия Михайловна" userId="7d6f9c42-de19-48a0-a22f-81bbf6595ef5" providerId="ADAL" clId="{EF165736-5A89-45D2-8759-08AC9213E3BB}" dt="2022-05-29T17:47:30.236" v="214" actId="478"/>
          <ac:picMkLst>
            <pc:docMk/>
            <pc:sldMk cId="0" sldId="256"/>
            <ac:picMk id="6" creationId="{5D345A7B-A7B6-9426-AE13-B2E242FD9718}"/>
          </ac:picMkLst>
        </pc:picChg>
      </pc:sldChg>
      <pc:sldChg chg="addSp delSp modSp add del mod modNotes">
        <pc:chgData name="Томенко Анастасия Михайловна" userId="7d6f9c42-de19-48a0-a22f-81bbf6595ef5" providerId="ADAL" clId="{EF165736-5A89-45D2-8759-08AC9213E3BB}" dt="2022-05-29T21:13:21.282" v="4126" actId="1076"/>
        <pc:sldMkLst>
          <pc:docMk/>
          <pc:sldMk cId="0" sldId="257"/>
        </pc:sldMkLst>
        <pc:spChg chg="add del mod">
          <ac:chgData name="Томенко Анастасия Михайловна" userId="7d6f9c42-de19-48a0-a22f-81bbf6595ef5" providerId="ADAL" clId="{EF165736-5A89-45D2-8759-08AC9213E3BB}" dt="2022-05-29T20:56:46.748" v="3639" actId="478"/>
          <ac:spMkLst>
            <pc:docMk/>
            <pc:sldMk cId="0" sldId="257"/>
            <ac:spMk id="3" creationId="{69ABBA2A-4658-E8E0-72E4-902CE78BC5EC}"/>
          </ac:spMkLst>
        </pc:spChg>
        <pc:spChg chg="add del mod">
          <ac:chgData name="Томенко Анастасия Михайловна" userId="7d6f9c42-de19-48a0-a22f-81bbf6595ef5" providerId="ADAL" clId="{EF165736-5A89-45D2-8759-08AC9213E3BB}" dt="2022-05-29T20:56:46.748" v="3639" actId="478"/>
          <ac:spMkLst>
            <pc:docMk/>
            <pc:sldMk cId="0" sldId="257"/>
            <ac:spMk id="5" creationId="{CFD20EC8-DA4D-F352-6B13-3BC7CCF94FB2}"/>
          </ac:spMkLst>
        </pc:spChg>
        <pc:spChg chg="add del mod">
          <ac:chgData name="Томенко Анастасия Михайловна" userId="7d6f9c42-de19-48a0-a22f-81bbf6595ef5" providerId="ADAL" clId="{EF165736-5A89-45D2-8759-08AC9213E3BB}" dt="2022-05-29T20:56:55.168" v="3641"/>
          <ac:spMkLst>
            <pc:docMk/>
            <pc:sldMk cId="0" sldId="257"/>
            <ac:spMk id="8" creationId="{BF9CD5B3-C32C-EC0B-2DF1-AA66BD68C888}"/>
          </ac:spMkLst>
        </pc:spChg>
        <pc:spChg chg="add del mod">
          <ac:chgData name="Томенко Анастасия Михайловна" userId="7d6f9c42-de19-48a0-a22f-81bbf6595ef5" providerId="ADAL" clId="{EF165736-5A89-45D2-8759-08AC9213E3BB}" dt="2022-05-29T20:56:55.168" v="3641"/>
          <ac:spMkLst>
            <pc:docMk/>
            <pc:sldMk cId="0" sldId="257"/>
            <ac:spMk id="9" creationId="{47A42C4D-7E53-CF3A-AD51-C035EAE8332B}"/>
          </ac:spMkLst>
        </pc:spChg>
        <pc:spChg chg="add mod">
          <ac:chgData name="Томенко Анастасия Михайловна" userId="7d6f9c42-de19-48a0-a22f-81bbf6595ef5" providerId="ADAL" clId="{EF165736-5A89-45D2-8759-08AC9213E3BB}" dt="2022-05-29T21:13:21.282" v="4126" actId="1076"/>
          <ac:spMkLst>
            <pc:docMk/>
            <pc:sldMk cId="0" sldId="257"/>
            <ac:spMk id="11" creationId="{382D3D66-F8D1-AD78-3E2A-26EFD03AE58B}"/>
          </ac:spMkLst>
        </pc:spChg>
        <pc:spChg chg="add mod">
          <ac:chgData name="Томенко Анастасия Михайловна" userId="7d6f9c42-de19-48a0-a22f-81bbf6595ef5" providerId="ADAL" clId="{EF165736-5A89-45D2-8759-08AC9213E3BB}" dt="2022-05-29T21:12:24.882" v="4121" actId="12788"/>
          <ac:spMkLst>
            <pc:docMk/>
            <pc:sldMk cId="0" sldId="257"/>
            <ac:spMk id="12" creationId="{4FA2911E-C8D0-E978-D72E-583CCDE42480}"/>
          </ac:spMkLst>
        </pc:spChg>
        <pc:spChg chg="add mod">
          <ac:chgData name="Томенко Анастасия Михайловна" userId="7d6f9c42-de19-48a0-a22f-81bbf6595ef5" providerId="ADAL" clId="{EF165736-5A89-45D2-8759-08AC9213E3BB}" dt="2022-05-29T21:10:55.789" v="4047" actId="12788"/>
          <ac:spMkLst>
            <pc:docMk/>
            <pc:sldMk cId="0" sldId="257"/>
            <ac:spMk id="15" creationId="{5AD02F01-38DC-F126-218A-E965BE04F687}"/>
          </ac:spMkLst>
        </pc:spChg>
        <pc:spChg chg="add mod">
          <ac:chgData name="Томенко Анастасия Михайловна" userId="7d6f9c42-de19-48a0-a22f-81bbf6595ef5" providerId="ADAL" clId="{EF165736-5A89-45D2-8759-08AC9213E3BB}" dt="2022-05-29T21:10:39.155" v="4038" actId="1076"/>
          <ac:spMkLst>
            <pc:docMk/>
            <pc:sldMk cId="0" sldId="257"/>
            <ac:spMk id="16" creationId="{9C97F336-D3AC-A156-3498-ABA92ACBAD42}"/>
          </ac:spMkLst>
        </pc:spChg>
        <pc:spChg chg="add del mod">
          <ac:chgData name="Томенко Анастасия Михайловна" userId="7d6f9c42-de19-48a0-a22f-81bbf6595ef5" providerId="ADAL" clId="{EF165736-5A89-45D2-8759-08AC9213E3BB}" dt="2022-05-29T21:08:01.560" v="3939" actId="478"/>
          <ac:spMkLst>
            <pc:docMk/>
            <pc:sldMk cId="0" sldId="257"/>
            <ac:spMk id="17" creationId="{169E709B-7466-98BF-0D72-4091D66A6644}"/>
          </ac:spMkLst>
        </pc:spChg>
        <pc:spChg chg="add mod">
          <ac:chgData name="Томенко Анастасия Михайловна" userId="7d6f9c42-de19-48a0-a22f-81bbf6595ef5" providerId="ADAL" clId="{EF165736-5A89-45D2-8759-08AC9213E3BB}" dt="2022-05-29T21:12:22.173" v="4120" actId="12788"/>
          <ac:spMkLst>
            <pc:docMk/>
            <pc:sldMk cId="0" sldId="257"/>
            <ac:spMk id="20" creationId="{FF28FCCD-29F0-C701-0213-5F7116CABA67}"/>
          </ac:spMkLst>
        </pc:spChg>
        <pc:spChg chg="add mod ord">
          <ac:chgData name="Томенко Анастасия Михайловна" userId="7d6f9c42-de19-48a0-a22f-81bbf6595ef5" providerId="ADAL" clId="{EF165736-5A89-45D2-8759-08AC9213E3BB}" dt="2022-05-29T21:10:53.021" v="4046" actId="12788"/>
          <ac:spMkLst>
            <pc:docMk/>
            <pc:sldMk cId="0" sldId="257"/>
            <ac:spMk id="21" creationId="{C080A566-2A23-AEFA-9637-5CA1038E6298}"/>
          </ac:spMkLst>
        </pc:spChg>
        <pc:spChg chg="del">
          <ac:chgData name="Томенко Анастасия Михайловна" userId="7d6f9c42-de19-48a0-a22f-81bbf6595ef5" providerId="ADAL" clId="{EF165736-5A89-45D2-8759-08AC9213E3BB}" dt="2022-05-29T20:56:39.209" v="3638" actId="478"/>
          <ac:spMkLst>
            <pc:docMk/>
            <pc:sldMk cId="0" sldId="257"/>
            <ac:spMk id="421" creationId="{00000000-0000-0000-0000-000000000000}"/>
          </ac:spMkLst>
        </pc:spChg>
        <pc:spChg chg="del mod">
          <ac:chgData name="Томенко Анастасия Михайловна" userId="7d6f9c42-de19-48a0-a22f-81bbf6595ef5" providerId="ADAL" clId="{EF165736-5A89-45D2-8759-08AC9213E3BB}" dt="2022-05-29T20:56:34.636" v="3637" actId="478"/>
          <ac:spMkLst>
            <pc:docMk/>
            <pc:sldMk cId="0" sldId="257"/>
            <ac:spMk id="422" creationId="{00000000-0000-0000-0000-000000000000}"/>
          </ac:spMkLst>
        </pc:spChg>
        <pc:picChg chg="add del">
          <ac:chgData name="Томенко Анастасия Михайловна" userId="7d6f9c42-de19-48a0-a22f-81bbf6595ef5" providerId="ADAL" clId="{EF165736-5A89-45D2-8759-08AC9213E3BB}" dt="2022-05-29T20:56:56.539" v="3643"/>
          <ac:picMkLst>
            <pc:docMk/>
            <pc:sldMk cId="0" sldId="257"/>
            <ac:picMk id="6" creationId="{0CF03790-2464-01AD-BCFD-FEAFFB8A7D21}"/>
          </ac:picMkLst>
        </pc:picChg>
        <pc:picChg chg="add del mod">
          <ac:chgData name="Томенко Анастасия Михайловна" userId="7d6f9c42-de19-48a0-a22f-81bbf6595ef5" providerId="ADAL" clId="{EF165736-5A89-45D2-8759-08AC9213E3BB}" dt="2022-05-29T21:02:16.162" v="3791" actId="478"/>
          <ac:picMkLst>
            <pc:docMk/>
            <pc:sldMk cId="0" sldId="257"/>
            <ac:picMk id="10" creationId="{F4E5BC1F-981A-2737-02AC-C96531C3B926}"/>
          </ac:picMkLst>
        </pc:picChg>
        <pc:picChg chg="add mod">
          <ac:chgData name="Томенко Анастасия Михайловна" userId="7d6f9c42-de19-48a0-a22f-81bbf6595ef5" providerId="ADAL" clId="{EF165736-5A89-45D2-8759-08AC9213E3BB}" dt="2022-05-29T21:11:42.541" v="4111" actId="14861"/>
          <ac:picMkLst>
            <pc:docMk/>
            <pc:sldMk cId="0" sldId="257"/>
            <ac:picMk id="14" creationId="{3F7496E6-1F9D-C668-9D98-B557A8C0E359}"/>
          </ac:picMkLst>
        </pc:picChg>
      </pc:sldChg>
      <pc:sldChg chg="del modNotes">
        <pc:chgData name="Томенко Анастасия Михайловна" userId="7d6f9c42-de19-48a0-a22f-81bbf6595ef5" providerId="ADAL" clId="{EF165736-5A89-45D2-8759-08AC9213E3BB}" dt="2022-05-29T20:02:14.686" v="2050" actId="47"/>
        <pc:sldMkLst>
          <pc:docMk/>
          <pc:sldMk cId="0" sldId="258"/>
        </pc:sldMkLst>
      </pc:sldChg>
      <pc:sldChg chg="del modNotes">
        <pc:chgData name="Томенко Анастасия Михайловна" userId="7d6f9c42-de19-48a0-a22f-81bbf6595ef5" providerId="ADAL" clId="{EF165736-5A89-45D2-8759-08AC9213E3BB}" dt="2022-05-29T20:02:15.162" v="2051" actId="47"/>
        <pc:sldMkLst>
          <pc:docMk/>
          <pc:sldMk cId="0" sldId="259"/>
        </pc:sldMkLst>
      </pc:sldChg>
      <pc:sldChg chg="addSp delSp modSp del mod modNotes">
        <pc:chgData name="Томенко Анастасия Михайловна" userId="7d6f9c42-de19-48a0-a22f-81bbf6595ef5" providerId="ADAL" clId="{EF165736-5A89-45D2-8759-08AC9213E3BB}" dt="2022-05-29T20:02:15.424" v="2052" actId="47"/>
        <pc:sldMkLst>
          <pc:docMk/>
          <pc:sldMk cId="0" sldId="260"/>
        </pc:sldMkLst>
        <pc:spChg chg="add del mod">
          <ac:chgData name="Томенко Анастасия Михайловна" userId="7d6f9c42-de19-48a0-a22f-81bbf6595ef5" providerId="ADAL" clId="{EF165736-5A89-45D2-8759-08AC9213E3BB}" dt="2022-05-29T18:20:18.994" v="621" actId="478"/>
          <ac:spMkLst>
            <pc:docMk/>
            <pc:sldMk cId="0" sldId="260"/>
            <ac:spMk id="3" creationId="{051005A0-3A84-FB2C-8876-C42745A9AF28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18:20:25.659" v="639" actId="20577"/>
          <ac:spMkLst>
            <pc:docMk/>
            <pc:sldMk cId="0" sldId="260"/>
            <ac:spMk id="465" creationId="{00000000-0000-0000-0000-000000000000}"/>
          </ac:spMkLst>
        </pc:spChg>
        <pc:spChg chg="del">
          <ac:chgData name="Томенко Анастасия Михайловна" userId="7d6f9c42-de19-48a0-a22f-81bbf6595ef5" providerId="ADAL" clId="{EF165736-5A89-45D2-8759-08AC9213E3BB}" dt="2022-05-29T18:20:16.729" v="620" actId="478"/>
          <ac:spMkLst>
            <pc:docMk/>
            <pc:sldMk cId="0" sldId="260"/>
            <ac:spMk id="467" creationId="{00000000-0000-0000-0000-000000000000}"/>
          </ac:spMkLst>
        </pc:spChg>
      </pc:sldChg>
      <pc:sldChg chg="del modNotes">
        <pc:chgData name="Томенко Анастасия Михайловна" userId="7d6f9c42-de19-48a0-a22f-81bbf6595ef5" providerId="ADAL" clId="{EF165736-5A89-45D2-8759-08AC9213E3BB}" dt="2022-05-29T20:02:15.639" v="2053" actId="47"/>
        <pc:sldMkLst>
          <pc:docMk/>
          <pc:sldMk cId="0" sldId="261"/>
        </pc:sldMkLst>
      </pc:sldChg>
      <pc:sldChg chg="addSp delSp modSp del mod modNotes">
        <pc:chgData name="Томенко Анастасия Михайловна" userId="7d6f9c42-de19-48a0-a22f-81bbf6595ef5" providerId="ADAL" clId="{EF165736-5A89-45D2-8759-08AC9213E3BB}" dt="2022-05-29T20:02:16.368" v="2054" actId="47"/>
        <pc:sldMkLst>
          <pc:docMk/>
          <pc:sldMk cId="0" sldId="262"/>
        </pc:sldMkLst>
        <pc:picChg chg="add del mod">
          <ac:chgData name="Томенко Анастасия Михайловна" userId="7d6f9c42-de19-48a0-a22f-81bbf6595ef5" providerId="ADAL" clId="{EF165736-5A89-45D2-8759-08AC9213E3BB}" dt="2022-05-29T17:35:20.890" v="52" actId="478"/>
          <ac:picMkLst>
            <pc:docMk/>
            <pc:sldMk cId="0" sldId="262"/>
            <ac:picMk id="3" creationId="{13C239D1-E600-0CF4-EEA7-237B705AD1C3}"/>
          </ac:picMkLst>
        </pc:picChg>
        <pc:picChg chg="add del mod">
          <ac:chgData name="Томенко Анастасия Михайловна" userId="7d6f9c42-de19-48a0-a22f-81bbf6595ef5" providerId="ADAL" clId="{EF165736-5A89-45D2-8759-08AC9213E3BB}" dt="2022-05-29T17:35:19.367" v="51" actId="478"/>
          <ac:picMkLst>
            <pc:docMk/>
            <pc:sldMk cId="0" sldId="262"/>
            <ac:picMk id="5" creationId="{F6602569-7B10-10A4-EFE8-D95978212909}"/>
          </ac:picMkLst>
        </pc:picChg>
      </pc:sldChg>
      <pc:sldChg chg="del modNotes">
        <pc:chgData name="Томенко Анастасия Михайловна" userId="7d6f9c42-de19-48a0-a22f-81bbf6595ef5" providerId="ADAL" clId="{EF165736-5A89-45D2-8759-08AC9213E3BB}" dt="2022-05-29T20:02:16.706" v="2055" actId="47"/>
        <pc:sldMkLst>
          <pc:docMk/>
          <pc:sldMk cId="0" sldId="263"/>
        </pc:sldMkLst>
      </pc:sldChg>
      <pc:sldChg chg="del modNotes">
        <pc:chgData name="Томенко Анастасия Михайловна" userId="7d6f9c42-de19-48a0-a22f-81bbf6595ef5" providerId="ADAL" clId="{EF165736-5A89-45D2-8759-08AC9213E3BB}" dt="2022-05-29T20:02:17.099" v="2056" actId="47"/>
        <pc:sldMkLst>
          <pc:docMk/>
          <pc:sldMk cId="0" sldId="264"/>
        </pc:sldMkLst>
      </pc:sldChg>
      <pc:sldChg chg="del modNotes">
        <pc:chgData name="Томенко Анастасия Михайловна" userId="7d6f9c42-de19-48a0-a22f-81bbf6595ef5" providerId="ADAL" clId="{EF165736-5A89-45D2-8759-08AC9213E3BB}" dt="2022-05-29T20:02:17.436" v="2057" actId="47"/>
        <pc:sldMkLst>
          <pc:docMk/>
          <pc:sldMk cId="0" sldId="265"/>
        </pc:sldMkLst>
      </pc:sldChg>
      <pc:sldChg chg="del modNotes">
        <pc:chgData name="Томенко Анастасия Михайловна" userId="7d6f9c42-de19-48a0-a22f-81bbf6595ef5" providerId="ADAL" clId="{EF165736-5A89-45D2-8759-08AC9213E3BB}" dt="2022-05-29T20:02:18.051" v="2058" actId="47"/>
        <pc:sldMkLst>
          <pc:docMk/>
          <pc:sldMk cId="0" sldId="266"/>
        </pc:sldMkLst>
      </pc:sldChg>
      <pc:sldChg chg="del modNotes">
        <pc:chgData name="Томенко Анастасия Михайловна" userId="7d6f9c42-de19-48a0-a22f-81bbf6595ef5" providerId="ADAL" clId="{EF165736-5A89-45D2-8759-08AC9213E3BB}" dt="2022-05-29T20:02:18.639" v="2059" actId="47"/>
        <pc:sldMkLst>
          <pc:docMk/>
          <pc:sldMk cId="0" sldId="267"/>
        </pc:sldMkLst>
      </pc:sldChg>
      <pc:sldChg chg="del modNotes">
        <pc:chgData name="Томенко Анастасия Михайловна" userId="7d6f9c42-de19-48a0-a22f-81bbf6595ef5" providerId="ADAL" clId="{EF165736-5A89-45D2-8759-08AC9213E3BB}" dt="2022-05-29T18:01:51.356" v="403" actId="47"/>
        <pc:sldMkLst>
          <pc:docMk/>
          <pc:sldMk cId="0" sldId="268"/>
        </pc:sldMkLst>
      </pc:sldChg>
      <pc:sldChg chg="del modNotes">
        <pc:chgData name="Томенко Анастасия Михайловна" userId="7d6f9c42-de19-48a0-a22f-81bbf6595ef5" providerId="ADAL" clId="{EF165736-5A89-45D2-8759-08AC9213E3BB}" dt="2022-05-29T20:02:19.065" v="2060" actId="47"/>
        <pc:sldMkLst>
          <pc:docMk/>
          <pc:sldMk cId="0" sldId="269"/>
        </pc:sldMkLst>
      </pc:sldChg>
      <pc:sldChg chg="modSp del modNotes">
        <pc:chgData name="Томенко Анастасия Михайловна" userId="7d6f9c42-de19-48a0-a22f-81bbf6595ef5" providerId="ADAL" clId="{EF165736-5A89-45D2-8759-08AC9213E3BB}" dt="2022-05-29T17:43:13.887" v="135" actId="47"/>
        <pc:sldMkLst>
          <pc:docMk/>
          <pc:sldMk cId="0" sldId="270"/>
        </pc:sldMkLst>
        <pc:graphicFrameChg chg="mod">
          <ac:chgData name="Томенко Анастасия Михайловна" userId="7d6f9c42-de19-48a0-a22f-81bbf6595ef5" providerId="ADAL" clId="{EF165736-5A89-45D2-8759-08AC9213E3BB}" dt="2022-05-29T17:43:08.185" v="134"/>
          <ac:graphicFrameMkLst>
            <pc:docMk/>
            <pc:sldMk cId="0" sldId="270"/>
            <ac:graphicFrameMk id="644" creationId="{00000000-0000-0000-0000-000000000000}"/>
          </ac:graphicFrameMkLst>
        </pc:graphicFrameChg>
      </pc:sldChg>
      <pc:sldChg chg="addSp delSp modSp add del mod ord modNotes">
        <pc:chgData name="Томенко Анастасия Михайловна" userId="7d6f9c42-de19-48a0-a22f-81bbf6595ef5" providerId="ADAL" clId="{EF165736-5A89-45D2-8759-08AC9213E3BB}" dt="2022-05-29T22:09:30.363" v="5073" actId="478"/>
        <pc:sldMkLst>
          <pc:docMk/>
          <pc:sldMk cId="0" sldId="271"/>
        </pc:sldMkLst>
        <pc:spChg chg="add mod">
          <ac:chgData name="Томенко Анастасия Михайловна" userId="7d6f9c42-de19-48a0-a22f-81bbf6595ef5" providerId="ADAL" clId="{EF165736-5A89-45D2-8759-08AC9213E3BB}" dt="2022-05-29T22:04:28.012" v="4873" actId="164"/>
          <ac:spMkLst>
            <pc:docMk/>
            <pc:sldMk cId="0" sldId="271"/>
            <ac:spMk id="15" creationId="{24BA004D-F02F-78B9-CB46-1EDCBCFCE109}"/>
          </ac:spMkLst>
        </pc:spChg>
        <pc:spChg chg="add del mod">
          <ac:chgData name="Томенко Анастасия Михайловна" userId="7d6f9c42-de19-48a0-a22f-81bbf6595ef5" providerId="ADAL" clId="{EF165736-5A89-45D2-8759-08AC9213E3BB}" dt="2022-05-29T22:04:28.012" v="4873" actId="164"/>
          <ac:spMkLst>
            <pc:docMk/>
            <pc:sldMk cId="0" sldId="271"/>
            <ac:spMk id="16" creationId="{C6CD3E49-7D2F-418A-D06F-5818E1739D8E}"/>
          </ac:spMkLst>
        </pc:spChg>
        <pc:spChg chg="add del mod">
          <ac:chgData name="Томенко Анастасия Михайловна" userId="7d6f9c42-de19-48a0-a22f-81bbf6595ef5" providerId="ADAL" clId="{EF165736-5A89-45D2-8759-08AC9213E3BB}" dt="2022-05-29T22:04:17.158" v="4868" actId="478"/>
          <ac:spMkLst>
            <pc:docMk/>
            <pc:sldMk cId="0" sldId="271"/>
            <ac:spMk id="17" creationId="{8F041055-E495-8544-8268-E419C33A7FBB}"/>
          </ac:spMkLst>
        </pc:spChg>
        <pc:spChg chg="add del mod">
          <ac:chgData name="Томенко Анастасия Михайловна" userId="7d6f9c42-de19-48a0-a22f-81bbf6595ef5" providerId="ADAL" clId="{EF165736-5A89-45D2-8759-08AC9213E3BB}" dt="2022-05-29T22:04:13.256" v="4865" actId="478"/>
          <ac:spMkLst>
            <pc:docMk/>
            <pc:sldMk cId="0" sldId="271"/>
            <ac:spMk id="18" creationId="{B1FCBBC8-6728-6D41-D2B9-C6C355B6F370}"/>
          </ac:spMkLst>
        </pc:spChg>
        <pc:spChg chg="add mod">
          <ac:chgData name="Томенко Анастасия Михайловна" userId="7d6f9c42-de19-48a0-a22f-81bbf6595ef5" providerId="ADAL" clId="{EF165736-5A89-45D2-8759-08AC9213E3BB}" dt="2022-05-29T22:06:21.801" v="4937" actId="1076"/>
          <ac:spMkLst>
            <pc:docMk/>
            <pc:sldMk cId="0" sldId="271"/>
            <ac:spMk id="20" creationId="{7803A911-5A25-EA76-388F-221354C7677D}"/>
          </ac:spMkLst>
        </pc:spChg>
        <pc:spChg chg="add mod">
          <ac:chgData name="Томенко Анастасия Михайловна" userId="7d6f9c42-de19-48a0-a22f-81bbf6595ef5" providerId="ADAL" clId="{EF165736-5A89-45D2-8759-08AC9213E3BB}" dt="2022-05-29T22:09:21.576" v="5070" actId="1076"/>
          <ac:spMkLst>
            <pc:docMk/>
            <pc:sldMk cId="0" sldId="271"/>
            <ac:spMk id="21" creationId="{B7A602E3-D629-6704-4085-16528E255D5F}"/>
          </ac:spMkLst>
        </pc:spChg>
        <pc:spChg chg="add del mod">
          <ac:chgData name="Томенко Анастасия Михайловна" userId="7d6f9c42-de19-48a0-a22f-81bbf6595ef5" providerId="ADAL" clId="{EF165736-5A89-45D2-8759-08AC9213E3BB}" dt="2022-05-29T22:09:21.576" v="5070" actId="1076"/>
          <ac:spMkLst>
            <pc:docMk/>
            <pc:sldMk cId="0" sldId="271"/>
            <ac:spMk id="682" creationId="{00000000-0000-0000-0000-000000000000}"/>
          </ac:spMkLst>
        </pc:spChg>
        <pc:spChg chg="del mod">
          <ac:chgData name="Томенко Анастасия Михайловна" userId="7d6f9c42-de19-48a0-a22f-81bbf6595ef5" providerId="ADAL" clId="{EF165736-5A89-45D2-8759-08AC9213E3BB}" dt="2022-05-29T22:09:30.363" v="5073" actId="478"/>
          <ac:spMkLst>
            <pc:docMk/>
            <pc:sldMk cId="0" sldId="271"/>
            <ac:spMk id="683" creationId="{00000000-0000-0000-0000-000000000000}"/>
          </ac:spMkLst>
        </pc:spChg>
        <pc:spChg chg="del">
          <ac:chgData name="Томенко Анастасия Михайловна" userId="7d6f9c42-de19-48a0-a22f-81bbf6595ef5" providerId="ADAL" clId="{EF165736-5A89-45D2-8759-08AC9213E3BB}" dt="2022-05-29T21:51:00.524" v="4595" actId="478"/>
          <ac:spMkLst>
            <pc:docMk/>
            <pc:sldMk cId="0" sldId="271"/>
            <ac:spMk id="685" creationId="{00000000-0000-0000-0000-000000000000}"/>
          </ac:spMkLst>
        </pc:spChg>
        <pc:spChg chg="del">
          <ac:chgData name="Томенко Анастасия Михайловна" userId="7d6f9c42-de19-48a0-a22f-81bbf6595ef5" providerId="ADAL" clId="{EF165736-5A89-45D2-8759-08AC9213E3BB}" dt="2022-05-29T21:51:00.524" v="4595" actId="478"/>
          <ac:spMkLst>
            <pc:docMk/>
            <pc:sldMk cId="0" sldId="271"/>
            <ac:spMk id="686" creationId="{00000000-0000-0000-0000-000000000000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22:03:10.247" v="4857" actId="1076"/>
          <ac:spMkLst>
            <pc:docMk/>
            <pc:sldMk cId="0" sldId="271"/>
            <ac:spMk id="687" creationId="{00000000-0000-0000-0000-000000000000}"/>
          </ac:spMkLst>
        </pc:spChg>
        <pc:spChg chg="del">
          <ac:chgData name="Томенко Анастасия Михайловна" userId="7d6f9c42-de19-48a0-a22f-81bbf6595ef5" providerId="ADAL" clId="{EF165736-5A89-45D2-8759-08AC9213E3BB}" dt="2022-05-29T21:51:03.647" v="4596" actId="478"/>
          <ac:spMkLst>
            <pc:docMk/>
            <pc:sldMk cId="0" sldId="271"/>
            <ac:spMk id="688" creationId="{00000000-0000-0000-0000-000000000000}"/>
          </ac:spMkLst>
        </pc:spChg>
        <pc:spChg chg="del">
          <ac:chgData name="Томенко Анастасия Михайловна" userId="7d6f9c42-de19-48a0-a22f-81bbf6595ef5" providerId="ADAL" clId="{EF165736-5A89-45D2-8759-08AC9213E3BB}" dt="2022-05-29T21:51:00.524" v="4595" actId="478"/>
          <ac:spMkLst>
            <pc:docMk/>
            <pc:sldMk cId="0" sldId="271"/>
            <ac:spMk id="689" creationId="{00000000-0000-0000-0000-000000000000}"/>
          </ac:spMkLst>
        </pc:spChg>
        <pc:spChg chg="del">
          <ac:chgData name="Томенко Анастасия Михайловна" userId="7d6f9c42-de19-48a0-a22f-81bbf6595ef5" providerId="ADAL" clId="{EF165736-5A89-45D2-8759-08AC9213E3BB}" dt="2022-05-29T21:51:00.524" v="4595" actId="478"/>
          <ac:spMkLst>
            <pc:docMk/>
            <pc:sldMk cId="0" sldId="271"/>
            <ac:spMk id="690" creationId="{00000000-0000-0000-0000-000000000000}"/>
          </ac:spMkLst>
        </pc:spChg>
        <pc:spChg chg="del">
          <ac:chgData name="Томенко Анастасия Михайловна" userId="7d6f9c42-de19-48a0-a22f-81bbf6595ef5" providerId="ADAL" clId="{EF165736-5A89-45D2-8759-08AC9213E3BB}" dt="2022-05-29T21:51:00.524" v="4595" actId="478"/>
          <ac:spMkLst>
            <pc:docMk/>
            <pc:sldMk cId="0" sldId="271"/>
            <ac:spMk id="691" creationId="{00000000-0000-0000-0000-000000000000}"/>
          </ac:spMkLst>
        </pc:spChg>
        <pc:grpChg chg="add mod">
          <ac:chgData name="Томенко Анастасия Михайловна" userId="7d6f9c42-de19-48a0-a22f-81bbf6595ef5" providerId="ADAL" clId="{EF165736-5A89-45D2-8759-08AC9213E3BB}" dt="2022-05-29T22:09:24.259" v="5071" actId="1076"/>
          <ac:grpSpMkLst>
            <pc:docMk/>
            <pc:sldMk cId="0" sldId="271"/>
            <ac:grpSpMk id="2" creationId="{2DB9F5DD-D4A2-CD5F-A708-86EFBF9C5437}"/>
          </ac:grpSpMkLst>
        </pc:grpChg>
        <pc:grpChg chg="del">
          <ac:chgData name="Томенко Анастасия Михайловна" userId="7d6f9c42-de19-48a0-a22f-81bbf6595ef5" providerId="ADAL" clId="{EF165736-5A89-45D2-8759-08AC9213E3BB}" dt="2022-05-29T21:51:00.524" v="4595" actId="478"/>
          <ac:grpSpMkLst>
            <pc:docMk/>
            <pc:sldMk cId="0" sldId="271"/>
            <ac:grpSpMk id="692" creationId="{00000000-0000-0000-0000-000000000000}"/>
          </ac:grpSpMkLst>
        </pc:grpChg>
        <pc:graphicFrameChg chg="del modGraphic">
          <ac:chgData name="Томенко Анастасия Михайловна" userId="7d6f9c42-de19-48a0-a22f-81bbf6595ef5" providerId="ADAL" clId="{EF165736-5A89-45D2-8759-08AC9213E3BB}" dt="2022-05-29T21:51:09.238" v="4598" actId="478"/>
          <ac:graphicFrameMkLst>
            <pc:docMk/>
            <pc:sldMk cId="0" sldId="271"/>
            <ac:graphicFrameMk id="684" creationId="{00000000-0000-0000-0000-000000000000}"/>
          </ac:graphicFrameMkLst>
        </pc:graphicFrameChg>
      </pc:sldChg>
      <pc:sldChg chg="del modNotes">
        <pc:chgData name="Томенко Анастасия Михайловна" userId="7d6f9c42-de19-48a0-a22f-81bbf6595ef5" providerId="ADAL" clId="{EF165736-5A89-45D2-8759-08AC9213E3BB}" dt="2022-05-29T17:46:26.767" v="207" actId="47"/>
        <pc:sldMkLst>
          <pc:docMk/>
          <pc:sldMk cId="0" sldId="272"/>
        </pc:sldMkLst>
      </pc:sldChg>
      <pc:sldChg chg="new del">
        <pc:chgData name="Томенко Анастасия Михайловна" userId="7d6f9c42-de19-48a0-a22f-81bbf6595ef5" providerId="ADAL" clId="{EF165736-5A89-45D2-8759-08AC9213E3BB}" dt="2022-05-29T17:48:54.017" v="222" actId="47"/>
        <pc:sldMkLst>
          <pc:docMk/>
          <pc:sldMk cId="558530138" sldId="272"/>
        </pc:sldMkLst>
      </pc:sldChg>
      <pc:sldChg chg="del modNotes">
        <pc:chgData name="Томенко Анастасия Михайловна" userId="7d6f9c42-de19-48a0-a22f-81bbf6595ef5" providerId="ADAL" clId="{EF165736-5A89-45D2-8759-08AC9213E3BB}" dt="2022-05-29T17:46:25.858" v="206" actId="47"/>
        <pc:sldMkLst>
          <pc:docMk/>
          <pc:sldMk cId="0" sldId="273"/>
        </pc:sldMkLst>
      </pc:sldChg>
      <pc:sldChg chg="new del">
        <pc:chgData name="Томенко Анастасия Михайловна" userId="7d6f9c42-de19-48a0-a22f-81bbf6595ef5" providerId="ADAL" clId="{EF165736-5A89-45D2-8759-08AC9213E3BB}" dt="2022-05-29T17:48:54.481" v="223" actId="47"/>
        <pc:sldMkLst>
          <pc:docMk/>
          <pc:sldMk cId="760355028" sldId="273"/>
        </pc:sldMkLst>
      </pc:sldChg>
      <pc:sldChg chg="del modNotes">
        <pc:chgData name="Томенко Анастасия Михайловна" userId="7d6f9c42-de19-48a0-a22f-81bbf6595ef5" providerId="ADAL" clId="{EF165736-5A89-45D2-8759-08AC9213E3BB}" dt="2022-05-29T17:46:24.595" v="204" actId="47"/>
        <pc:sldMkLst>
          <pc:docMk/>
          <pc:sldMk cId="1105547757" sldId="274"/>
        </pc:sldMkLst>
        <pc:spChg chg="mod">
          <ac:chgData name="Томенко Анастасия Михайловна" userId="7d6f9c42-de19-48a0-a22f-81bbf6595ef5" providerId="ADAL" clId="{EF165736-5A89-45D2-8759-08AC9213E3BB}" dt="2022-05-29T17:52:49.429" v="264" actId="1076"/>
          <ac:spMkLst>
            <pc:docMk/>
            <pc:sldMk cId="1105547757" sldId="274"/>
            <ac:spMk id="2" creationId="{3F531B71-8621-EB6A-F2A5-630925CA03FC}"/>
          </ac:spMkLst>
        </pc:spChg>
        <pc:spChg chg="add mod">
          <ac:chgData name="Томенко Анастасия Михайловна" userId="7d6f9c42-de19-48a0-a22f-81bbf6595ef5" providerId="ADAL" clId="{EF165736-5A89-45D2-8759-08AC9213E3BB}" dt="2022-05-29T17:53:07.926" v="271" actId="14100"/>
          <ac:spMkLst>
            <pc:docMk/>
            <pc:sldMk cId="1105547757" sldId="274"/>
            <ac:spMk id="3" creationId="{DFEA3EC1-DE7E-6F10-BDDA-1AE1E8FD6A9B}"/>
          </ac:spMkLst>
        </pc:spChg>
        <pc:spChg chg="add del mod">
          <ac:chgData name="Томенко Анастасия Михайловна" userId="7d6f9c42-de19-48a0-a22f-81bbf6595ef5" providerId="ADAL" clId="{EF165736-5A89-45D2-8759-08AC9213E3BB}" dt="2022-05-29T17:58:17.732" v="343" actId="478"/>
          <ac:spMkLst>
            <pc:docMk/>
            <pc:sldMk cId="1105547757" sldId="274"/>
            <ac:spMk id="4" creationId="{96C008C4-5215-F02A-CB8A-B9F2B78E52D5}"/>
          </ac:spMkLst>
        </pc:spChg>
        <pc:spChg chg="add del mod">
          <ac:chgData name="Томенко Анастасия Михайловна" userId="7d6f9c42-de19-48a0-a22f-81bbf6595ef5" providerId="ADAL" clId="{EF165736-5A89-45D2-8759-08AC9213E3BB}" dt="2022-05-29T17:49:09.759" v="228" actId="478"/>
          <ac:spMkLst>
            <pc:docMk/>
            <pc:sldMk cId="1105547757" sldId="274"/>
            <ac:spMk id="6" creationId="{665C92F8-4F3E-A043-6499-A4E0514CCF05}"/>
          </ac:spMkLst>
        </pc:spChg>
        <pc:graphicFrameChg chg="add mod modGraphic">
          <ac:chgData name="Томенко Анастасия Михайловна" userId="7d6f9c42-de19-48a0-a22f-81bbf6595ef5" providerId="ADAL" clId="{EF165736-5A89-45D2-8759-08AC9213E3BB}" dt="2022-05-29T18:34:19.846" v="919" actId="1076"/>
          <ac:graphicFrameMkLst>
            <pc:docMk/>
            <pc:sldMk cId="1105547757" sldId="274"/>
            <ac:graphicFrameMk id="5" creationId="{05E6BA15-52E4-3FB8-4305-D1FA36E0E15C}"/>
          </ac:graphicFrameMkLst>
        </pc:graphicFrameChg>
      </pc:sldChg>
      <pc:sldChg chg="addSp delSp modSp add del mod ord modNotes">
        <pc:chgData name="Томенко Анастасия Михайловна" userId="7d6f9c42-de19-48a0-a22f-81bbf6595ef5" providerId="ADAL" clId="{EF165736-5A89-45D2-8759-08AC9213E3BB}" dt="2022-05-29T21:43:35.750" v="4516"/>
        <pc:sldMkLst>
          <pc:docMk/>
          <pc:sldMk cId="2472051322" sldId="275"/>
        </pc:sldMkLst>
        <pc:spChg chg="mod">
          <ac:chgData name="Томенко Анастасия Михайловна" userId="7d6f9c42-de19-48a0-a22f-81bbf6595ef5" providerId="ADAL" clId="{EF165736-5A89-45D2-8759-08AC9213E3BB}" dt="2022-05-29T18:01:30.085" v="402" actId="12788"/>
          <ac:spMkLst>
            <pc:docMk/>
            <pc:sldMk cId="2472051322" sldId="275"/>
            <ac:spMk id="2" creationId="{3F531B71-8621-EB6A-F2A5-630925CA03FC}"/>
          </ac:spMkLst>
        </pc:spChg>
        <pc:spChg chg="add del mod">
          <ac:chgData name="Томенко Анастасия Михайловна" userId="7d6f9c42-de19-48a0-a22f-81bbf6595ef5" providerId="ADAL" clId="{EF165736-5A89-45D2-8759-08AC9213E3BB}" dt="2022-05-29T17:46:20.346" v="203" actId="478"/>
          <ac:spMkLst>
            <pc:docMk/>
            <pc:sldMk cId="2472051322" sldId="275"/>
            <ac:spMk id="20" creationId="{FA252466-D449-29D9-9FB5-65CD508A2647}"/>
          </ac:spMkLst>
        </pc:spChg>
        <pc:graphicFrameChg chg="del modGraphic">
          <ac:chgData name="Томенко Анастасия Михайловна" userId="7d6f9c42-de19-48a0-a22f-81bbf6595ef5" providerId="ADAL" clId="{EF165736-5A89-45D2-8759-08AC9213E3BB}" dt="2022-05-29T21:37:44.620" v="4368" actId="478"/>
          <ac:graphicFrameMkLst>
            <pc:docMk/>
            <pc:sldMk cId="2472051322" sldId="275"/>
            <ac:graphicFrameMk id="5" creationId="{05E6BA15-52E4-3FB8-4305-D1FA36E0E15C}"/>
          </ac:graphicFrameMkLst>
        </pc:graphicFrameChg>
        <pc:picChg chg="add mod">
          <ac:chgData name="Томенко Анастасия Михайловна" userId="7d6f9c42-de19-48a0-a22f-81bbf6595ef5" providerId="ADAL" clId="{EF165736-5A89-45D2-8759-08AC9213E3BB}" dt="2022-05-29T21:37:49.163" v="4369" actId="1076"/>
          <ac:picMkLst>
            <pc:docMk/>
            <pc:sldMk cId="2472051322" sldId="275"/>
            <ac:picMk id="6" creationId="{DD9461BD-8116-F4E7-D884-8725D96CEB15}"/>
          </ac:picMkLst>
        </pc:picChg>
      </pc:sldChg>
      <pc:sldChg chg="del modNotes">
        <pc:chgData name="Томенко Анастасия Михайловна" userId="7d6f9c42-de19-48a0-a22f-81bbf6595ef5" providerId="ADAL" clId="{EF165736-5A89-45D2-8759-08AC9213E3BB}" dt="2022-05-29T17:46:17" v="201" actId="47"/>
        <pc:sldMkLst>
          <pc:docMk/>
          <pc:sldMk cId="0" sldId="276"/>
        </pc:sldMkLst>
      </pc:sldChg>
      <pc:sldChg chg="new del">
        <pc:chgData name="Томенко Анастасия Михайловна" userId="7d6f9c42-de19-48a0-a22f-81bbf6595ef5" providerId="ADAL" clId="{EF165736-5A89-45D2-8759-08AC9213E3BB}" dt="2022-05-29T18:10:09.864" v="462" actId="47"/>
        <pc:sldMkLst>
          <pc:docMk/>
          <pc:sldMk cId="511713630" sldId="276"/>
        </pc:sldMkLst>
      </pc:sldChg>
      <pc:sldChg chg="delSp new del mod">
        <pc:chgData name="Томенко Анастасия Михайловна" userId="7d6f9c42-de19-48a0-a22f-81bbf6595ef5" providerId="ADAL" clId="{EF165736-5A89-45D2-8759-08AC9213E3BB}" dt="2022-05-29T18:02:29.890" v="406" actId="47"/>
        <pc:sldMkLst>
          <pc:docMk/>
          <pc:sldMk cId="2884648185" sldId="276"/>
        </pc:sldMkLst>
        <pc:spChg chg="del">
          <ac:chgData name="Томенко Анастасия Михайловна" userId="7d6f9c42-de19-48a0-a22f-81bbf6595ef5" providerId="ADAL" clId="{EF165736-5A89-45D2-8759-08AC9213E3BB}" dt="2022-05-29T18:02:25.077" v="405" actId="478"/>
          <ac:spMkLst>
            <pc:docMk/>
            <pc:sldMk cId="2884648185" sldId="276"/>
            <ac:spMk id="3" creationId="{AC2A6936-4EEC-4598-4932-C361A589173D}"/>
          </ac:spMkLst>
        </pc:spChg>
        <pc:spChg chg="del">
          <ac:chgData name="Томенко Анастасия Михайловна" userId="7d6f9c42-de19-48a0-a22f-81bbf6595ef5" providerId="ADAL" clId="{EF165736-5A89-45D2-8759-08AC9213E3BB}" dt="2022-05-29T18:02:25.077" v="405" actId="478"/>
          <ac:spMkLst>
            <pc:docMk/>
            <pc:sldMk cId="2884648185" sldId="276"/>
            <ac:spMk id="4" creationId="{77E415D9-81B7-AD42-0CF7-24643B5BDEB1}"/>
          </ac:spMkLst>
        </pc:spChg>
        <pc:spChg chg="del">
          <ac:chgData name="Томенко Анастасия Михайловна" userId="7d6f9c42-de19-48a0-a22f-81bbf6595ef5" providerId="ADAL" clId="{EF165736-5A89-45D2-8759-08AC9213E3BB}" dt="2022-05-29T18:02:25.077" v="405" actId="478"/>
          <ac:spMkLst>
            <pc:docMk/>
            <pc:sldMk cId="2884648185" sldId="276"/>
            <ac:spMk id="5" creationId="{F4B4AF3A-622A-5899-DA48-D43F93011B2A}"/>
          </ac:spMkLst>
        </pc:spChg>
        <pc:spChg chg="del">
          <ac:chgData name="Томенко Анастасия Михайловна" userId="7d6f9c42-de19-48a0-a22f-81bbf6595ef5" providerId="ADAL" clId="{EF165736-5A89-45D2-8759-08AC9213E3BB}" dt="2022-05-29T18:02:25.077" v="405" actId="478"/>
          <ac:spMkLst>
            <pc:docMk/>
            <pc:sldMk cId="2884648185" sldId="276"/>
            <ac:spMk id="6" creationId="{E6F86578-9F23-9C79-22A0-8EB2C9B9FF3F}"/>
          </ac:spMkLst>
        </pc:spChg>
        <pc:spChg chg="del">
          <ac:chgData name="Томенко Анастасия Михайловна" userId="7d6f9c42-de19-48a0-a22f-81bbf6595ef5" providerId="ADAL" clId="{EF165736-5A89-45D2-8759-08AC9213E3BB}" dt="2022-05-29T18:02:25.077" v="405" actId="478"/>
          <ac:spMkLst>
            <pc:docMk/>
            <pc:sldMk cId="2884648185" sldId="276"/>
            <ac:spMk id="7" creationId="{CFB232E8-210F-B7F6-800A-A8F045753855}"/>
          </ac:spMkLst>
        </pc:spChg>
        <pc:spChg chg="del">
          <ac:chgData name="Томенко Анастасия Михайловна" userId="7d6f9c42-de19-48a0-a22f-81bbf6595ef5" providerId="ADAL" clId="{EF165736-5A89-45D2-8759-08AC9213E3BB}" dt="2022-05-29T18:02:25.077" v="405" actId="478"/>
          <ac:spMkLst>
            <pc:docMk/>
            <pc:sldMk cId="2884648185" sldId="276"/>
            <ac:spMk id="8" creationId="{704A0DB4-CBF2-9C02-A06D-97AAC1D66B40}"/>
          </ac:spMkLst>
        </pc:spChg>
        <pc:spChg chg="del">
          <ac:chgData name="Томенко Анастасия Михайловна" userId="7d6f9c42-de19-48a0-a22f-81bbf6595ef5" providerId="ADAL" clId="{EF165736-5A89-45D2-8759-08AC9213E3BB}" dt="2022-05-29T18:02:25.077" v="405" actId="478"/>
          <ac:spMkLst>
            <pc:docMk/>
            <pc:sldMk cId="2884648185" sldId="276"/>
            <ac:spMk id="9" creationId="{F3500751-9D5F-A1BD-411D-B5AAA855F9F8}"/>
          </ac:spMkLst>
        </pc:spChg>
        <pc:spChg chg="del">
          <ac:chgData name="Томенко Анастасия Михайловна" userId="7d6f9c42-de19-48a0-a22f-81bbf6595ef5" providerId="ADAL" clId="{EF165736-5A89-45D2-8759-08AC9213E3BB}" dt="2022-05-29T18:02:25.077" v="405" actId="478"/>
          <ac:spMkLst>
            <pc:docMk/>
            <pc:sldMk cId="2884648185" sldId="276"/>
            <ac:spMk id="10" creationId="{40527A34-0F35-E0FE-C567-C2985F04491D}"/>
          </ac:spMkLst>
        </pc:spChg>
        <pc:spChg chg="del">
          <ac:chgData name="Томенко Анастасия Михайловна" userId="7d6f9c42-de19-48a0-a22f-81bbf6595ef5" providerId="ADAL" clId="{EF165736-5A89-45D2-8759-08AC9213E3BB}" dt="2022-05-29T18:02:25.077" v="405" actId="478"/>
          <ac:spMkLst>
            <pc:docMk/>
            <pc:sldMk cId="2884648185" sldId="276"/>
            <ac:spMk id="11" creationId="{E323DF08-DE76-258B-7A2E-BA2021B61082}"/>
          </ac:spMkLst>
        </pc:spChg>
        <pc:spChg chg="del">
          <ac:chgData name="Томенко Анастасия Михайловна" userId="7d6f9c42-de19-48a0-a22f-81bbf6595ef5" providerId="ADAL" clId="{EF165736-5A89-45D2-8759-08AC9213E3BB}" dt="2022-05-29T18:02:25.077" v="405" actId="478"/>
          <ac:spMkLst>
            <pc:docMk/>
            <pc:sldMk cId="2884648185" sldId="276"/>
            <ac:spMk id="12" creationId="{BB85C992-78EB-AFB4-B8CA-558DF85F43E8}"/>
          </ac:spMkLst>
        </pc:spChg>
        <pc:spChg chg="del">
          <ac:chgData name="Томенко Анастасия Михайловна" userId="7d6f9c42-de19-48a0-a22f-81bbf6595ef5" providerId="ADAL" clId="{EF165736-5A89-45D2-8759-08AC9213E3BB}" dt="2022-05-29T18:02:25.077" v="405" actId="478"/>
          <ac:spMkLst>
            <pc:docMk/>
            <pc:sldMk cId="2884648185" sldId="276"/>
            <ac:spMk id="13" creationId="{D07E3F69-3EB2-4BD6-34F2-2731A9D2A72E}"/>
          </ac:spMkLst>
        </pc:spChg>
        <pc:spChg chg="del">
          <ac:chgData name="Томенко Анастасия Михайловна" userId="7d6f9c42-de19-48a0-a22f-81bbf6595ef5" providerId="ADAL" clId="{EF165736-5A89-45D2-8759-08AC9213E3BB}" dt="2022-05-29T18:02:25.077" v="405" actId="478"/>
          <ac:spMkLst>
            <pc:docMk/>
            <pc:sldMk cId="2884648185" sldId="276"/>
            <ac:spMk id="14" creationId="{9D305A2B-9A73-F5D0-D63B-D2699A52DB85}"/>
          </ac:spMkLst>
        </pc:spChg>
      </pc:sldChg>
      <pc:sldChg chg="addSp delSp modSp new mod ord">
        <pc:chgData name="Томенко Анастасия Михайловна" userId="7d6f9c42-de19-48a0-a22f-81bbf6595ef5" providerId="ADAL" clId="{EF165736-5A89-45D2-8759-08AC9213E3BB}" dt="2022-05-29T21:47:04.252" v="4554" actId="14100"/>
        <pc:sldMkLst>
          <pc:docMk/>
          <pc:sldMk cId="3155627044" sldId="277"/>
        </pc:sldMkLst>
        <pc:spChg chg="del">
          <ac:chgData name="Томенко Анастасия Михайловна" userId="7d6f9c42-de19-48a0-a22f-81bbf6595ef5" providerId="ADAL" clId="{EF165736-5A89-45D2-8759-08AC9213E3BB}" dt="2022-05-29T18:03:41.916" v="409" actId="478"/>
          <ac:spMkLst>
            <pc:docMk/>
            <pc:sldMk cId="3155627044" sldId="277"/>
            <ac:spMk id="2" creationId="{7C068411-1CB6-A338-6C03-37A28EB61106}"/>
          </ac:spMkLst>
        </pc:spChg>
        <pc:spChg chg="del">
          <ac:chgData name="Томенко Анастасия Михайловна" userId="7d6f9c42-de19-48a0-a22f-81bbf6595ef5" providerId="ADAL" clId="{EF165736-5A89-45D2-8759-08AC9213E3BB}" dt="2022-05-29T18:03:41.916" v="409" actId="478"/>
          <ac:spMkLst>
            <pc:docMk/>
            <pc:sldMk cId="3155627044" sldId="277"/>
            <ac:spMk id="3" creationId="{63D960E7-76A1-CAC5-AFFF-82249735607D}"/>
          </ac:spMkLst>
        </pc:spChg>
        <pc:spChg chg="add del mod">
          <ac:chgData name="Томенко Анастасия Михайловна" userId="7d6f9c42-de19-48a0-a22f-81bbf6595ef5" providerId="ADAL" clId="{EF165736-5A89-45D2-8759-08AC9213E3BB}" dt="2022-05-29T18:09:57.658" v="461" actId="478"/>
          <ac:spMkLst>
            <pc:docMk/>
            <pc:sldMk cId="3155627044" sldId="277"/>
            <ac:spMk id="4" creationId="{D526DEAE-3FA5-126A-3834-9B4F07120BD8}"/>
          </ac:spMkLst>
        </pc:spChg>
        <pc:spChg chg="add del mod">
          <ac:chgData name="Томенко Анастасия Михайловна" userId="7d6f9c42-de19-48a0-a22f-81bbf6595ef5" providerId="ADAL" clId="{EF165736-5A89-45D2-8759-08AC9213E3BB}" dt="2022-05-29T18:09:57.658" v="461" actId="478"/>
          <ac:spMkLst>
            <pc:docMk/>
            <pc:sldMk cId="3155627044" sldId="277"/>
            <ac:spMk id="5" creationId="{B30A2A03-58CF-E3D1-6FE2-F24EA9222160}"/>
          </ac:spMkLst>
        </pc:spChg>
        <pc:spChg chg="add del mod">
          <ac:chgData name="Томенко Анастасия Михайловна" userId="7d6f9c42-de19-48a0-a22f-81bbf6595ef5" providerId="ADAL" clId="{EF165736-5A89-45D2-8759-08AC9213E3BB}" dt="2022-05-29T18:09:57.658" v="461" actId="478"/>
          <ac:spMkLst>
            <pc:docMk/>
            <pc:sldMk cId="3155627044" sldId="277"/>
            <ac:spMk id="6" creationId="{46A0FD26-36D0-9B9B-B3A4-01B07252639A}"/>
          </ac:spMkLst>
        </pc:spChg>
        <pc:spChg chg="add del mod">
          <ac:chgData name="Томенко Анастасия Михайловна" userId="7d6f9c42-de19-48a0-a22f-81bbf6595ef5" providerId="ADAL" clId="{EF165736-5A89-45D2-8759-08AC9213E3BB}" dt="2022-05-29T18:09:57.658" v="461" actId="478"/>
          <ac:spMkLst>
            <pc:docMk/>
            <pc:sldMk cId="3155627044" sldId="277"/>
            <ac:spMk id="7" creationId="{F75F410B-D567-410A-B201-CFEB34499699}"/>
          </ac:spMkLst>
        </pc:spChg>
        <pc:spChg chg="add del mod">
          <ac:chgData name="Томенко Анастасия Михайловна" userId="7d6f9c42-de19-48a0-a22f-81bbf6595ef5" providerId="ADAL" clId="{EF165736-5A89-45D2-8759-08AC9213E3BB}" dt="2022-05-29T18:09:57.658" v="461" actId="478"/>
          <ac:spMkLst>
            <pc:docMk/>
            <pc:sldMk cId="3155627044" sldId="277"/>
            <ac:spMk id="8" creationId="{B3F3E557-83E5-3BA1-3F8C-D431065E0641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18:03:42.739" v="410"/>
          <ac:spMkLst>
            <pc:docMk/>
            <pc:sldMk cId="3155627044" sldId="277"/>
            <ac:spMk id="10" creationId="{56544C5C-2808-A700-8CE0-CF7C7A0C8AD7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18:03:42.739" v="410"/>
          <ac:spMkLst>
            <pc:docMk/>
            <pc:sldMk cId="3155627044" sldId="277"/>
            <ac:spMk id="11" creationId="{1B426378-67A1-D558-BD7B-DFBBA40059AC}"/>
          </ac:spMkLst>
        </pc:spChg>
        <pc:spChg chg="add mod">
          <ac:chgData name="Томенко Анастасия Михайловна" userId="7d6f9c42-de19-48a0-a22f-81bbf6595ef5" providerId="ADAL" clId="{EF165736-5A89-45D2-8759-08AC9213E3BB}" dt="2022-05-29T21:47:04.252" v="4554" actId="14100"/>
          <ac:spMkLst>
            <pc:docMk/>
            <pc:sldMk cId="3155627044" sldId="277"/>
            <ac:spMk id="11" creationId="{5AB7489A-8BD4-2460-0BA4-4E37B5E92033}"/>
          </ac:spMkLst>
        </pc:spChg>
        <pc:spChg chg="add mod">
          <ac:chgData name="Томенко Анастасия Михайловна" userId="7d6f9c42-de19-48a0-a22f-81bbf6595ef5" providerId="ADAL" clId="{EF165736-5A89-45D2-8759-08AC9213E3BB}" dt="2022-05-29T18:10:48.020" v="474" actId="12788"/>
          <ac:spMkLst>
            <pc:docMk/>
            <pc:sldMk cId="3155627044" sldId="277"/>
            <ac:spMk id="12" creationId="{87007964-20F3-6285-FE97-0BF52AEEE369}"/>
          </ac:spMkLst>
        </pc:spChg>
        <pc:spChg chg="add mod">
          <ac:chgData name="Томенко Анастасия Михайловна" userId="7d6f9c42-de19-48a0-a22f-81bbf6595ef5" providerId="ADAL" clId="{EF165736-5A89-45D2-8759-08AC9213E3BB}" dt="2022-05-29T21:47:01.110" v="4553" actId="1076"/>
          <ac:spMkLst>
            <pc:docMk/>
            <pc:sldMk cId="3155627044" sldId="277"/>
            <ac:spMk id="13" creationId="{F0FA970D-A9D0-40DA-4507-9EFD2B9D3037}"/>
          </ac:spMkLst>
        </pc:spChg>
        <pc:spChg chg="add mod">
          <ac:chgData name="Томенко Анастасия Михайловна" userId="7d6f9c42-de19-48a0-a22f-81bbf6595ef5" providerId="ADAL" clId="{EF165736-5A89-45D2-8759-08AC9213E3BB}" dt="2022-05-29T18:16:53.381" v="616" actId="1076"/>
          <ac:spMkLst>
            <pc:docMk/>
            <pc:sldMk cId="3155627044" sldId="277"/>
            <ac:spMk id="14" creationId="{2A0ED2B5-B236-6577-F597-DED0B53A1F95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18:10:16.600" v="467"/>
          <ac:spMkLst>
            <pc:docMk/>
            <pc:sldMk cId="3155627044" sldId="277"/>
            <ac:spMk id="16" creationId="{844DEF55-64FF-F1E6-2B37-E0E19190F98A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18:10:16.600" v="467"/>
          <ac:spMkLst>
            <pc:docMk/>
            <pc:sldMk cId="3155627044" sldId="277"/>
            <ac:spMk id="17" creationId="{52B118CC-6D40-3FB1-91D7-A8FFFD07E0B8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18:10:16.600" v="467"/>
          <ac:spMkLst>
            <pc:docMk/>
            <pc:sldMk cId="3155627044" sldId="277"/>
            <ac:spMk id="19" creationId="{787412FF-673B-89A4-5127-A1210EA1DFB6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18:10:16.600" v="467"/>
          <ac:spMkLst>
            <pc:docMk/>
            <pc:sldMk cId="3155627044" sldId="277"/>
            <ac:spMk id="20" creationId="{1393E535-AC1F-659B-56F6-A245B970457E}"/>
          </ac:spMkLst>
        </pc:spChg>
        <pc:spChg chg="add del mod">
          <ac:chgData name="Томенко Анастасия Михайловна" userId="7d6f9c42-de19-48a0-a22f-81bbf6595ef5" providerId="ADAL" clId="{EF165736-5A89-45D2-8759-08AC9213E3BB}" dt="2022-05-29T18:12:14.153" v="539" actId="478"/>
          <ac:spMkLst>
            <pc:docMk/>
            <pc:sldMk cId="3155627044" sldId="277"/>
            <ac:spMk id="21" creationId="{BB03D7EE-A59D-18AA-BB08-9003590546A3}"/>
          </ac:spMkLst>
        </pc:spChg>
        <pc:spChg chg="add mod">
          <ac:chgData name="Томенко Анастасия Михайловна" userId="7d6f9c42-de19-48a0-a22f-81bbf6595ef5" providerId="ADAL" clId="{EF165736-5A89-45D2-8759-08AC9213E3BB}" dt="2022-05-29T18:13:26.191" v="571" actId="571"/>
          <ac:spMkLst>
            <pc:docMk/>
            <pc:sldMk cId="3155627044" sldId="277"/>
            <ac:spMk id="23" creationId="{23ED7B13-32DE-6E95-58CA-05F7F3E219BD}"/>
          </ac:spMkLst>
        </pc:spChg>
        <pc:grpChg chg="add del mod">
          <ac:chgData name="Томенко Анастасия Михайловна" userId="7d6f9c42-de19-48a0-a22f-81bbf6595ef5" providerId="ADAL" clId="{EF165736-5A89-45D2-8759-08AC9213E3BB}" dt="2022-05-29T18:09:57.658" v="461" actId="478"/>
          <ac:grpSpMkLst>
            <pc:docMk/>
            <pc:sldMk cId="3155627044" sldId="277"/>
            <ac:grpSpMk id="9" creationId="{87E4DD43-D66A-6078-F3B0-E02B9DAB7B8B}"/>
          </ac:grpSpMkLst>
        </pc:grpChg>
        <pc:grpChg chg="add mod">
          <ac:chgData name="Томенко Анастасия Михайловна" userId="7d6f9c42-de19-48a0-a22f-81bbf6595ef5" providerId="ADAL" clId="{EF165736-5A89-45D2-8759-08AC9213E3BB}" dt="2022-05-29T18:10:51.344" v="475" actId="12788"/>
          <ac:grpSpMkLst>
            <pc:docMk/>
            <pc:sldMk cId="3155627044" sldId="277"/>
            <ac:grpSpMk id="15" creationId="{8FA22372-255B-AF7E-A733-072357AD1A4F}"/>
          </ac:grpSpMkLst>
        </pc:grpChg>
        <pc:grpChg chg="mod">
          <ac:chgData name="Томенко Анастасия Михайловна" userId="7d6f9c42-de19-48a0-a22f-81bbf6595ef5" providerId="ADAL" clId="{EF165736-5A89-45D2-8759-08AC9213E3BB}" dt="2022-05-29T18:10:16.600" v="467"/>
          <ac:grpSpMkLst>
            <pc:docMk/>
            <pc:sldMk cId="3155627044" sldId="277"/>
            <ac:grpSpMk id="18" creationId="{69DACA77-E9B3-88DA-8ED1-5ED8D525FB73}"/>
          </ac:grpSpMkLst>
        </pc:grpChg>
        <pc:picChg chg="add del mod modCrop">
          <ac:chgData name="Томенко Анастасия Михайловна" userId="7d6f9c42-de19-48a0-a22f-81bbf6595ef5" providerId="ADAL" clId="{EF165736-5A89-45D2-8759-08AC9213E3BB}" dt="2022-05-29T18:16:40.096" v="610" actId="478"/>
          <ac:picMkLst>
            <pc:docMk/>
            <pc:sldMk cId="3155627044" sldId="277"/>
            <ac:picMk id="22" creationId="{CAE89B44-7B85-927A-5B84-F83FBF4518DA}"/>
          </ac:picMkLst>
        </pc:picChg>
      </pc:sldChg>
      <pc:sldChg chg="del modNotes">
        <pc:chgData name="Томенко Анастасия Михайловна" userId="7d6f9c42-de19-48a0-a22f-81bbf6595ef5" providerId="ADAL" clId="{EF165736-5A89-45D2-8759-08AC9213E3BB}" dt="2022-05-29T17:43:38.254" v="139" actId="47"/>
        <pc:sldMkLst>
          <pc:docMk/>
          <pc:sldMk cId="0" sldId="278"/>
        </pc:sldMkLst>
      </pc:sldChg>
      <pc:sldChg chg="addSp delSp modSp new del mod ord">
        <pc:chgData name="Томенко Анастасия Михайловна" userId="7d6f9c42-de19-48a0-a22f-81bbf6595ef5" providerId="ADAL" clId="{EF165736-5A89-45D2-8759-08AC9213E3BB}" dt="2022-05-29T18:19:58.668" v="619" actId="47"/>
        <pc:sldMkLst>
          <pc:docMk/>
          <pc:sldMk cId="2892340702" sldId="278"/>
        </pc:sldMkLst>
        <pc:spChg chg="del">
          <ac:chgData name="Томенко Анастасия Михайловна" userId="7d6f9c42-de19-48a0-a22f-81bbf6595ef5" providerId="ADAL" clId="{EF165736-5A89-45D2-8759-08AC9213E3BB}" dt="2022-05-29T18:04:30.486" v="422" actId="478"/>
          <ac:spMkLst>
            <pc:docMk/>
            <pc:sldMk cId="2892340702" sldId="278"/>
            <ac:spMk id="2" creationId="{E411F1A3-4A35-075B-3BEC-CE766B3EEF7D}"/>
          </ac:spMkLst>
        </pc:spChg>
        <pc:spChg chg="add del mod">
          <ac:chgData name="Томенко Анастасия Михайловна" userId="7d6f9c42-de19-48a0-a22f-81bbf6595ef5" providerId="ADAL" clId="{EF165736-5A89-45D2-8759-08AC9213E3BB}" dt="2022-05-29T18:04:33.972" v="424"/>
          <ac:spMkLst>
            <pc:docMk/>
            <pc:sldMk cId="2892340702" sldId="278"/>
            <ac:spMk id="3" creationId="{5708B930-FA87-F873-C593-206AF5F11BE7}"/>
          </ac:spMkLst>
        </pc:spChg>
        <pc:spChg chg="add del mod">
          <ac:chgData name="Томенко Анастасия Михайловна" userId="7d6f9c42-de19-48a0-a22f-81bbf6595ef5" providerId="ADAL" clId="{EF165736-5A89-45D2-8759-08AC9213E3BB}" dt="2022-05-29T18:04:33.972" v="424"/>
          <ac:spMkLst>
            <pc:docMk/>
            <pc:sldMk cId="2892340702" sldId="278"/>
            <ac:spMk id="4" creationId="{C792E03D-BEBF-CAD4-652E-63665B81C692}"/>
          </ac:spMkLst>
        </pc:spChg>
        <pc:spChg chg="add del mod">
          <ac:chgData name="Томенко Анастасия Михайловна" userId="7d6f9c42-de19-48a0-a22f-81bbf6595ef5" providerId="ADAL" clId="{EF165736-5A89-45D2-8759-08AC9213E3BB}" dt="2022-05-29T18:04:33.972" v="424"/>
          <ac:spMkLst>
            <pc:docMk/>
            <pc:sldMk cId="2892340702" sldId="278"/>
            <ac:spMk id="5" creationId="{1CC5C593-7312-D609-200E-4764E6F7245C}"/>
          </ac:spMkLst>
        </pc:spChg>
        <pc:spChg chg="add del mod">
          <ac:chgData name="Томенко Анастасия Михайловна" userId="7d6f9c42-de19-48a0-a22f-81bbf6595ef5" providerId="ADAL" clId="{EF165736-5A89-45D2-8759-08AC9213E3BB}" dt="2022-05-29T18:04:33.972" v="424"/>
          <ac:spMkLst>
            <pc:docMk/>
            <pc:sldMk cId="2892340702" sldId="278"/>
            <ac:spMk id="6" creationId="{EB8CB79E-03A5-7209-4071-C191EF1B4BD2}"/>
          </ac:spMkLst>
        </pc:spChg>
        <pc:spChg chg="add del mod">
          <ac:chgData name="Томенко Анастасия Михайловна" userId="7d6f9c42-de19-48a0-a22f-81bbf6595ef5" providerId="ADAL" clId="{EF165736-5A89-45D2-8759-08AC9213E3BB}" dt="2022-05-29T18:04:33.972" v="424"/>
          <ac:spMkLst>
            <pc:docMk/>
            <pc:sldMk cId="2892340702" sldId="278"/>
            <ac:spMk id="7" creationId="{C2C1D41D-4C73-F08D-84F7-83CDC75D2E3C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18:04:31.832" v="423"/>
          <ac:spMkLst>
            <pc:docMk/>
            <pc:sldMk cId="2892340702" sldId="278"/>
            <ac:spMk id="9" creationId="{68A7F1EE-9E59-7A94-E146-589C90B5E4A9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18:04:31.832" v="423"/>
          <ac:spMkLst>
            <pc:docMk/>
            <pc:sldMk cId="2892340702" sldId="278"/>
            <ac:spMk id="10" creationId="{94854994-99A3-E4AD-32AC-EE02ED0249E7}"/>
          </ac:spMkLst>
        </pc:spChg>
        <pc:spChg chg="add mod">
          <ac:chgData name="Томенко Анастасия Михайловна" userId="7d6f9c42-de19-48a0-a22f-81bbf6595ef5" providerId="ADAL" clId="{EF165736-5A89-45D2-8759-08AC9213E3BB}" dt="2022-05-29T18:08:02.442" v="451" actId="12788"/>
          <ac:spMkLst>
            <pc:docMk/>
            <pc:sldMk cId="2892340702" sldId="278"/>
            <ac:spMk id="11" creationId="{CA1F915F-EE1D-086A-8526-8901BDB567D6}"/>
          </ac:spMkLst>
        </pc:spChg>
        <pc:spChg chg="add mod">
          <ac:chgData name="Томенко Анастасия Михайловна" userId="7d6f9c42-de19-48a0-a22f-81bbf6595ef5" providerId="ADAL" clId="{EF165736-5A89-45D2-8759-08AC9213E3BB}" dt="2022-05-29T18:08:02.442" v="451" actId="12788"/>
          <ac:spMkLst>
            <pc:docMk/>
            <pc:sldMk cId="2892340702" sldId="278"/>
            <ac:spMk id="12" creationId="{3D9DB713-6F5A-008D-850B-A82E038985E9}"/>
          </ac:spMkLst>
        </pc:spChg>
        <pc:spChg chg="add mod">
          <ac:chgData name="Томенко Анастасия Михайловна" userId="7d6f9c42-de19-48a0-a22f-81bbf6595ef5" providerId="ADAL" clId="{EF165736-5A89-45D2-8759-08AC9213E3BB}" dt="2022-05-29T18:07:24.173" v="442" actId="164"/>
          <ac:spMkLst>
            <pc:docMk/>
            <pc:sldMk cId="2892340702" sldId="278"/>
            <ac:spMk id="13" creationId="{0F552593-1414-3E1C-F401-F42E397C6C65}"/>
          </ac:spMkLst>
        </pc:spChg>
        <pc:spChg chg="add mod">
          <ac:chgData name="Томенко Анастасия Михайловна" userId="7d6f9c42-de19-48a0-a22f-81bbf6595ef5" providerId="ADAL" clId="{EF165736-5A89-45D2-8759-08AC9213E3BB}" dt="2022-05-29T18:08:07.735" v="453" actId="1076"/>
          <ac:spMkLst>
            <pc:docMk/>
            <pc:sldMk cId="2892340702" sldId="278"/>
            <ac:spMk id="14" creationId="{AC713335-8D39-751E-7830-79B369804E88}"/>
          </ac:spMkLst>
        </pc:spChg>
        <pc:spChg chg="add mod">
          <ac:chgData name="Томенко Анастасия Михайловна" userId="7d6f9c42-de19-48a0-a22f-81bbf6595ef5" providerId="ADAL" clId="{EF165736-5A89-45D2-8759-08AC9213E3BB}" dt="2022-05-29T18:08:34.142" v="460" actId="113"/>
          <ac:spMkLst>
            <pc:docMk/>
            <pc:sldMk cId="2892340702" sldId="278"/>
            <ac:spMk id="15" creationId="{BDFD56E6-8A30-1F80-C977-B8BA8223807C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18:08:07.735" v="453" actId="1076"/>
          <ac:spMkLst>
            <pc:docMk/>
            <pc:sldMk cId="2892340702" sldId="278"/>
            <ac:spMk id="17" creationId="{873E1FF5-68C5-B535-6F87-7FC768013F29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18:04:34.932" v="425"/>
          <ac:spMkLst>
            <pc:docMk/>
            <pc:sldMk cId="2892340702" sldId="278"/>
            <ac:spMk id="18" creationId="{96350EAF-B1F2-7C27-DE55-4D9CC8C219E9}"/>
          </ac:spMkLst>
        </pc:spChg>
        <pc:spChg chg="add del mod">
          <ac:chgData name="Томенко Анастасия Михайловна" userId="7d6f9c42-de19-48a0-a22f-81bbf6595ef5" providerId="ADAL" clId="{EF165736-5A89-45D2-8759-08AC9213E3BB}" dt="2022-05-29T18:05:23.677" v="436" actId="478"/>
          <ac:spMkLst>
            <pc:docMk/>
            <pc:sldMk cId="2892340702" sldId="278"/>
            <ac:spMk id="19" creationId="{5ADFB184-2F02-3D92-FCE2-24D356C703BF}"/>
          </ac:spMkLst>
        </pc:spChg>
        <pc:spChg chg="add del mod">
          <ac:chgData name="Томенко Анастасия Михайловна" userId="7d6f9c42-de19-48a0-a22f-81bbf6595ef5" providerId="ADAL" clId="{EF165736-5A89-45D2-8759-08AC9213E3BB}" dt="2022-05-29T18:05:23.677" v="436" actId="478"/>
          <ac:spMkLst>
            <pc:docMk/>
            <pc:sldMk cId="2892340702" sldId="278"/>
            <ac:spMk id="20" creationId="{A4E5D0CE-BDF7-AA2D-6457-451E6601560A}"/>
          </ac:spMkLst>
        </pc:spChg>
        <pc:spChg chg="add del mod">
          <ac:chgData name="Томенко Анастасия Михайловна" userId="7d6f9c42-de19-48a0-a22f-81bbf6595ef5" providerId="ADAL" clId="{EF165736-5A89-45D2-8759-08AC9213E3BB}" dt="2022-05-29T18:05:23.677" v="436" actId="478"/>
          <ac:spMkLst>
            <pc:docMk/>
            <pc:sldMk cId="2892340702" sldId="278"/>
            <ac:spMk id="21" creationId="{056E944E-8DD3-8505-CB3E-92C89A1F3782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18:05:19.865" v="434"/>
          <ac:spMkLst>
            <pc:docMk/>
            <pc:sldMk cId="2892340702" sldId="278"/>
            <ac:spMk id="23" creationId="{BDF9AF81-8FCB-47B8-5AAC-CF078DC918E7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18:05:19.865" v="434"/>
          <ac:spMkLst>
            <pc:docMk/>
            <pc:sldMk cId="2892340702" sldId="278"/>
            <ac:spMk id="24" creationId="{A3DEEC67-862B-9037-A93D-729D965B4DB0}"/>
          </ac:spMkLst>
        </pc:spChg>
        <pc:grpChg chg="add del mod">
          <ac:chgData name="Томенко Анастасия Михайловна" userId="7d6f9c42-de19-48a0-a22f-81bbf6595ef5" providerId="ADAL" clId="{EF165736-5A89-45D2-8759-08AC9213E3BB}" dt="2022-05-29T18:04:33.972" v="424"/>
          <ac:grpSpMkLst>
            <pc:docMk/>
            <pc:sldMk cId="2892340702" sldId="278"/>
            <ac:grpSpMk id="8" creationId="{83CFB06C-494D-8CD5-A1AF-B06331FEF67E}"/>
          </ac:grpSpMkLst>
        </pc:grpChg>
        <pc:grpChg chg="add mod">
          <ac:chgData name="Томенко Анастасия Михайловна" userId="7d6f9c42-de19-48a0-a22f-81bbf6595ef5" providerId="ADAL" clId="{EF165736-5A89-45D2-8759-08AC9213E3BB}" dt="2022-05-29T18:07:24.173" v="442" actId="164"/>
          <ac:grpSpMkLst>
            <pc:docMk/>
            <pc:sldMk cId="2892340702" sldId="278"/>
            <ac:grpSpMk id="16" creationId="{D6303741-EE69-328C-CEFB-F81DF9AD23E1}"/>
          </ac:grpSpMkLst>
        </pc:grpChg>
        <pc:grpChg chg="add del mod">
          <ac:chgData name="Томенко Анастасия Михайловна" userId="7d6f9c42-de19-48a0-a22f-81bbf6595ef5" providerId="ADAL" clId="{EF165736-5A89-45D2-8759-08AC9213E3BB}" dt="2022-05-29T18:05:23.677" v="436" actId="478"/>
          <ac:grpSpMkLst>
            <pc:docMk/>
            <pc:sldMk cId="2892340702" sldId="278"/>
            <ac:grpSpMk id="22" creationId="{B0824660-C12E-4376-8B68-E63D4671316A}"/>
          </ac:grpSpMkLst>
        </pc:grpChg>
        <pc:grpChg chg="add mod">
          <ac:chgData name="Томенко Анастасия Михайловна" userId="7d6f9c42-de19-48a0-a22f-81bbf6595ef5" providerId="ADAL" clId="{EF165736-5A89-45D2-8759-08AC9213E3BB}" dt="2022-05-29T18:08:17.916" v="455" actId="12788"/>
          <ac:grpSpMkLst>
            <pc:docMk/>
            <pc:sldMk cId="2892340702" sldId="278"/>
            <ac:grpSpMk id="25" creationId="{FCA79DB3-A676-802F-B024-C728125516AB}"/>
          </ac:grpSpMkLst>
        </pc:grpChg>
      </pc:sldChg>
      <pc:sldChg chg="addSp delSp modSp add del mod ord modNotes">
        <pc:chgData name="Томенко Анастасия Михайловна" userId="7d6f9c42-de19-48a0-a22f-81bbf6595ef5" providerId="ADAL" clId="{EF165736-5A89-45D2-8759-08AC9213E3BB}" dt="2022-05-29T21:42:08.236" v="4464" actId="1076"/>
        <pc:sldMkLst>
          <pc:docMk/>
          <pc:sldMk cId="2507832868" sldId="279"/>
        </pc:sldMkLst>
        <pc:spChg chg="mod">
          <ac:chgData name="Томенко Анастасия Михайловна" userId="7d6f9c42-de19-48a0-a22f-81bbf6595ef5" providerId="ADAL" clId="{EF165736-5A89-45D2-8759-08AC9213E3BB}" dt="2022-05-29T21:10:01.569" v="4025" actId="1076"/>
          <ac:spMkLst>
            <pc:docMk/>
            <pc:sldMk cId="2507832868" sldId="279"/>
            <ac:spMk id="12" creationId="{87007964-20F3-6285-FE97-0BF52AEEE369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21:41:22.619" v="4441" actId="1076"/>
          <ac:spMkLst>
            <pc:docMk/>
            <pc:sldMk cId="2507832868" sldId="279"/>
            <ac:spMk id="13" creationId="{F0FA970D-A9D0-40DA-4507-9EFD2B9D3037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21:38:35.040" v="4375" actId="1076"/>
          <ac:spMkLst>
            <pc:docMk/>
            <pc:sldMk cId="2507832868" sldId="279"/>
            <ac:spMk id="14" creationId="{2A0ED2B5-B236-6577-F597-DED0B53A1F95}"/>
          </ac:spMkLst>
        </pc:spChg>
        <pc:spChg chg="add del mod">
          <ac:chgData name="Томенко Анастасия Михайловна" userId="7d6f9c42-de19-48a0-a22f-81bbf6595ef5" providerId="ADAL" clId="{EF165736-5A89-45D2-8759-08AC9213E3BB}" dt="2022-05-29T21:09:53.350" v="4021"/>
          <ac:spMkLst>
            <pc:docMk/>
            <pc:sldMk cId="2507832868" sldId="279"/>
            <ac:spMk id="21" creationId="{6A97C1C2-3A3E-0DE1-137D-D30A6E416265}"/>
          </ac:spMkLst>
        </pc:spChg>
        <pc:spChg chg="add mod">
          <ac:chgData name="Томенко Анастасия Михайловна" userId="7d6f9c42-de19-48a0-a22f-81bbf6595ef5" providerId="ADAL" clId="{EF165736-5A89-45D2-8759-08AC9213E3BB}" dt="2022-05-29T21:09:57.504" v="4023" actId="571"/>
          <ac:spMkLst>
            <pc:docMk/>
            <pc:sldMk cId="2507832868" sldId="279"/>
            <ac:spMk id="23" creationId="{C724FC22-08AE-9AC9-AABE-BC099317DCD6}"/>
          </ac:spMkLst>
        </pc:spChg>
        <pc:spChg chg="add mod">
          <ac:chgData name="Томенко Анастасия Михайловна" userId="7d6f9c42-de19-48a0-a22f-81bbf6595ef5" providerId="ADAL" clId="{EF165736-5A89-45D2-8759-08AC9213E3BB}" dt="2022-05-29T21:42:08.236" v="4464" actId="1076"/>
          <ac:spMkLst>
            <pc:docMk/>
            <pc:sldMk cId="2507832868" sldId="279"/>
            <ac:spMk id="24" creationId="{C71B08A0-9CA1-8306-06F8-6ACE5711A910}"/>
          </ac:spMkLst>
        </pc:spChg>
        <pc:picChg chg="del mod">
          <ac:chgData name="Томенко Анастасия Михайловна" userId="7d6f9c42-de19-48a0-a22f-81bbf6595ef5" providerId="ADAL" clId="{EF165736-5A89-45D2-8759-08AC9213E3BB}" dt="2022-05-29T21:41:12.750" v="4436" actId="478"/>
          <ac:picMkLst>
            <pc:docMk/>
            <pc:sldMk cId="2507832868" sldId="279"/>
            <ac:picMk id="22" creationId="{CAE89B44-7B85-927A-5B84-F83FBF4518DA}"/>
          </ac:picMkLst>
        </pc:picChg>
      </pc:sldChg>
      <pc:sldChg chg="addSp delSp modSp add del mod ord modNotes">
        <pc:chgData name="Томенко Анастасия Михайловна" userId="7d6f9c42-de19-48a0-a22f-81bbf6595ef5" providerId="ADAL" clId="{EF165736-5A89-45D2-8759-08AC9213E3BB}" dt="2022-05-29T18:44:39.594" v="976" actId="1076"/>
        <pc:sldMkLst>
          <pc:docMk/>
          <pc:sldMk cId="0" sldId="280"/>
        </pc:sldMkLst>
        <pc:spChg chg="add del mod">
          <ac:chgData name="Томенко Анастасия Михайловна" userId="7d6f9c42-de19-48a0-a22f-81bbf6595ef5" providerId="ADAL" clId="{EF165736-5A89-45D2-8759-08AC9213E3BB}" dt="2022-05-29T18:21:34.538" v="647" actId="478"/>
          <ac:spMkLst>
            <pc:docMk/>
            <pc:sldMk cId="0" sldId="280"/>
            <ac:spMk id="3" creationId="{214D05C7-5F21-E320-2C1A-10B1CD1D10BE}"/>
          </ac:spMkLst>
        </pc:spChg>
        <pc:spChg chg="add mod">
          <ac:chgData name="Томенко Анастасия Михайловна" userId="7d6f9c42-de19-48a0-a22f-81bbf6595ef5" providerId="ADAL" clId="{EF165736-5A89-45D2-8759-08AC9213E3BB}" dt="2022-05-29T18:44:38.011" v="975" actId="1076"/>
          <ac:spMkLst>
            <pc:docMk/>
            <pc:sldMk cId="0" sldId="280"/>
            <ac:spMk id="11" creationId="{2EBA8D72-7834-2EA4-49C3-92BE874ADFAA}"/>
          </ac:spMkLst>
        </pc:spChg>
        <pc:spChg chg="add mod">
          <ac:chgData name="Томенко Анастасия Михайловна" userId="7d6f9c42-de19-48a0-a22f-81bbf6595ef5" providerId="ADAL" clId="{EF165736-5A89-45D2-8759-08AC9213E3BB}" dt="2022-05-29T18:44:39.594" v="976" actId="1076"/>
          <ac:spMkLst>
            <pc:docMk/>
            <pc:sldMk cId="0" sldId="280"/>
            <ac:spMk id="12" creationId="{7F2D8BD9-A085-C051-A93C-ECA12351FC03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18:44:12.924" v="968" actId="12789"/>
          <ac:spMkLst>
            <pc:docMk/>
            <pc:sldMk cId="0" sldId="280"/>
            <ac:spMk id="860" creationId="{00000000-0000-0000-0000-000000000000}"/>
          </ac:spMkLst>
        </pc:spChg>
        <pc:spChg chg="del mod">
          <ac:chgData name="Томенко Анастасия Михайловна" userId="7d6f9c42-de19-48a0-a22f-81bbf6595ef5" providerId="ADAL" clId="{EF165736-5A89-45D2-8759-08AC9213E3BB}" dt="2022-05-29T18:25:40.713" v="664" actId="478"/>
          <ac:spMkLst>
            <pc:docMk/>
            <pc:sldMk cId="0" sldId="280"/>
            <ac:spMk id="861" creationId="{00000000-0000-0000-0000-000000000000}"/>
          </ac:spMkLst>
        </pc:spChg>
        <pc:spChg chg="del mod">
          <ac:chgData name="Томенко Анастасия Михайловна" userId="7d6f9c42-de19-48a0-a22f-81bbf6595ef5" providerId="ADAL" clId="{EF165736-5A89-45D2-8759-08AC9213E3BB}" dt="2022-05-29T18:21:30.844" v="646" actId="478"/>
          <ac:spMkLst>
            <pc:docMk/>
            <pc:sldMk cId="0" sldId="280"/>
            <ac:spMk id="862" creationId="{00000000-0000-0000-0000-000000000000}"/>
          </ac:spMkLst>
        </pc:spChg>
        <pc:grpChg chg="del">
          <ac:chgData name="Томенко Анастасия Михайловна" userId="7d6f9c42-de19-48a0-a22f-81bbf6595ef5" providerId="ADAL" clId="{EF165736-5A89-45D2-8759-08AC9213E3BB}" dt="2022-05-29T18:25:36.379" v="662" actId="478"/>
          <ac:grpSpMkLst>
            <pc:docMk/>
            <pc:sldMk cId="0" sldId="280"/>
            <ac:grpSpMk id="863" creationId="{00000000-0000-0000-0000-000000000000}"/>
          </ac:grpSpMkLst>
        </pc:grpChg>
        <pc:picChg chg="add mod">
          <ac:chgData name="Томенко Анастасия Михайловна" userId="7d6f9c42-de19-48a0-a22f-81bbf6595ef5" providerId="ADAL" clId="{EF165736-5A89-45D2-8759-08AC9213E3BB}" dt="2022-05-29T18:44:17.097" v="969" actId="1076"/>
          <ac:picMkLst>
            <pc:docMk/>
            <pc:sldMk cId="0" sldId="280"/>
            <ac:picMk id="5" creationId="{74EA6891-601F-897F-B3DA-9A44526CD9F9}"/>
          </ac:picMkLst>
        </pc:picChg>
      </pc:sldChg>
      <pc:sldChg chg="addSp modSp add mod ord">
        <pc:chgData name="Томенко Анастасия Михайловна" userId="7d6f9c42-de19-48a0-a22f-81bbf6595ef5" providerId="ADAL" clId="{EF165736-5A89-45D2-8759-08AC9213E3BB}" dt="2022-05-29T18:35:02.977" v="930" actId="113"/>
        <pc:sldMkLst>
          <pc:docMk/>
          <pc:sldMk cId="470279757" sldId="281"/>
        </pc:sldMkLst>
        <pc:spChg chg="add mod">
          <ac:chgData name="Томенко Анастасия Михайловна" userId="7d6f9c42-de19-48a0-a22f-81bbf6595ef5" providerId="ADAL" clId="{EF165736-5A89-45D2-8759-08AC9213E3BB}" dt="2022-05-29T18:34:57.356" v="926" actId="113"/>
          <ac:spMkLst>
            <pc:docMk/>
            <pc:sldMk cId="470279757" sldId="281"/>
            <ac:spMk id="6" creationId="{839F430B-62CD-4605-AA75-1F69C19D30CF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18:30:03.796" v="800" actId="1076"/>
          <ac:spMkLst>
            <pc:docMk/>
            <pc:sldMk cId="470279757" sldId="281"/>
            <ac:spMk id="414" creationId="{00000000-0000-0000-0000-000000000000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18:35:02.729" v="929" actId="113"/>
          <ac:spMkLst>
            <pc:docMk/>
            <pc:sldMk cId="470279757" sldId="281"/>
            <ac:spMk id="415" creationId="{00000000-0000-0000-0000-000000000000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18:35:02.977" v="930" actId="113"/>
          <ac:spMkLst>
            <pc:docMk/>
            <pc:sldMk cId="470279757" sldId="281"/>
            <ac:spMk id="416" creationId="{00000000-0000-0000-0000-000000000000}"/>
          </ac:spMkLst>
        </pc:spChg>
      </pc:sldChg>
      <pc:sldChg chg="addSp delSp modSp add mod">
        <pc:chgData name="Томенко Анастасия Михайловна" userId="7d6f9c42-de19-48a0-a22f-81bbf6595ef5" providerId="ADAL" clId="{EF165736-5A89-45D2-8759-08AC9213E3BB}" dt="2022-05-29T20:45:00.158" v="3014"/>
        <pc:sldMkLst>
          <pc:docMk/>
          <pc:sldMk cId="3994940104" sldId="282"/>
        </pc:sldMkLst>
        <pc:spChg chg="mod">
          <ac:chgData name="Томенко Анастасия Михайловна" userId="7d6f9c42-de19-48a0-a22f-81bbf6595ef5" providerId="ADAL" clId="{EF165736-5A89-45D2-8759-08AC9213E3BB}" dt="2022-05-29T18:45:55.667" v="985" actId="14100"/>
          <ac:spMkLst>
            <pc:docMk/>
            <pc:sldMk cId="3994940104" sldId="282"/>
            <ac:spMk id="12" creationId="{7F2D8BD9-A085-C051-A93C-ECA12351FC03}"/>
          </ac:spMkLst>
        </pc:spChg>
        <pc:picChg chg="add del mod">
          <ac:chgData name="Томенко Анастасия Михайловна" userId="7d6f9c42-de19-48a0-a22f-81bbf6595ef5" providerId="ADAL" clId="{EF165736-5A89-45D2-8759-08AC9213E3BB}" dt="2022-05-29T20:44:58.174" v="3012" actId="478"/>
          <ac:picMkLst>
            <pc:docMk/>
            <pc:sldMk cId="3994940104" sldId="282"/>
            <ac:picMk id="3" creationId="{E800B604-287A-915C-E166-B7A3F0FB2521}"/>
          </ac:picMkLst>
        </pc:picChg>
        <pc:picChg chg="add del mod">
          <ac:chgData name="Томенко Анастасия Михайловна" userId="7d6f9c42-de19-48a0-a22f-81bbf6595ef5" providerId="ADAL" clId="{EF165736-5A89-45D2-8759-08AC9213E3BB}" dt="2022-05-29T20:45:00.158" v="3014"/>
          <ac:picMkLst>
            <pc:docMk/>
            <pc:sldMk cId="3994940104" sldId="282"/>
            <ac:picMk id="9" creationId="{F04333C0-46B2-1106-097D-C6C9E457609D}"/>
          </ac:picMkLst>
        </pc:picChg>
      </pc:sldChg>
      <pc:sldChg chg="add del modNotes">
        <pc:chgData name="Томенко Анастасия Михайловна" userId="7d6f9c42-de19-48a0-a22f-81bbf6595ef5" providerId="ADAL" clId="{EF165736-5A89-45D2-8759-08AC9213E3BB}" dt="2022-05-29T18:43:05.115" v="954" actId="47"/>
        <pc:sldMkLst>
          <pc:docMk/>
          <pc:sldMk cId="4065277643" sldId="282"/>
        </pc:sldMkLst>
      </pc:sldChg>
      <pc:sldChg chg="addSp delSp modSp add mod ord">
        <pc:chgData name="Томенко Анастасия Михайловна" userId="7d6f9c42-de19-48a0-a22f-81bbf6595ef5" providerId="ADAL" clId="{EF165736-5A89-45D2-8759-08AC9213E3BB}" dt="2022-05-29T21:58:12.192" v="4805" actId="1076"/>
        <pc:sldMkLst>
          <pc:docMk/>
          <pc:sldMk cId="2821522916" sldId="283"/>
        </pc:sldMkLst>
        <pc:spChg chg="mod">
          <ac:chgData name="Томенко Анастасия Михайловна" userId="7d6f9c42-de19-48a0-a22f-81bbf6595ef5" providerId="ADAL" clId="{EF165736-5A89-45D2-8759-08AC9213E3BB}" dt="2022-05-29T18:50:13.638" v="1036" actId="1076"/>
          <ac:spMkLst>
            <pc:docMk/>
            <pc:sldMk cId="2821522916" sldId="283"/>
            <ac:spMk id="2" creationId="{3F531B71-8621-EB6A-F2A5-630925CA03FC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21:57:30.521" v="4788" actId="14100"/>
          <ac:spMkLst>
            <pc:docMk/>
            <pc:sldMk cId="2821522916" sldId="283"/>
            <ac:spMk id="3" creationId="{DFEA3EC1-DE7E-6F10-BDDA-1AE1E8FD6A9B}"/>
          </ac:spMkLst>
        </pc:spChg>
        <pc:spChg chg="add mod">
          <ac:chgData name="Томенко Анастасия Михайловна" userId="7d6f9c42-de19-48a0-a22f-81bbf6595ef5" providerId="ADAL" clId="{EF165736-5A89-45D2-8759-08AC9213E3BB}" dt="2022-05-29T21:58:12.192" v="4805" actId="1076"/>
          <ac:spMkLst>
            <pc:docMk/>
            <pc:sldMk cId="2821522916" sldId="283"/>
            <ac:spMk id="5" creationId="{8EE5C41D-4F73-23EC-3497-C018E0903E7C}"/>
          </ac:spMkLst>
        </pc:spChg>
        <pc:graphicFrameChg chg="add mod modGraphic">
          <ac:chgData name="Томенко Анастасия Михайловна" userId="7d6f9c42-de19-48a0-a22f-81bbf6595ef5" providerId="ADAL" clId="{EF165736-5A89-45D2-8759-08AC9213E3BB}" dt="2022-05-29T21:55:59.498" v="4751" actId="14734"/>
          <ac:graphicFrameMkLst>
            <pc:docMk/>
            <pc:sldMk cId="2821522916" sldId="283"/>
            <ac:graphicFrameMk id="4" creationId="{DA198BE0-2C70-C03F-2E71-BB3FDB253985}"/>
          </ac:graphicFrameMkLst>
        </pc:graphicFrameChg>
        <pc:graphicFrameChg chg="del">
          <ac:chgData name="Томенко Анастасия Михайловна" userId="7d6f9c42-de19-48a0-a22f-81bbf6595ef5" providerId="ADAL" clId="{EF165736-5A89-45D2-8759-08AC9213E3BB}" dt="2022-05-29T18:49:50.729" v="1022" actId="478"/>
          <ac:graphicFrameMkLst>
            <pc:docMk/>
            <pc:sldMk cId="2821522916" sldId="283"/>
            <ac:graphicFrameMk id="5" creationId="{05E6BA15-52E4-3FB8-4305-D1FA36E0E15C}"/>
          </ac:graphicFrameMkLst>
        </pc:graphicFrameChg>
      </pc:sldChg>
      <pc:sldChg chg="addSp delSp modSp add del mod ord modNotes">
        <pc:chgData name="Томенко Анастасия Михайловна" userId="7d6f9c42-de19-48a0-a22f-81bbf6595ef5" providerId="ADAL" clId="{EF165736-5A89-45D2-8759-08AC9213E3BB}" dt="2022-05-29T21:19:10.656" v="4334"/>
        <pc:sldMkLst>
          <pc:docMk/>
          <pc:sldMk cId="0" sldId="284"/>
        </pc:sldMkLst>
        <pc:spChg chg="add del mod">
          <ac:chgData name="Томенко Анастасия Михайловна" userId="7d6f9c42-de19-48a0-a22f-81bbf6595ef5" providerId="ADAL" clId="{EF165736-5A89-45D2-8759-08AC9213E3BB}" dt="2022-05-29T19:34:06.719" v="1422" actId="478"/>
          <ac:spMkLst>
            <pc:docMk/>
            <pc:sldMk cId="0" sldId="284"/>
            <ac:spMk id="3" creationId="{6B6624D5-95C2-54EF-A831-ECE214465BCB}"/>
          </ac:spMkLst>
        </pc:spChg>
        <pc:spChg chg="add del mod">
          <ac:chgData name="Томенко Анастасия Михайловна" userId="7d6f9c42-de19-48a0-a22f-81bbf6595ef5" providerId="ADAL" clId="{EF165736-5A89-45D2-8759-08AC9213E3BB}" dt="2022-05-29T19:34:13.714" v="1426" actId="478"/>
          <ac:spMkLst>
            <pc:docMk/>
            <pc:sldMk cId="0" sldId="284"/>
            <ac:spMk id="5" creationId="{F75CA739-FCC2-3CB7-D52E-B99BD874DF7D}"/>
          </ac:spMkLst>
        </pc:spChg>
        <pc:spChg chg="add del mod">
          <ac:chgData name="Томенко Анастасия Михайловна" userId="7d6f9c42-de19-48a0-a22f-81bbf6595ef5" providerId="ADAL" clId="{EF165736-5A89-45D2-8759-08AC9213E3BB}" dt="2022-05-29T19:36:54.127" v="1474" actId="478"/>
          <ac:spMkLst>
            <pc:docMk/>
            <pc:sldMk cId="0" sldId="284"/>
            <ac:spMk id="6" creationId="{2EDA9AB8-F7DC-DF5E-667B-8EB758F8A1DB}"/>
          </ac:spMkLst>
        </pc:spChg>
        <pc:spChg chg="add del mod">
          <ac:chgData name="Томенко Анастасия Михайловна" userId="7d6f9c42-de19-48a0-a22f-81bbf6595ef5" providerId="ADAL" clId="{EF165736-5A89-45D2-8759-08AC9213E3BB}" dt="2022-05-29T19:38:09.147" v="1492" actId="478"/>
          <ac:spMkLst>
            <pc:docMk/>
            <pc:sldMk cId="0" sldId="284"/>
            <ac:spMk id="9" creationId="{144A979F-569C-9C2C-56A5-B5C78323A474}"/>
          </ac:spMkLst>
        </pc:spChg>
        <pc:spChg chg="add del mod">
          <ac:chgData name="Томенко Анастасия Михайловна" userId="7d6f9c42-de19-48a0-a22f-81bbf6595ef5" providerId="ADAL" clId="{EF165736-5A89-45D2-8759-08AC9213E3BB}" dt="2022-05-29T19:48:02.842" v="1820" actId="478"/>
          <ac:spMkLst>
            <pc:docMk/>
            <pc:sldMk cId="0" sldId="284"/>
            <ac:spMk id="11" creationId="{C30D3CF4-0378-CB1F-14AC-35E5DD9B233C}"/>
          </ac:spMkLst>
        </pc:spChg>
        <pc:spChg chg="add del mod">
          <ac:chgData name="Томенко Анастасия Михайловна" userId="7d6f9c42-de19-48a0-a22f-81bbf6595ef5" providerId="ADAL" clId="{EF165736-5A89-45D2-8759-08AC9213E3BB}" dt="2022-05-29T19:50:25.432" v="1837" actId="478"/>
          <ac:spMkLst>
            <pc:docMk/>
            <pc:sldMk cId="0" sldId="284"/>
            <ac:spMk id="14" creationId="{0381ABD1-BFBA-2847-0F98-F4E98A59DC22}"/>
          </ac:spMkLst>
        </pc:spChg>
        <pc:spChg chg="add del mod ord">
          <ac:chgData name="Томенко Анастасия Михайловна" userId="7d6f9c42-de19-48a0-a22f-81bbf6595ef5" providerId="ADAL" clId="{EF165736-5A89-45D2-8759-08AC9213E3BB}" dt="2022-05-29T19:36:51.495" v="1473" actId="478"/>
          <ac:spMkLst>
            <pc:docMk/>
            <pc:sldMk cId="0" sldId="284"/>
            <ac:spMk id="20" creationId="{616E6FAA-9B84-6A6F-EA23-AEA75766C55E}"/>
          </ac:spMkLst>
        </pc:spChg>
        <pc:spChg chg="add del mod">
          <ac:chgData name="Томенко Анастасия Михайловна" userId="7d6f9c42-de19-48a0-a22f-81bbf6595ef5" providerId="ADAL" clId="{EF165736-5A89-45D2-8759-08AC9213E3BB}" dt="2022-05-29T19:49:30.245" v="1822" actId="478"/>
          <ac:spMkLst>
            <pc:docMk/>
            <pc:sldMk cId="0" sldId="284"/>
            <ac:spMk id="24" creationId="{D214AAB2-B1FB-A22E-50B4-943ED06BCD04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19:49:45.910" v="1826" actId="164"/>
          <ac:spMkLst>
            <pc:docMk/>
            <pc:sldMk cId="0" sldId="284"/>
            <ac:spMk id="870" creationId="{00000000-0000-0000-0000-000000000000}"/>
          </ac:spMkLst>
        </pc:spChg>
        <pc:spChg chg="add del mod">
          <ac:chgData name="Томенко Анастасия Михайловна" userId="7d6f9c42-de19-48a0-a22f-81bbf6595ef5" providerId="ADAL" clId="{EF165736-5A89-45D2-8759-08AC9213E3BB}" dt="2022-05-29T19:50:15.242" v="1835" actId="14100"/>
          <ac:spMkLst>
            <pc:docMk/>
            <pc:sldMk cId="0" sldId="284"/>
            <ac:spMk id="871" creationId="{00000000-0000-0000-0000-000000000000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19:37:48.569" v="1484" actId="164"/>
          <ac:spMkLst>
            <pc:docMk/>
            <pc:sldMk cId="0" sldId="284"/>
            <ac:spMk id="872" creationId="{00000000-0000-0000-0000-000000000000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19:37:48.569" v="1484" actId="164"/>
          <ac:spMkLst>
            <pc:docMk/>
            <pc:sldMk cId="0" sldId="284"/>
            <ac:spMk id="873" creationId="{00000000-0000-0000-0000-000000000000}"/>
          </ac:spMkLst>
        </pc:spChg>
        <pc:spChg chg="del">
          <ac:chgData name="Томенко Анастасия Михайловна" userId="7d6f9c42-de19-48a0-a22f-81bbf6595ef5" providerId="ADAL" clId="{EF165736-5A89-45D2-8759-08AC9213E3BB}" dt="2022-05-29T19:34:01.804" v="1416" actId="478"/>
          <ac:spMkLst>
            <pc:docMk/>
            <pc:sldMk cId="0" sldId="284"/>
            <ac:spMk id="874" creationId="{00000000-0000-0000-0000-000000000000}"/>
          </ac:spMkLst>
        </pc:spChg>
        <pc:spChg chg="del">
          <ac:chgData name="Томенко Анастасия Михайловна" userId="7d6f9c42-de19-48a0-a22f-81bbf6595ef5" providerId="ADAL" clId="{EF165736-5A89-45D2-8759-08AC9213E3BB}" dt="2022-05-29T19:34:03.338" v="1418" actId="478"/>
          <ac:spMkLst>
            <pc:docMk/>
            <pc:sldMk cId="0" sldId="284"/>
            <ac:spMk id="875" creationId="{00000000-0000-0000-0000-000000000000}"/>
          </ac:spMkLst>
        </pc:spChg>
        <pc:spChg chg="del mod">
          <ac:chgData name="Томенко Анастасия Михайловна" userId="7d6f9c42-de19-48a0-a22f-81bbf6595ef5" providerId="ADAL" clId="{EF165736-5A89-45D2-8759-08AC9213E3BB}" dt="2022-05-29T19:48:00.915" v="1819" actId="478"/>
          <ac:spMkLst>
            <pc:docMk/>
            <pc:sldMk cId="0" sldId="284"/>
            <ac:spMk id="876" creationId="{00000000-0000-0000-0000-000000000000}"/>
          </ac:spMkLst>
        </pc:spChg>
        <pc:spChg chg="del mod">
          <ac:chgData name="Томенко Анастасия Михайловна" userId="7d6f9c42-de19-48a0-a22f-81bbf6595ef5" providerId="ADAL" clId="{EF165736-5A89-45D2-8759-08AC9213E3BB}" dt="2022-05-29T19:50:22.910" v="1836" actId="478"/>
          <ac:spMkLst>
            <pc:docMk/>
            <pc:sldMk cId="0" sldId="284"/>
            <ac:spMk id="877" creationId="{00000000-0000-0000-0000-000000000000}"/>
          </ac:spMkLst>
        </pc:spChg>
        <pc:spChg chg="del mod">
          <ac:chgData name="Томенко Анастасия Михайловна" userId="7d6f9c42-de19-48a0-a22f-81bbf6595ef5" providerId="ADAL" clId="{EF165736-5A89-45D2-8759-08AC9213E3BB}" dt="2022-05-29T19:38:06.002" v="1491" actId="478"/>
          <ac:spMkLst>
            <pc:docMk/>
            <pc:sldMk cId="0" sldId="284"/>
            <ac:spMk id="878" creationId="{00000000-0000-0000-0000-000000000000}"/>
          </ac:spMkLst>
        </pc:spChg>
        <pc:spChg chg="del mod">
          <ac:chgData name="Томенко Анастасия Михайловна" userId="7d6f9c42-de19-48a0-a22f-81bbf6595ef5" providerId="ADAL" clId="{EF165736-5A89-45D2-8759-08AC9213E3BB}" dt="2022-05-29T19:34:11.687" v="1425" actId="478"/>
          <ac:spMkLst>
            <pc:docMk/>
            <pc:sldMk cId="0" sldId="284"/>
            <ac:spMk id="879" creationId="{00000000-0000-0000-0000-000000000000}"/>
          </ac:spMkLst>
        </pc:spChg>
        <pc:spChg chg="del mod">
          <ac:chgData name="Томенко Анастасия Михайловна" userId="7d6f9c42-de19-48a0-a22f-81bbf6595ef5" providerId="ADAL" clId="{EF165736-5A89-45D2-8759-08AC9213E3BB}" dt="2022-05-29T19:34:05.901" v="1421" actId="478"/>
          <ac:spMkLst>
            <pc:docMk/>
            <pc:sldMk cId="0" sldId="284"/>
            <ac:spMk id="880" creationId="{00000000-0000-0000-0000-000000000000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19:37:48.569" v="1484" actId="164"/>
          <ac:spMkLst>
            <pc:docMk/>
            <pc:sldMk cId="0" sldId="284"/>
            <ac:spMk id="881" creationId="{00000000-0000-0000-0000-000000000000}"/>
          </ac:spMkLst>
        </pc:spChg>
        <pc:spChg chg="del">
          <ac:chgData name="Томенко Анастасия Михайловна" userId="7d6f9c42-de19-48a0-a22f-81bbf6595ef5" providerId="ADAL" clId="{EF165736-5A89-45D2-8759-08AC9213E3BB}" dt="2022-05-29T19:34:02.780" v="1417" actId="478"/>
          <ac:spMkLst>
            <pc:docMk/>
            <pc:sldMk cId="0" sldId="284"/>
            <ac:spMk id="882" creationId="{00000000-0000-0000-0000-000000000000}"/>
          </ac:spMkLst>
        </pc:spChg>
        <pc:spChg chg="add del">
          <ac:chgData name="Томенко Анастасия Михайловна" userId="7d6f9c42-de19-48a0-a22f-81bbf6595ef5" providerId="ADAL" clId="{EF165736-5A89-45D2-8759-08AC9213E3BB}" dt="2022-05-29T17:43:52.998" v="146" actId="478"/>
          <ac:spMkLst>
            <pc:docMk/>
            <pc:sldMk cId="0" sldId="284"/>
            <ac:spMk id="948" creationId="{00000000-0000-0000-0000-000000000000}"/>
          </ac:spMkLst>
        </pc:spChg>
        <pc:grpChg chg="add mod">
          <ac:chgData name="Томенко Анастасия Михайловна" userId="7d6f9c42-de19-48a0-a22f-81bbf6595ef5" providerId="ADAL" clId="{EF165736-5A89-45D2-8759-08AC9213E3BB}" dt="2022-05-29T19:49:36.846" v="1823" actId="1076"/>
          <ac:grpSpMkLst>
            <pc:docMk/>
            <pc:sldMk cId="0" sldId="284"/>
            <ac:grpSpMk id="7" creationId="{994EF985-2882-FAB3-DC99-43C7E12C8227}"/>
          </ac:grpSpMkLst>
        </pc:grpChg>
        <pc:grpChg chg="add mod">
          <ac:chgData name="Томенко Анастасия Михайловна" userId="7d6f9c42-de19-48a0-a22f-81bbf6595ef5" providerId="ADAL" clId="{EF165736-5A89-45D2-8759-08AC9213E3BB}" dt="2022-05-29T19:50:06.444" v="1834" actId="14100"/>
          <ac:grpSpMkLst>
            <pc:docMk/>
            <pc:sldMk cId="0" sldId="284"/>
            <ac:grpSpMk id="12" creationId="{2E5B0D21-B5BE-D50F-BCF2-007310876F51}"/>
          </ac:grpSpMkLst>
        </pc:grpChg>
        <pc:picChg chg="add mod">
          <ac:chgData name="Томенко Анастасия Михайловна" userId="7d6f9c42-de19-48a0-a22f-81bbf6595ef5" providerId="ADAL" clId="{EF165736-5A89-45D2-8759-08AC9213E3BB}" dt="2022-05-29T20:12:09.896" v="2335"/>
          <ac:picMkLst>
            <pc:docMk/>
            <pc:sldMk cId="0" sldId="284"/>
            <ac:picMk id="16" creationId="{C757B20A-9FC3-C6DA-F60B-C9207304E392}"/>
          </ac:picMkLst>
        </pc:picChg>
      </pc:sldChg>
      <pc:sldChg chg="addSp delSp modSp add del mod ord modNotes">
        <pc:chgData name="Томенко Анастасия Михайловна" userId="7d6f9c42-de19-48a0-a22f-81bbf6595ef5" providerId="ADAL" clId="{EF165736-5A89-45D2-8759-08AC9213E3BB}" dt="2022-05-29T21:19:14.525" v="4336"/>
        <pc:sldMkLst>
          <pc:docMk/>
          <pc:sldMk cId="3621156849" sldId="285"/>
        </pc:sldMkLst>
        <pc:spChg chg="add del mod">
          <ac:chgData name="Томенко Анастасия Михайловна" userId="7d6f9c42-de19-48a0-a22f-81bbf6595ef5" providerId="ADAL" clId="{EF165736-5A89-45D2-8759-08AC9213E3BB}" dt="2022-05-29T19:46:56.796" v="1775" actId="478"/>
          <ac:spMkLst>
            <pc:docMk/>
            <pc:sldMk cId="3621156849" sldId="285"/>
            <ac:spMk id="3" creationId="{83BC4E6C-745D-1F6B-4059-1B993F28E7E0}"/>
          </ac:spMkLst>
        </pc:spChg>
        <pc:spChg chg="add del mod">
          <ac:chgData name="Томенко Анастасия Михайловна" userId="7d6f9c42-de19-48a0-a22f-81bbf6595ef5" providerId="ADAL" clId="{EF165736-5A89-45D2-8759-08AC9213E3BB}" dt="2022-05-29T20:25:38.736" v="2573"/>
          <ac:spMkLst>
            <pc:docMk/>
            <pc:sldMk cId="3621156849" sldId="285"/>
            <ac:spMk id="876" creationId="{00000000-0000-0000-0000-000000000000}"/>
          </ac:spMkLst>
        </pc:spChg>
      </pc:sldChg>
      <pc:sldChg chg="modSp add del mod ord">
        <pc:chgData name="Томенко Анастасия Михайловна" userId="7d6f9c42-de19-48a0-a22f-81bbf6595ef5" providerId="ADAL" clId="{EF165736-5A89-45D2-8759-08AC9213E3BB}" dt="2022-05-29T20:04:50.852" v="2063" actId="2696"/>
        <pc:sldMkLst>
          <pc:docMk/>
          <pc:sldMk cId="1405383999" sldId="286"/>
        </pc:sldMkLst>
        <pc:spChg chg="mod">
          <ac:chgData name="Томенко Анастасия Михайловна" userId="7d6f9c42-de19-48a0-a22f-81bbf6595ef5" providerId="ADAL" clId="{EF165736-5A89-45D2-8759-08AC9213E3BB}" dt="2022-05-29T19:52:09.315" v="1895" actId="20577"/>
          <ac:spMkLst>
            <pc:docMk/>
            <pc:sldMk cId="1405383999" sldId="286"/>
            <ac:spMk id="2" creationId="{3F531B71-8621-EB6A-F2A5-630925CA03FC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19:54:57.308" v="1922" actId="14100"/>
          <ac:spMkLst>
            <pc:docMk/>
            <pc:sldMk cId="1405383999" sldId="286"/>
            <ac:spMk id="3" creationId="{DFEA3EC1-DE7E-6F10-BDDA-1AE1E8FD6A9B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17:44:06.800" v="154" actId="208"/>
          <ac:spMkLst>
            <pc:docMk/>
            <pc:sldMk cId="1405383999" sldId="286"/>
            <ac:spMk id="980" creationId="{00000000-0000-0000-0000-000000000000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17:44:10.032" v="156" actId="207"/>
          <ac:spMkLst>
            <pc:docMk/>
            <pc:sldMk cId="1405383999" sldId="286"/>
            <ac:spMk id="990" creationId="{00000000-0000-0000-0000-000000000000}"/>
          </ac:spMkLst>
        </pc:spChg>
        <pc:graphicFrameChg chg="mod modGraphic">
          <ac:chgData name="Томенко Анастасия Михайловна" userId="7d6f9c42-de19-48a0-a22f-81bbf6595ef5" providerId="ADAL" clId="{EF165736-5A89-45D2-8759-08AC9213E3BB}" dt="2022-05-29T20:01:36.623" v="2043" actId="1076"/>
          <ac:graphicFrameMkLst>
            <pc:docMk/>
            <pc:sldMk cId="1405383999" sldId="286"/>
            <ac:graphicFrameMk id="5" creationId="{05E6BA15-52E4-3FB8-4305-D1FA36E0E15C}"/>
          </ac:graphicFrameMkLst>
        </pc:graphicFrameChg>
      </pc:sldChg>
      <pc:sldChg chg="add del ord modNotes">
        <pc:chgData name="Томенко Анастасия Михайловна" userId="7d6f9c42-de19-48a0-a22f-81bbf6595ef5" providerId="ADAL" clId="{EF165736-5A89-45D2-8759-08AC9213E3BB}" dt="2022-05-29T20:02:19.434" v="2061" actId="47"/>
        <pc:sldMkLst>
          <pc:docMk/>
          <pc:sldMk cId="2854611607" sldId="287"/>
        </pc:sldMkLst>
      </pc:sldChg>
      <pc:sldChg chg="modSp add del mod ord">
        <pc:chgData name="Томенко Анастасия Михайловна" userId="7d6f9c42-de19-48a0-a22f-81bbf6595ef5" providerId="ADAL" clId="{EF165736-5A89-45D2-8759-08AC9213E3BB}" dt="2022-05-29T20:22:31.299" v="2385" actId="47"/>
        <pc:sldMkLst>
          <pc:docMk/>
          <pc:sldMk cId="3576815243" sldId="287"/>
        </pc:sldMkLst>
        <pc:spChg chg="mod">
          <ac:chgData name="Томенко Анастасия Михайловна" userId="7d6f9c42-de19-48a0-a22f-81bbf6595ef5" providerId="ADAL" clId="{EF165736-5A89-45D2-8759-08AC9213E3BB}" dt="2022-05-29T20:20:24.899" v="2377" actId="20577"/>
          <ac:spMkLst>
            <pc:docMk/>
            <pc:sldMk cId="3576815243" sldId="287"/>
            <ac:spMk id="881" creationId="{00000000-0000-0000-0000-000000000000}"/>
          </ac:spMkLst>
        </pc:spChg>
      </pc:sldChg>
      <pc:sldChg chg="addSp delSp modSp add del mod ord modNotes">
        <pc:chgData name="Томенко Анастасия Михайловна" userId="7d6f9c42-de19-48a0-a22f-81bbf6595ef5" providerId="ADAL" clId="{EF165736-5A89-45D2-8759-08AC9213E3BB}" dt="2022-05-29T20:45:18.035" v="3015" actId="20577"/>
        <pc:sldMkLst>
          <pc:docMk/>
          <pc:sldMk cId="220474740" sldId="288"/>
        </pc:sldMkLst>
        <pc:spChg chg="add del mod">
          <ac:chgData name="Томенко Анастасия Михайловна" userId="7d6f9c42-de19-48a0-a22f-81bbf6595ef5" providerId="ADAL" clId="{EF165736-5A89-45D2-8759-08AC9213E3BB}" dt="2022-05-29T20:13:34.787" v="2361" actId="478"/>
          <ac:spMkLst>
            <pc:docMk/>
            <pc:sldMk cId="220474740" sldId="288"/>
            <ac:spMk id="3" creationId="{0AA55647-CCCC-586C-163C-229A3A8EE7F4}"/>
          </ac:spMkLst>
        </pc:spChg>
        <pc:spChg chg="add mod">
          <ac:chgData name="Томенко Анастасия Михайловна" userId="7d6f9c42-de19-48a0-a22f-81bbf6595ef5" providerId="ADAL" clId="{EF165736-5A89-45D2-8759-08AC9213E3BB}" dt="2022-05-29T20:12:37.163" v="2337" actId="571"/>
          <ac:spMkLst>
            <pc:docMk/>
            <pc:sldMk cId="220474740" sldId="288"/>
            <ac:spMk id="10" creationId="{A75D8EE1-6F87-3766-CD4E-BC17EBD293A1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20:14:10.719" v="2366" actId="14100"/>
          <ac:spMkLst>
            <pc:docMk/>
            <pc:sldMk cId="220474740" sldId="288"/>
            <ac:spMk id="870" creationId="{00000000-0000-0000-0000-000000000000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20:14:14.001" v="2367" actId="14100"/>
          <ac:spMkLst>
            <pc:docMk/>
            <pc:sldMk cId="220474740" sldId="288"/>
            <ac:spMk id="871" creationId="{00000000-0000-0000-0000-000000000000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20:45:18.035" v="3015" actId="20577"/>
          <ac:spMkLst>
            <pc:docMk/>
            <pc:sldMk cId="220474740" sldId="288"/>
            <ac:spMk id="876" creationId="{00000000-0000-0000-0000-000000000000}"/>
          </ac:spMkLst>
        </pc:spChg>
        <pc:spChg chg="del mod">
          <ac:chgData name="Томенко Анастасия Михайловна" userId="7d6f9c42-de19-48a0-a22f-81bbf6595ef5" providerId="ADAL" clId="{EF165736-5A89-45D2-8759-08AC9213E3BB}" dt="2022-05-29T20:13:12.854" v="2360" actId="478"/>
          <ac:spMkLst>
            <pc:docMk/>
            <pc:sldMk cId="220474740" sldId="288"/>
            <ac:spMk id="877" creationId="{00000000-0000-0000-0000-000000000000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20:06:49.292" v="2245" actId="20577"/>
          <ac:spMkLst>
            <pc:docMk/>
            <pc:sldMk cId="220474740" sldId="288"/>
            <ac:spMk id="881" creationId="{00000000-0000-0000-0000-000000000000}"/>
          </ac:spMkLst>
        </pc:spChg>
        <pc:picChg chg="add mod">
          <ac:chgData name="Томенко Анастасия Михайловна" userId="7d6f9c42-de19-48a0-a22f-81bbf6595ef5" providerId="ADAL" clId="{EF165736-5A89-45D2-8759-08AC9213E3BB}" dt="2022-05-29T20:15:24.254" v="2373" actId="1076"/>
          <ac:picMkLst>
            <pc:docMk/>
            <pc:sldMk cId="220474740" sldId="288"/>
            <ac:picMk id="13" creationId="{1903B727-0730-F136-3D99-AD237A6C96BD}"/>
          </ac:picMkLst>
        </pc:picChg>
      </pc:sldChg>
      <pc:sldChg chg="addSp delSp modSp add del mod ord modNotes">
        <pc:chgData name="Томенко Анастасия Михайловна" userId="7d6f9c42-de19-48a0-a22f-81bbf6595ef5" providerId="ADAL" clId="{EF165736-5A89-45D2-8759-08AC9213E3BB}" dt="2022-05-29T20:24:24.595" v="2558"/>
        <pc:sldMkLst>
          <pc:docMk/>
          <pc:sldMk cId="1441638038" sldId="289"/>
        </pc:sldMkLst>
        <pc:spChg chg="mod">
          <ac:chgData name="Томенко Анастасия Михайловна" userId="7d6f9c42-de19-48a0-a22f-81bbf6595ef5" providerId="ADAL" clId="{EF165736-5A89-45D2-8759-08AC9213E3BB}" dt="2022-05-29T20:08:48.395" v="2311" actId="1076"/>
          <ac:spMkLst>
            <pc:docMk/>
            <pc:sldMk cId="1441638038" sldId="289"/>
            <ac:spMk id="2" creationId="{3F531B71-8621-EB6A-F2A5-630925CA03FC}"/>
          </ac:spMkLst>
        </pc:spChg>
        <pc:graphicFrameChg chg="del mod modGraphic">
          <ac:chgData name="Томенко Анастасия Михайловна" userId="7d6f9c42-de19-48a0-a22f-81bbf6595ef5" providerId="ADAL" clId="{EF165736-5A89-45D2-8759-08AC9213E3BB}" dt="2022-05-29T20:11:13.441" v="2326" actId="478"/>
          <ac:graphicFrameMkLst>
            <pc:docMk/>
            <pc:sldMk cId="1441638038" sldId="289"/>
            <ac:graphicFrameMk id="5" creationId="{05E6BA15-52E4-3FB8-4305-D1FA36E0E15C}"/>
          </ac:graphicFrameMkLst>
        </pc:graphicFrameChg>
        <pc:picChg chg="add mod">
          <ac:chgData name="Томенко Анастасия Михайловна" userId="7d6f9c42-de19-48a0-a22f-81bbf6595ef5" providerId="ADAL" clId="{EF165736-5A89-45D2-8759-08AC9213E3BB}" dt="2022-05-29T20:11:35.909" v="2331" actId="1076"/>
          <ac:picMkLst>
            <pc:docMk/>
            <pc:sldMk cId="1441638038" sldId="289"/>
            <ac:picMk id="6" creationId="{C800369A-2871-2B49-79B3-705909A643B5}"/>
          </ac:picMkLst>
        </pc:picChg>
      </pc:sldChg>
      <pc:sldChg chg="modSp add del mod ord modNotes">
        <pc:chgData name="Томенко Анастасия Михайловна" userId="7d6f9c42-de19-48a0-a22f-81bbf6595ef5" providerId="ADAL" clId="{EF165736-5A89-45D2-8759-08AC9213E3BB}" dt="2022-05-29T21:48:25.077" v="4556" actId="1076"/>
        <pc:sldMkLst>
          <pc:docMk/>
          <pc:sldMk cId="701239984" sldId="290"/>
        </pc:sldMkLst>
        <pc:spChg chg="mod">
          <ac:chgData name="Томенко Анастасия Михайловна" userId="7d6f9c42-de19-48a0-a22f-81bbf6595ef5" providerId="ADAL" clId="{EF165736-5A89-45D2-8759-08AC9213E3BB}" dt="2022-05-29T21:48:25.077" v="4556" actId="1076"/>
          <ac:spMkLst>
            <pc:docMk/>
            <pc:sldMk cId="701239984" sldId="290"/>
            <ac:spMk id="876" creationId="{00000000-0000-0000-0000-000000000000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20:25:06.173" v="2567" actId="20577"/>
          <ac:spMkLst>
            <pc:docMk/>
            <pc:sldMk cId="701239984" sldId="290"/>
            <ac:spMk id="877" creationId="{00000000-0000-0000-0000-000000000000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20:22:05.873" v="2384" actId="20577"/>
          <ac:spMkLst>
            <pc:docMk/>
            <pc:sldMk cId="701239984" sldId="290"/>
            <ac:spMk id="881" creationId="{00000000-0000-0000-0000-000000000000}"/>
          </ac:spMkLst>
        </pc:spChg>
      </pc:sldChg>
      <pc:sldChg chg="addSp modSp add del mod ord modNotes">
        <pc:chgData name="Томенко Анастасия Михайловна" userId="7d6f9c42-de19-48a0-a22f-81bbf6595ef5" providerId="ADAL" clId="{EF165736-5A89-45D2-8759-08AC9213E3BB}" dt="2022-05-29T20:45:31.107" v="3016" actId="1076"/>
        <pc:sldMkLst>
          <pc:docMk/>
          <pc:sldMk cId="2010364899" sldId="291"/>
        </pc:sldMkLst>
        <pc:spChg chg="add mod">
          <ac:chgData name="Томенко Анастасия Михайловна" userId="7d6f9c42-de19-48a0-a22f-81bbf6595ef5" providerId="ADAL" clId="{EF165736-5A89-45D2-8759-08AC9213E3BB}" dt="2022-05-29T20:27:10.587" v="2593" actId="571"/>
          <ac:spMkLst>
            <pc:docMk/>
            <pc:sldMk cId="2010364899" sldId="291"/>
            <ac:spMk id="12" creationId="{D3596332-01F8-4C88-F9EC-8508BF580301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20:27:10.587" v="2593" actId="571"/>
          <ac:spMkLst>
            <pc:docMk/>
            <pc:sldMk cId="2010364899" sldId="291"/>
            <ac:spMk id="14" creationId="{D596E0A4-2436-93D0-FE53-52116638A3A6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20:27:10.587" v="2593" actId="571"/>
          <ac:spMkLst>
            <pc:docMk/>
            <pc:sldMk cId="2010364899" sldId="291"/>
            <ac:spMk id="15" creationId="{FBE84756-6D39-C6F7-A178-905E49999695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20:27:10.587" v="2593" actId="571"/>
          <ac:spMkLst>
            <pc:docMk/>
            <pc:sldMk cId="2010364899" sldId="291"/>
            <ac:spMk id="16" creationId="{5D5BF48E-6451-6077-4D4D-DDD85F826156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20:27:14.662" v="2594" actId="571"/>
          <ac:spMkLst>
            <pc:docMk/>
            <pc:sldMk cId="2010364899" sldId="291"/>
            <ac:spMk id="18" creationId="{815DA3AA-F964-5C16-90F3-39388B728585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20:27:14.662" v="2594" actId="571"/>
          <ac:spMkLst>
            <pc:docMk/>
            <pc:sldMk cId="2010364899" sldId="291"/>
            <ac:spMk id="19" creationId="{E05166F1-B1C8-6E0B-FC03-1B6964F1C425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20:27:17.281" v="2595" actId="6549"/>
          <ac:spMkLst>
            <pc:docMk/>
            <pc:sldMk cId="2010364899" sldId="291"/>
            <ac:spMk id="20" creationId="{12F778D2-E406-4457-F6A3-D0036A1B3323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20:28:16.746" v="2610" actId="14100"/>
          <ac:spMkLst>
            <pc:docMk/>
            <pc:sldMk cId="2010364899" sldId="291"/>
            <ac:spMk id="870" creationId="{00000000-0000-0000-0000-000000000000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20:28:25.100" v="2612" actId="14100"/>
          <ac:spMkLst>
            <pc:docMk/>
            <pc:sldMk cId="2010364899" sldId="291"/>
            <ac:spMk id="871" creationId="{00000000-0000-0000-0000-000000000000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20:45:31.107" v="3016" actId="1076"/>
          <ac:spMkLst>
            <pc:docMk/>
            <pc:sldMk cId="2010364899" sldId="291"/>
            <ac:spMk id="876" creationId="{00000000-0000-0000-0000-000000000000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20:34:04.633" v="2945" actId="1076"/>
          <ac:spMkLst>
            <pc:docMk/>
            <pc:sldMk cId="2010364899" sldId="291"/>
            <ac:spMk id="877" creationId="{00000000-0000-0000-0000-000000000000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20:26:08.954" v="2578" actId="20577"/>
          <ac:spMkLst>
            <pc:docMk/>
            <pc:sldMk cId="2010364899" sldId="291"/>
            <ac:spMk id="881" creationId="{00000000-0000-0000-0000-000000000000}"/>
          </ac:spMkLst>
        </pc:spChg>
        <pc:grpChg chg="mod">
          <ac:chgData name="Томенко Анастасия Михайловна" userId="7d6f9c42-de19-48a0-a22f-81bbf6595ef5" providerId="ADAL" clId="{EF165736-5A89-45D2-8759-08AC9213E3BB}" dt="2022-05-29T20:28:10.680" v="2609" actId="1076"/>
          <ac:grpSpMkLst>
            <pc:docMk/>
            <pc:sldMk cId="2010364899" sldId="291"/>
            <ac:grpSpMk id="7" creationId="{994EF985-2882-FAB3-DC99-43C7E12C8227}"/>
          </ac:grpSpMkLst>
        </pc:grpChg>
        <pc:grpChg chg="add mod">
          <ac:chgData name="Томенко Анастасия Михайловна" userId="7d6f9c42-de19-48a0-a22f-81bbf6595ef5" providerId="ADAL" clId="{EF165736-5A89-45D2-8759-08AC9213E3BB}" dt="2022-05-29T20:27:10.587" v="2593" actId="571"/>
          <ac:grpSpMkLst>
            <pc:docMk/>
            <pc:sldMk cId="2010364899" sldId="291"/>
            <ac:grpSpMk id="13" creationId="{0EE88FDE-410D-B65D-407A-AF27EB447B5E}"/>
          </ac:grpSpMkLst>
        </pc:grpChg>
        <pc:grpChg chg="add mod">
          <ac:chgData name="Томенко Анастасия Михайловна" userId="7d6f9c42-de19-48a0-a22f-81bbf6595ef5" providerId="ADAL" clId="{EF165736-5A89-45D2-8759-08AC9213E3BB}" dt="2022-05-29T20:28:10.680" v="2609" actId="1076"/>
          <ac:grpSpMkLst>
            <pc:docMk/>
            <pc:sldMk cId="2010364899" sldId="291"/>
            <ac:grpSpMk id="17" creationId="{6A47F2A7-FB58-576B-27EA-7EA4AC268F82}"/>
          </ac:grpSpMkLst>
        </pc:grpChg>
        <pc:picChg chg="add mod ord">
          <ac:chgData name="Томенко Анастасия Михайловна" userId="7d6f9c42-de19-48a0-a22f-81bbf6595ef5" providerId="ADAL" clId="{EF165736-5A89-45D2-8759-08AC9213E3BB}" dt="2022-05-29T20:28:10.680" v="2609" actId="1076"/>
          <ac:picMkLst>
            <pc:docMk/>
            <pc:sldMk cId="2010364899" sldId="291"/>
            <ac:picMk id="3" creationId="{1D41C5A5-2BD6-83BB-FCA2-85EADCFA0419}"/>
          </ac:picMkLst>
        </pc:picChg>
        <pc:picChg chg="add mod modCrop">
          <ac:chgData name="Томенко Анастасия Михайловна" userId="7d6f9c42-de19-48a0-a22f-81bbf6595ef5" providerId="ADAL" clId="{EF165736-5A89-45D2-8759-08AC9213E3BB}" dt="2022-05-29T20:36:41.346" v="2951" actId="732"/>
          <ac:picMkLst>
            <pc:docMk/>
            <pc:sldMk cId="2010364899" sldId="291"/>
            <ac:picMk id="5" creationId="{249E4D21-5BE1-AA7A-C5EE-A62BD58001FB}"/>
          </ac:picMkLst>
        </pc:picChg>
      </pc:sldChg>
      <pc:sldChg chg="addSp delSp modSp add del mod ord modNotes">
        <pc:chgData name="Томенко Анастасия Михайловна" userId="7d6f9c42-de19-48a0-a22f-81bbf6595ef5" providerId="ADAL" clId="{EF165736-5A89-45D2-8759-08AC9213E3BB}" dt="2022-05-29T20:39:25.053" v="2985" actId="1076"/>
        <pc:sldMkLst>
          <pc:docMk/>
          <pc:sldMk cId="2585876345" sldId="292"/>
        </pc:sldMkLst>
        <pc:spChg chg="mod">
          <ac:chgData name="Томенко Анастасия Михайловна" userId="7d6f9c42-de19-48a0-a22f-81bbf6595ef5" providerId="ADAL" clId="{EF165736-5A89-45D2-8759-08AC9213E3BB}" dt="2022-05-29T20:37:47.298" v="2969"/>
          <ac:spMkLst>
            <pc:docMk/>
            <pc:sldMk cId="2585876345" sldId="292"/>
            <ac:spMk id="2" creationId="{3F531B71-8621-EB6A-F2A5-630925CA03FC}"/>
          </ac:spMkLst>
        </pc:spChg>
        <pc:picChg chg="add mod modCrop">
          <ac:chgData name="Томенко Анастасия Михайловна" userId="7d6f9c42-de19-48a0-a22f-81bbf6595ef5" providerId="ADAL" clId="{EF165736-5A89-45D2-8759-08AC9213E3BB}" dt="2022-05-29T20:39:25.053" v="2985" actId="1076"/>
          <ac:picMkLst>
            <pc:docMk/>
            <pc:sldMk cId="2585876345" sldId="292"/>
            <ac:picMk id="5" creationId="{FA276859-72F0-F8E3-FC63-3987EA308C29}"/>
          </ac:picMkLst>
        </pc:picChg>
        <pc:picChg chg="del">
          <ac:chgData name="Томенко Анастасия Михайловна" userId="7d6f9c42-de19-48a0-a22f-81bbf6595ef5" providerId="ADAL" clId="{EF165736-5A89-45D2-8759-08AC9213E3BB}" dt="2022-05-29T20:38:53.609" v="2970" actId="478"/>
          <ac:picMkLst>
            <pc:docMk/>
            <pc:sldMk cId="2585876345" sldId="292"/>
            <ac:picMk id="6" creationId="{C800369A-2871-2B49-79B3-705909A643B5}"/>
          </ac:picMkLst>
        </pc:picChg>
      </pc:sldChg>
      <pc:sldChg chg="addSp delSp modSp add del mod ord modNotes">
        <pc:chgData name="Томенко Анастасия Михайловна" userId="7d6f9c42-de19-48a0-a22f-81bbf6595ef5" providerId="ADAL" clId="{EF165736-5A89-45D2-8759-08AC9213E3BB}" dt="2022-05-29T20:43:29.847" v="3009" actId="1076"/>
        <pc:sldMkLst>
          <pc:docMk/>
          <pc:sldMk cId="236109074" sldId="293"/>
        </pc:sldMkLst>
        <pc:spChg chg="mod">
          <ac:chgData name="Томенко Анастасия Михайловна" userId="7d6f9c42-de19-48a0-a22f-81bbf6595ef5" providerId="ADAL" clId="{EF165736-5A89-45D2-8759-08AC9213E3BB}" dt="2022-05-29T20:40:55.595" v="2998" actId="1076"/>
          <ac:spMkLst>
            <pc:docMk/>
            <pc:sldMk cId="236109074" sldId="293"/>
            <ac:spMk id="876" creationId="{00000000-0000-0000-0000-000000000000}"/>
          </ac:spMkLst>
        </pc:spChg>
        <pc:picChg chg="add mod">
          <ac:chgData name="Томенко Анастасия Михайловна" userId="7d6f9c42-de19-48a0-a22f-81bbf6595ef5" providerId="ADAL" clId="{EF165736-5A89-45D2-8759-08AC9213E3BB}" dt="2022-05-29T20:43:29.847" v="3009" actId="1076"/>
          <ac:picMkLst>
            <pc:docMk/>
            <pc:sldMk cId="236109074" sldId="293"/>
            <ac:picMk id="4" creationId="{495A34A4-83F2-8592-43CC-C96AFE6E3893}"/>
          </ac:picMkLst>
        </pc:picChg>
        <pc:picChg chg="del">
          <ac:chgData name="Томенко Анастасия Михайловна" userId="7d6f9c42-de19-48a0-a22f-81bbf6595ef5" providerId="ADAL" clId="{EF165736-5A89-45D2-8759-08AC9213E3BB}" dt="2022-05-29T20:42:57.375" v="2999" actId="478"/>
          <ac:picMkLst>
            <pc:docMk/>
            <pc:sldMk cId="236109074" sldId="293"/>
            <ac:picMk id="5" creationId="{249E4D21-5BE1-AA7A-C5EE-A62BD58001FB}"/>
          </ac:picMkLst>
        </pc:picChg>
      </pc:sldChg>
      <pc:sldChg chg="addSp delSp modSp add del mod ord modNotes">
        <pc:chgData name="Томенко Анастасия Михайловна" userId="7d6f9c42-de19-48a0-a22f-81bbf6595ef5" providerId="ADAL" clId="{EF165736-5A89-45D2-8759-08AC9213E3BB}" dt="2022-05-29T22:01:16.441" v="4843" actId="1076"/>
        <pc:sldMkLst>
          <pc:docMk/>
          <pc:sldMk cId="2206468507" sldId="294"/>
        </pc:sldMkLst>
        <pc:spChg chg="add del">
          <ac:chgData name="Томенко Анастасия Михайловна" userId="7d6f9c42-de19-48a0-a22f-81bbf6595ef5" providerId="ADAL" clId="{EF165736-5A89-45D2-8759-08AC9213E3BB}" dt="2022-05-29T20:48:12.885" v="3151" actId="22"/>
          <ac:spMkLst>
            <pc:docMk/>
            <pc:sldMk cId="2206468507" sldId="294"/>
            <ac:spMk id="12" creationId="{5F01BAE1-2B44-892F-1BBF-CB32D8A7367D}"/>
          </ac:spMkLst>
        </pc:spChg>
        <pc:spChg chg="add del mod">
          <ac:chgData name="Томенко Анастасия Михайловна" userId="7d6f9c42-de19-48a0-a22f-81bbf6595ef5" providerId="ADAL" clId="{EF165736-5A89-45D2-8759-08AC9213E3BB}" dt="2022-05-29T20:48:33.181" v="3163" actId="478"/>
          <ac:spMkLst>
            <pc:docMk/>
            <pc:sldMk cId="2206468507" sldId="294"/>
            <ac:spMk id="14" creationId="{F19FDB70-F397-4543-F2AB-FD26ACADDE00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20:49:37.833" v="3173"/>
          <ac:spMkLst>
            <pc:docMk/>
            <pc:sldMk cId="2206468507" sldId="294"/>
            <ac:spMk id="16" creationId="{12F11021-49F7-3F36-2D46-03A4A2AB2B35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20:49:37.833" v="3173"/>
          <ac:spMkLst>
            <pc:docMk/>
            <pc:sldMk cId="2206468507" sldId="294"/>
            <ac:spMk id="17" creationId="{15DC5DEF-0E9C-3B40-13B4-311E3AB4785B}"/>
          </ac:spMkLst>
        </pc:spChg>
        <pc:spChg chg="del mod">
          <ac:chgData name="Томенко Анастасия Михайловна" userId="7d6f9c42-de19-48a0-a22f-81bbf6595ef5" providerId="ADAL" clId="{EF165736-5A89-45D2-8759-08AC9213E3BB}" dt="2022-05-29T20:49:46.429" v="3177" actId="478"/>
          <ac:spMkLst>
            <pc:docMk/>
            <pc:sldMk cId="2206468507" sldId="294"/>
            <ac:spMk id="18" creationId="{FBF7E711-23BE-7FC1-ABF0-831DC4B2BC3D}"/>
          </ac:spMkLst>
        </pc:spChg>
        <pc:spChg chg="add del mod">
          <ac:chgData name="Томенко Анастасия Михайловна" userId="7d6f9c42-de19-48a0-a22f-81bbf6595ef5" providerId="ADAL" clId="{EF165736-5A89-45D2-8759-08AC9213E3BB}" dt="2022-05-29T20:50:36.388" v="3190" actId="478"/>
          <ac:spMkLst>
            <pc:docMk/>
            <pc:sldMk cId="2206468507" sldId="294"/>
            <ac:spMk id="19" creationId="{B46BCC45-DA51-CA73-FA4E-6A7DE1D20208}"/>
          </ac:spMkLst>
        </pc:spChg>
        <pc:spChg chg="add mod">
          <ac:chgData name="Томенко Анастасия Михайловна" userId="7d6f9c42-de19-48a0-a22f-81bbf6595ef5" providerId="ADAL" clId="{EF165736-5A89-45D2-8759-08AC9213E3BB}" dt="2022-05-29T20:54:32.078" v="3633" actId="1076"/>
          <ac:spMkLst>
            <pc:docMk/>
            <pc:sldMk cId="2206468507" sldId="294"/>
            <ac:spMk id="20" creationId="{6B13085A-C5D9-A9AA-306F-291EE4F252E1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20:54:32.078" v="3633" actId="1076"/>
          <ac:spMkLst>
            <pc:docMk/>
            <pc:sldMk cId="2206468507" sldId="294"/>
            <ac:spMk id="870" creationId="{00000000-0000-0000-0000-000000000000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20:54:32.078" v="3633" actId="1076"/>
          <ac:spMkLst>
            <pc:docMk/>
            <pc:sldMk cId="2206468507" sldId="294"/>
            <ac:spMk id="871" creationId="{00000000-0000-0000-0000-000000000000}"/>
          </ac:spMkLst>
        </pc:spChg>
        <pc:spChg chg="del mod topLvl">
          <ac:chgData name="Томенко Анастасия Михайловна" userId="7d6f9c42-de19-48a0-a22f-81bbf6595ef5" providerId="ADAL" clId="{EF165736-5A89-45D2-8759-08AC9213E3BB}" dt="2022-05-29T20:49:34.021" v="3172" actId="478"/>
          <ac:spMkLst>
            <pc:docMk/>
            <pc:sldMk cId="2206468507" sldId="294"/>
            <ac:spMk id="872" creationId="{00000000-0000-0000-0000-000000000000}"/>
          </ac:spMkLst>
        </pc:spChg>
        <pc:spChg chg="del mod topLvl">
          <ac:chgData name="Томенко Анастасия Михайловна" userId="7d6f9c42-de19-48a0-a22f-81bbf6595ef5" providerId="ADAL" clId="{EF165736-5A89-45D2-8759-08AC9213E3BB}" dt="2022-05-29T20:49:41.133" v="3175" actId="478"/>
          <ac:spMkLst>
            <pc:docMk/>
            <pc:sldMk cId="2206468507" sldId="294"/>
            <ac:spMk id="873" creationId="{00000000-0000-0000-0000-000000000000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22:00:35.201" v="4838" actId="207"/>
          <ac:spMkLst>
            <pc:docMk/>
            <pc:sldMk cId="2206468507" sldId="294"/>
            <ac:spMk id="876" creationId="{00000000-0000-0000-0000-000000000000}"/>
          </ac:spMkLst>
        </pc:spChg>
        <pc:spChg chg="del mod">
          <ac:chgData name="Томенко Анастасия Михайловна" userId="7d6f9c42-de19-48a0-a22f-81bbf6595ef5" providerId="ADAL" clId="{EF165736-5A89-45D2-8759-08AC9213E3BB}" dt="2022-05-29T20:46:03.130" v="3045" actId="478"/>
          <ac:spMkLst>
            <pc:docMk/>
            <pc:sldMk cId="2206468507" sldId="294"/>
            <ac:spMk id="881" creationId="{00000000-0000-0000-0000-000000000000}"/>
          </ac:spMkLst>
        </pc:spChg>
        <pc:grpChg chg="del mod">
          <ac:chgData name="Томенко Анастасия Михайловна" userId="7d6f9c42-de19-48a0-a22f-81bbf6595ef5" providerId="ADAL" clId="{EF165736-5A89-45D2-8759-08AC9213E3BB}" dt="2022-05-29T20:46:08.549" v="3046" actId="165"/>
          <ac:grpSpMkLst>
            <pc:docMk/>
            <pc:sldMk cId="2206468507" sldId="294"/>
            <ac:grpSpMk id="7" creationId="{994EF985-2882-FAB3-DC99-43C7E12C8227}"/>
          </ac:grpSpMkLst>
        </pc:grpChg>
        <pc:grpChg chg="add mod">
          <ac:chgData name="Томенко Анастасия Михайловна" userId="7d6f9c42-de19-48a0-a22f-81bbf6595ef5" providerId="ADAL" clId="{EF165736-5A89-45D2-8759-08AC9213E3BB}" dt="2022-05-29T20:54:32.078" v="3633" actId="1076"/>
          <ac:grpSpMkLst>
            <pc:docMk/>
            <pc:sldMk cId="2206468507" sldId="294"/>
            <ac:grpSpMk id="15" creationId="{3B92362B-2689-CE5B-AD67-269AC7FCADA8}"/>
          </ac:grpSpMkLst>
        </pc:grpChg>
        <pc:picChg chg="add mod">
          <ac:chgData name="Томенко Анастасия Михайловна" userId="7d6f9c42-de19-48a0-a22f-81bbf6595ef5" providerId="ADAL" clId="{EF165736-5A89-45D2-8759-08AC9213E3BB}" dt="2022-05-29T22:01:16.441" v="4843" actId="1076"/>
          <ac:picMkLst>
            <pc:docMk/>
            <pc:sldMk cId="2206468507" sldId="294"/>
            <ac:picMk id="5" creationId="{849F008B-67B4-7D41-8437-3DD923875F40}"/>
          </ac:picMkLst>
        </pc:picChg>
        <pc:picChg chg="add del mod ord">
          <ac:chgData name="Томенко Анастасия Михайловна" userId="7d6f9c42-de19-48a0-a22f-81bbf6595ef5" providerId="ADAL" clId="{EF165736-5A89-45D2-8759-08AC9213E3BB}" dt="2022-05-29T21:49:03.317" v="4574" actId="478"/>
          <ac:picMkLst>
            <pc:docMk/>
            <pc:sldMk cId="2206468507" sldId="294"/>
            <ac:picMk id="10" creationId="{5308F398-6D16-670A-B18F-8BD3854B9315}"/>
          </ac:picMkLst>
        </pc:picChg>
        <pc:picChg chg="del mod">
          <ac:chgData name="Томенко Анастасия Михайловна" userId="7d6f9c42-de19-48a0-a22f-81bbf6595ef5" providerId="ADAL" clId="{EF165736-5A89-45D2-8759-08AC9213E3BB}" dt="2022-05-29T20:50:29.096" v="3185" actId="478"/>
          <ac:picMkLst>
            <pc:docMk/>
            <pc:sldMk cId="2206468507" sldId="294"/>
            <ac:picMk id="13" creationId="{1903B727-0730-F136-3D99-AD237A6C96BD}"/>
          </ac:picMkLst>
        </pc:picChg>
      </pc:sldChg>
      <pc:sldChg chg="add del modNotes">
        <pc:chgData name="Томенко Анастасия Михайловна" userId="7d6f9c42-de19-48a0-a22f-81bbf6595ef5" providerId="ADAL" clId="{EF165736-5A89-45D2-8759-08AC9213E3BB}" dt="2022-05-29T21:48:14.267" v="4555" actId="47"/>
        <pc:sldMkLst>
          <pc:docMk/>
          <pc:sldMk cId="2099248621" sldId="295"/>
        </pc:sldMkLst>
      </pc:sldChg>
      <pc:sldChg chg="addSp delSp modSp add del mod modNotes">
        <pc:chgData name="Томенко Анастасия Михайловна" userId="7d6f9c42-de19-48a0-a22f-81bbf6595ef5" providerId="ADAL" clId="{EF165736-5A89-45D2-8759-08AC9213E3BB}" dt="2022-05-29T21:17:28.264" v="4321" actId="403"/>
        <pc:sldMkLst>
          <pc:docMk/>
          <pc:sldMk cId="954269630" sldId="296"/>
        </pc:sldMkLst>
        <pc:spChg chg="add del mod">
          <ac:chgData name="Томенко Анастасия Михайловна" userId="7d6f9c42-de19-48a0-a22f-81bbf6595ef5" providerId="ADAL" clId="{EF165736-5A89-45D2-8759-08AC9213E3BB}" dt="2022-05-29T21:13:55.944" v="4132" actId="478"/>
          <ac:spMkLst>
            <pc:docMk/>
            <pc:sldMk cId="954269630" sldId="296"/>
            <ac:spMk id="3" creationId="{52C5CA61-DDD2-DAB3-9ABA-1D28B569C507}"/>
          </ac:spMkLst>
        </pc:spChg>
        <pc:spChg chg="add del mod">
          <ac:chgData name="Томенко Анастасия Михайловна" userId="7d6f9c42-de19-48a0-a22f-81bbf6595ef5" providerId="ADAL" clId="{EF165736-5A89-45D2-8759-08AC9213E3BB}" dt="2022-05-29T21:14:32.548" v="4206" actId="478"/>
          <ac:spMkLst>
            <pc:docMk/>
            <pc:sldMk cId="954269630" sldId="296"/>
            <ac:spMk id="5" creationId="{3DC61CCA-5ADD-82DB-3E06-171639CFE4BB}"/>
          </ac:spMkLst>
        </pc:spChg>
        <pc:spChg chg="del mod">
          <ac:chgData name="Томенко Анастасия Михайловна" userId="7d6f9c42-de19-48a0-a22f-81bbf6595ef5" providerId="ADAL" clId="{EF165736-5A89-45D2-8759-08AC9213E3BB}" dt="2022-05-29T21:14:30.706" v="4205" actId="478"/>
          <ac:spMkLst>
            <pc:docMk/>
            <pc:sldMk cId="954269630" sldId="296"/>
            <ac:spMk id="11" creationId="{382D3D66-F8D1-AD78-3E2A-26EFD03AE58B}"/>
          </ac:spMkLst>
        </pc:spChg>
        <pc:spChg chg="del">
          <ac:chgData name="Томенко Анастасия Михайловна" userId="7d6f9c42-de19-48a0-a22f-81bbf6595ef5" providerId="ADAL" clId="{EF165736-5A89-45D2-8759-08AC9213E3BB}" dt="2022-05-29T21:13:52.215" v="4130" actId="478"/>
          <ac:spMkLst>
            <pc:docMk/>
            <pc:sldMk cId="954269630" sldId="296"/>
            <ac:spMk id="12" creationId="{4FA2911E-C8D0-E978-D72E-583CCDE42480}"/>
          </ac:spMkLst>
        </pc:spChg>
        <pc:spChg chg="del">
          <ac:chgData name="Томенко Анастасия Михайловна" userId="7d6f9c42-de19-48a0-a22f-81bbf6595ef5" providerId="ADAL" clId="{EF165736-5A89-45D2-8759-08AC9213E3BB}" dt="2022-05-29T21:14:34.046" v="4207" actId="478"/>
          <ac:spMkLst>
            <pc:docMk/>
            <pc:sldMk cId="954269630" sldId="296"/>
            <ac:spMk id="15" creationId="{5AD02F01-38DC-F126-218A-E965BE04F687}"/>
          </ac:spMkLst>
        </pc:spChg>
        <pc:spChg chg="del">
          <ac:chgData name="Томенко Анастасия Михайловна" userId="7d6f9c42-de19-48a0-a22f-81bbf6595ef5" providerId="ADAL" clId="{EF165736-5A89-45D2-8759-08AC9213E3BB}" dt="2022-05-29T21:13:50.262" v="4128" actId="478"/>
          <ac:spMkLst>
            <pc:docMk/>
            <pc:sldMk cId="954269630" sldId="296"/>
            <ac:spMk id="16" creationId="{9C97F336-D3AC-A156-3498-ABA92ACBAD42}"/>
          </ac:spMkLst>
        </pc:spChg>
        <pc:spChg chg="add mod">
          <ac:chgData name="Томенко Анастасия Михайловна" userId="7d6f9c42-de19-48a0-a22f-81bbf6595ef5" providerId="ADAL" clId="{EF165736-5A89-45D2-8759-08AC9213E3BB}" dt="2022-05-29T21:14:44.517" v="4212"/>
          <ac:spMkLst>
            <pc:docMk/>
            <pc:sldMk cId="954269630" sldId="296"/>
            <ac:spMk id="17" creationId="{DEE3EF13-7338-BB64-401F-082BC3977E36}"/>
          </ac:spMkLst>
        </pc:spChg>
        <pc:spChg chg="add mod">
          <ac:chgData name="Томенко Анастасия Михайловна" userId="7d6f9c42-de19-48a0-a22f-81bbf6595ef5" providerId="ADAL" clId="{EF165736-5A89-45D2-8759-08AC9213E3BB}" dt="2022-05-29T21:16:15.543" v="4315" actId="1076"/>
          <ac:spMkLst>
            <pc:docMk/>
            <pc:sldMk cId="954269630" sldId="296"/>
            <ac:spMk id="18" creationId="{41E945C1-9EF1-786E-127E-9064D8216BE6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21:17:28.264" v="4321" actId="403"/>
          <ac:spMkLst>
            <pc:docMk/>
            <pc:sldMk cId="954269630" sldId="296"/>
            <ac:spMk id="20" creationId="{FF28FCCD-29F0-C701-0213-5F7116CABA67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21:16:15.543" v="4315" actId="1076"/>
          <ac:spMkLst>
            <pc:docMk/>
            <pc:sldMk cId="954269630" sldId="296"/>
            <ac:spMk id="21" creationId="{C080A566-2A23-AEFA-9637-5CA1038E6298}"/>
          </ac:spMkLst>
        </pc:spChg>
        <pc:picChg chg="add mod">
          <ac:chgData name="Томенко Анастасия Михайловна" userId="7d6f9c42-de19-48a0-a22f-81bbf6595ef5" providerId="ADAL" clId="{EF165736-5A89-45D2-8759-08AC9213E3BB}" dt="2022-05-29T21:16:08.099" v="4314" actId="1076"/>
          <ac:picMkLst>
            <pc:docMk/>
            <pc:sldMk cId="954269630" sldId="296"/>
            <ac:picMk id="13" creationId="{FF99DC18-E64A-F7B4-E3E9-DA13975B108B}"/>
          </ac:picMkLst>
        </pc:picChg>
        <pc:picChg chg="del">
          <ac:chgData name="Томенко Анастасия Михайловна" userId="7d6f9c42-de19-48a0-a22f-81bbf6595ef5" providerId="ADAL" clId="{EF165736-5A89-45D2-8759-08AC9213E3BB}" dt="2022-05-29T21:13:50.802" v="4129" actId="478"/>
          <ac:picMkLst>
            <pc:docMk/>
            <pc:sldMk cId="954269630" sldId="296"/>
            <ac:picMk id="14" creationId="{3F7496E6-1F9D-C668-9D98-B557A8C0E359}"/>
          </ac:picMkLst>
        </pc:picChg>
      </pc:sldChg>
      <pc:sldChg chg="addSp delSp modSp add del mod ord modNotes">
        <pc:chgData name="Томенко Анастасия Михайловна" userId="7d6f9c42-de19-48a0-a22f-81bbf6595ef5" providerId="ADAL" clId="{EF165736-5A89-45D2-8759-08AC9213E3BB}" dt="2022-05-29T21:21:22.462" v="4365" actId="1076"/>
        <pc:sldMkLst>
          <pc:docMk/>
          <pc:sldMk cId="794350371" sldId="297"/>
        </pc:sldMkLst>
        <pc:spChg chg="add del mod">
          <ac:chgData name="Томенко Анастасия Михайловна" userId="7d6f9c42-de19-48a0-a22f-81bbf6595ef5" providerId="ADAL" clId="{EF165736-5A89-45D2-8759-08AC9213E3BB}" dt="2022-05-29T21:19:29.704" v="4342" actId="478"/>
          <ac:spMkLst>
            <pc:docMk/>
            <pc:sldMk cId="794350371" sldId="297"/>
            <ac:spMk id="3" creationId="{7E74FD57-8506-7CAD-BF6D-2265E62D9629}"/>
          </ac:spMkLst>
        </pc:spChg>
        <pc:spChg chg="del">
          <ac:chgData name="Томенко Анастасия Михайловна" userId="7d6f9c42-de19-48a0-a22f-81bbf6595ef5" providerId="ADAL" clId="{EF165736-5A89-45D2-8759-08AC9213E3BB}" dt="2022-05-29T21:19:27.535" v="4341" actId="478"/>
          <ac:spMkLst>
            <pc:docMk/>
            <pc:sldMk cId="794350371" sldId="297"/>
            <ac:spMk id="12" creationId="{4FA2911E-C8D0-E978-D72E-583CCDE42480}"/>
          </ac:spMkLst>
        </pc:spChg>
        <pc:spChg chg="del">
          <ac:chgData name="Томенко Анастасия Михайловна" userId="7d6f9c42-de19-48a0-a22f-81bbf6595ef5" providerId="ADAL" clId="{EF165736-5A89-45D2-8759-08AC9213E3BB}" dt="2022-05-29T21:19:32.706" v="4344" actId="478"/>
          <ac:spMkLst>
            <pc:docMk/>
            <pc:sldMk cId="794350371" sldId="297"/>
            <ac:spMk id="15" creationId="{5AD02F01-38DC-F126-218A-E965BE04F687}"/>
          </ac:spMkLst>
        </pc:spChg>
        <pc:spChg chg="del">
          <ac:chgData name="Томенко Анастасия Михайловна" userId="7d6f9c42-de19-48a0-a22f-81bbf6595ef5" providerId="ADAL" clId="{EF165736-5A89-45D2-8759-08AC9213E3BB}" dt="2022-05-29T21:19:25.570" v="4339" actId="478"/>
          <ac:spMkLst>
            <pc:docMk/>
            <pc:sldMk cId="794350371" sldId="297"/>
            <ac:spMk id="16" creationId="{9C97F336-D3AC-A156-3498-ABA92ACBAD42}"/>
          </ac:spMkLst>
        </pc:spChg>
        <pc:spChg chg="del">
          <ac:chgData name="Томенко Анастасия Михайловна" userId="7d6f9c42-de19-48a0-a22f-81bbf6595ef5" providerId="ADAL" clId="{EF165736-5A89-45D2-8759-08AC9213E3BB}" dt="2022-05-29T21:19:26.593" v="4340" actId="478"/>
          <ac:spMkLst>
            <pc:docMk/>
            <pc:sldMk cId="794350371" sldId="297"/>
            <ac:spMk id="20" creationId="{FF28FCCD-29F0-C701-0213-5F7116CABA67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21:21:20.405" v="4364" actId="1076"/>
          <ac:spMkLst>
            <pc:docMk/>
            <pc:sldMk cId="794350371" sldId="297"/>
            <ac:spMk id="21" creationId="{C080A566-2A23-AEFA-9637-5CA1038E6298}"/>
          </ac:spMkLst>
        </pc:spChg>
        <pc:picChg chg="add del mod">
          <ac:chgData name="Томенко Анастасия Михайловна" userId="7d6f9c42-de19-48a0-a22f-81bbf6595ef5" providerId="ADAL" clId="{EF165736-5A89-45D2-8759-08AC9213E3BB}" dt="2022-05-29T21:20:45.017" v="4352" actId="478"/>
          <ac:picMkLst>
            <pc:docMk/>
            <pc:sldMk cId="794350371" sldId="297"/>
            <ac:picMk id="5" creationId="{60CF680A-B998-59C1-9A49-6FFC02A2387B}"/>
          </ac:picMkLst>
        </pc:picChg>
        <pc:picChg chg="add mod">
          <ac:chgData name="Томенко Анастасия Михайловна" userId="7d6f9c42-de19-48a0-a22f-81bbf6595ef5" providerId="ADAL" clId="{EF165736-5A89-45D2-8759-08AC9213E3BB}" dt="2022-05-29T21:21:22.462" v="4365" actId="1076"/>
          <ac:picMkLst>
            <pc:docMk/>
            <pc:sldMk cId="794350371" sldId="297"/>
            <ac:picMk id="7" creationId="{DA428750-33B5-A863-5219-298FF1D8398E}"/>
          </ac:picMkLst>
        </pc:picChg>
        <pc:picChg chg="del">
          <ac:chgData name="Томенко Анастасия Михайловна" userId="7d6f9c42-de19-48a0-a22f-81bbf6595ef5" providerId="ADAL" clId="{EF165736-5A89-45D2-8759-08AC9213E3BB}" dt="2022-05-29T21:19:30.316" v="4343" actId="478"/>
          <ac:picMkLst>
            <pc:docMk/>
            <pc:sldMk cId="794350371" sldId="297"/>
            <ac:picMk id="14" creationId="{3F7496E6-1F9D-C668-9D98-B557A8C0E359}"/>
          </ac:picMkLst>
        </pc:picChg>
      </pc:sldChg>
      <pc:sldChg chg="addSp modSp add del mod modNotes">
        <pc:chgData name="Томенко Анастасия Михайловна" userId="7d6f9c42-de19-48a0-a22f-81bbf6595ef5" providerId="ADAL" clId="{EF165736-5A89-45D2-8759-08AC9213E3BB}" dt="2022-05-29T21:43:09.739" v="4514" actId="20577"/>
        <pc:sldMkLst>
          <pc:docMk/>
          <pc:sldMk cId="2056512947" sldId="298"/>
        </pc:sldMkLst>
        <pc:spChg chg="mod">
          <ac:chgData name="Томенко Анастасия Михайловна" userId="7d6f9c42-de19-48a0-a22f-81bbf6595ef5" providerId="ADAL" clId="{EF165736-5A89-45D2-8759-08AC9213E3BB}" dt="2022-05-29T21:42:58.864" v="4508" actId="1076"/>
          <ac:spMkLst>
            <pc:docMk/>
            <pc:sldMk cId="2056512947" sldId="298"/>
            <ac:spMk id="13" creationId="{F0FA970D-A9D0-40DA-4507-9EFD2B9D3037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21:42:36.688" v="4495" actId="20577"/>
          <ac:spMkLst>
            <pc:docMk/>
            <pc:sldMk cId="2056512947" sldId="298"/>
            <ac:spMk id="14" creationId="{2A0ED2B5-B236-6577-F597-DED0B53A1F95}"/>
          </ac:spMkLst>
        </pc:spChg>
        <pc:spChg chg="add mod">
          <ac:chgData name="Томенко Анастасия Михайловна" userId="7d6f9c42-de19-48a0-a22f-81bbf6595ef5" providerId="ADAL" clId="{EF165736-5A89-45D2-8759-08AC9213E3BB}" dt="2022-05-29T21:43:09.739" v="4514" actId="20577"/>
          <ac:spMkLst>
            <pc:docMk/>
            <pc:sldMk cId="2056512947" sldId="298"/>
            <ac:spMk id="21" creationId="{15583BE3-AE6A-24E5-6C70-B5AAF142304C}"/>
          </ac:spMkLst>
        </pc:spChg>
        <pc:spChg chg="add mod">
          <ac:chgData name="Томенко Анастасия Михайловна" userId="7d6f9c42-de19-48a0-a22f-81bbf6595ef5" providerId="ADAL" clId="{EF165736-5A89-45D2-8759-08AC9213E3BB}" dt="2022-05-29T21:42:48.335" v="4501" actId="571"/>
          <ac:spMkLst>
            <pc:docMk/>
            <pc:sldMk cId="2056512947" sldId="298"/>
            <ac:spMk id="22" creationId="{EE79A352-CD0E-21B0-0F1E-DFDD867BC1A8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21:42:21.020" v="4466" actId="207"/>
          <ac:spMkLst>
            <pc:docMk/>
            <pc:sldMk cId="2056512947" sldId="298"/>
            <ac:spMk id="24" creationId="{C71B08A0-9CA1-8306-06F8-6ACE5711A910}"/>
          </ac:spMkLst>
        </pc:spChg>
      </pc:sldChg>
      <pc:sldChg chg="addSp delSp modSp add del mod ord modNotes">
        <pc:chgData name="Томенко Анастасия Михайловна" userId="7d6f9c42-de19-48a0-a22f-81bbf6595ef5" providerId="ADAL" clId="{EF165736-5A89-45D2-8759-08AC9213E3BB}" dt="2022-05-29T22:01:47.075" v="4844" actId="207"/>
        <pc:sldMkLst>
          <pc:docMk/>
          <pc:sldMk cId="2762488937" sldId="299"/>
        </pc:sldMkLst>
        <pc:spChg chg="mod">
          <ac:chgData name="Томенко Анастасия Михайловна" userId="7d6f9c42-de19-48a0-a22f-81bbf6595ef5" providerId="ADAL" clId="{EF165736-5A89-45D2-8759-08AC9213E3BB}" dt="2022-05-29T22:01:47.075" v="4844" actId="207"/>
          <ac:spMkLst>
            <pc:docMk/>
            <pc:sldMk cId="2762488937" sldId="299"/>
            <ac:spMk id="2" creationId="{3F531B71-8621-EB6A-F2A5-630925CA03FC}"/>
          </ac:spMkLst>
        </pc:spChg>
        <pc:spChg chg="del mod">
          <ac:chgData name="Томенко Анастасия Михайловна" userId="7d6f9c42-de19-48a0-a22f-81bbf6595ef5" providerId="ADAL" clId="{EF165736-5A89-45D2-8759-08AC9213E3BB}" dt="2022-05-29T21:58:31.450" v="4806" actId="478"/>
          <ac:spMkLst>
            <pc:docMk/>
            <pc:sldMk cId="2762488937" sldId="299"/>
            <ac:spMk id="3" creationId="{DFEA3EC1-DE7E-6F10-BDDA-1AE1E8FD6A9B}"/>
          </ac:spMkLst>
        </pc:spChg>
        <pc:spChg chg="add mod">
          <ac:chgData name="Томенко Анастасия Михайловна" userId="7d6f9c42-de19-48a0-a22f-81bbf6595ef5" providerId="ADAL" clId="{EF165736-5A89-45D2-8759-08AC9213E3BB}" dt="2022-05-29T22:01:47.075" v="4844" actId="207"/>
          <ac:spMkLst>
            <pc:docMk/>
            <pc:sldMk cId="2762488937" sldId="299"/>
            <ac:spMk id="5" creationId="{304C56CE-D3EB-B2F6-CA16-B815002F34AA}"/>
          </ac:spMkLst>
        </pc:spChg>
        <pc:spChg chg="add mod">
          <ac:chgData name="Томенко Анастасия Михайловна" userId="7d6f9c42-de19-48a0-a22f-81bbf6595ef5" providerId="ADAL" clId="{EF165736-5A89-45D2-8759-08AC9213E3BB}" dt="2022-05-29T21:58:35.590" v="4808" actId="1076"/>
          <ac:spMkLst>
            <pc:docMk/>
            <pc:sldMk cId="2762488937" sldId="299"/>
            <ac:spMk id="6" creationId="{DE1056BE-2872-7B67-5AD4-75648B745C3F}"/>
          </ac:spMkLst>
        </pc:spChg>
        <pc:spChg chg="add mod">
          <ac:chgData name="Томенко Анастасия Михайловна" userId="7d6f9c42-de19-48a0-a22f-81bbf6595ef5" providerId="ADAL" clId="{EF165736-5A89-45D2-8759-08AC9213E3BB}" dt="2022-05-29T21:58:35.590" v="4808" actId="1076"/>
          <ac:spMkLst>
            <pc:docMk/>
            <pc:sldMk cId="2762488937" sldId="299"/>
            <ac:spMk id="8" creationId="{5D4DA615-A7EA-69F3-0929-F111BEE049D1}"/>
          </ac:spMkLst>
        </pc:spChg>
        <pc:graphicFrameChg chg="del mod">
          <ac:chgData name="Томенко Анастасия Михайловна" userId="7d6f9c42-de19-48a0-a22f-81bbf6595ef5" providerId="ADAL" clId="{EF165736-5A89-45D2-8759-08AC9213E3BB}" dt="2022-05-29T21:58:31.450" v="4806" actId="478"/>
          <ac:graphicFrameMkLst>
            <pc:docMk/>
            <pc:sldMk cId="2762488937" sldId="299"/>
            <ac:graphicFrameMk id="4" creationId="{DA198BE0-2C70-C03F-2E71-BB3FDB253985}"/>
          </ac:graphicFrameMkLst>
        </pc:graphicFrameChg>
        <pc:graphicFrameChg chg="add mod">
          <ac:chgData name="Томенко Анастасия Михайловна" userId="7d6f9c42-de19-48a0-a22f-81bbf6595ef5" providerId="ADAL" clId="{EF165736-5A89-45D2-8759-08AC9213E3BB}" dt="2022-05-29T21:58:35.590" v="4808" actId="1076"/>
          <ac:graphicFrameMkLst>
            <pc:docMk/>
            <pc:sldMk cId="2762488937" sldId="299"/>
            <ac:graphicFrameMk id="7" creationId="{58B2AB6F-B025-F0F2-096C-B535A4084BE7}"/>
          </ac:graphicFrameMkLst>
        </pc:graphicFrameChg>
      </pc:sldChg>
      <pc:sldChg chg="modSp add del mod ord modNotes">
        <pc:chgData name="Томенко Анастасия Михайловна" userId="7d6f9c42-de19-48a0-a22f-81bbf6595ef5" providerId="ADAL" clId="{EF165736-5A89-45D2-8759-08AC9213E3BB}" dt="2022-05-29T22:12:42.782" v="5319" actId="14100"/>
        <pc:sldMkLst>
          <pc:docMk/>
          <pc:sldMk cId="2444931382" sldId="300"/>
        </pc:sldMkLst>
        <pc:spChg chg="mod">
          <ac:chgData name="Томенко Анастасия Михайловна" userId="7d6f9c42-de19-48a0-a22f-81bbf6595ef5" providerId="ADAL" clId="{EF165736-5A89-45D2-8759-08AC9213E3BB}" dt="2022-05-29T22:12:24.949" v="5303" actId="20577"/>
          <ac:spMkLst>
            <pc:docMk/>
            <pc:sldMk cId="2444931382" sldId="300"/>
            <ac:spMk id="2" creationId="{3F531B71-8621-EB6A-F2A5-630925CA03FC}"/>
          </ac:spMkLst>
        </pc:spChg>
        <pc:graphicFrameChg chg="mod modGraphic">
          <ac:chgData name="Томенко Анастасия Михайловна" userId="7d6f9c42-de19-48a0-a22f-81bbf6595ef5" providerId="ADAL" clId="{EF165736-5A89-45D2-8759-08AC9213E3BB}" dt="2022-05-29T22:12:42.782" v="5319" actId="14100"/>
          <ac:graphicFrameMkLst>
            <pc:docMk/>
            <pc:sldMk cId="2444931382" sldId="300"/>
            <ac:graphicFrameMk id="5" creationId="{05E6BA15-52E4-3FB8-4305-D1FA36E0E15C}"/>
          </ac:graphicFrameMkLst>
        </pc:graphicFrameChg>
      </pc:sldChg>
      <pc:sldChg chg="modSp add del modNotes">
        <pc:chgData name="Томенко Анастасия Михайловна" userId="7d6f9c42-de19-48a0-a22f-81bbf6595ef5" providerId="ADAL" clId="{EF165736-5A89-45D2-8759-08AC9213E3BB}" dt="2022-05-29T22:12:19.142" v="5287" actId="2890"/>
        <pc:sldMkLst>
          <pc:docMk/>
          <pc:sldMk cId="604984143" sldId="301"/>
        </pc:sldMkLst>
        <pc:spChg chg="mod">
          <ac:chgData name="Томенко Анастасия Михайловна" userId="7d6f9c42-de19-48a0-a22f-81bbf6595ef5" providerId="ADAL" clId="{EF165736-5A89-45D2-8759-08AC9213E3BB}" dt="2022-05-29T16:54:36.236" v="42"/>
          <ac:spMkLst>
            <pc:docMk/>
            <pc:sldMk cId="604984143" sldId="301"/>
            <ac:spMk id="1362" creationId="{00000000-0000-0000-0000-000000000000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16:54:36.236" v="42"/>
          <ac:spMkLst>
            <pc:docMk/>
            <pc:sldMk cId="604984143" sldId="301"/>
            <ac:spMk id="1363" creationId="{00000000-0000-0000-0000-000000000000}"/>
          </ac:spMkLst>
        </pc:spChg>
      </pc:sldChg>
      <pc:sldChg chg="modSp add del mod ord modNotes">
        <pc:chgData name="Томенко Анастасия Михайловна" userId="7d6f9c42-de19-48a0-a22f-81bbf6595ef5" providerId="ADAL" clId="{EF165736-5A89-45D2-8759-08AC9213E3BB}" dt="2022-05-29T22:15:48.475" v="5492" actId="20577"/>
        <pc:sldMkLst>
          <pc:docMk/>
          <pc:sldMk cId="652528635" sldId="302"/>
        </pc:sldMkLst>
        <pc:spChg chg="mod">
          <ac:chgData name="Томенко Анастасия Михайловна" userId="7d6f9c42-de19-48a0-a22f-81bbf6595ef5" providerId="ADAL" clId="{EF165736-5A89-45D2-8759-08AC9213E3BB}" dt="2022-05-29T22:14:56.154" v="5397" actId="1076"/>
          <ac:spMkLst>
            <pc:docMk/>
            <pc:sldMk cId="652528635" sldId="302"/>
            <ac:spMk id="2" creationId="{3F531B71-8621-EB6A-F2A5-630925CA03FC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16:54:36.236" v="42"/>
          <ac:spMkLst>
            <pc:docMk/>
            <pc:sldMk cId="652528635" sldId="302"/>
            <ac:spMk id="1369" creationId="{00000000-0000-0000-0000-000000000000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16:54:36.236" v="42"/>
          <ac:spMkLst>
            <pc:docMk/>
            <pc:sldMk cId="652528635" sldId="302"/>
            <ac:spMk id="1370" creationId="{00000000-0000-0000-0000-000000000000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16:54:36.236" v="42"/>
          <ac:spMkLst>
            <pc:docMk/>
            <pc:sldMk cId="652528635" sldId="302"/>
            <ac:spMk id="1371" creationId="{00000000-0000-0000-0000-000000000000}"/>
          </ac:spMkLst>
        </pc:spChg>
        <pc:graphicFrameChg chg="modGraphic">
          <ac:chgData name="Томенко Анастасия Михайловна" userId="7d6f9c42-de19-48a0-a22f-81bbf6595ef5" providerId="ADAL" clId="{EF165736-5A89-45D2-8759-08AC9213E3BB}" dt="2022-05-29T22:15:48.475" v="5492" actId="20577"/>
          <ac:graphicFrameMkLst>
            <pc:docMk/>
            <pc:sldMk cId="652528635" sldId="302"/>
            <ac:graphicFrameMk id="5" creationId="{05E6BA15-52E4-3FB8-4305-D1FA36E0E15C}"/>
          </ac:graphicFrameMkLst>
        </pc:graphicFrameChg>
      </pc:sldChg>
      <pc:sldChg chg="addSp delSp modSp add del mod ord modNotes">
        <pc:chgData name="Томенко Анастасия Михайловна" userId="7d6f9c42-de19-48a0-a22f-81bbf6595ef5" providerId="ADAL" clId="{EF165736-5A89-45D2-8759-08AC9213E3BB}" dt="2022-05-29T22:18:18.812" v="5596" actId="20577"/>
        <pc:sldMkLst>
          <pc:docMk/>
          <pc:sldMk cId="3933216013" sldId="303"/>
        </pc:sldMkLst>
        <pc:spChg chg="del">
          <ac:chgData name="Томенко Анастасия Михайловна" userId="7d6f9c42-de19-48a0-a22f-81bbf6595ef5" providerId="ADAL" clId="{EF165736-5A89-45D2-8759-08AC9213E3BB}" dt="2022-05-29T22:16:26.409" v="5498" actId="478"/>
          <ac:spMkLst>
            <pc:docMk/>
            <pc:sldMk cId="3933216013" sldId="303"/>
            <ac:spMk id="2" creationId="{3F531B71-8621-EB6A-F2A5-630925CA03FC}"/>
          </ac:spMkLst>
        </pc:spChg>
        <pc:spChg chg="add del mod">
          <ac:chgData name="Томенко Анастасия Михайловна" userId="7d6f9c42-de19-48a0-a22f-81bbf6595ef5" providerId="ADAL" clId="{EF165736-5A89-45D2-8759-08AC9213E3BB}" dt="2022-05-29T22:16:30.910" v="5500" actId="478"/>
          <ac:spMkLst>
            <pc:docMk/>
            <pc:sldMk cId="3933216013" sldId="303"/>
            <ac:spMk id="6" creationId="{13D575B9-696B-B2D4-99EA-F6058900ABC4}"/>
          </ac:spMkLst>
        </pc:spChg>
        <pc:spChg chg="add mod">
          <ac:chgData name="Томенко Анастасия Михайловна" userId="7d6f9c42-de19-48a0-a22f-81bbf6595ef5" providerId="ADAL" clId="{EF165736-5A89-45D2-8759-08AC9213E3BB}" dt="2022-05-29T22:16:28.910" v="5499"/>
          <ac:spMkLst>
            <pc:docMk/>
            <pc:sldMk cId="3933216013" sldId="303"/>
            <ac:spMk id="7" creationId="{5C3C222F-F70A-E249-95C3-3867E124957A}"/>
          </ac:spMkLst>
        </pc:spChg>
        <pc:graphicFrameChg chg="mod modGraphic">
          <ac:chgData name="Томенко Анастасия Михайловна" userId="7d6f9c42-de19-48a0-a22f-81bbf6595ef5" providerId="ADAL" clId="{EF165736-5A89-45D2-8759-08AC9213E3BB}" dt="2022-05-29T22:18:18.812" v="5596" actId="20577"/>
          <ac:graphicFrameMkLst>
            <pc:docMk/>
            <pc:sldMk cId="3933216013" sldId="303"/>
            <ac:graphicFrameMk id="5" creationId="{05E6BA15-52E4-3FB8-4305-D1FA36E0E15C}"/>
          </ac:graphicFrameMkLst>
        </pc:graphicFrameChg>
      </pc:sldChg>
      <pc:sldChg chg="addSp delSp modSp add del mod ord modNotes">
        <pc:chgData name="Томенко Анастасия Михайловна" userId="7d6f9c42-de19-48a0-a22f-81bbf6595ef5" providerId="ADAL" clId="{EF165736-5A89-45D2-8759-08AC9213E3BB}" dt="2022-05-29T22:22:17.129" v="5946"/>
        <pc:sldMkLst>
          <pc:docMk/>
          <pc:sldMk cId="3905502107" sldId="304"/>
        </pc:sldMkLst>
        <pc:spChg chg="mod">
          <ac:chgData name="Томенко Анастасия Михайловна" userId="7d6f9c42-de19-48a0-a22f-81bbf6595ef5" providerId="ADAL" clId="{EF165736-5A89-45D2-8759-08AC9213E3BB}" dt="2022-05-29T22:20:07.381" v="5670"/>
          <ac:spMkLst>
            <pc:docMk/>
            <pc:sldMk cId="3905502107" sldId="304"/>
            <ac:spMk id="3" creationId="{DFEA3EC1-DE7E-6F10-BDDA-1AE1E8FD6A9B}"/>
          </ac:spMkLst>
        </pc:spChg>
        <pc:spChg chg="add del mod">
          <ac:chgData name="Томенко Анастасия Михайловна" userId="7d6f9c42-de19-48a0-a22f-81bbf6595ef5" providerId="ADAL" clId="{EF165736-5A89-45D2-8759-08AC9213E3BB}" dt="2022-05-29T22:21:53.229" v="5937" actId="478"/>
          <ac:spMkLst>
            <pc:docMk/>
            <pc:sldMk cId="3905502107" sldId="304"/>
            <ac:spMk id="8" creationId="{C964BF38-00EE-D405-6714-7C1F822B4262}"/>
          </ac:spMkLst>
        </pc:spChg>
        <pc:spChg chg="add mod">
          <ac:chgData name="Томенко Анастасия Михайловна" userId="7d6f9c42-de19-48a0-a22f-81bbf6595ef5" providerId="ADAL" clId="{EF165736-5A89-45D2-8759-08AC9213E3BB}" dt="2022-05-29T22:22:05.987" v="5944" actId="1076"/>
          <ac:spMkLst>
            <pc:docMk/>
            <pc:sldMk cId="3905502107" sldId="304"/>
            <ac:spMk id="10" creationId="{98D7F759-1D0F-F73B-4E60-61BD8F0CD95A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16:54:36.236" v="42"/>
          <ac:spMkLst>
            <pc:docMk/>
            <pc:sldMk cId="3905502107" sldId="304"/>
            <ac:spMk id="7876" creationId="{00000000-0000-0000-0000-000000000000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16:54:36.236" v="42"/>
          <ac:spMkLst>
            <pc:docMk/>
            <pc:sldMk cId="3905502107" sldId="304"/>
            <ac:spMk id="7877" creationId="{00000000-0000-0000-0000-000000000000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16:54:36.236" v="42"/>
          <ac:spMkLst>
            <pc:docMk/>
            <pc:sldMk cId="3905502107" sldId="304"/>
            <ac:spMk id="7878" creationId="{00000000-0000-0000-0000-000000000000}"/>
          </ac:spMkLst>
        </pc:spChg>
        <pc:graphicFrameChg chg="mod modGraphic">
          <ac:chgData name="Томенко Анастасия Михайловна" userId="7d6f9c42-de19-48a0-a22f-81bbf6595ef5" providerId="ADAL" clId="{EF165736-5A89-45D2-8759-08AC9213E3BB}" dt="2022-05-29T22:19:43.662" v="5660" actId="404"/>
          <ac:graphicFrameMkLst>
            <pc:docMk/>
            <pc:sldMk cId="3905502107" sldId="304"/>
            <ac:graphicFrameMk id="5" creationId="{05E6BA15-52E4-3FB8-4305-D1FA36E0E15C}"/>
          </ac:graphicFrameMkLst>
        </pc:graphicFrameChg>
        <pc:graphicFrameChg chg="add mod modGraphic">
          <ac:chgData name="Томенко Анастасия Михайловна" userId="7d6f9c42-de19-48a0-a22f-81bbf6595ef5" providerId="ADAL" clId="{EF165736-5A89-45D2-8759-08AC9213E3BB}" dt="2022-05-29T22:19:46.548" v="5661" actId="1076"/>
          <ac:graphicFrameMkLst>
            <pc:docMk/>
            <pc:sldMk cId="3905502107" sldId="304"/>
            <ac:graphicFrameMk id="6" creationId="{670B5D48-6997-15A6-C191-99C0ADCB6FEE}"/>
          </ac:graphicFrameMkLst>
        </pc:graphicFrameChg>
        <pc:graphicFrameChg chg="add mod">
          <ac:chgData name="Томенко Анастасия Михайловна" userId="7d6f9c42-de19-48a0-a22f-81bbf6595ef5" providerId="ADAL" clId="{EF165736-5A89-45D2-8759-08AC9213E3BB}" dt="2022-05-29T22:19:58.349" v="5668" actId="571"/>
          <ac:graphicFrameMkLst>
            <pc:docMk/>
            <pc:sldMk cId="3905502107" sldId="304"/>
            <ac:graphicFrameMk id="9" creationId="{210102D3-7540-C7D8-3902-7F5EBB7F36DB}"/>
          </ac:graphicFrameMkLst>
        </pc:graphicFrameChg>
      </pc:sldChg>
      <pc:sldChg chg="del modNotes">
        <pc:chgData name="Томенко Анастасия Михайловна" userId="7d6f9c42-de19-48a0-a22f-81bbf6595ef5" providerId="ADAL" clId="{EF165736-5A89-45D2-8759-08AC9213E3BB}" dt="2022-05-29T17:44:37.607" v="176" actId="47"/>
        <pc:sldMkLst>
          <pc:docMk/>
          <pc:sldMk cId="0" sldId="305"/>
        </pc:sldMkLst>
      </pc:sldChg>
      <pc:sldChg chg="modSp del modNotes">
        <pc:chgData name="Томенко Анастасия Михайловна" userId="7d6f9c42-de19-48a0-a22f-81bbf6595ef5" providerId="ADAL" clId="{EF165736-5A89-45D2-8759-08AC9213E3BB}" dt="2022-05-29T17:44:38.349" v="177" actId="47"/>
        <pc:sldMkLst>
          <pc:docMk/>
          <pc:sldMk cId="0" sldId="306"/>
        </pc:sldMkLst>
        <pc:spChg chg="mod">
          <ac:chgData name="Томенко Анастасия Михайловна" userId="7d6f9c42-de19-48a0-a22f-81bbf6595ef5" providerId="ADAL" clId="{EF165736-5A89-45D2-8759-08AC9213E3BB}" dt="2022-05-29T16:54:36.236" v="42"/>
          <ac:spMkLst>
            <pc:docMk/>
            <pc:sldMk cId="0" sldId="306"/>
            <ac:spMk id="8241" creationId="{00000000-0000-0000-0000-000000000000}"/>
          </ac:spMkLst>
        </pc:spChg>
      </pc:sldChg>
      <pc:sldChg chg="modSp del mod modNotes">
        <pc:chgData name="Томенко Анастасия Михайловна" userId="7d6f9c42-de19-48a0-a22f-81bbf6595ef5" providerId="ADAL" clId="{EF165736-5A89-45D2-8759-08AC9213E3BB}" dt="2022-05-29T17:44:45.957" v="180" actId="47"/>
        <pc:sldMkLst>
          <pc:docMk/>
          <pc:sldMk cId="0" sldId="307"/>
        </pc:sldMkLst>
        <pc:grpChg chg="mod">
          <ac:chgData name="Томенко Анастасия Михайловна" userId="7d6f9c42-de19-48a0-a22f-81bbf6595ef5" providerId="ADAL" clId="{EF165736-5A89-45D2-8759-08AC9213E3BB}" dt="2022-05-29T17:44:44.167" v="179" actId="14100"/>
          <ac:grpSpMkLst>
            <pc:docMk/>
            <pc:sldMk cId="0" sldId="307"/>
            <ac:grpSpMk id="8336" creationId="{00000000-0000-0000-0000-000000000000}"/>
          </ac:grpSpMkLst>
        </pc:grpChg>
      </pc:sldChg>
      <pc:sldChg chg="del modNotes">
        <pc:chgData name="Томенко Анастасия Михайловна" userId="7d6f9c42-de19-48a0-a22f-81bbf6595ef5" providerId="ADAL" clId="{EF165736-5A89-45D2-8759-08AC9213E3BB}" dt="2022-05-29T17:44:47.043" v="181" actId="47"/>
        <pc:sldMkLst>
          <pc:docMk/>
          <pc:sldMk cId="0" sldId="308"/>
        </pc:sldMkLst>
      </pc:sldChg>
      <pc:sldChg chg="del modNotes">
        <pc:chgData name="Томенко Анастасия Михайловна" userId="7d6f9c42-de19-48a0-a22f-81bbf6595ef5" providerId="ADAL" clId="{EF165736-5A89-45D2-8759-08AC9213E3BB}" dt="2022-05-29T17:44:50.261" v="182" actId="47"/>
        <pc:sldMkLst>
          <pc:docMk/>
          <pc:sldMk cId="0" sldId="309"/>
        </pc:sldMkLst>
      </pc:sldChg>
      <pc:sldChg chg="del modNotes">
        <pc:chgData name="Томенко Анастасия Михайловна" userId="7d6f9c42-de19-48a0-a22f-81bbf6595ef5" providerId="ADAL" clId="{EF165736-5A89-45D2-8759-08AC9213E3BB}" dt="2022-05-29T17:44:58.030" v="183" actId="47"/>
        <pc:sldMkLst>
          <pc:docMk/>
          <pc:sldMk cId="0" sldId="310"/>
        </pc:sldMkLst>
      </pc:sldChg>
      <pc:sldChg chg="modSp del modNotes">
        <pc:chgData name="Томенко Анастасия Михайловна" userId="7d6f9c42-de19-48a0-a22f-81bbf6595ef5" providerId="ADAL" clId="{EF165736-5A89-45D2-8759-08AC9213E3BB}" dt="2022-05-29T17:44:58.659" v="184" actId="47"/>
        <pc:sldMkLst>
          <pc:docMk/>
          <pc:sldMk cId="0" sldId="311"/>
        </pc:sldMkLst>
        <pc:spChg chg="mod">
          <ac:chgData name="Томенко Анастасия Михайловна" userId="7d6f9c42-de19-48a0-a22f-81bbf6595ef5" providerId="ADAL" clId="{EF165736-5A89-45D2-8759-08AC9213E3BB}" dt="2022-05-29T16:54:36.236" v="42"/>
          <ac:spMkLst>
            <pc:docMk/>
            <pc:sldMk cId="0" sldId="311"/>
            <ac:spMk id="9609" creationId="{00000000-0000-0000-0000-000000000000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16:54:36.236" v="42"/>
          <ac:spMkLst>
            <pc:docMk/>
            <pc:sldMk cId="0" sldId="311"/>
            <ac:spMk id="9610" creationId="{00000000-0000-0000-0000-000000000000}"/>
          </ac:spMkLst>
        </pc:spChg>
      </pc:sldChg>
      <pc:sldChg chg="modSp del modNotes">
        <pc:chgData name="Томенко Анастасия Михайловна" userId="7d6f9c42-de19-48a0-a22f-81bbf6595ef5" providerId="ADAL" clId="{EF165736-5A89-45D2-8759-08AC9213E3BB}" dt="2022-05-29T17:44:59.406" v="185" actId="47"/>
        <pc:sldMkLst>
          <pc:docMk/>
          <pc:sldMk cId="0" sldId="312"/>
        </pc:sldMkLst>
        <pc:spChg chg="mod">
          <ac:chgData name="Томенко Анастасия Михайловна" userId="7d6f9c42-de19-48a0-a22f-81bbf6595ef5" providerId="ADAL" clId="{EF165736-5A89-45D2-8759-08AC9213E3BB}" dt="2022-05-29T16:54:36.236" v="42"/>
          <ac:spMkLst>
            <pc:docMk/>
            <pc:sldMk cId="0" sldId="312"/>
            <ac:spMk id="10027" creationId="{00000000-0000-0000-0000-000000000000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16:54:36.236" v="42"/>
          <ac:spMkLst>
            <pc:docMk/>
            <pc:sldMk cId="0" sldId="312"/>
            <ac:spMk id="10028" creationId="{00000000-0000-0000-0000-000000000000}"/>
          </ac:spMkLst>
        </pc:spChg>
      </pc:sldChg>
      <pc:sldChg chg="modSp del mod modNotes">
        <pc:chgData name="Томенко Анастасия Михайловна" userId="7d6f9c42-de19-48a0-a22f-81bbf6595ef5" providerId="ADAL" clId="{EF165736-5A89-45D2-8759-08AC9213E3BB}" dt="2022-05-29T17:45:51.991" v="195" actId="47"/>
        <pc:sldMkLst>
          <pc:docMk/>
          <pc:sldMk cId="0" sldId="313"/>
        </pc:sldMkLst>
        <pc:spChg chg="mod">
          <ac:chgData name="Томенко Анастасия Михайловна" userId="7d6f9c42-de19-48a0-a22f-81bbf6595ef5" providerId="ADAL" clId="{EF165736-5A89-45D2-8759-08AC9213E3BB}" dt="2022-05-29T16:54:36.236" v="42"/>
          <ac:spMkLst>
            <pc:docMk/>
            <pc:sldMk cId="0" sldId="313"/>
            <ac:spMk id="10203" creationId="{00000000-0000-0000-0000-000000000000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16:54:36.236" v="42"/>
          <ac:spMkLst>
            <pc:docMk/>
            <pc:sldMk cId="0" sldId="313"/>
            <ac:spMk id="10204" creationId="{00000000-0000-0000-0000-000000000000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17:45:28.167" v="191" actId="207"/>
          <ac:spMkLst>
            <pc:docMk/>
            <pc:sldMk cId="0" sldId="313"/>
            <ac:spMk id="10509" creationId="{00000000-0000-0000-0000-000000000000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17:45:28.167" v="191" actId="207"/>
          <ac:spMkLst>
            <pc:docMk/>
            <pc:sldMk cId="0" sldId="313"/>
            <ac:spMk id="10510" creationId="{00000000-0000-0000-0000-000000000000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17:45:28.167" v="191" actId="207"/>
          <ac:spMkLst>
            <pc:docMk/>
            <pc:sldMk cId="0" sldId="313"/>
            <ac:spMk id="10511" creationId="{00000000-0000-0000-0000-000000000000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17:45:28.167" v="191" actId="207"/>
          <ac:spMkLst>
            <pc:docMk/>
            <pc:sldMk cId="0" sldId="313"/>
            <ac:spMk id="10512" creationId="{00000000-0000-0000-0000-000000000000}"/>
          </ac:spMkLst>
        </pc:spChg>
        <pc:grpChg chg="mod">
          <ac:chgData name="Томенко Анастасия Михайловна" userId="7d6f9c42-de19-48a0-a22f-81bbf6595ef5" providerId="ADAL" clId="{EF165736-5A89-45D2-8759-08AC9213E3BB}" dt="2022-05-29T17:45:31.381" v="193" actId="1076"/>
          <ac:grpSpMkLst>
            <pc:docMk/>
            <pc:sldMk cId="0" sldId="313"/>
            <ac:grpSpMk id="10508" creationId="{00000000-0000-0000-0000-000000000000}"/>
          </ac:grpSpMkLst>
        </pc:grpChg>
      </pc:sldChg>
      <pc:sldChg chg="modSp del modNotes">
        <pc:chgData name="Томенко Анастасия Михайловна" userId="7d6f9c42-de19-48a0-a22f-81bbf6595ef5" providerId="ADAL" clId="{EF165736-5A89-45D2-8759-08AC9213E3BB}" dt="2022-05-29T17:46:00.354" v="196" actId="47"/>
        <pc:sldMkLst>
          <pc:docMk/>
          <pc:sldMk cId="0" sldId="314"/>
        </pc:sldMkLst>
        <pc:spChg chg="mod">
          <ac:chgData name="Томенко Анастасия Михайловна" userId="7d6f9c42-de19-48a0-a22f-81bbf6595ef5" providerId="ADAL" clId="{EF165736-5A89-45D2-8759-08AC9213E3BB}" dt="2022-05-29T16:54:36.236" v="42"/>
          <ac:spMkLst>
            <pc:docMk/>
            <pc:sldMk cId="0" sldId="314"/>
            <ac:spMk id="10562" creationId="{00000000-0000-0000-0000-000000000000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16:54:36.236" v="42"/>
          <ac:spMkLst>
            <pc:docMk/>
            <pc:sldMk cId="0" sldId="314"/>
            <ac:spMk id="10563" creationId="{00000000-0000-0000-0000-000000000000}"/>
          </ac:spMkLst>
        </pc:spChg>
      </pc:sldChg>
      <pc:sldChg chg="modSp del modNotes">
        <pc:chgData name="Томенко Анастасия Михайловна" userId="7d6f9c42-de19-48a0-a22f-81bbf6595ef5" providerId="ADAL" clId="{EF165736-5A89-45D2-8759-08AC9213E3BB}" dt="2022-05-29T17:46:07.611" v="197" actId="47"/>
        <pc:sldMkLst>
          <pc:docMk/>
          <pc:sldMk cId="0" sldId="315"/>
        </pc:sldMkLst>
        <pc:spChg chg="mod">
          <ac:chgData name="Томенко Анастасия Михайловна" userId="7d6f9c42-de19-48a0-a22f-81bbf6595ef5" providerId="ADAL" clId="{EF165736-5A89-45D2-8759-08AC9213E3BB}" dt="2022-05-29T16:54:36.236" v="42"/>
          <ac:spMkLst>
            <pc:docMk/>
            <pc:sldMk cId="0" sldId="315"/>
            <ac:spMk id="10979" creationId="{00000000-0000-0000-0000-000000000000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16:54:36.236" v="42"/>
          <ac:spMkLst>
            <pc:docMk/>
            <pc:sldMk cId="0" sldId="315"/>
            <ac:spMk id="10980" creationId="{00000000-0000-0000-0000-000000000000}"/>
          </ac:spMkLst>
        </pc:spChg>
      </pc:sldChg>
      <pc:sldChg chg="del modNotes">
        <pc:chgData name="Томенко Анастасия Михайловна" userId="7d6f9c42-de19-48a0-a22f-81bbf6595ef5" providerId="ADAL" clId="{EF165736-5A89-45D2-8759-08AC9213E3BB}" dt="2022-05-29T17:46:08.954" v="198" actId="47"/>
        <pc:sldMkLst>
          <pc:docMk/>
          <pc:sldMk cId="0" sldId="316"/>
        </pc:sldMkLst>
      </pc:sldChg>
      <pc:sldChg chg="modSp del modNotes">
        <pc:chgData name="Томенко Анастасия Михайловна" userId="7d6f9c42-de19-48a0-a22f-81bbf6595ef5" providerId="ADAL" clId="{EF165736-5A89-45D2-8759-08AC9213E3BB}" dt="2022-05-29T17:46:12.181" v="199" actId="47"/>
        <pc:sldMkLst>
          <pc:docMk/>
          <pc:sldMk cId="0" sldId="317"/>
        </pc:sldMkLst>
        <pc:spChg chg="mod">
          <ac:chgData name="Томенко Анастасия Михайловна" userId="7d6f9c42-de19-48a0-a22f-81bbf6595ef5" providerId="ADAL" clId="{EF165736-5A89-45D2-8759-08AC9213E3BB}" dt="2022-05-29T16:54:36.236" v="42"/>
          <ac:spMkLst>
            <pc:docMk/>
            <pc:sldMk cId="0" sldId="317"/>
            <ac:spMk id="11506" creationId="{00000000-0000-0000-0000-000000000000}"/>
          </ac:spMkLst>
        </pc:spChg>
      </pc:sldChg>
      <pc:sldChg chg="del modNotes">
        <pc:chgData name="Томенко Анастасия Михайловна" userId="7d6f9c42-de19-48a0-a22f-81bbf6595ef5" providerId="ADAL" clId="{EF165736-5A89-45D2-8759-08AC9213E3BB}" dt="2022-05-29T17:46:12.975" v="200" actId="47"/>
        <pc:sldMkLst>
          <pc:docMk/>
          <pc:sldMk cId="0" sldId="318"/>
        </pc:sldMkLst>
      </pc:sldChg>
      <pc:sldMasterChg chg="modSp addSldLayout delSldLayout modSldLayout">
        <pc:chgData name="Томенко Анастасия Михайловна" userId="7d6f9c42-de19-48a0-a22f-81bbf6595ef5" providerId="ADAL" clId="{EF165736-5A89-45D2-8759-08AC9213E3BB}" dt="2022-05-29T20:02:19.065" v="2060" actId="47"/>
        <pc:sldMasterMkLst>
          <pc:docMk/>
          <pc:sldMasterMk cId="0" sldId="2147483681"/>
        </pc:sldMasterMkLst>
        <pc:spChg chg="mod">
          <ac:chgData name="Томенко Анастасия Михайловна" userId="7d6f9c42-de19-48a0-a22f-81bbf6595ef5" providerId="ADAL" clId="{EF165736-5A89-45D2-8759-08AC9213E3BB}" dt="2022-05-29T16:51:30.899" v="13" actId="2711"/>
          <ac:spMkLst>
            <pc:docMk/>
            <pc:sldMasterMk cId="0" sldId="2147483681"/>
            <ac:spMk id="6" creationId="{00000000-0000-0000-0000-000000000000}"/>
          </ac:spMkLst>
        </pc:spChg>
        <pc:spChg chg="mod">
          <ac:chgData name="Томенко Анастасия Михайловна" userId="7d6f9c42-de19-48a0-a22f-81bbf6595ef5" providerId="ADAL" clId="{EF165736-5A89-45D2-8759-08AC9213E3BB}" dt="2022-05-29T16:51:24.716" v="12" actId="2711"/>
          <ac:spMkLst>
            <pc:docMk/>
            <pc:sldMasterMk cId="0" sldId="2147483681"/>
            <ac:spMk id="7" creationId="{00000000-0000-0000-0000-000000000000}"/>
          </ac:spMkLst>
        </pc:spChg>
        <pc:sldLayoutChg chg="modSp">
          <pc:chgData name="Томенко Анастасия Михайловна" userId="7d6f9c42-de19-48a0-a22f-81bbf6595ef5" providerId="ADAL" clId="{EF165736-5A89-45D2-8759-08AC9213E3BB}" dt="2022-05-29T16:51:06.180" v="10" actId="113"/>
          <pc:sldLayoutMkLst>
            <pc:docMk/>
            <pc:sldMasterMk cId="0" sldId="2147483681"/>
            <pc:sldLayoutMk cId="0" sldId="2147483648"/>
          </pc:sldLayoutMkLst>
          <pc:spChg chg="mod">
            <ac:chgData name="Томенко Анастасия Михайловна" userId="7d6f9c42-de19-48a0-a22f-81bbf6595ef5" providerId="ADAL" clId="{EF165736-5A89-45D2-8759-08AC9213E3BB}" dt="2022-05-29T16:51:06.180" v="10" actId="113"/>
            <ac:spMkLst>
              <pc:docMk/>
              <pc:sldMasterMk cId="0" sldId="2147483681"/>
              <pc:sldLayoutMk cId="0" sldId="2147483648"/>
              <ac:spMk id="21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1:01.410" v="8" actId="2711"/>
            <ac:spMkLst>
              <pc:docMk/>
              <pc:sldMasterMk cId="0" sldId="2147483681"/>
              <pc:sldLayoutMk cId="0" sldId="2147483648"/>
              <ac:spMk id="22" creationId="{00000000-0000-0000-0000-000000000000}"/>
            </ac:spMkLst>
          </pc:spChg>
        </pc:sldLayoutChg>
        <pc:sldLayoutChg chg="modSp del">
          <pc:chgData name="Томенко Анастасия Михайловна" userId="7d6f9c42-de19-48a0-a22f-81bbf6595ef5" providerId="ADAL" clId="{EF165736-5A89-45D2-8759-08AC9213E3BB}" dt="2022-05-29T20:02:15.424" v="2052" actId="47"/>
          <pc:sldLayoutMkLst>
            <pc:docMk/>
            <pc:sldMasterMk cId="0" sldId="2147483681"/>
            <pc:sldLayoutMk cId="0" sldId="2147483649"/>
          </pc:sldLayoutMkLst>
          <pc:spChg chg="mod">
            <ac:chgData name="Томенко Анастасия Михайловна" userId="7d6f9c42-de19-48a0-a22f-81bbf6595ef5" providerId="ADAL" clId="{EF165736-5A89-45D2-8759-08AC9213E3BB}" dt="2022-05-29T16:51:41.190" v="14" actId="2711"/>
            <ac:spMkLst>
              <pc:docMk/>
              <pc:sldMasterMk cId="0" sldId="2147483681"/>
              <pc:sldLayoutMk cId="0" sldId="2147483649"/>
              <ac:spMk id="24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1:41.190" v="14" actId="2711"/>
            <ac:spMkLst>
              <pc:docMk/>
              <pc:sldMasterMk cId="0" sldId="2147483681"/>
              <pc:sldLayoutMk cId="0" sldId="2147483649"/>
              <ac:spMk id="25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1:41.190" v="14" actId="2711"/>
            <ac:spMkLst>
              <pc:docMk/>
              <pc:sldMasterMk cId="0" sldId="2147483681"/>
              <pc:sldLayoutMk cId="0" sldId="2147483649"/>
              <ac:spMk id="26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1:41.190" v="14" actId="2711"/>
            <ac:spMkLst>
              <pc:docMk/>
              <pc:sldMasterMk cId="0" sldId="2147483681"/>
              <pc:sldLayoutMk cId="0" sldId="2147483649"/>
              <ac:spMk id="27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1:41.190" v="14" actId="2711"/>
            <ac:spMkLst>
              <pc:docMk/>
              <pc:sldMasterMk cId="0" sldId="2147483681"/>
              <pc:sldLayoutMk cId="0" sldId="2147483649"/>
              <ac:spMk id="28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1:41.190" v="14" actId="2711"/>
            <ac:spMkLst>
              <pc:docMk/>
              <pc:sldMasterMk cId="0" sldId="2147483681"/>
              <pc:sldLayoutMk cId="0" sldId="2147483649"/>
              <ac:spMk id="29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1:41.190" v="14" actId="2711"/>
            <ac:spMkLst>
              <pc:docMk/>
              <pc:sldMasterMk cId="0" sldId="2147483681"/>
              <pc:sldLayoutMk cId="0" sldId="2147483649"/>
              <ac:spMk id="30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1:41.190" v="14" actId="2711"/>
            <ac:spMkLst>
              <pc:docMk/>
              <pc:sldMasterMk cId="0" sldId="2147483681"/>
              <pc:sldLayoutMk cId="0" sldId="2147483649"/>
              <ac:spMk id="31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1:41.190" v="14" actId="2711"/>
            <ac:spMkLst>
              <pc:docMk/>
              <pc:sldMasterMk cId="0" sldId="2147483681"/>
              <pc:sldLayoutMk cId="0" sldId="2147483649"/>
              <ac:spMk id="32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1:41.190" v="14" actId="2711"/>
            <ac:spMkLst>
              <pc:docMk/>
              <pc:sldMasterMk cId="0" sldId="2147483681"/>
              <pc:sldLayoutMk cId="0" sldId="2147483649"/>
              <ac:spMk id="33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1:41.190" v="14" actId="2711"/>
            <ac:spMkLst>
              <pc:docMk/>
              <pc:sldMasterMk cId="0" sldId="2147483681"/>
              <pc:sldLayoutMk cId="0" sldId="2147483649"/>
              <ac:spMk id="34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1:41.190" v="14" actId="2711"/>
            <ac:spMkLst>
              <pc:docMk/>
              <pc:sldMasterMk cId="0" sldId="2147483681"/>
              <pc:sldLayoutMk cId="0" sldId="2147483649"/>
              <ac:spMk id="35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1:41.190" v="14" actId="2711"/>
            <ac:spMkLst>
              <pc:docMk/>
              <pc:sldMasterMk cId="0" sldId="2147483681"/>
              <pc:sldLayoutMk cId="0" sldId="2147483649"/>
              <ac:spMk id="36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1:41.190" v="14" actId="2711"/>
            <ac:spMkLst>
              <pc:docMk/>
              <pc:sldMasterMk cId="0" sldId="2147483681"/>
              <pc:sldLayoutMk cId="0" sldId="2147483649"/>
              <ac:spMk id="37" creationId="{00000000-0000-0000-0000-000000000000}"/>
            </ac:spMkLst>
          </pc:spChg>
        </pc:sldLayoutChg>
        <pc:sldLayoutChg chg="modSp del">
          <pc:chgData name="Томенко Анастасия Михайловна" userId="7d6f9c42-de19-48a0-a22f-81bbf6595ef5" providerId="ADAL" clId="{EF165736-5A89-45D2-8759-08AC9213E3BB}" dt="2022-05-29T17:42:38.713" v="133" actId="47"/>
          <pc:sldLayoutMkLst>
            <pc:docMk/>
            <pc:sldMasterMk cId="0" sldId="2147483681"/>
            <pc:sldLayoutMk cId="0" sldId="2147483650"/>
          </pc:sldLayoutMkLst>
          <pc:spChg chg="mod">
            <ac:chgData name="Томенко Анастасия Михайловна" userId="7d6f9c42-de19-48a0-a22f-81bbf6595ef5" providerId="ADAL" clId="{EF165736-5A89-45D2-8759-08AC9213E3BB}" dt="2022-05-29T16:51:49.550" v="15" actId="2711"/>
            <ac:spMkLst>
              <pc:docMk/>
              <pc:sldMasterMk cId="0" sldId="2147483681"/>
              <pc:sldLayoutMk cId="0" sldId="2147483650"/>
              <ac:spMk id="39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1:49.550" v="15" actId="2711"/>
            <ac:spMkLst>
              <pc:docMk/>
              <pc:sldMasterMk cId="0" sldId="2147483681"/>
              <pc:sldLayoutMk cId="0" sldId="2147483650"/>
              <ac:spMk id="40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1:49.550" v="15" actId="2711"/>
            <ac:spMkLst>
              <pc:docMk/>
              <pc:sldMasterMk cId="0" sldId="2147483681"/>
              <pc:sldLayoutMk cId="0" sldId="2147483650"/>
              <ac:spMk id="41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1:49.550" v="15" actId="2711"/>
            <ac:spMkLst>
              <pc:docMk/>
              <pc:sldMasterMk cId="0" sldId="2147483681"/>
              <pc:sldLayoutMk cId="0" sldId="2147483650"/>
              <ac:spMk id="42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1:49.550" v="15" actId="2711"/>
            <ac:spMkLst>
              <pc:docMk/>
              <pc:sldMasterMk cId="0" sldId="2147483681"/>
              <pc:sldLayoutMk cId="0" sldId="2147483650"/>
              <ac:spMk id="43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1:49.550" v="15" actId="2711"/>
            <ac:spMkLst>
              <pc:docMk/>
              <pc:sldMasterMk cId="0" sldId="2147483681"/>
              <pc:sldLayoutMk cId="0" sldId="2147483650"/>
              <ac:spMk id="44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1:49.550" v="15" actId="2711"/>
            <ac:spMkLst>
              <pc:docMk/>
              <pc:sldMasterMk cId="0" sldId="2147483681"/>
              <pc:sldLayoutMk cId="0" sldId="2147483650"/>
              <ac:spMk id="45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1:49.550" v="15" actId="2711"/>
            <ac:spMkLst>
              <pc:docMk/>
              <pc:sldMasterMk cId="0" sldId="2147483681"/>
              <pc:sldLayoutMk cId="0" sldId="2147483650"/>
              <ac:spMk id="46" creationId="{00000000-0000-0000-0000-000000000000}"/>
            </ac:spMkLst>
          </pc:spChg>
        </pc:sldLayoutChg>
        <pc:sldLayoutChg chg="modSp del">
          <pc:chgData name="Томенко Анастасия Михайловна" userId="7d6f9c42-de19-48a0-a22f-81bbf6595ef5" providerId="ADAL" clId="{EF165736-5A89-45D2-8759-08AC9213E3BB}" dt="2022-05-29T20:02:16.706" v="2055" actId="47"/>
          <pc:sldLayoutMkLst>
            <pc:docMk/>
            <pc:sldMasterMk cId="0" sldId="2147483681"/>
            <pc:sldLayoutMk cId="0" sldId="2147483651"/>
          </pc:sldLayoutMkLst>
          <pc:spChg chg="mod">
            <ac:chgData name="Томенко Анастасия Михайловна" userId="7d6f9c42-de19-48a0-a22f-81bbf6595ef5" providerId="ADAL" clId="{EF165736-5A89-45D2-8759-08AC9213E3BB}" dt="2022-05-29T16:51:56.316" v="16" actId="2711"/>
            <ac:spMkLst>
              <pc:docMk/>
              <pc:sldMasterMk cId="0" sldId="2147483681"/>
              <pc:sldLayoutMk cId="0" sldId="2147483651"/>
              <ac:spMk id="48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1:56.316" v="16" actId="2711"/>
            <ac:spMkLst>
              <pc:docMk/>
              <pc:sldMasterMk cId="0" sldId="2147483681"/>
              <pc:sldLayoutMk cId="0" sldId="2147483651"/>
              <ac:spMk id="49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1:56.316" v="16" actId="2711"/>
            <ac:spMkLst>
              <pc:docMk/>
              <pc:sldMasterMk cId="0" sldId="2147483681"/>
              <pc:sldLayoutMk cId="0" sldId="2147483651"/>
              <ac:spMk id="50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1:56.316" v="16" actId="2711"/>
            <ac:spMkLst>
              <pc:docMk/>
              <pc:sldMasterMk cId="0" sldId="2147483681"/>
              <pc:sldLayoutMk cId="0" sldId="2147483651"/>
              <ac:spMk id="51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1:56.316" v="16" actId="2711"/>
            <ac:spMkLst>
              <pc:docMk/>
              <pc:sldMasterMk cId="0" sldId="2147483681"/>
              <pc:sldLayoutMk cId="0" sldId="2147483651"/>
              <ac:spMk id="52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1:56.316" v="16" actId="2711"/>
            <ac:spMkLst>
              <pc:docMk/>
              <pc:sldMasterMk cId="0" sldId="2147483681"/>
              <pc:sldLayoutMk cId="0" sldId="2147483651"/>
              <ac:spMk id="53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1:56.316" v="16" actId="2711"/>
            <ac:spMkLst>
              <pc:docMk/>
              <pc:sldMasterMk cId="0" sldId="2147483681"/>
              <pc:sldLayoutMk cId="0" sldId="2147483651"/>
              <ac:spMk id="54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1:56.316" v="16" actId="2711"/>
            <ac:spMkLst>
              <pc:docMk/>
              <pc:sldMasterMk cId="0" sldId="2147483681"/>
              <pc:sldLayoutMk cId="0" sldId="2147483651"/>
              <ac:spMk id="55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1:56.316" v="16" actId="2711"/>
            <ac:spMkLst>
              <pc:docMk/>
              <pc:sldMasterMk cId="0" sldId="2147483681"/>
              <pc:sldLayoutMk cId="0" sldId="2147483651"/>
              <ac:spMk id="56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1:56.316" v="16" actId="2711"/>
            <ac:spMkLst>
              <pc:docMk/>
              <pc:sldMasterMk cId="0" sldId="2147483681"/>
              <pc:sldLayoutMk cId="0" sldId="2147483651"/>
              <ac:spMk id="57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1:56.316" v="16" actId="2711"/>
            <ac:spMkLst>
              <pc:docMk/>
              <pc:sldMasterMk cId="0" sldId="2147483681"/>
              <pc:sldLayoutMk cId="0" sldId="2147483651"/>
              <ac:spMk id="58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1:56.316" v="16" actId="2711"/>
            <ac:spMkLst>
              <pc:docMk/>
              <pc:sldMasterMk cId="0" sldId="2147483681"/>
              <pc:sldLayoutMk cId="0" sldId="2147483651"/>
              <ac:spMk id="59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1:56.316" v="16" actId="2711"/>
            <ac:spMkLst>
              <pc:docMk/>
              <pc:sldMasterMk cId="0" sldId="2147483681"/>
              <pc:sldLayoutMk cId="0" sldId="2147483651"/>
              <ac:spMk id="60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1:56.316" v="16" actId="2711"/>
            <ac:spMkLst>
              <pc:docMk/>
              <pc:sldMasterMk cId="0" sldId="2147483681"/>
              <pc:sldLayoutMk cId="0" sldId="2147483651"/>
              <ac:spMk id="61" creationId="{00000000-0000-0000-0000-000000000000}"/>
            </ac:spMkLst>
          </pc:spChg>
        </pc:sldLayoutChg>
        <pc:sldLayoutChg chg="modSp del">
          <pc:chgData name="Томенко Анастасия Михайловна" userId="7d6f9c42-de19-48a0-a22f-81bbf6595ef5" providerId="ADAL" clId="{EF165736-5A89-45D2-8759-08AC9213E3BB}" dt="2022-05-29T17:46:25.858" v="206" actId="47"/>
          <pc:sldLayoutMkLst>
            <pc:docMk/>
            <pc:sldMasterMk cId="0" sldId="2147483681"/>
            <pc:sldLayoutMk cId="0" sldId="2147483652"/>
          </pc:sldLayoutMkLst>
          <pc:spChg chg="mod">
            <ac:chgData name="Томенко Анастасия Михайловна" userId="7d6f9c42-de19-48a0-a22f-81bbf6595ef5" providerId="ADAL" clId="{EF165736-5A89-45D2-8759-08AC9213E3BB}" dt="2022-05-29T16:52:02.187" v="17" actId="2711"/>
            <ac:spMkLst>
              <pc:docMk/>
              <pc:sldMasterMk cId="0" sldId="2147483681"/>
              <pc:sldLayoutMk cId="0" sldId="2147483652"/>
              <ac:spMk id="63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02.187" v="17" actId="2711"/>
            <ac:spMkLst>
              <pc:docMk/>
              <pc:sldMasterMk cId="0" sldId="2147483681"/>
              <pc:sldLayoutMk cId="0" sldId="2147483652"/>
              <ac:spMk id="64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02.187" v="17" actId="2711"/>
            <ac:spMkLst>
              <pc:docMk/>
              <pc:sldMasterMk cId="0" sldId="2147483681"/>
              <pc:sldLayoutMk cId="0" sldId="2147483652"/>
              <ac:spMk id="65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02.187" v="17" actId="2711"/>
            <ac:spMkLst>
              <pc:docMk/>
              <pc:sldMasterMk cId="0" sldId="2147483681"/>
              <pc:sldLayoutMk cId="0" sldId="2147483652"/>
              <ac:spMk id="66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02.187" v="17" actId="2711"/>
            <ac:spMkLst>
              <pc:docMk/>
              <pc:sldMasterMk cId="0" sldId="2147483681"/>
              <pc:sldLayoutMk cId="0" sldId="2147483652"/>
              <ac:spMk id="67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02.187" v="17" actId="2711"/>
            <ac:spMkLst>
              <pc:docMk/>
              <pc:sldMasterMk cId="0" sldId="2147483681"/>
              <pc:sldLayoutMk cId="0" sldId="2147483652"/>
              <ac:spMk id="68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02.187" v="17" actId="2711"/>
            <ac:spMkLst>
              <pc:docMk/>
              <pc:sldMasterMk cId="0" sldId="2147483681"/>
              <pc:sldLayoutMk cId="0" sldId="2147483652"/>
              <ac:spMk id="69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02.187" v="17" actId="2711"/>
            <ac:spMkLst>
              <pc:docMk/>
              <pc:sldMasterMk cId="0" sldId="2147483681"/>
              <pc:sldLayoutMk cId="0" sldId="2147483652"/>
              <ac:spMk id="70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02.187" v="17" actId="2711"/>
            <ac:spMkLst>
              <pc:docMk/>
              <pc:sldMasterMk cId="0" sldId="2147483681"/>
              <pc:sldLayoutMk cId="0" sldId="2147483652"/>
              <ac:spMk id="71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02.187" v="17" actId="2711"/>
            <ac:spMkLst>
              <pc:docMk/>
              <pc:sldMasterMk cId="0" sldId="2147483681"/>
              <pc:sldLayoutMk cId="0" sldId="2147483652"/>
              <ac:spMk id="72" creationId="{00000000-0000-0000-0000-000000000000}"/>
            </ac:spMkLst>
          </pc:spChg>
        </pc:sldLayoutChg>
        <pc:sldLayoutChg chg="modSp del">
          <pc:chgData name="Томенко Анастасия Михайловна" userId="7d6f9c42-de19-48a0-a22f-81bbf6595ef5" providerId="ADAL" clId="{EF165736-5A89-45D2-8759-08AC9213E3BB}" dt="2022-05-29T20:02:16.368" v="2054" actId="47"/>
          <pc:sldLayoutMkLst>
            <pc:docMk/>
            <pc:sldMasterMk cId="0" sldId="2147483681"/>
            <pc:sldLayoutMk cId="0" sldId="2147483653"/>
          </pc:sldLayoutMkLst>
          <pc:spChg chg="mod">
            <ac:chgData name="Томенко Анастасия Михайловна" userId="7d6f9c42-de19-48a0-a22f-81bbf6595ef5" providerId="ADAL" clId="{EF165736-5A89-45D2-8759-08AC9213E3BB}" dt="2022-05-29T16:52:18.327" v="18" actId="2711"/>
            <ac:spMkLst>
              <pc:docMk/>
              <pc:sldMasterMk cId="0" sldId="2147483681"/>
              <pc:sldLayoutMk cId="0" sldId="2147483653"/>
              <ac:spMk id="74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18.327" v="18" actId="2711"/>
            <ac:spMkLst>
              <pc:docMk/>
              <pc:sldMasterMk cId="0" sldId="2147483681"/>
              <pc:sldLayoutMk cId="0" sldId="2147483653"/>
              <ac:spMk id="75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18.327" v="18" actId="2711"/>
            <ac:spMkLst>
              <pc:docMk/>
              <pc:sldMasterMk cId="0" sldId="2147483681"/>
              <pc:sldLayoutMk cId="0" sldId="2147483653"/>
              <ac:spMk id="76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18.327" v="18" actId="2711"/>
            <ac:spMkLst>
              <pc:docMk/>
              <pc:sldMasterMk cId="0" sldId="2147483681"/>
              <pc:sldLayoutMk cId="0" sldId="2147483653"/>
              <ac:spMk id="77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18.327" v="18" actId="2711"/>
            <ac:spMkLst>
              <pc:docMk/>
              <pc:sldMasterMk cId="0" sldId="2147483681"/>
              <pc:sldLayoutMk cId="0" sldId="2147483653"/>
              <ac:spMk id="78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18.327" v="18" actId="2711"/>
            <ac:spMkLst>
              <pc:docMk/>
              <pc:sldMasterMk cId="0" sldId="2147483681"/>
              <pc:sldLayoutMk cId="0" sldId="2147483653"/>
              <ac:spMk id="79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18.327" v="18" actId="2711"/>
            <ac:spMkLst>
              <pc:docMk/>
              <pc:sldMasterMk cId="0" sldId="2147483681"/>
              <pc:sldLayoutMk cId="0" sldId="2147483653"/>
              <ac:spMk id="80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18.327" v="18" actId="2711"/>
            <ac:spMkLst>
              <pc:docMk/>
              <pc:sldMasterMk cId="0" sldId="2147483681"/>
              <pc:sldLayoutMk cId="0" sldId="2147483653"/>
              <ac:spMk id="81" creationId="{00000000-0000-0000-0000-000000000000}"/>
            </ac:spMkLst>
          </pc:spChg>
        </pc:sldLayoutChg>
        <pc:sldLayoutChg chg="modSp del">
          <pc:chgData name="Томенко Анастасия Михайловна" userId="7d6f9c42-de19-48a0-a22f-81bbf6595ef5" providerId="ADAL" clId="{EF165736-5A89-45D2-8759-08AC9213E3BB}" dt="2022-05-29T20:02:15.162" v="2051" actId="47"/>
          <pc:sldLayoutMkLst>
            <pc:docMk/>
            <pc:sldMasterMk cId="0" sldId="2147483681"/>
            <pc:sldLayoutMk cId="0" sldId="2147483654"/>
          </pc:sldLayoutMkLst>
          <pc:spChg chg="mod">
            <ac:chgData name="Томенко Анастасия Михайловна" userId="7d6f9c42-de19-48a0-a22f-81bbf6595ef5" providerId="ADAL" clId="{EF165736-5A89-45D2-8759-08AC9213E3BB}" dt="2022-05-29T16:52:24.865" v="19" actId="2711"/>
            <ac:spMkLst>
              <pc:docMk/>
              <pc:sldMasterMk cId="0" sldId="2147483681"/>
              <pc:sldLayoutMk cId="0" sldId="2147483654"/>
              <ac:spMk id="83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24.865" v="19" actId="2711"/>
            <ac:spMkLst>
              <pc:docMk/>
              <pc:sldMasterMk cId="0" sldId="2147483681"/>
              <pc:sldLayoutMk cId="0" sldId="2147483654"/>
              <ac:spMk id="84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24.865" v="19" actId="2711"/>
            <ac:spMkLst>
              <pc:docMk/>
              <pc:sldMasterMk cId="0" sldId="2147483681"/>
              <pc:sldLayoutMk cId="0" sldId="2147483654"/>
              <ac:spMk id="85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24.865" v="19" actId="2711"/>
            <ac:spMkLst>
              <pc:docMk/>
              <pc:sldMasterMk cId="0" sldId="2147483681"/>
              <pc:sldLayoutMk cId="0" sldId="2147483654"/>
              <ac:spMk id="86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24.865" v="19" actId="2711"/>
            <ac:spMkLst>
              <pc:docMk/>
              <pc:sldMasterMk cId="0" sldId="2147483681"/>
              <pc:sldLayoutMk cId="0" sldId="2147483654"/>
              <ac:spMk id="87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24.865" v="19" actId="2711"/>
            <ac:spMkLst>
              <pc:docMk/>
              <pc:sldMasterMk cId="0" sldId="2147483681"/>
              <pc:sldLayoutMk cId="0" sldId="2147483654"/>
              <ac:spMk id="88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24.865" v="19" actId="2711"/>
            <ac:spMkLst>
              <pc:docMk/>
              <pc:sldMasterMk cId="0" sldId="2147483681"/>
              <pc:sldLayoutMk cId="0" sldId="2147483654"/>
              <ac:spMk id="89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24.865" v="19" actId="2711"/>
            <ac:spMkLst>
              <pc:docMk/>
              <pc:sldMasterMk cId="0" sldId="2147483681"/>
              <pc:sldLayoutMk cId="0" sldId="2147483654"/>
              <ac:spMk id="90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24.865" v="19" actId="2711"/>
            <ac:spMkLst>
              <pc:docMk/>
              <pc:sldMasterMk cId="0" sldId="2147483681"/>
              <pc:sldLayoutMk cId="0" sldId="2147483654"/>
              <ac:spMk id="91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24.865" v="19" actId="2711"/>
            <ac:spMkLst>
              <pc:docMk/>
              <pc:sldMasterMk cId="0" sldId="2147483681"/>
              <pc:sldLayoutMk cId="0" sldId="2147483654"/>
              <ac:spMk id="92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24.865" v="19" actId="2711"/>
            <ac:spMkLst>
              <pc:docMk/>
              <pc:sldMasterMk cId="0" sldId="2147483681"/>
              <pc:sldLayoutMk cId="0" sldId="2147483654"/>
              <ac:spMk id="93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24.865" v="19" actId="2711"/>
            <ac:spMkLst>
              <pc:docMk/>
              <pc:sldMasterMk cId="0" sldId="2147483681"/>
              <pc:sldLayoutMk cId="0" sldId="2147483654"/>
              <ac:spMk id="94" creationId="{00000000-0000-0000-0000-000000000000}"/>
            </ac:spMkLst>
          </pc:spChg>
        </pc:sldLayoutChg>
        <pc:sldLayoutChg chg="modSp del">
          <pc:chgData name="Томенко Анастасия Михайловна" userId="7d6f9c42-de19-48a0-a22f-81bbf6595ef5" providerId="ADAL" clId="{EF165736-5A89-45D2-8759-08AC9213E3BB}" dt="2022-05-29T20:02:19.065" v="2060" actId="47"/>
          <pc:sldLayoutMkLst>
            <pc:docMk/>
            <pc:sldMasterMk cId="0" sldId="2147483681"/>
            <pc:sldLayoutMk cId="0" sldId="2147483655"/>
          </pc:sldLayoutMkLst>
          <pc:spChg chg="mod">
            <ac:chgData name="Томенко Анастасия Михайловна" userId="7d6f9c42-de19-48a0-a22f-81bbf6595ef5" providerId="ADAL" clId="{EF165736-5A89-45D2-8759-08AC9213E3BB}" dt="2022-05-29T16:52:30.634" v="20" actId="2711"/>
            <ac:spMkLst>
              <pc:docMk/>
              <pc:sldMasterMk cId="0" sldId="2147483681"/>
              <pc:sldLayoutMk cId="0" sldId="2147483655"/>
              <ac:spMk id="96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30.634" v="20" actId="2711"/>
            <ac:spMkLst>
              <pc:docMk/>
              <pc:sldMasterMk cId="0" sldId="2147483681"/>
              <pc:sldLayoutMk cId="0" sldId="2147483655"/>
              <ac:spMk id="97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30.634" v="20" actId="2711"/>
            <ac:spMkLst>
              <pc:docMk/>
              <pc:sldMasterMk cId="0" sldId="2147483681"/>
              <pc:sldLayoutMk cId="0" sldId="2147483655"/>
              <ac:spMk id="98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30.634" v="20" actId="2711"/>
            <ac:spMkLst>
              <pc:docMk/>
              <pc:sldMasterMk cId="0" sldId="2147483681"/>
              <pc:sldLayoutMk cId="0" sldId="2147483655"/>
              <ac:spMk id="99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30.634" v="20" actId="2711"/>
            <ac:spMkLst>
              <pc:docMk/>
              <pc:sldMasterMk cId="0" sldId="2147483681"/>
              <pc:sldLayoutMk cId="0" sldId="2147483655"/>
              <ac:spMk id="100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30.634" v="20" actId="2711"/>
            <ac:spMkLst>
              <pc:docMk/>
              <pc:sldMasterMk cId="0" sldId="2147483681"/>
              <pc:sldLayoutMk cId="0" sldId="2147483655"/>
              <ac:spMk id="101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30.634" v="20" actId="2711"/>
            <ac:spMkLst>
              <pc:docMk/>
              <pc:sldMasterMk cId="0" sldId="2147483681"/>
              <pc:sldLayoutMk cId="0" sldId="2147483655"/>
              <ac:spMk id="102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30.634" v="20" actId="2711"/>
            <ac:spMkLst>
              <pc:docMk/>
              <pc:sldMasterMk cId="0" sldId="2147483681"/>
              <pc:sldLayoutMk cId="0" sldId="2147483655"/>
              <ac:spMk id="103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30.634" v="20" actId="2711"/>
            <ac:spMkLst>
              <pc:docMk/>
              <pc:sldMasterMk cId="0" sldId="2147483681"/>
              <pc:sldLayoutMk cId="0" sldId="2147483655"/>
              <ac:spMk id="104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30.634" v="20" actId="2711"/>
            <ac:spMkLst>
              <pc:docMk/>
              <pc:sldMasterMk cId="0" sldId="2147483681"/>
              <pc:sldLayoutMk cId="0" sldId="2147483655"/>
              <ac:spMk id="105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30.634" v="20" actId="2711"/>
            <ac:spMkLst>
              <pc:docMk/>
              <pc:sldMasterMk cId="0" sldId="2147483681"/>
              <pc:sldLayoutMk cId="0" sldId="2147483655"/>
              <ac:spMk id="106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30.634" v="20" actId="2711"/>
            <ac:spMkLst>
              <pc:docMk/>
              <pc:sldMasterMk cId="0" sldId="2147483681"/>
              <pc:sldLayoutMk cId="0" sldId="2147483655"/>
              <ac:spMk id="107" creationId="{00000000-0000-0000-0000-000000000000}"/>
            </ac:spMkLst>
          </pc:spChg>
        </pc:sldLayoutChg>
        <pc:sldLayoutChg chg="modSp">
          <pc:chgData name="Томенко Анастасия Михайловна" userId="7d6f9c42-de19-48a0-a22f-81bbf6595ef5" providerId="ADAL" clId="{EF165736-5A89-45D2-8759-08AC9213E3BB}" dt="2022-05-29T16:52:36.468" v="21" actId="2711"/>
          <pc:sldLayoutMkLst>
            <pc:docMk/>
            <pc:sldMasterMk cId="0" sldId="2147483681"/>
            <pc:sldLayoutMk cId="0" sldId="2147483656"/>
          </pc:sldLayoutMkLst>
          <pc:spChg chg="mod">
            <ac:chgData name="Томенко Анастасия Михайловна" userId="7d6f9c42-de19-48a0-a22f-81bbf6595ef5" providerId="ADAL" clId="{EF165736-5A89-45D2-8759-08AC9213E3BB}" dt="2022-05-29T16:52:36.468" v="21" actId="2711"/>
            <ac:spMkLst>
              <pc:docMk/>
              <pc:sldMasterMk cId="0" sldId="2147483681"/>
              <pc:sldLayoutMk cId="0" sldId="2147483656"/>
              <ac:spMk id="109" creationId="{00000000-0000-0000-0000-000000000000}"/>
            </ac:spMkLst>
          </pc:spChg>
        </pc:sldLayoutChg>
        <pc:sldLayoutChg chg="modSp del">
          <pc:chgData name="Томенко Анастасия Михайловна" userId="7d6f9c42-de19-48a0-a22f-81bbf6595ef5" providerId="ADAL" clId="{EF165736-5A89-45D2-8759-08AC9213E3BB}" dt="2022-05-29T17:44:18.948" v="161" actId="47"/>
          <pc:sldLayoutMkLst>
            <pc:docMk/>
            <pc:sldMasterMk cId="0" sldId="2147483681"/>
            <pc:sldLayoutMk cId="0" sldId="2147483657"/>
          </pc:sldLayoutMkLst>
          <pc:spChg chg="mod">
            <ac:chgData name="Томенко Анастасия Михайловна" userId="7d6f9c42-de19-48a0-a22f-81bbf6595ef5" providerId="ADAL" clId="{EF165736-5A89-45D2-8759-08AC9213E3BB}" dt="2022-05-29T16:52:42.439" v="22" actId="2711"/>
            <ac:spMkLst>
              <pc:docMk/>
              <pc:sldMasterMk cId="0" sldId="2147483681"/>
              <pc:sldLayoutMk cId="0" sldId="2147483657"/>
              <ac:spMk id="111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42.439" v="22" actId="2711"/>
            <ac:spMkLst>
              <pc:docMk/>
              <pc:sldMasterMk cId="0" sldId="2147483681"/>
              <pc:sldLayoutMk cId="0" sldId="2147483657"/>
              <ac:spMk id="112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42.439" v="22" actId="2711"/>
            <ac:spMkLst>
              <pc:docMk/>
              <pc:sldMasterMk cId="0" sldId="2147483681"/>
              <pc:sldLayoutMk cId="0" sldId="2147483657"/>
              <ac:spMk id="113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42.439" v="22" actId="2711"/>
            <ac:spMkLst>
              <pc:docMk/>
              <pc:sldMasterMk cId="0" sldId="2147483681"/>
              <pc:sldLayoutMk cId="0" sldId="2147483657"/>
              <ac:spMk id="114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42.439" v="22" actId="2711"/>
            <ac:spMkLst>
              <pc:docMk/>
              <pc:sldMasterMk cId="0" sldId="2147483681"/>
              <pc:sldLayoutMk cId="0" sldId="2147483657"/>
              <ac:spMk id="115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42.439" v="22" actId="2711"/>
            <ac:spMkLst>
              <pc:docMk/>
              <pc:sldMasterMk cId="0" sldId="2147483681"/>
              <pc:sldLayoutMk cId="0" sldId="2147483657"/>
              <ac:spMk id="116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42.439" v="22" actId="2711"/>
            <ac:spMkLst>
              <pc:docMk/>
              <pc:sldMasterMk cId="0" sldId="2147483681"/>
              <pc:sldLayoutMk cId="0" sldId="2147483657"/>
              <ac:spMk id="117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42.439" v="22" actId="2711"/>
            <ac:spMkLst>
              <pc:docMk/>
              <pc:sldMasterMk cId="0" sldId="2147483681"/>
              <pc:sldLayoutMk cId="0" sldId="2147483657"/>
              <ac:spMk id="118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42.439" v="22" actId="2711"/>
            <ac:spMkLst>
              <pc:docMk/>
              <pc:sldMasterMk cId="0" sldId="2147483681"/>
              <pc:sldLayoutMk cId="0" sldId="2147483657"/>
              <ac:spMk id="119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42.439" v="22" actId="2711"/>
            <ac:spMkLst>
              <pc:docMk/>
              <pc:sldMasterMk cId="0" sldId="2147483681"/>
              <pc:sldLayoutMk cId="0" sldId="2147483657"/>
              <ac:spMk id="120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42.439" v="22" actId="2711"/>
            <ac:spMkLst>
              <pc:docMk/>
              <pc:sldMasterMk cId="0" sldId="2147483681"/>
              <pc:sldLayoutMk cId="0" sldId="2147483657"/>
              <ac:spMk id="121" creationId="{00000000-0000-0000-0000-000000000000}"/>
            </ac:spMkLst>
          </pc:spChg>
        </pc:sldLayoutChg>
        <pc:sldLayoutChg chg="del">
          <pc:chgData name="Томенко Анастасия Михайловна" userId="7d6f9c42-de19-48a0-a22f-81bbf6595ef5" providerId="ADAL" clId="{EF165736-5A89-45D2-8759-08AC9213E3BB}" dt="2022-05-29T17:46:12.975" v="200" actId="47"/>
          <pc:sldLayoutMkLst>
            <pc:docMk/>
            <pc:sldMasterMk cId="0" sldId="2147483681"/>
            <pc:sldLayoutMk cId="0" sldId="2147483658"/>
          </pc:sldLayoutMkLst>
        </pc:sldLayoutChg>
        <pc:sldLayoutChg chg="modSp del">
          <pc:chgData name="Томенко Анастасия Михайловна" userId="7d6f9c42-de19-48a0-a22f-81bbf6595ef5" providerId="ADAL" clId="{EF165736-5A89-45D2-8759-08AC9213E3BB}" dt="2022-05-29T20:02:18.051" v="2058" actId="47"/>
          <pc:sldLayoutMkLst>
            <pc:docMk/>
            <pc:sldMasterMk cId="0" sldId="2147483681"/>
            <pc:sldLayoutMk cId="0" sldId="2147483659"/>
          </pc:sldLayoutMkLst>
          <pc:spChg chg="mod">
            <ac:chgData name="Томенко Анастасия Михайловна" userId="7d6f9c42-de19-48a0-a22f-81bbf6595ef5" providerId="ADAL" clId="{EF165736-5A89-45D2-8759-08AC9213E3BB}" dt="2022-05-29T16:52:52.099" v="23" actId="2711"/>
            <ac:spMkLst>
              <pc:docMk/>
              <pc:sldMasterMk cId="0" sldId="2147483681"/>
              <pc:sldLayoutMk cId="0" sldId="2147483659"/>
              <ac:spMk id="124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52.099" v="23" actId="2711"/>
            <ac:spMkLst>
              <pc:docMk/>
              <pc:sldMasterMk cId="0" sldId="2147483681"/>
              <pc:sldLayoutMk cId="0" sldId="2147483659"/>
              <ac:spMk id="125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52.099" v="23" actId="2711"/>
            <ac:spMkLst>
              <pc:docMk/>
              <pc:sldMasterMk cId="0" sldId="2147483681"/>
              <pc:sldLayoutMk cId="0" sldId="2147483659"/>
              <ac:spMk id="126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52.099" v="23" actId="2711"/>
            <ac:spMkLst>
              <pc:docMk/>
              <pc:sldMasterMk cId="0" sldId="2147483681"/>
              <pc:sldLayoutMk cId="0" sldId="2147483659"/>
              <ac:spMk id="127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52.099" v="23" actId="2711"/>
            <ac:spMkLst>
              <pc:docMk/>
              <pc:sldMasterMk cId="0" sldId="2147483681"/>
              <pc:sldLayoutMk cId="0" sldId="2147483659"/>
              <ac:spMk id="128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52.099" v="23" actId="2711"/>
            <ac:spMkLst>
              <pc:docMk/>
              <pc:sldMasterMk cId="0" sldId="2147483681"/>
              <pc:sldLayoutMk cId="0" sldId="2147483659"/>
              <ac:spMk id="129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52.099" v="23" actId="2711"/>
            <ac:spMkLst>
              <pc:docMk/>
              <pc:sldMasterMk cId="0" sldId="2147483681"/>
              <pc:sldLayoutMk cId="0" sldId="2147483659"/>
              <ac:spMk id="130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52.099" v="23" actId="2711"/>
            <ac:spMkLst>
              <pc:docMk/>
              <pc:sldMasterMk cId="0" sldId="2147483681"/>
              <pc:sldLayoutMk cId="0" sldId="2147483659"/>
              <ac:spMk id="131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52.099" v="23" actId="2711"/>
            <ac:spMkLst>
              <pc:docMk/>
              <pc:sldMasterMk cId="0" sldId="2147483681"/>
              <pc:sldLayoutMk cId="0" sldId="2147483659"/>
              <ac:spMk id="132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52.099" v="23" actId="2711"/>
            <ac:spMkLst>
              <pc:docMk/>
              <pc:sldMasterMk cId="0" sldId="2147483681"/>
              <pc:sldLayoutMk cId="0" sldId="2147483659"/>
              <ac:spMk id="133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52.099" v="23" actId="2711"/>
            <ac:spMkLst>
              <pc:docMk/>
              <pc:sldMasterMk cId="0" sldId="2147483681"/>
              <pc:sldLayoutMk cId="0" sldId="2147483659"/>
              <ac:spMk id="134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52.099" v="23" actId="2711"/>
            <ac:spMkLst>
              <pc:docMk/>
              <pc:sldMasterMk cId="0" sldId="2147483681"/>
              <pc:sldLayoutMk cId="0" sldId="2147483659"/>
              <ac:spMk id="135" creationId="{00000000-0000-0000-0000-000000000000}"/>
            </ac:spMkLst>
          </pc:spChg>
        </pc:sldLayoutChg>
        <pc:sldLayoutChg chg="modSp del">
          <pc:chgData name="Томенко Анастасия Михайловна" userId="7d6f9c42-de19-48a0-a22f-81bbf6595ef5" providerId="ADAL" clId="{EF165736-5A89-45D2-8759-08AC9213E3BB}" dt="2022-05-29T17:44:16.210" v="158" actId="47"/>
          <pc:sldLayoutMkLst>
            <pc:docMk/>
            <pc:sldMasterMk cId="0" sldId="2147483681"/>
            <pc:sldLayoutMk cId="0" sldId="2147483660"/>
          </pc:sldLayoutMkLst>
          <pc:spChg chg="mod">
            <ac:chgData name="Томенко Анастасия Михайловна" userId="7d6f9c42-de19-48a0-a22f-81bbf6595ef5" providerId="ADAL" clId="{EF165736-5A89-45D2-8759-08AC9213E3BB}" dt="2022-05-29T16:52:57.700" v="24" actId="2711"/>
            <ac:spMkLst>
              <pc:docMk/>
              <pc:sldMasterMk cId="0" sldId="2147483681"/>
              <pc:sldLayoutMk cId="0" sldId="2147483660"/>
              <ac:spMk id="137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57.700" v="24" actId="2711"/>
            <ac:spMkLst>
              <pc:docMk/>
              <pc:sldMasterMk cId="0" sldId="2147483681"/>
              <pc:sldLayoutMk cId="0" sldId="2147483660"/>
              <ac:spMk id="138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57.700" v="24" actId="2711"/>
            <ac:spMkLst>
              <pc:docMk/>
              <pc:sldMasterMk cId="0" sldId="2147483681"/>
              <pc:sldLayoutMk cId="0" sldId="2147483660"/>
              <ac:spMk id="139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57.700" v="24" actId="2711"/>
            <ac:spMkLst>
              <pc:docMk/>
              <pc:sldMasterMk cId="0" sldId="2147483681"/>
              <pc:sldLayoutMk cId="0" sldId="2147483660"/>
              <ac:spMk id="140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57.700" v="24" actId="2711"/>
            <ac:spMkLst>
              <pc:docMk/>
              <pc:sldMasterMk cId="0" sldId="2147483681"/>
              <pc:sldLayoutMk cId="0" sldId="2147483660"/>
              <ac:spMk id="141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57.700" v="24" actId="2711"/>
            <ac:spMkLst>
              <pc:docMk/>
              <pc:sldMasterMk cId="0" sldId="2147483681"/>
              <pc:sldLayoutMk cId="0" sldId="2147483660"/>
              <ac:spMk id="142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57.700" v="24" actId="2711"/>
            <ac:spMkLst>
              <pc:docMk/>
              <pc:sldMasterMk cId="0" sldId="2147483681"/>
              <pc:sldLayoutMk cId="0" sldId="2147483660"/>
              <ac:spMk id="143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57.700" v="24" actId="2711"/>
            <ac:spMkLst>
              <pc:docMk/>
              <pc:sldMasterMk cId="0" sldId="2147483681"/>
              <pc:sldLayoutMk cId="0" sldId="2147483660"/>
              <ac:spMk id="144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57.700" v="24" actId="2711"/>
            <ac:spMkLst>
              <pc:docMk/>
              <pc:sldMasterMk cId="0" sldId="2147483681"/>
              <pc:sldLayoutMk cId="0" sldId="2147483660"/>
              <ac:spMk id="145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57.700" v="24" actId="2711"/>
            <ac:spMkLst>
              <pc:docMk/>
              <pc:sldMasterMk cId="0" sldId="2147483681"/>
              <pc:sldLayoutMk cId="0" sldId="2147483660"/>
              <ac:spMk id="146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57.700" v="24" actId="2711"/>
            <ac:spMkLst>
              <pc:docMk/>
              <pc:sldMasterMk cId="0" sldId="2147483681"/>
              <pc:sldLayoutMk cId="0" sldId="2147483660"/>
              <ac:spMk id="147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57.700" v="24" actId="2711"/>
            <ac:spMkLst>
              <pc:docMk/>
              <pc:sldMasterMk cId="0" sldId="2147483681"/>
              <pc:sldLayoutMk cId="0" sldId="2147483660"/>
              <ac:spMk id="148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57.700" v="24" actId="2711"/>
            <ac:spMkLst>
              <pc:docMk/>
              <pc:sldMasterMk cId="0" sldId="2147483681"/>
              <pc:sldLayoutMk cId="0" sldId="2147483660"/>
              <ac:spMk id="149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2:57.700" v="24" actId="2711"/>
            <ac:spMkLst>
              <pc:docMk/>
              <pc:sldMasterMk cId="0" sldId="2147483681"/>
              <pc:sldLayoutMk cId="0" sldId="2147483660"/>
              <ac:spMk id="150" creationId="{00000000-0000-0000-0000-000000000000}"/>
            </ac:spMkLst>
          </pc:spChg>
        </pc:sldLayoutChg>
        <pc:sldLayoutChg chg="modSp del">
          <pc:chgData name="Томенко Анастасия Михайловна" userId="7d6f9c42-de19-48a0-a22f-81bbf6595ef5" providerId="ADAL" clId="{EF165736-5A89-45D2-8759-08AC9213E3BB}" dt="2022-05-29T20:02:14.686" v="2050" actId="47"/>
          <pc:sldLayoutMkLst>
            <pc:docMk/>
            <pc:sldMasterMk cId="0" sldId="2147483681"/>
            <pc:sldLayoutMk cId="0" sldId="2147483661"/>
          </pc:sldLayoutMkLst>
          <pc:spChg chg="mod">
            <ac:chgData name="Томенко Анастасия Михайловна" userId="7d6f9c42-de19-48a0-a22f-81bbf6595ef5" providerId="ADAL" clId="{EF165736-5A89-45D2-8759-08AC9213E3BB}" dt="2022-05-29T16:53:02.882" v="25" actId="2711"/>
            <ac:spMkLst>
              <pc:docMk/>
              <pc:sldMasterMk cId="0" sldId="2147483681"/>
              <pc:sldLayoutMk cId="0" sldId="2147483661"/>
              <ac:spMk id="152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02.882" v="25" actId="2711"/>
            <ac:spMkLst>
              <pc:docMk/>
              <pc:sldMasterMk cId="0" sldId="2147483681"/>
              <pc:sldLayoutMk cId="0" sldId="2147483661"/>
              <ac:spMk id="153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02.882" v="25" actId="2711"/>
            <ac:spMkLst>
              <pc:docMk/>
              <pc:sldMasterMk cId="0" sldId="2147483681"/>
              <pc:sldLayoutMk cId="0" sldId="2147483661"/>
              <ac:spMk id="154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02.882" v="25" actId="2711"/>
            <ac:spMkLst>
              <pc:docMk/>
              <pc:sldMasterMk cId="0" sldId="2147483681"/>
              <pc:sldLayoutMk cId="0" sldId="2147483661"/>
              <ac:spMk id="155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02.882" v="25" actId="2711"/>
            <ac:spMkLst>
              <pc:docMk/>
              <pc:sldMasterMk cId="0" sldId="2147483681"/>
              <pc:sldLayoutMk cId="0" sldId="2147483661"/>
              <ac:spMk id="156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02.882" v="25" actId="2711"/>
            <ac:spMkLst>
              <pc:docMk/>
              <pc:sldMasterMk cId="0" sldId="2147483681"/>
              <pc:sldLayoutMk cId="0" sldId="2147483661"/>
              <ac:spMk id="157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02.882" v="25" actId="2711"/>
            <ac:spMkLst>
              <pc:docMk/>
              <pc:sldMasterMk cId="0" sldId="2147483681"/>
              <pc:sldLayoutMk cId="0" sldId="2147483661"/>
              <ac:spMk id="158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02.882" v="25" actId="2711"/>
            <ac:spMkLst>
              <pc:docMk/>
              <pc:sldMasterMk cId="0" sldId="2147483681"/>
              <pc:sldLayoutMk cId="0" sldId="2147483661"/>
              <ac:spMk id="159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02.882" v="25" actId="2711"/>
            <ac:spMkLst>
              <pc:docMk/>
              <pc:sldMasterMk cId="0" sldId="2147483681"/>
              <pc:sldLayoutMk cId="0" sldId="2147483661"/>
              <ac:spMk id="160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02.882" v="25" actId="2711"/>
            <ac:spMkLst>
              <pc:docMk/>
              <pc:sldMasterMk cId="0" sldId="2147483681"/>
              <pc:sldLayoutMk cId="0" sldId="2147483661"/>
              <ac:spMk id="161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02.882" v="25" actId="2711"/>
            <ac:spMkLst>
              <pc:docMk/>
              <pc:sldMasterMk cId="0" sldId="2147483681"/>
              <pc:sldLayoutMk cId="0" sldId="2147483661"/>
              <ac:spMk id="162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02.882" v="25" actId="2711"/>
            <ac:spMkLst>
              <pc:docMk/>
              <pc:sldMasterMk cId="0" sldId="2147483681"/>
              <pc:sldLayoutMk cId="0" sldId="2147483661"/>
              <ac:spMk id="163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02.882" v="25" actId="2711"/>
            <ac:spMkLst>
              <pc:docMk/>
              <pc:sldMasterMk cId="0" sldId="2147483681"/>
              <pc:sldLayoutMk cId="0" sldId="2147483661"/>
              <ac:spMk id="164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02.882" v="25" actId="2711"/>
            <ac:spMkLst>
              <pc:docMk/>
              <pc:sldMasterMk cId="0" sldId="2147483681"/>
              <pc:sldLayoutMk cId="0" sldId="2147483661"/>
              <ac:spMk id="165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02.882" v="25" actId="2711"/>
            <ac:spMkLst>
              <pc:docMk/>
              <pc:sldMasterMk cId="0" sldId="2147483681"/>
              <pc:sldLayoutMk cId="0" sldId="2147483661"/>
              <ac:spMk id="166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02.882" v="25" actId="2711"/>
            <ac:spMkLst>
              <pc:docMk/>
              <pc:sldMasterMk cId="0" sldId="2147483681"/>
              <pc:sldLayoutMk cId="0" sldId="2147483661"/>
              <ac:spMk id="167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02.882" v="25" actId="2711"/>
            <ac:spMkLst>
              <pc:docMk/>
              <pc:sldMasterMk cId="0" sldId="2147483681"/>
              <pc:sldLayoutMk cId="0" sldId="2147483661"/>
              <ac:spMk id="168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02.882" v="25" actId="2711"/>
            <ac:spMkLst>
              <pc:docMk/>
              <pc:sldMasterMk cId="0" sldId="2147483681"/>
              <pc:sldLayoutMk cId="0" sldId="2147483661"/>
              <ac:spMk id="169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02.882" v="25" actId="2711"/>
            <ac:spMkLst>
              <pc:docMk/>
              <pc:sldMasterMk cId="0" sldId="2147483681"/>
              <pc:sldLayoutMk cId="0" sldId="2147483661"/>
              <ac:spMk id="170" creationId="{00000000-0000-0000-0000-000000000000}"/>
            </ac:spMkLst>
          </pc:spChg>
        </pc:sldLayoutChg>
        <pc:sldLayoutChg chg="modSp del">
          <pc:chgData name="Томенко Анастасия Михайловна" userId="7d6f9c42-de19-48a0-a22f-81bbf6595ef5" providerId="ADAL" clId="{EF165736-5A89-45D2-8759-08AC9213E3BB}" dt="2022-05-29T17:46:26.767" v="207" actId="47"/>
          <pc:sldLayoutMkLst>
            <pc:docMk/>
            <pc:sldMasterMk cId="0" sldId="2147483681"/>
            <pc:sldLayoutMk cId="0" sldId="2147483662"/>
          </pc:sldLayoutMkLst>
          <pc:spChg chg="mod">
            <ac:chgData name="Томенко Анастасия Михайловна" userId="7d6f9c42-de19-48a0-a22f-81bbf6595ef5" providerId="ADAL" clId="{EF165736-5A89-45D2-8759-08AC9213E3BB}" dt="2022-05-29T16:53:08.516" v="26" actId="2711"/>
            <ac:spMkLst>
              <pc:docMk/>
              <pc:sldMasterMk cId="0" sldId="2147483681"/>
              <pc:sldLayoutMk cId="0" sldId="2147483662"/>
              <ac:spMk id="172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08.516" v="26" actId="2711"/>
            <ac:spMkLst>
              <pc:docMk/>
              <pc:sldMasterMk cId="0" sldId="2147483681"/>
              <pc:sldLayoutMk cId="0" sldId="2147483662"/>
              <ac:spMk id="173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08.516" v="26" actId="2711"/>
            <ac:spMkLst>
              <pc:docMk/>
              <pc:sldMasterMk cId="0" sldId="2147483681"/>
              <pc:sldLayoutMk cId="0" sldId="2147483662"/>
              <ac:spMk id="174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08.516" v="26" actId="2711"/>
            <ac:spMkLst>
              <pc:docMk/>
              <pc:sldMasterMk cId="0" sldId="2147483681"/>
              <pc:sldLayoutMk cId="0" sldId="2147483662"/>
              <ac:spMk id="175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08.516" v="26" actId="2711"/>
            <ac:spMkLst>
              <pc:docMk/>
              <pc:sldMasterMk cId="0" sldId="2147483681"/>
              <pc:sldLayoutMk cId="0" sldId="2147483662"/>
              <ac:spMk id="176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08.516" v="26" actId="2711"/>
            <ac:spMkLst>
              <pc:docMk/>
              <pc:sldMasterMk cId="0" sldId="2147483681"/>
              <pc:sldLayoutMk cId="0" sldId="2147483662"/>
              <ac:spMk id="177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08.516" v="26" actId="2711"/>
            <ac:spMkLst>
              <pc:docMk/>
              <pc:sldMasterMk cId="0" sldId="2147483681"/>
              <pc:sldLayoutMk cId="0" sldId="2147483662"/>
              <ac:spMk id="178" creationId="{00000000-0000-0000-0000-000000000000}"/>
            </ac:spMkLst>
          </pc:spChg>
        </pc:sldLayoutChg>
        <pc:sldLayoutChg chg="modSp add del">
          <pc:chgData name="Томенко Анастасия Михайловна" userId="7d6f9c42-de19-48a0-a22f-81bbf6595ef5" providerId="ADAL" clId="{EF165736-5A89-45D2-8759-08AC9213E3BB}" dt="2022-05-29T20:02:13.115" v="2049" actId="47"/>
          <pc:sldLayoutMkLst>
            <pc:docMk/>
            <pc:sldMasterMk cId="0" sldId="2147483681"/>
            <pc:sldLayoutMk cId="0" sldId="2147483663"/>
          </pc:sldLayoutMkLst>
          <pc:spChg chg="mod">
            <ac:chgData name="Томенко Анастасия Михайловна" userId="7d6f9c42-de19-48a0-a22f-81bbf6595ef5" providerId="ADAL" clId="{EF165736-5A89-45D2-8759-08AC9213E3BB}" dt="2022-05-29T16:53:13.262" v="27" actId="2711"/>
            <ac:spMkLst>
              <pc:docMk/>
              <pc:sldMasterMk cId="0" sldId="2147483681"/>
              <pc:sldLayoutMk cId="0" sldId="2147483663"/>
              <ac:spMk id="180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13.262" v="27" actId="2711"/>
            <ac:spMkLst>
              <pc:docMk/>
              <pc:sldMasterMk cId="0" sldId="2147483681"/>
              <pc:sldLayoutMk cId="0" sldId="2147483663"/>
              <ac:spMk id="181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13.262" v="27" actId="2711"/>
            <ac:spMkLst>
              <pc:docMk/>
              <pc:sldMasterMk cId="0" sldId="2147483681"/>
              <pc:sldLayoutMk cId="0" sldId="2147483663"/>
              <ac:spMk id="182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13.262" v="27" actId="2711"/>
            <ac:spMkLst>
              <pc:docMk/>
              <pc:sldMasterMk cId="0" sldId="2147483681"/>
              <pc:sldLayoutMk cId="0" sldId="2147483663"/>
              <ac:spMk id="183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13.262" v="27" actId="2711"/>
            <ac:spMkLst>
              <pc:docMk/>
              <pc:sldMasterMk cId="0" sldId="2147483681"/>
              <pc:sldLayoutMk cId="0" sldId="2147483663"/>
              <ac:spMk id="184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13.262" v="27" actId="2711"/>
            <ac:spMkLst>
              <pc:docMk/>
              <pc:sldMasterMk cId="0" sldId="2147483681"/>
              <pc:sldLayoutMk cId="0" sldId="2147483663"/>
              <ac:spMk id="185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13.262" v="27" actId="2711"/>
            <ac:spMkLst>
              <pc:docMk/>
              <pc:sldMasterMk cId="0" sldId="2147483681"/>
              <pc:sldLayoutMk cId="0" sldId="2147483663"/>
              <ac:spMk id="186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13.262" v="27" actId="2711"/>
            <ac:spMkLst>
              <pc:docMk/>
              <pc:sldMasterMk cId="0" sldId="2147483681"/>
              <pc:sldLayoutMk cId="0" sldId="2147483663"/>
              <ac:spMk id="187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13.262" v="27" actId="2711"/>
            <ac:spMkLst>
              <pc:docMk/>
              <pc:sldMasterMk cId="0" sldId="2147483681"/>
              <pc:sldLayoutMk cId="0" sldId="2147483663"/>
              <ac:spMk id="188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13.262" v="27" actId="2711"/>
            <ac:spMkLst>
              <pc:docMk/>
              <pc:sldMasterMk cId="0" sldId="2147483681"/>
              <pc:sldLayoutMk cId="0" sldId="2147483663"/>
              <ac:spMk id="189" creationId="{00000000-0000-0000-0000-000000000000}"/>
            </ac:spMkLst>
          </pc:spChg>
        </pc:sldLayoutChg>
        <pc:sldLayoutChg chg="modSp del">
          <pc:chgData name="Томенко Анастасия Михайловна" userId="7d6f9c42-de19-48a0-a22f-81bbf6595ef5" providerId="ADAL" clId="{EF165736-5A89-45D2-8759-08AC9213E3BB}" dt="2022-05-29T17:46:24.595" v="204" actId="47"/>
          <pc:sldLayoutMkLst>
            <pc:docMk/>
            <pc:sldMasterMk cId="0" sldId="2147483681"/>
            <pc:sldLayoutMk cId="0" sldId="2147483664"/>
          </pc:sldLayoutMkLst>
          <pc:spChg chg="mod">
            <ac:chgData name="Томенко Анастасия Михайловна" userId="7d6f9c42-de19-48a0-a22f-81bbf6595ef5" providerId="ADAL" clId="{EF165736-5A89-45D2-8759-08AC9213E3BB}" dt="2022-05-29T16:53:22.450" v="28" actId="2711"/>
            <ac:spMkLst>
              <pc:docMk/>
              <pc:sldMasterMk cId="0" sldId="2147483681"/>
              <pc:sldLayoutMk cId="0" sldId="2147483664"/>
              <ac:spMk id="191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22.450" v="28" actId="2711"/>
            <ac:spMkLst>
              <pc:docMk/>
              <pc:sldMasterMk cId="0" sldId="2147483681"/>
              <pc:sldLayoutMk cId="0" sldId="2147483664"/>
              <ac:spMk id="192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22.450" v="28" actId="2711"/>
            <ac:spMkLst>
              <pc:docMk/>
              <pc:sldMasterMk cId="0" sldId="2147483681"/>
              <pc:sldLayoutMk cId="0" sldId="2147483664"/>
              <ac:spMk id="193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22.450" v="28" actId="2711"/>
            <ac:spMkLst>
              <pc:docMk/>
              <pc:sldMasterMk cId="0" sldId="2147483681"/>
              <pc:sldLayoutMk cId="0" sldId="2147483664"/>
              <ac:spMk id="194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22.450" v="28" actId="2711"/>
            <ac:spMkLst>
              <pc:docMk/>
              <pc:sldMasterMk cId="0" sldId="2147483681"/>
              <pc:sldLayoutMk cId="0" sldId="2147483664"/>
              <ac:spMk id="195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22.450" v="28" actId="2711"/>
            <ac:spMkLst>
              <pc:docMk/>
              <pc:sldMasterMk cId="0" sldId="2147483681"/>
              <pc:sldLayoutMk cId="0" sldId="2147483664"/>
              <ac:spMk id="196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22.450" v="28" actId="2711"/>
            <ac:spMkLst>
              <pc:docMk/>
              <pc:sldMasterMk cId="0" sldId="2147483681"/>
              <pc:sldLayoutMk cId="0" sldId="2147483664"/>
              <ac:spMk id="197" creationId="{00000000-0000-0000-0000-000000000000}"/>
            </ac:spMkLst>
          </pc:spChg>
        </pc:sldLayoutChg>
        <pc:sldLayoutChg chg="modSp del">
          <pc:chgData name="Томенко Анастасия Михайловна" userId="7d6f9c42-de19-48a0-a22f-81bbf6595ef5" providerId="ADAL" clId="{EF165736-5A89-45D2-8759-08AC9213E3BB}" dt="2022-05-29T17:44:23.204" v="166" actId="47"/>
          <pc:sldLayoutMkLst>
            <pc:docMk/>
            <pc:sldMasterMk cId="0" sldId="2147483681"/>
            <pc:sldLayoutMk cId="0" sldId="2147483665"/>
          </pc:sldLayoutMkLst>
          <pc:spChg chg="mod">
            <ac:chgData name="Томенко Анастасия Михайловна" userId="7d6f9c42-de19-48a0-a22f-81bbf6595ef5" providerId="ADAL" clId="{EF165736-5A89-45D2-8759-08AC9213E3BB}" dt="2022-05-29T16:53:28.043" v="29" actId="2711"/>
            <ac:spMkLst>
              <pc:docMk/>
              <pc:sldMasterMk cId="0" sldId="2147483681"/>
              <pc:sldLayoutMk cId="0" sldId="2147483665"/>
              <ac:spMk id="199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28.043" v="29" actId="2711"/>
            <ac:spMkLst>
              <pc:docMk/>
              <pc:sldMasterMk cId="0" sldId="2147483681"/>
              <pc:sldLayoutMk cId="0" sldId="2147483665"/>
              <ac:spMk id="200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28.043" v="29" actId="2711"/>
            <ac:spMkLst>
              <pc:docMk/>
              <pc:sldMasterMk cId="0" sldId="2147483681"/>
              <pc:sldLayoutMk cId="0" sldId="2147483665"/>
              <ac:spMk id="201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28.043" v="29" actId="2711"/>
            <ac:spMkLst>
              <pc:docMk/>
              <pc:sldMasterMk cId="0" sldId="2147483681"/>
              <pc:sldLayoutMk cId="0" sldId="2147483665"/>
              <ac:spMk id="202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28.043" v="29" actId="2711"/>
            <ac:spMkLst>
              <pc:docMk/>
              <pc:sldMasterMk cId="0" sldId="2147483681"/>
              <pc:sldLayoutMk cId="0" sldId="2147483665"/>
              <ac:spMk id="203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28.043" v="29" actId="2711"/>
            <ac:spMkLst>
              <pc:docMk/>
              <pc:sldMasterMk cId="0" sldId="2147483681"/>
              <pc:sldLayoutMk cId="0" sldId="2147483665"/>
              <ac:spMk id="204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28.043" v="29" actId="2711"/>
            <ac:spMkLst>
              <pc:docMk/>
              <pc:sldMasterMk cId="0" sldId="2147483681"/>
              <pc:sldLayoutMk cId="0" sldId="2147483665"/>
              <ac:spMk id="205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28.043" v="29" actId="2711"/>
            <ac:spMkLst>
              <pc:docMk/>
              <pc:sldMasterMk cId="0" sldId="2147483681"/>
              <pc:sldLayoutMk cId="0" sldId="2147483665"/>
              <ac:spMk id="206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28.043" v="29" actId="2711"/>
            <ac:spMkLst>
              <pc:docMk/>
              <pc:sldMasterMk cId="0" sldId="2147483681"/>
              <pc:sldLayoutMk cId="0" sldId="2147483665"/>
              <ac:spMk id="207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28.043" v="29" actId="2711"/>
            <ac:spMkLst>
              <pc:docMk/>
              <pc:sldMasterMk cId="0" sldId="2147483681"/>
              <pc:sldLayoutMk cId="0" sldId="2147483665"/>
              <ac:spMk id="208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28.043" v="29" actId="2711"/>
            <ac:spMkLst>
              <pc:docMk/>
              <pc:sldMasterMk cId="0" sldId="2147483681"/>
              <pc:sldLayoutMk cId="0" sldId="2147483665"/>
              <ac:spMk id="209" creationId="{00000000-0000-0000-0000-000000000000}"/>
            </ac:spMkLst>
          </pc:spChg>
        </pc:sldLayoutChg>
        <pc:sldLayoutChg chg="modSp del">
          <pc:chgData name="Томенко Анастасия Михайловна" userId="7d6f9c42-de19-48a0-a22f-81bbf6595ef5" providerId="ADAL" clId="{EF165736-5A89-45D2-8759-08AC9213E3BB}" dt="2022-05-29T17:44:23.668" v="167" actId="47"/>
          <pc:sldLayoutMkLst>
            <pc:docMk/>
            <pc:sldMasterMk cId="0" sldId="2147483681"/>
            <pc:sldLayoutMk cId="0" sldId="2147483666"/>
          </pc:sldLayoutMkLst>
          <pc:spChg chg="mod">
            <ac:chgData name="Томенко Анастасия Михайловна" userId="7d6f9c42-de19-48a0-a22f-81bbf6595ef5" providerId="ADAL" clId="{EF165736-5A89-45D2-8759-08AC9213E3BB}" dt="2022-05-29T16:53:34.688" v="30" actId="2711"/>
            <ac:spMkLst>
              <pc:docMk/>
              <pc:sldMasterMk cId="0" sldId="2147483681"/>
              <pc:sldLayoutMk cId="0" sldId="2147483666"/>
              <ac:spMk id="211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34.688" v="30" actId="2711"/>
            <ac:spMkLst>
              <pc:docMk/>
              <pc:sldMasterMk cId="0" sldId="2147483681"/>
              <pc:sldLayoutMk cId="0" sldId="2147483666"/>
              <ac:spMk id="212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34.688" v="30" actId="2711"/>
            <ac:spMkLst>
              <pc:docMk/>
              <pc:sldMasterMk cId="0" sldId="2147483681"/>
              <pc:sldLayoutMk cId="0" sldId="2147483666"/>
              <ac:spMk id="213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34.688" v="30" actId="2711"/>
            <ac:spMkLst>
              <pc:docMk/>
              <pc:sldMasterMk cId="0" sldId="2147483681"/>
              <pc:sldLayoutMk cId="0" sldId="2147483666"/>
              <ac:spMk id="214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34.688" v="30" actId="2711"/>
            <ac:spMkLst>
              <pc:docMk/>
              <pc:sldMasterMk cId="0" sldId="2147483681"/>
              <pc:sldLayoutMk cId="0" sldId="2147483666"/>
              <ac:spMk id="215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34.688" v="30" actId="2711"/>
            <ac:spMkLst>
              <pc:docMk/>
              <pc:sldMasterMk cId="0" sldId="2147483681"/>
              <pc:sldLayoutMk cId="0" sldId="2147483666"/>
              <ac:spMk id="216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34.688" v="30" actId="2711"/>
            <ac:spMkLst>
              <pc:docMk/>
              <pc:sldMasterMk cId="0" sldId="2147483681"/>
              <pc:sldLayoutMk cId="0" sldId="2147483666"/>
              <ac:spMk id="217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34.688" v="30" actId="2711"/>
            <ac:spMkLst>
              <pc:docMk/>
              <pc:sldMasterMk cId="0" sldId="2147483681"/>
              <pc:sldLayoutMk cId="0" sldId="2147483666"/>
              <ac:spMk id="218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34.688" v="30" actId="2711"/>
            <ac:spMkLst>
              <pc:docMk/>
              <pc:sldMasterMk cId="0" sldId="2147483681"/>
              <pc:sldLayoutMk cId="0" sldId="2147483666"/>
              <ac:spMk id="219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34.688" v="30" actId="2711"/>
            <ac:spMkLst>
              <pc:docMk/>
              <pc:sldMasterMk cId="0" sldId="2147483681"/>
              <pc:sldLayoutMk cId="0" sldId="2147483666"/>
              <ac:spMk id="220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34.688" v="30" actId="2711"/>
            <ac:spMkLst>
              <pc:docMk/>
              <pc:sldMasterMk cId="0" sldId="2147483681"/>
              <pc:sldLayoutMk cId="0" sldId="2147483666"/>
              <ac:spMk id="221" creationId="{00000000-0000-0000-0000-000000000000}"/>
            </ac:spMkLst>
          </pc:spChg>
        </pc:sldLayoutChg>
        <pc:sldLayoutChg chg="modSp del">
          <pc:chgData name="Томенко Анастасия Михайловна" userId="7d6f9c42-de19-48a0-a22f-81bbf6595ef5" providerId="ADAL" clId="{EF165736-5A89-45D2-8759-08AC9213E3BB}" dt="2022-05-29T17:43:40.281" v="141" actId="47"/>
          <pc:sldLayoutMkLst>
            <pc:docMk/>
            <pc:sldMasterMk cId="0" sldId="2147483681"/>
            <pc:sldLayoutMk cId="0" sldId="2147483667"/>
          </pc:sldLayoutMkLst>
          <pc:spChg chg="mod">
            <ac:chgData name="Томенко Анастасия Михайловна" userId="7d6f9c42-de19-48a0-a22f-81bbf6595ef5" providerId="ADAL" clId="{EF165736-5A89-45D2-8759-08AC9213E3BB}" dt="2022-05-29T16:53:38.214" v="31" actId="2711"/>
            <ac:spMkLst>
              <pc:docMk/>
              <pc:sldMasterMk cId="0" sldId="2147483681"/>
              <pc:sldLayoutMk cId="0" sldId="2147483667"/>
              <ac:spMk id="223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38.214" v="31" actId="2711"/>
            <ac:spMkLst>
              <pc:docMk/>
              <pc:sldMasterMk cId="0" sldId="2147483681"/>
              <pc:sldLayoutMk cId="0" sldId="2147483667"/>
              <ac:spMk id="224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38.214" v="31" actId="2711"/>
            <ac:spMkLst>
              <pc:docMk/>
              <pc:sldMasterMk cId="0" sldId="2147483681"/>
              <pc:sldLayoutMk cId="0" sldId="2147483667"/>
              <ac:spMk id="225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38.214" v="31" actId="2711"/>
            <ac:spMkLst>
              <pc:docMk/>
              <pc:sldMasterMk cId="0" sldId="2147483681"/>
              <pc:sldLayoutMk cId="0" sldId="2147483667"/>
              <ac:spMk id="226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38.214" v="31" actId="2711"/>
            <ac:spMkLst>
              <pc:docMk/>
              <pc:sldMasterMk cId="0" sldId="2147483681"/>
              <pc:sldLayoutMk cId="0" sldId="2147483667"/>
              <ac:spMk id="227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38.214" v="31" actId="2711"/>
            <ac:spMkLst>
              <pc:docMk/>
              <pc:sldMasterMk cId="0" sldId="2147483681"/>
              <pc:sldLayoutMk cId="0" sldId="2147483667"/>
              <ac:spMk id="228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38.214" v="31" actId="2711"/>
            <ac:spMkLst>
              <pc:docMk/>
              <pc:sldMasterMk cId="0" sldId="2147483681"/>
              <pc:sldLayoutMk cId="0" sldId="2147483667"/>
              <ac:spMk id="229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38.214" v="31" actId="2711"/>
            <ac:spMkLst>
              <pc:docMk/>
              <pc:sldMasterMk cId="0" sldId="2147483681"/>
              <pc:sldLayoutMk cId="0" sldId="2147483667"/>
              <ac:spMk id="230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38.214" v="31" actId="2711"/>
            <ac:spMkLst>
              <pc:docMk/>
              <pc:sldMasterMk cId="0" sldId="2147483681"/>
              <pc:sldLayoutMk cId="0" sldId="2147483667"/>
              <ac:spMk id="231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38.214" v="31" actId="2711"/>
            <ac:spMkLst>
              <pc:docMk/>
              <pc:sldMasterMk cId="0" sldId="2147483681"/>
              <pc:sldLayoutMk cId="0" sldId="2147483667"/>
              <ac:spMk id="232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38.214" v="31" actId="2711"/>
            <ac:spMkLst>
              <pc:docMk/>
              <pc:sldMasterMk cId="0" sldId="2147483681"/>
              <pc:sldLayoutMk cId="0" sldId="2147483667"/>
              <ac:spMk id="233" creationId="{00000000-0000-0000-0000-000000000000}"/>
            </ac:spMkLst>
          </pc:spChg>
        </pc:sldLayoutChg>
        <pc:sldLayoutChg chg="modSp del">
          <pc:chgData name="Томенко Анастасия Михайловна" userId="7d6f9c42-de19-48a0-a22f-81bbf6595ef5" providerId="ADAL" clId="{EF165736-5A89-45D2-8759-08AC9213E3BB}" dt="2022-05-29T17:43:49.014" v="144" actId="47"/>
          <pc:sldLayoutMkLst>
            <pc:docMk/>
            <pc:sldMasterMk cId="0" sldId="2147483681"/>
            <pc:sldLayoutMk cId="0" sldId="2147483668"/>
          </pc:sldLayoutMkLst>
          <pc:spChg chg="mod">
            <ac:chgData name="Томенко Анастасия Михайловна" userId="7d6f9c42-de19-48a0-a22f-81bbf6595ef5" providerId="ADAL" clId="{EF165736-5A89-45D2-8759-08AC9213E3BB}" dt="2022-05-29T16:53:42.267" v="32" actId="2711"/>
            <ac:spMkLst>
              <pc:docMk/>
              <pc:sldMasterMk cId="0" sldId="2147483681"/>
              <pc:sldLayoutMk cId="0" sldId="2147483668"/>
              <ac:spMk id="235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42.267" v="32" actId="2711"/>
            <ac:spMkLst>
              <pc:docMk/>
              <pc:sldMasterMk cId="0" sldId="2147483681"/>
              <pc:sldLayoutMk cId="0" sldId="2147483668"/>
              <ac:spMk id="236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42.267" v="32" actId="2711"/>
            <ac:spMkLst>
              <pc:docMk/>
              <pc:sldMasterMk cId="0" sldId="2147483681"/>
              <pc:sldLayoutMk cId="0" sldId="2147483668"/>
              <ac:spMk id="237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42.267" v="32" actId="2711"/>
            <ac:spMkLst>
              <pc:docMk/>
              <pc:sldMasterMk cId="0" sldId="2147483681"/>
              <pc:sldLayoutMk cId="0" sldId="2147483668"/>
              <ac:spMk id="238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42.267" v="32" actId="2711"/>
            <ac:spMkLst>
              <pc:docMk/>
              <pc:sldMasterMk cId="0" sldId="2147483681"/>
              <pc:sldLayoutMk cId="0" sldId="2147483668"/>
              <ac:spMk id="239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42.267" v="32" actId="2711"/>
            <ac:spMkLst>
              <pc:docMk/>
              <pc:sldMasterMk cId="0" sldId="2147483681"/>
              <pc:sldLayoutMk cId="0" sldId="2147483668"/>
              <ac:spMk id="240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42.267" v="32" actId="2711"/>
            <ac:spMkLst>
              <pc:docMk/>
              <pc:sldMasterMk cId="0" sldId="2147483681"/>
              <pc:sldLayoutMk cId="0" sldId="2147483668"/>
              <ac:spMk id="241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42.267" v="32" actId="2711"/>
            <ac:spMkLst>
              <pc:docMk/>
              <pc:sldMasterMk cId="0" sldId="2147483681"/>
              <pc:sldLayoutMk cId="0" sldId="2147483668"/>
              <ac:spMk id="242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42.267" v="32" actId="2711"/>
            <ac:spMkLst>
              <pc:docMk/>
              <pc:sldMasterMk cId="0" sldId="2147483681"/>
              <pc:sldLayoutMk cId="0" sldId="2147483668"/>
              <ac:spMk id="243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42.267" v="32" actId="2711"/>
            <ac:spMkLst>
              <pc:docMk/>
              <pc:sldMasterMk cId="0" sldId="2147483681"/>
              <pc:sldLayoutMk cId="0" sldId="2147483668"/>
              <ac:spMk id="244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42.267" v="32" actId="2711"/>
            <ac:spMkLst>
              <pc:docMk/>
              <pc:sldMasterMk cId="0" sldId="2147483681"/>
              <pc:sldLayoutMk cId="0" sldId="2147483668"/>
              <ac:spMk id="245" creationId="{00000000-0000-0000-0000-000000000000}"/>
            </ac:spMkLst>
          </pc:spChg>
        </pc:sldLayoutChg>
        <pc:sldLayoutChg chg="modSp del">
          <pc:chgData name="Томенко Анастасия Михайловна" userId="7d6f9c42-de19-48a0-a22f-81bbf6595ef5" providerId="ADAL" clId="{EF165736-5A89-45D2-8759-08AC9213E3BB}" dt="2022-05-29T17:43:41.411" v="142" actId="47"/>
          <pc:sldLayoutMkLst>
            <pc:docMk/>
            <pc:sldMasterMk cId="0" sldId="2147483681"/>
            <pc:sldLayoutMk cId="0" sldId="2147483669"/>
          </pc:sldLayoutMkLst>
          <pc:spChg chg="mod">
            <ac:chgData name="Томенко Анастасия Михайловна" userId="7d6f9c42-de19-48a0-a22f-81bbf6595ef5" providerId="ADAL" clId="{EF165736-5A89-45D2-8759-08AC9213E3BB}" dt="2022-05-29T16:53:45.815" v="33" actId="2711"/>
            <ac:spMkLst>
              <pc:docMk/>
              <pc:sldMasterMk cId="0" sldId="2147483681"/>
              <pc:sldLayoutMk cId="0" sldId="2147483669"/>
              <ac:spMk id="247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45.815" v="33" actId="2711"/>
            <ac:spMkLst>
              <pc:docMk/>
              <pc:sldMasterMk cId="0" sldId="2147483681"/>
              <pc:sldLayoutMk cId="0" sldId="2147483669"/>
              <ac:spMk id="248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45.815" v="33" actId="2711"/>
            <ac:spMkLst>
              <pc:docMk/>
              <pc:sldMasterMk cId="0" sldId="2147483681"/>
              <pc:sldLayoutMk cId="0" sldId="2147483669"/>
              <ac:spMk id="249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45.815" v="33" actId="2711"/>
            <ac:spMkLst>
              <pc:docMk/>
              <pc:sldMasterMk cId="0" sldId="2147483681"/>
              <pc:sldLayoutMk cId="0" sldId="2147483669"/>
              <ac:spMk id="250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45.815" v="33" actId="2711"/>
            <ac:spMkLst>
              <pc:docMk/>
              <pc:sldMasterMk cId="0" sldId="2147483681"/>
              <pc:sldLayoutMk cId="0" sldId="2147483669"/>
              <ac:spMk id="251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45.815" v="33" actId="2711"/>
            <ac:spMkLst>
              <pc:docMk/>
              <pc:sldMasterMk cId="0" sldId="2147483681"/>
              <pc:sldLayoutMk cId="0" sldId="2147483669"/>
              <ac:spMk id="252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45.815" v="33" actId="2711"/>
            <ac:spMkLst>
              <pc:docMk/>
              <pc:sldMasterMk cId="0" sldId="2147483681"/>
              <pc:sldLayoutMk cId="0" sldId="2147483669"/>
              <ac:spMk id="253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45.815" v="33" actId="2711"/>
            <ac:spMkLst>
              <pc:docMk/>
              <pc:sldMasterMk cId="0" sldId="2147483681"/>
              <pc:sldLayoutMk cId="0" sldId="2147483669"/>
              <ac:spMk id="254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45.815" v="33" actId="2711"/>
            <ac:spMkLst>
              <pc:docMk/>
              <pc:sldMasterMk cId="0" sldId="2147483681"/>
              <pc:sldLayoutMk cId="0" sldId="2147483669"/>
              <ac:spMk id="255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45.815" v="33" actId="2711"/>
            <ac:spMkLst>
              <pc:docMk/>
              <pc:sldMasterMk cId="0" sldId="2147483681"/>
              <pc:sldLayoutMk cId="0" sldId="2147483669"/>
              <ac:spMk id="256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45.815" v="33" actId="2711"/>
            <ac:spMkLst>
              <pc:docMk/>
              <pc:sldMasterMk cId="0" sldId="2147483681"/>
              <pc:sldLayoutMk cId="0" sldId="2147483669"/>
              <ac:spMk id="257" creationId="{00000000-0000-0000-0000-000000000000}"/>
            </ac:spMkLst>
          </pc:spChg>
        </pc:sldLayoutChg>
        <pc:sldLayoutChg chg="modSp del">
          <pc:chgData name="Томенко Анастасия Михайловна" userId="7d6f9c42-de19-48a0-a22f-81bbf6595ef5" providerId="ADAL" clId="{EF165736-5A89-45D2-8759-08AC9213E3BB}" dt="2022-05-29T20:02:17.099" v="2056" actId="47"/>
          <pc:sldLayoutMkLst>
            <pc:docMk/>
            <pc:sldMasterMk cId="0" sldId="2147483681"/>
            <pc:sldLayoutMk cId="0" sldId="2147483670"/>
          </pc:sldLayoutMkLst>
          <pc:spChg chg="mod">
            <ac:chgData name="Томенко Анастасия Михайловна" userId="7d6f9c42-de19-48a0-a22f-81bbf6595ef5" providerId="ADAL" clId="{EF165736-5A89-45D2-8759-08AC9213E3BB}" dt="2022-05-29T16:53:50.993" v="34" actId="2711"/>
            <ac:spMkLst>
              <pc:docMk/>
              <pc:sldMasterMk cId="0" sldId="2147483681"/>
              <pc:sldLayoutMk cId="0" sldId="2147483670"/>
              <ac:spMk id="259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50.993" v="34" actId="2711"/>
            <ac:spMkLst>
              <pc:docMk/>
              <pc:sldMasterMk cId="0" sldId="2147483681"/>
              <pc:sldLayoutMk cId="0" sldId="2147483670"/>
              <ac:spMk id="260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50.993" v="34" actId="2711"/>
            <ac:spMkLst>
              <pc:docMk/>
              <pc:sldMasterMk cId="0" sldId="2147483681"/>
              <pc:sldLayoutMk cId="0" sldId="2147483670"/>
              <ac:spMk id="261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50.993" v="34" actId="2711"/>
            <ac:spMkLst>
              <pc:docMk/>
              <pc:sldMasterMk cId="0" sldId="2147483681"/>
              <pc:sldLayoutMk cId="0" sldId="2147483670"/>
              <ac:spMk id="262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50.993" v="34" actId="2711"/>
            <ac:spMkLst>
              <pc:docMk/>
              <pc:sldMasterMk cId="0" sldId="2147483681"/>
              <pc:sldLayoutMk cId="0" sldId="2147483670"/>
              <ac:spMk id="263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50.993" v="34" actId="2711"/>
            <ac:spMkLst>
              <pc:docMk/>
              <pc:sldMasterMk cId="0" sldId="2147483681"/>
              <pc:sldLayoutMk cId="0" sldId="2147483670"/>
              <ac:spMk id="264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50.993" v="34" actId="2711"/>
            <ac:spMkLst>
              <pc:docMk/>
              <pc:sldMasterMk cId="0" sldId="2147483681"/>
              <pc:sldLayoutMk cId="0" sldId="2147483670"/>
              <ac:spMk id="265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50.993" v="34" actId="2711"/>
            <ac:spMkLst>
              <pc:docMk/>
              <pc:sldMasterMk cId="0" sldId="2147483681"/>
              <pc:sldLayoutMk cId="0" sldId="2147483670"/>
              <ac:spMk id="266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50.993" v="34" actId="2711"/>
            <ac:spMkLst>
              <pc:docMk/>
              <pc:sldMasterMk cId="0" sldId="2147483681"/>
              <pc:sldLayoutMk cId="0" sldId="2147483670"/>
              <ac:spMk id="267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50.993" v="34" actId="2711"/>
            <ac:spMkLst>
              <pc:docMk/>
              <pc:sldMasterMk cId="0" sldId="2147483681"/>
              <pc:sldLayoutMk cId="0" sldId="2147483670"/>
              <ac:spMk id="268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50.993" v="34" actId="2711"/>
            <ac:spMkLst>
              <pc:docMk/>
              <pc:sldMasterMk cId="0" sldId="2147483681"/>
              <pc:sldLayoutMk cId="0" sldId="2147483670"/>
              <ac:spMk id="269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50.993" v="34" actId="2711"/>
            <ac:spMkLst>
              <pc:docMk/>
              <pc:sldMasterMk cId="0" sldId="2147483681"/>
              <pc:sldLayoutMk cId="0" sldId="2147483670"/>
              <ac:spMk id="270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50.993" v="34" actId="2711"/>
            <ac:spMkLst>
              <pc:docMk/>
              <pc:sldMasterMk cId="0" sldId="2147483681"/>
              <pc:sldLayoutMk cId="0" sldId="2147483670"/>
              <ac:spMk id="271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50.993" v="34" actId="2711"/>
            <ac:spMkLst>
              <pc:docMk/>
              <pc:sldMasterMk cId="0" sldId="2147483681"/>
              <pc:sldLayoutMk cId="0" sldId="2147483670"/>
              <ac:spMk id="272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50.993" v="34" actId="2711"/>
            <ac:spMkLst>
              <pc:docMk/>
              <pc:sldMasterMk cId="0" sldId="2147483681"/>
              <pc:sldLayoutMk cId="0" sldId="2147483670"/>
              <ac:spMk id="273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50.993" v="34" actId="2711"/>
            <ac:spMkLst>
              <pc:docMk/>
              <pc:sldMasterMk cId="0" sldId="2147483681"/>
              <pc:sldLayoutMk cId="0" sldId="2147483670"/>
              <ac:spMk id="274" creationId="{00000000-0000-0000-0000-000000000000}"/>
            </ac:spMkLst>
          </pc:spChg>
        </pc:sldLayoutChg>
        <pc:sldLayoutChg chg="modSp del">
          <pc:chgData name="Томенко Анастасия Михайловна" userId="7d6f9c42-de19-48a0-a22f-81bbf6595ef5" providerId="ADAL" clId="{EF165736-5A89-45D2-8759-08AC9213E3BB}" dt="2022-05-29T17:44:21.399" v="163" actId="47"/>
          <pc:sldLayoutMkLst>
            <pc:docMk/>
            <pc:sldMasterMk cId="0" sldId="2147483681"/>
            <pc:sldLayoutMk cId="0" sldId="2147483671"/>
          </pc:sldLayoutMkLst>
          <pc:spChg chg="mod">
            <ac:chgData name="Томенко Анастасия Михайловна" userId="7d6f9c42-de19-48a0-a22f-81bbf6595ef5" providerId="ADAL" clId="{EF165736-5A89-45D2-8759-08AC9213E3BB}" dt="2022-05-29T16:53:56.511" v="35" actId="2711"/>
            <ac:spMkLst>
              <pc:docMk/>
              <pc:sldMasterMk cId="0" sldId="2147483681"/>
              <pc:sldLayoutMk cId="0" sldId="2147483671"/>
              <ac:spMk id="276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56.511" v="35" actId="2711"/>
            <ac:spMkLst>
              <pc:docMk/>
              <pc:sldMasterMk cId="0" sldId="2147483681"/>
              <pc:sldLayoutMk cId="0" sldId="2147483671"/>
              <ac:spMk id="277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56.511" v="35" actId="2711"/>
            <ac:spMkLst>
              <pc:docMk/>
              <pc:sldMasterMk cId="0" sldId="2147483681"/>
              <pc:sldLayoutMk cId="0" sldId="2147483671"/>
              <ac:spMk id="278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56.511" v="35" actId="2711"/>
            <ac:spMkLst>
              <pc:docMk/>
              <pc:sldMasterMk cId="0" sldId="2147483681"/>
              <pc:sldLayoutMk cId="0" sldId="2147483671"/>
              <ac:spMk id="279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56.511" v="35" actId="2711"/>
            <ac:spMkLst>
              <pc:docMk/>
              <pc:sldMasterMk cId="0" sldId="2147483681"/>
              <pc:sldLayoutMk cId="0" sldId="2147483671"/>
              <ac:spMk id="280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56.511" v="35" actId="2711"/>
            <ac:spMkLst>
              <pc:docMk/>
              <pc:sldMasterMk cId="0" sldId="2147483681"/>
              <pc:sldLayoutMk cId="0" sldId="2147483671"/>
              <ac:spMk id="281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56.511" v="35" actId="2711"/>
            <ac:spMkLst>
              <pc:docMk/>
              <pc:sldMasterMk cId="0" sldId="2147483681"/>
              <pc:sldLayoutMk cId="0" sldId="2147483671"/>
              <ac:spMk id="282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56.511" v="35" actId="2711"/>
            <ac:spMkLst>
              <pc:docMk/>
              <pc:sldMasterMk cId="0" sldId="2147483681"/>
              <pc:sldLayoutMk cId="0" sldId="2147483671"/>
              <ac:spMk id="283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56.511" v="35" actId="2711"/>
            <ac:spMkLst>
              <pc:docMk/>
              <pc:sldMasterMk cId="0" sldId="2147483681"/>
              <pc:sldLayoutMk cId="0" sldId="2147483671"/>
              <ac:spMk id="284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56.511" v="35" actId="2711"/>
            <ac:spMkLst>
              <pc:docMk/>
              <pc:sldMasterMk cId="0" sldId="2147483681"/>
              <pc:sldLayoutMk cId="0" sldId="2147483671"/>
              <ac:spMk id="285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56.511" v="35" actId="2711"/>
            <ac:spMkLst>
              <pc:docMk/>
              <pc:sldMasterMk cId="0" sldId="2147483681"/>
              <pc:sldLayoutMk cId="0" sldId="2147483671"/>
              <ac:spMk id="286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56.511" v="35" actId="2711"/>
            <ac:spMkLst>
              <pc:docMk/>
              <pc:sldMasterMk cId="0" sldId="2147483681"/>
              <pc:sldLayoutMk cId="0" sldId="2147483671"/>
              <ac:spMk id="287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56.511" v="35" actId="2711"/>
            <ac:spMkLst>
              <pc:docMk/>
              <pc:sldMasterMk cId="0" sldId="2147483681"/>
              <pc:sldLayoutMk cId="0" sldId="2147483671"/>
              <ac:spMk id="288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56.511" v="35" actId="2711"/>
            <ac:spMkLst>
              <pc:docMk/>
              <pc:sldMasterMk cId="0" sldId="2147483681"/>
              <pc:sldLayoutMk cId="0" sldId="2147483671"/>
              <ac:spMk id="289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56.511" v="35" actId="2711"/>
            <ac:spMkLst>
              <pc:docMk/>
              <pc:sldMasterMk cId="0" sldId="2147483681"/>
              <pc:sldLayoutMk cId="0" sldId="2147483671"/>
              <ac:spMk id="290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56.511" v="35" actId="2711"/>
            <ac:spMkLst>
              <pc:docMk/>
              <pc:sldMasterMk cId="0" sldId="2147483681"/>
              <pc:sldLayoutMk cId="0" sldId="2147483671"/>
              <ac:spMk id="291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56.511" v="35" actId="2711"/>
            <ac:spMkLst>
              <pc:docMk/>
              <pc:sldMasterMk cId="0" sldId="2147483681"/>
              <pc:sldLayoutMk cId="0" sldId="2147483671"/>
              <ac:spMk id="292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56.511" v="35" actId="2711"/>
            <ac:spMkLst>
              <pc:docMk/>
              <pc:sldMasterMk cId="0" sldId="2147483681"/>
              <pc:sldLayoutMk cId="0" sldId="2147483671"/>
              <ac:spMk id="293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3:56.511" v="35" actId="2711"/>
            <ac:spMkLst>
              <pc:docMk/>
              <pc:sldMasterMk cId="0" sldId="2147483681"/>
              <pc:sldLayoutMk cId="0" sldId="2147483671"/>
              <ac:spMk id="294" creationId="{00000000-0000-0000-0000-000000000000}"/>
            </ac:spMkLst>
          </pc:spChg>
        </pc:sldLayoutChg>
        <pc:sldLayoutChg chg="modSp del">
          <pc:chgData name="Томенко Анастасия Михайловна" userId="7d6f9c42-de19-48a0-a22f-81bbf6595ef5" providerId="ADAL" clId="{EF165736-5A89-45D2-8759-08AC9213E3BB}" dt="2022-05-29T17:43:54.372" v="147" actId="47"/>
          <pc:sldLayoutMkLst>
            <pc:docMk/>
            <pc:sldMasterMk cId="0" sldId="2147483681"/>
            <pc:sldLayoutMk cId="0" sldId="2147483672"/>
          </pc:sldLayoutMkLst>
          <pc:spChg chg="mod">
            <ac:chgData name="Томенко Анастасия Михайловна" userId="7d6f9c42-de19-48a0-a22f-81bbf6595ef5" providerId="ADAL" clId="{EF165736-5A89-45D2-8759-08AC9213E3BB}" dt="2022-05-29T16:54:01.733" v="36" actId="2711"/>
            <ac:spMkLst>
              <pc:docMk/>
              <pc:sldMasterMk cId="0" sldId="2147483681"/>
              <pc:sldLayoutMk cId="0" sldId="2147483672"/>
              <ac:spMk id="296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01.733" v="36" actId="2711"/>
            <ac:spMkLst>
              <pc:docMk/>
              <pc:sldMasterMk cId="0" sldId="2147483681"/>
              <pc:sldLayoutMk cId="0" sldId="2147483672"/>
              <ac:spMk id="297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01.733" v="36" actId="2711"/>
            <ac:spMkLst>
              <pc:docMk/>
              <pc:sldMasterMk cId="0" sldId="2147483681"/>
              <pc:sldLayoutMk cId="0" sldId="2147483672"/>
              <ac:spMk id="298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01.733" v="36" actId="2711"/>
            <ac:spMkLst>
              <pc:docMk/>
              <pc:sldMasterMk cId="0" sldId="2147483681"/>
              <pc:sldLayoutMk cId="0" sldId="2147483672"/>
              <ac:spMk id="299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01.733" v="36" actId="2711"/>
            <ac:spMkLst>
              <pc:docMk/>
              <pc:sldMasterMk cId="0" sldId="2147483681"/>
              <pc:sldLayoutMk cId="0" sldId="2147483672"/>
              <ac:spMk id="300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01.733" v="36" actId="2711"/>
            <ac:spMkLst>
              <pc:docMk/>
              <pc:sldMasterMk cId="0" sldId="2147483681"/>
              <pc:sldLayoutMk cId="0" sldId="2147483672"/>
              <ac:spMk id="301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01.733" v="36" actId="2711"/>
            <ac:spMkLst>
              <pc:docMk/>
              <pc:sldMasterMk cId="0" sldId="2147483681"/>
              <pc:sldLayoutMk cId="0" sldId="2147483672"/>
              <ac:spMk id="302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01.733" v="36" actId="2711"/>
            <ac:spMkLst>
              <pc:docMk/>
              <pc:sldMasterMk cId="0" sldId="2147483681"/>
              <pc:sldLayoutMk cId="0" sldId="2147483672"/>
              <ac:spMk id="303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01.733" v="36" actId="2711"/>
            <ac:spMkLst>
              <pc:docMk/>
              <pc:sldMasterMk cId="0" sldId="2147483681"/>
              <pc:sldLayoutMk cId="0" sldId="2147483672"/>
              <ac:spMk id="304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01.733" v="36" actId="2711"/>
            <ac:spMkLst>
              <pc:docMk/>
              <pc:sldMasterMk cId="0" sldId="2147483681"/>
              <pc:sldLayoutMk cId="0" sldId="2147483672"/>
              <ac:spMk id="305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01.733" v="36" actId="2711"/>
            <ac:spMkLst>
              <pc:docMk/>
              <pc:sldMasterMk cId="0" sldId="2147483681"/>
              <pc:sldLayoutMk cId="0" sldId="2147483672"/>
              <ac:spMk id="306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01.733" v="36" actId="2711"/>
            <ac:spMkLst>
              <pc:docMk/>
              <pc:sldMasterMk cId="0" sldId="2147483681"/>
              <pc:sldLayoutMk cId="0" sldId="2147483672"/>
              <ac:spMk id="307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01.733" v="36" actId="2711"/>
            <ac:spMkLst>
              <pc:docMk/>
              <pc:sldMasterMk cId="0" sldId="2147483681"/>
              <pc:sldLayoutMk cId="0" sldId="2147483672"/>
              <ac:spMk id="308" creationId="{00000000-0000-0000-0000-000000000000}"/>
            </ac:spMkLst>
          </pc:spChg>
        </pc:sldLayoutChg>
        <pc:sldLayoutChg chg="modSp del">
          <pc:chgData name="Томенко Анастасия Михайловна" userId="7d6f9c42-de19-48a0-a22f-81bbf6595ef5" providerId="ADAL" clId="{EF165736-5A89-45D2-8759-08AC9213E3BB}" dt="2022-05-29T20:02:17.436" v="2057" actId="47"/>
          <pc:sldLayoutMkLst>
            <pc:docMk/>
            <pc:sldMasterMk cId="0" sldId="2147483681"/>
            <pc:sldLayoutMk cId="0" sldId="2147483673"/>
          </pc:sldLayoutMkLst>
          <pc:spChg chg="mod">
            <ac:chgData name="Томенко Анастасия Михайловна" userId="7d6f9c42-de19-48a0-a22f-81bbf6595ef5" providerId="ADAL" clId="{EF165736-5A89-45D2-8759-08AC9213E3BB}" dt="2022-05-29T16:54:07.329" v="37" actId="2711"/>
            <ac:spMkLst>
              <pc:docMk/>
              <pc:sldMasterMk cId="0" sldId="2147483681"/>
              <pc:sldLayoutMk cId="0" sldId="2147483673"/>
              <ac:spMk id="310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07.329" v="37" actId="2711"/>
            <ac:spMkLst>
              <pc:docMk/>
              <pc:sldMasterMk cId="0" sldId="2147483681"/>
              <pc:sldLayoutMk cId="0" sldId="2147483673"/>
              <ac:spMk id="311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07.329" v="37" actId="2711"/>
            <ac:spMkLst>
              <pc:docMk/>
              <pc:sldMasterMk cId="0" sldId="2147483681"/>
              <pc:sldLayoutMk cId="0" sldId="2147483673"/>
              <ac:spMk id="312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07.329" v="37" actId="2711"/>
            <ac:spMkLst>
              <pc:docMk/>
              <pc:sldMasterMk cId="0" sldId="2147483681"/>
              <pc:sldLayoutMk cId="0" sldId="2147483673"/>
              <ac:spMk id="313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07.329" v="37" actId="2711"/>
            <ac:spMkLst>
              <pc:docMk/>
              <pc:sldMasterMk cId="0" sldId="2147483681"/>
              <pc:sldLayoutMk cId="0" sldId="2147483673"/>
              <ac:spMk id="314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07.329" v="37" actId="2711"/>
            <ac:spMkLst>
              <pc:docMk/>
              <pc:sldMasterMk cId="0" sldId="2147483681"/>
              <pc:sldLayoutMk cId="0" sldId="2147483673"/>
              <ac:spMk id="315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07.329" v="37" actId="2711"/>
            <ac:spMkLst>
              <pc:docMk/>
              <pc:sldMasterMk cId="0" sldId="2147483681"/>
              <pc:sldLayoutMk cId="0" sldId="2147483673"/>
              <ac:spMk id="316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07.329" v="37" actId="2711"/>
            <ac:spMkLst>
              <pc:docMk/>
              <pc:sldMasterMk cId="0" sldId="2147483681"/>
              <pc:sldLayoutMk cId="0" sldId="2147483673"/>
              <ac:spMk id="317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07.329" v="37" actId="2711"/>
            <ac:spMkLst>
              <pc:docMk/>
              <pc:sldMasterMk cId="0" sldId="2147483681"/>
              <pc:sldLayoutMk cId="0" sldId="2147483673"/>
              <ac:spMk id="318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07.329" v="37" actId="2711"/>
            <ac:spMkLst>
              <pc:docMk/>
              <pc:sldMasterMk cId="0" sldId="2147483681"/>
              <pc:sldLayoutMk cId="0" sldId="2147483673"/>
              <ac:spMk id="319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07.329" v="37" actId="2711"/>
            <ac:spMkLst>
              <pc:docMk/>
              <pc:sldMasterMk cId="0" sldId="2147483681"/>
              <pc:sldLayoutMk cId="0" sldId="2147483673"/>
              <ac:spMk id="320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07.329" v="37" actId="2711"/>
            <ac:spMkLst>
              <pc:docMk/>
              <pc:sldMasterMk cId="0" sldId="2147483681"/>
              <pc:sldLayoutMk cId="0" sldId="2147483673"/>
              <ac:spMk id="321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07.329" v="37" actId="2711"/>
            <ac:spMkLst>
              <pc:docMk/>
              <pc:sldMasterMk cId="0" sldId="2147483681"/>
              <pc:sldLayoutMk cId="0" sldId="2147483673"/>
              <ac:spMk id="322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07.329" v="37" actId="2711"/>
            <ac:spMkLst>
              <pc:docMk/>
              <pc:sldMasterMk cId="0" sldId="2147483681"/>
              <pc:sldLayoutMk cId="0" sldId="2147483673"/>
              <ac:spMk id="323" creationId="{00000000-0000-0000-0000-000000000000}"/>
            </ac:spMkLst>
          </pc:spChg>
        </pc:sldLayoutChg>
        <pc:sldLayoutChg chg="modSp del">
          <pc:chgData name="Томенко Анастасия Михайловна" userId="7d6f9c42-de19-48a0-a22f-81bbf6595ef5" providerId="ADAL" clId="{EF165736-5A89-45D2-8759-08AC9213E3BB}" dt="2022-05-29T20:02:18.639" v="2059" actId="47"/>
          <pc:sldLayoutMkLst>
            <pc:docMk/>
            <pc:sldMasterMk cId="0" sldId="2147483681"/>
            <pc:sldLayoutMk cId="0" sldId="2147483674"/>
          </pc:sldLayoutMkLst>
          <pc:spChg chg="mod">
            <ac:chgData name="Томенко Анастасия Михайловна" userId="7d6f9c42-de19-48a0-a22f-81bbf6595ef5" providerId="ADAL" clId="{EF165736-5A89-45D2-8759-08AC9213E3BB}" dt="2022-05-29T16:54:15.302" v="38" actId="2711"/>
            <ac:spMkLst>
              <pc:docMk/>
              <pc:sldMasterMk cId="0" sldId="2147483681"/>
              <pc:sldLayoutMk cId="0" sldId="2147483674"/>
              <ac:spMk id="325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15.302" v="38" actId="2711"/>
            <ac:spMkLst>
              <pc:docMk/>
              <pc:sldMasterMk cId="0" sldId="2147483681"/>
              <pc:sldLayoutMk cId="0" sldId="2147483674"/>
              <ac:spMk id="326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15.302" v="38" actId="2711"/>
            <ac:spMkLst>
              <pc:docMk/>
              <pc:sldMasterMk cId="0" sldId="2147483681"/>
              <pc:sldLayoutMk cId="0" sldId="2147483674"/>
              <ac:spMk id="327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15.302" v="38" actId="2711"/>
            <ac:spMkLst>
              <pc:docMk/>
              <pc:sldMasterMk cId="0" sldId="2147483681"/>
              <pc:sldLayoutMk cId="0" sldId="2147483674"/>
              <ac:spMk id="328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15.302" v="38" actId="2711"/>
            <ac:spMkLst>
              <pc:docMk/>
              <pc:sldMasterMk cId="0" sldId="2147483681"/>
              <pc:sldLayoutMk cId="0" sldId="2147483674"/>
              <ac:spMk id="329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15.302" v="38" actId="2711"/>
            <ac:spMkLst>
              <pc:docMk/>
              <pc:sldMasterMk cId="0" sldId="2147483681"/>
              <pc:sldLayoutMk cId="0" sldId="2147483674"/>
              <ac:spMk id="330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15.302" v="38" actId="2711"/>
            <ac:spMkLst>
              <pc:docMk/>
              <pc:sldMasterMk cId="0" sldId="2147483681"/>
              <pc:sldLayoutMk cId="0" sldId="2147483674"/>
              <ac:spMk id="331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15.302" v="38" actId="2711"/>
            <ac:spMkLst>
              <pc:docMk/>
              <pc:sldMasterMk cId="0" sldId="2147483681"/>
              <pc:sldLayoutMk cId="0" sldId="2147483674"/>
              <ac:spMk id="332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15.302" v="38" actId="2711"/>
            <ac:spMkLst>
              <pc:docMk/>
              <pc:sldMasterMk cId="0" sldId="2147483681"/>
              <pc:sldLayoutMk cId="0" sldId="2147483674"/>
              <ac:spMk id="333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15.302" v="38" actId="2711"/>
            <ac:spMkLst>
              <pc:docMk/>
              <pc:sldMasterMk cId="0" sldId="2147483681"/>
              <pc:sldLayoutMk cId="0" sldId="2147483674"/>
              <ac:spMk id="334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15.302" v="38" actId="2711"/>
            <ac:spMkLst>
              <pc:docMk/>
              <pc:sldMasterMk cId="0" sldId="2147483681"/>
              <pc:sldLayoutMk cId="0" sldId="2147483674"/>
              <ac:spMk id="335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15.302" v="38" actId="2711"/>
            <ac:spMkLst>
              <pc:docMk/>
              <pc:sldMasterMk cId="0" sldId="2147483681"/>
              <pc:sldLayoutMk cId="0" sldId="2147483674"/>
              <ac:spMk id="336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15.302" v="38" actId="2711"/>
            <ac:spMkLst>
              <pc:docMk/>
              <pc:sldMasterMk cId="0" sldId="2147483681"/>
              <pc:sldLayoutMk cId="0" sldId="2147483674"/>
              <ac:spMk id="337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15.302" v="38" actId="2711"/>
            <ac:spMkLst>
              <pc:docMk/>
              <pc:sldMasterMk cId="0" sldId="2147483681"/>
              <pc:sldLayoutMk cId="0" sldId="2147483674"/>
              <ac:spMk id="338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15.302" v="38" actId="2711"/>
            <ac:spMkLst>
              <pc:docMk/>
              <pc:sldMasterMk cId="0" sldId="2147483681"/>
              <pc:sldLayoutMk cId="0" sldId="2147483674"/>
              <ac:spMk id="339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15.302" v="38" actId="2711"/>
            <ac:spMkLst>
              <pc:docMk/>
              <pc:sldMasterMk cId="0" sldId="2147483681"/>
              <pc:sldLayoutMk cId="0" sldId="2147483674"/>
              <ac:spMk id="340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15.302" v="38" actId="2711"/>
            <ac:spMkLst>
              <pc:docMk/>
              <pc:sldMasterMk cId="0" sldId="2147483681"/>
              <pc:sldLayoutMk cId="0" sldId="2147483674"/>
              <ac:spMk id="341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15.302" v="38" actId="2711"/>
            <ac:spMkLst>
              <pc:docMk/>
              <pc:sldMasterMk cId="0" sldId="2147483681"/>
              <pc:sldLayoutMk cId="0" sldId="2147483674"/>
              <ac:spMk id="342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15.302" v="38" actId="2711"/>
            <ac:spMkLst>
              <pc:docMk/>
              <pc:sldMasterMk cId="0" sldId="2147483681"/>
              <pc:sldLayoutMk cId="0" sldId="2147483674"/>
              <ac:spMk id="343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15.302" v="38" actId="2711"/>
            <ac:spMkLst>
              <pc:docMk/>
              <pc:sldMasterMk cId="0" sldId="2147483681"/>
              <pc:sldLayoutMk cId="0" sldId="2147483674"/>
              <ac:spMk id="344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15.302" v="38" actId="2711"/>
            <ac:spMkLst>
              <pc:docMk/>
              <pc:sldMasterMk cId="0" sldId="2147483681"/>
              <pc:sldLayoutMk cId="0" sldId="2147483674"/>
              <ac:spMk id="345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15.302" v="38" actId="2711"/>
            <ac:spMkLst>
              <pc:docMk/>
              <pc:sldMasterMk cId="0" sldId="2147483681"/>
              <pc:sldLayoutMk cId="0" sldId="2147483674"/>
              <ac:spMk id="346" creationId="{00000000-0000-0000-0000-000000000000}"/>
            </ac:spMkLst>
          </pc:spChg>
        </pc:sldLayoutChg>
        <pc:sldLayoutChg chg="modSp del">
          <pc:chgData name="Томенко Анастасия Михайловна" userId="7d6f9c42-de19-48a0-a22f-81bbf6595ef5" providerId="ADAL" clId="{EF165736-5A89-45D2-8759-08AC9213E3BB}" dt="2022-05-29T17:44:20.485" v="162" actId="47"/>
          <pc:sldLayoutMkLst>
            <pc:docMk/>
            <pc:sldMasterMk cId="0" sldId="2147483681"/>
            <pc:sldLayoutMk cId="0" sldId="2147483675"/>
          </pc:sldLayoutMkLst>
          <pc:spChg chg="mod">
            <ac:chgData name="Томенко Анастасия Михайловна" userId="7d6f9c42-de19-48a0-a22f-81bbf6595ef5" providerId="ADAL" clId="{EF165736-5A89-45D2-8759-08AC9213E3BB}" dt="2022-05-29T16:54:19.136" v="39" actId="2711"/>
            <ac:spMkLst>
              <pc:docMk/>
              <pc:sldMasterMk cId="0" sldId="2147483681"/>
              <pc:sldLayoutMk cId="0" sldId="2147483675"/>
              <ac:spMk id="348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19.136" v="39" actId="2711"/>
            <ac:spMkLst>
              <pc:docMk/>
              <pc:sldMasterMk cId="0" sldId="2147483681"/>
              <pc:sldLayoutMk cId="0" sldId="2147483675"/>
              <ac:spMk id="349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19.136" v="39" actId="2711"/>
            <ac:spMkLst>
              <pc:docMk/>
              <pc:sldMasterMk cId="0" sldId="2147483681"/>
              <pc:sldLayoutMk cId="0" sldId="2147483675"/>
              <ac:spMk id="350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19.136" v="39" actId="2711"/>
            <ac:spMkLst>
              <pc:docMk/>
              <pc:sldMasterMk cId="0" sldId="2147483681"/>
              <pc:sldLayoutMk cId="0" sldId="2147483675"/>
              <ac:spMk id="351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19.136" v="39" actId="2711"/>
            <ac:spMkLst>
              <pc:docMk/>
              <pc:sldMasterMk cId="0" sldId="2147483681"/>
              <pc:sldLayoutMk cId="0" sldId="2147483675"/>
              <ac:spMk id="352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19.136" v="39" actId="2711"/>
            <ac:spMkLst>
              <pc:docMk/>
              <pc:sldMasterMk cId="0" sldId="2147483681"/>
              <pc:sldLayoutMk cId="0" sldId="2147483675"/>
              <ac:spMk id="353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19.136" v="39" actId="2711"/>
            <ac:spMkLst>
              <pc:docMk/>
              <pc:sldMasterMk cId="0" sldId="2147483681"/>
              <pc:sldLayoutMk cId="0" sldId="2147483675"/>
              <ac:spMk id="354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19.136" v="39" actId="2711"/>
            <ac:spMkLst>
              <pc:docMk/>
              <pc:sldMasterMk cId="0" sldId="2147483681"/>
              <pc:sldLayoutMk cId="0" sldId="2147483675"/>
              <ac:spMk id="355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19.136" v="39" actId="2711"/>
            <ac:spMkLst>
              <pc:docMk/>
              <pc:sldMasterMk cId="0" sldId="2147483681"/>
              <pc:sldLayoutMk cId="0" sldId="2147483675"/>
              <ac:spMk id="356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19.136" v="39" actId="2711"/>
            <ac:spMkLst>
              <pc:docMk/>
              <pc:sldMasterMk cId="0" sldId="2147483681"/>
              <pc:sldLayoutMk cId="0" sldId="2147483675"/>
              <ac:spMk id="357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19.136" v="39" actId="2711"/>
            <ac:spMkLst>
              <pc:docMk/>
              <pc:sldMasterMk cId="0" sldId="2147483681"/>
              <pc:sldLayoutMk cId="0" sldId="2147483675"/>
              <ac:spMk id="358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19.136" v="39" actId="2711"/>
            <ac:spMkLst>
              <pc:docMk/>
              <pc:sldMasterMk cId="0" sldId="2147483681"/>
              <pc:sldLayoutMk cId="0" sldId="2147483675"/>
              <ac:spMk id="359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19.136" v="39" actId="2711"/>
            <ac:spMkLst>
              <pc:docMk/>
              <pc:sldMasterMk cId="0" sldId="2147483681"/>
              <pc:sldLayoutMk cId="0" sldId="2147483675"/>
              <ac:spMk id="360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19.136" v="39" actId="2711"/>
            <ac:spMkLst>
              <pc:docMk/>
              <pc:sldMasterMk cId="0" sldId="2147483681"/>
              <pc:sldLayoutMk cId="0" sldId="2147483675"/>
              <ac:spMk id="361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19.136" v="39" actId="2711"/>
            <ac:spMkLst>
              <pc:docMk/>
              <pc:sldMasterMk cId="0" sldId="2147483681"/>
              <pc:sldLayoutMk cId="0" sldId="2147483675"/>
              <ac:spMk id="362" creationId="{00000000-0000-0000-0000-000000000000}"/>
            </ac:spMkLst>
          </pc:spChg>
        </pc:sldLayoutChg>
        <pc:sldLayoutChg chg="modSp del">
          <pc:chgData name="Томенко Анастасия Михайловна" userId="7d6f9c42-de19-48a0-a22f-81bbf6595ef5" providerId="ADAL" clId="{EF165736-5A89-45D2-8759-08AC9213E3BB}" dt="2022-05-29T20:02:15.639" v="2053" actId="47"/>
          <pc:sldLayoutMkLst>
            <pc:docMk/>
            <pc:sldMasterMk cId="0" sldId="2147483681"/>
            <pc:sldLayoutMk cId="0" sldId="2147483676"/>
          </pc:sldLayoutMkLst>
          <pc:spChg chg="mod">
            <ac:chgData name="Томенко Анастасия Михайловна" userId="7d6f9c42-de19-48a0-a22f-81bbf6595ef5" providerId="ADAL" clId="{EF165736-5A89-45D2-8759-08AC9213E3BB}" dt="2022-05-29T16:54:24.091" v="40" actId="2711"/>
            <ac:spMkLst>
              <pc:docMk/>
              <pc:sldMasterMk cId="0" sldId="2147483681"/>
              <pc:sldLayoutMk cId="0" sldId="2147483676"/>
              <ac:spMk id="364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24.091" v="40" actId="2711"/>
            <ac:spMkLst>
              <pc:docMk/>
              <pc:sldMasterMk cId="0" sldId="2147483681"/>
              <pc:sldLayoutMk cId="0" sldId="2147483676"/>
              <ac:spMk id="365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24.091" v="40" actId="2711"/>
            <ac:spMkLst>
              <pc:docMk/>
              <pc:sldMasterMk cId="0" sldId="2147483681"/>
              <pc:sldLayoutMk cId="0" sldId="2147483676"/>
              <ac:spMk id="366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24.091" v="40" actId="2711"/>
            <ac:spMkLst>
              <pc:docMk/>
              <pc:sldMasterMk cId="0" sldId="2147483681"/>
              <pc:sldLayoutMk cId="0" sldId="2147483676"/>
              <ac:spMk id="367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24.091" v="40" actId="2711"/>
            <ac:spMkLst>
              <pc:docMk/>
              <pc:sldMasterMk cId="0" sldId="2147483681"/>
              <pc:sldLayoutMk cId="0" sldId="2147483676"/>
              <ac:spMk id="368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24.091" v="40" actId="2711"/>
            <ac:spMkLst>
              <pc:docMk/>
              <pc:sldMasterMk cId="0" sldId="2147483681"/>
              <pc:sldLayoutMk cId="0" sldId="2147483676"/>
              <ac:spMk id="369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24.091" v="40" actId="2711"/>
            <ac:spMkLst>
              <pc:docMk/>
              <pc:sldMasterMk cId="0" sldId="2147483681"/>
              <pc:sldLayoutMk cId="0" sldId="2147483676"/>
              <ac:spMk id="370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24.091" v="40" actId="2711"/>
            <ac:spMkLst>
              <pc:docMk/>
              <pc:sldMasterMk cId="0" sldId="2147483681"/>
              <pc:sldLayoutMk cId="0" sldId="2147483676"/>
              <ac:spMk id="371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24.091" v="40" actId="2711"/>
            <ac:spMkLst>
              <pc:docMk/>
              <pc:sldMasterMk cId="0" sldId="2147483681"/>
              <pc:sldLayoutMk cId="0" sldId="2147483676"/>
              <ac:spMk id="372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24.091" v="40" actId="2711"/>
            <ac:spMkLst>
              <pc:docMk/>
              <pc:sldMasterMk cId="0" sldId="2147483681"/>
              <pc:sldLayoutMk cId="0" sldId="2147483676"/>
              <ac:spMk id="373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24.091" v="40" actId="2711"/>
            <ac:spMkLst>
              <pc:docMk/>
              <pc:sldMasterMk cId="0" sldId="2147483681"/>
              <pc:sldLayoutMk cId="0" sldId="2147483676"/>
              <ac:spMk id="374" creationId="{00000000-0000-0000-0000-000000000000}"/>
            </ac:spMkLst>
          </pc:spChg>
        </pc:sldLayoutChg>
        <pc:sldLayoutChg chg="modSp del">
          <pc:chgData name="Томенко Анастасия Михайловна" userId="7d6f9c42-de19-48a0-a22f-81bbf6595ef5" providerId="ADAL" clId="{EF165736-5A89-45D2-8759-08AC9213E3BB}" dt="2022-05-29T17:44:24.272" v="168" actId="47"/>
          <pc:sldLayoutMkLst>
            <pc:docMk/>
            <pc:sldMasterMk cId="0" sldId="2147483681"/>
            <pc:sldLayoutMk cId="0" sldId="2147483677"/>
          </pc:sldLayoutMkLst>
          <pc:spChg chg="mod">
            <ac:chgData name="Томенко Анастасия Михайловна" userId="7d6f9c42-de19-48a0-a22f-81bbf6595ef5" providerId="ADAL" clId="{EF165736-5A89-45D2-8759-08AC9213E3BB}" dt="2022-05-29T16:54:28.283" v="41" actId="2711"/>
            <ac:spMkLst>
              <pc:docMk/>
              <pc:sldMasterMk cId="0" sldId="2147483681"/>
              <pc:sldLayoutMk cId="0" sldId="2147483677"/>
              <ac:spMk id="376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28.283" v="41" actId="2711"/>
            <ac:spMkLst>
              <pc:docMk/>
              <pc:sldMasterMk cId="0" sldId="2147483681"/>
              <pc:sldLayoutMk cId="0" sldId="2147483677"/>
              <ac:spMk id="377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28.283" v="41" actId="2711"/>
            <ac:spMkLst>
              <pc:docMk/>
              <pc:sldMasterMk cId="0" sldId="2147483681"/>
              <pc:sldLayoutMk cId="0" sldId="2147483677"/>
              <ac:spMk id="378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28.283" v="41" actId="2711"/>
            <ac:spMkLst>
              <pc:docMk/>
              <pc:sldMasterMk cId="0" sldId="2147483681"/>
              <pc:sldLayoutMk cId="0" sldId="2147483677"/>
              <ac:spMk id="379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28.283" v="41" actId="2711"/>
            <ac:spMkLst>
              <pc:docMk/>
              <pc:sldMasterMk cId="0" sldId="2147483681"/>
              <pc:sldLayoutMk cId="0" sldId="2147483677"/>
              <ac:spMk id="380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28.283" v="41" actId="2711"/>
            <ac:spMkLst>
              <pc:docMk/>
              <pc:sldMasterMk cId="0" sldId="2147483681"/>
              <pc:sldLayoutMk cId="0" sldId="2147483677"/>
              <ac:spMk id="381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28.283" v="41" actId="2711"/>
            <ac:spMkLst>
              <pc:docMk/>
              <pc:sldMasterMk cId="0" sldId="2147483681"/>
              <pc:sldLayoutMk cId="0" sldId="2147483677"/>
              <ac:spMk id="382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28.283" v="41" actId="2711"/>
            <ac:spMkLst>
              <pc:docMk/>
              <pc:sldMasterMk cId="0" sldId="2147483681"/>
              <pc:sldLayoutMk cId="0" sldId="2147483677"/>
              <ac:spMk id="383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28.283" v="41" actId="2711"/>
            <ac:spMkLst>
              <pc:docMk/>
              <pc:sldMasterMk cId="0" sldId="2147483681"/>
              <pc:sldLayoutMk cId="0" sldId="2147483677"/>
              <ac:spMk id="384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28.283" v="41" actId="2711"/>
            <ac:spMkLst>
              <pc:docMk/>
              <pc:sldMasterMk cId="0" sldId="2147483681"/>
              <pc:sldLayoutMk cId="0" sldId="2147483677"/>
              <ac:spMk id="385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28.283" v="41" actId="2711"/>
            <ac:spMkLst>
              <pc:docMk/>
              <pc:sldMasterMk cId="0" sldId="2147483681"/>
              <pc:sldLayoutMk cId="0" sldId="2147483677"/>
              <ac:spMk id="386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28.283" v="41" actId="2711"/>
            <ac:spMkLst>
              <pc:docMk/>
              <pc:sldMasterMk cId="0" sldId="2147483681"/>
              <pc:sldLayoutMk cId="0" sldId="2147483677"/>
              <ac:spMk id="387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28.283" v="41" actId="2711"/>
            <ac:spMkLst>
              <pc:docMk/>
              <pc:sldMasterMk cId="0" sldId="2147483681"/>
              <pc:sldLayoutMk cId="0" sldId="2147483677"/>
              <ac:spMk id="388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28.283" v="41" actId="2711"/>
            <ac:spMkLst>
              <pc:docMk/>
              <pc:sldMasterMk cId="0" sldId="2147483681"/>
              <pc:sldLayoutMk cId="0" sldId="2147483677"/>
              <ac:spMk id="389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6:54:28.283" v="41" actId="2711"/>
            <ac:spMkLst>
              <pc:docMk/>
              <pc:sldMasterMk cId="0" sldId="2147483681"/>
              <pc:sldLayoutMk cId="0" sldId="2147483677"/>
              <ac:spMk id="390" creationId="{00000000-0000-0000-0000-000000000000}"/>
            </ac:spMkLst>
          </pc:spChg>
        </pc:sldLayoutChg>
        <pc:sldLayoutChg chg="modSp">
          <pc:chgData name="Томенко Анастасия Михайловна" userId="7d6f9c42-de19-48a0-a22f-81bbf6595ef5" providerId="ADAL" clId="{EF165736-5A89-45D2-8759-08AC9213E3BB}" dt="2022-05-29T19:33:12.368" v="1402" actId="2711"/>
          <pc:sldLayoutMkLst>
            <pc:docMk/>
            <pc:sldMasterMk cId="0" sldId="2147483681"/>
            <pc:sldLayoutMk cId="1373570248" sldId="2147483682"/>
          </pc:sldLayoutMkLst>
          <pc:spChg chg="mod">
            <ac:chgData name="Томенко Анастасия Михайловна" userId="7d6f9c42-de19-48a0-a22f-81bbf6595ef5" providerId="ADAL" clId="{EF165736-5A89-45D2-8759-08AC9213E3BB}" dt="2022-05-29T19:33:12.368" v="1402" actId="2711"/>
            <ac:spMkLst>
              <pc:docMk/>
              <pc:sldMasterMk cId="0" sldId="2147483681"/>
              <pc:sldLayoutMk cId="1373570248" sldId="2147483682"/>
              <ac:spMk id="223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9:33:12.368" v="1402" actId="2711"/>
            <ac:spMkLst>
              <pc:docMk/>
              <pc:sldMasterMk cId="0" sldId="2147483681"/>
              <pc:sldLayoutMk cId="1373570248" sldId="2147483682"/>
              <ac:spMk id="224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9:33:12.368" v="1402" actId="2711"/>
            <ac:spMkLst>
              <pc:docMk/>
              <pc:sldMasterMk cId="0" sldId="2147483681"/>
              <pc:sldLayoutMk cId="1373570248" sldId="2147483682"/>
              <ac:spMk id="225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9:33:12.368" v="1402" actId="2711"/>
            <ac:spMkLst>
              <pc:docMk/>
              <pc:sldMasterMk cId="0" sldId="2147483681"/>
              <pc:sldLayoutMk cId="1373570248" sldId="2147483682"/>
              <ac:spMk id="226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9:33:12.368" v="1402" actId="2711"/>
            <ac:spMkLst>
              <pc:docMk/>
              <pc:sldMasterMk cId="0" sldId="2147483681"/>
              <pc:sldLayoutMk cId="1373570248" sldId="2147483682"/>
              <ac:spMk id="227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9:33:12.368" v="1402" actId="2711"/>
            <ac:spMkLst>
              <pc:docMk/>
              <pc:sldMasterMk cId="0" sldId="2147483681"/>
              <pc:sldLayoutMk cId="1373570248" sldId="2147483682"/>
              <ac:spMk id="228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9:33:12.368" v="1402" actId="2711"/>
            <ac:spMkLst>
              <pc:docMk/>
              <pc:sldMasterMk cId="0" sldId="2147483681"/>
              <pc:sldLayoutMk cId="1373570248" sldId="2147483682"/>
              <ac:spMk id="229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9:33:12.368" v="1402" actId="2711"/>
            <ac:spMkLst>
              <pc:docMk/>
              <pc:sldMasterMk cId="0" sldId="2147483681"/>
              <pc:sldLayoutMk cId="1373570248" sldId="2147483682"/>
              <ac:spMk id="230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9:33:12.368" v="1402" actId="2711"/>
            <ac:spMkLst>
              <pc:docMk/>
              <pc:sldMasterMk cId="0" sldId="2147483681"/>
              <pc:sldLayoutMk cId="1373570248" sldId="2147483682"/>
              <ac:spMk id="231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9:33:12.368" v="1402" actId="2711"/>
            <ac:spMkLst>
              <pc:docMk/>
              <pc:sldMasterMk cId="0" sldId="2147483681"/>
              <pc:sldLayoutMk cId="1373570248" sldId="2147483682"/>
              <ac:spMk id="232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9:33:12.368" v="1402" actId="2711"/>
            <ac:spMkLst>
              <pc:docMk/>
              <pc:sldMasterMk cId="0" sldId="2147483681"/>
              <pc:sldLayoutMk cId="1373570248" sldId="2147483682"/>
              <ac:spMk id="233" creationId="{00000000-0000-0000-0000-000000000000}"/>
            </ac:spMkLst>
          </pc:spChg>
        </pc:sldLayoutChg>
        <pc:sldLayoutChg chg="modSp">
          <pc:chgData name="Томенко Анастасия Михайловна" userId="7d6f9c42-de19-48a0-a22f-81bbf6595ef5" providerId="ADAL" clId="{EF165736-5A89-45D2-8759-08AC9213E3BB}" dt="2022-05-29T19:33:16.360" v="1403" actId="2711"/>
          <pc:sldLayoutMkLst>
            <pc:docMk/>
            <pc:sldMasterMk cId="0" sldId="2147483681"/>
            <pc:sldLayoutMk cId="4292039832" sldId="2147483683"/>
          </pc:sldLayoutMkLst>
          <pc:spChg chg="mod">
            <ac:chgData name="Томенко Анастасия Михайловна" userId="7d6f9c42-de19-48a0-a22f-81bbf6595ef5" providerId="ADAL" clId="{EF165736-5A89-45D2-8759-08AC9213E3BB}" dt="2022-05-29T19:33:16.360" v="1403" actId="2711"/>
            <ac:spMkLst>
              <pc:docMk/>
              <pc:sldMasterMk cId="0" sldId="2147483681"/>
              <pc:sldLayoutMk cId="4292039832" sldId="2147483683"/>
              <ac:spMk id="247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9:33:16.360" v="1403" actId="2711"/>
            <ac:spMkLst>
              <pc:docMk/>
              <pc:sldMasterMk cId="0" sldId="2147483681"/>
              <pc:sldLayoutMk cId="4292039832" sldId="2147483683"/>
              <ac:spMk id="248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9:33:16.360" v="1403" actId="2711"/>
            <ac:spMkLst>
              <pc:docMk/>
              <pc:sldMasterMk cId="0" sldId="2147483681"/>
              <pc:sldLayoutMk cId="4292039832" sldId="2147483683"/>
              <ac:spMk id="249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9:33:16.360" v="1403" actId="2711"/>
            <ac:spMkLst>
              <pc:docMk/>
              <pc:sldMasterMk cId="0" sldId="2147483681"/>
              <pc:sldLayoutMk cId="4292039832" sldId="2147483683"/>
              <ac:spMk id="250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9:33:16.360" v="1403" actId="2711"/>
            <ac:spMkLst>
              <pc:docMk/>
              <pc:sldMasterMk cId="0" sldId="2147483681"/>
              <pc:sldLayoutMk cId="4292039832" sldId="2147483683"/>
              <ac:spMk id="251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9:33:16.360" v="1403" actId="2711"/>
            <ac:spMkLst>
              <pc:docMk/>
              <pc:sldMasterMk cId="0" sldId="2147483681"/>
              <pc:sldLayoutMk cId="4292039832" sldId="2147483683"/>
              <ac:spMk id="252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9:33:16.360" v="1403" actId="2711"/>
            <ac:spMkLst>
              <pc:docMk/>
              <pc:sldMasterMk cId="0" sldId="2147483681"/>
              <pc:sldLayoutMk cId="4292039832" sldId="2147483683"/>
              <ac:spMk id="253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9:33:16.360" v="1403" actId="2711"/>
            <ac:spMkLst>
              <pc:docMk/>
              <pc:sldMasterMk cId="0" sldId="2147483681"/>
              <pc:sldLayoutMk cId="4292039832" sldId="2147483683"/>
              <ac:spMk id="254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9:33:16.360" v="1403" actId="2711"/>
            <ac:spMkLst>
              <pc:docMk/>
              <pc:sldMasterMk cId="0" sldId="2147483681"/>
              <pc:sldLayoutMk cId="4292039832" sldId="2147483683"/>
              <ac:spMk id="255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9:33:16.360" v="1403" actId="2711"/>
            <ac:spMkLst>
              <pc:docMk/>
              <pc:sldMasterMk cId="0" sldId="2147483681"/>
              <pc:sldLayoutMk cId="4292039832" sldId="2147483683"/>
              <ac:spMk id="256" creationId="{00000000-0000-0000-0000-000000000000}"/>
            </ac:spMkLst>
          </pc:spChg>
          <pc:spChg chg="mod">
            <ac:chgData name="Томенко Анастасия Михайловна" userId="7d6f9c42-de19-48a0-a22f-81bbf6595ef5" providerId="ADAL" clId="{EF165736-5A89-45D2-8759-08AC9213E3BB}" dt="2022-05-29T19:33:16.360" v="1403" actId="2711"/>
            <ac:spMkLst>
              <pc:docMk/>
              <pc:sldMasterMk cId="0" sldId="2147483681"/>
              <pc:sldLayoutMk cId="4292039832" sldId="2147483683"/>
              <ac:spMk id="257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c863ae5e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c863ae5e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cc8cfa50e2_0_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cc8cfa50e2_0_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9828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cc8cfa50e2_0_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cc8cfa50e2_0_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2672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cc8cfa50e2_0_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cc8cfa50e2_0_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4521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cc8cfa50e2_0_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cc8cfa50e2_0_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575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cc8cfa50e2_0_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cc8cfa50e2_0_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5805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cbec6d0839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cbec6d0839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c863ae5e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c863ae5e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0735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cc8cfa50e2_0_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cc8cfa50e2_0_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cc8cfa50e2_0_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cc8cfa50e2_0_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6005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c863ae5e8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c863ae5e8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95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cc8cfa50e2_0_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cc8cfa50e2_0_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7618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cc8cfa50e2_0_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cc8cfa50e2_0_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c863ae5e8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c863ae5e8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c863ae5e8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c863ae5e8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6155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>
            <a:off x="7870513" y="3869150"/>
            <a:ext cx="2765700" cy="276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>
            <a:off x="8108649" y="4107286"/>
            <a:ext cx="2289300" cy="22893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>
            <a:off x="8505753" y="4503562"/>
            <a:ext cx="1495500" cy="14964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1581150" y="-1580275"/>
            <a:ext cx="2943600" cy="2943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0800000">
            <a:off x="-1327411" y="-1326536"/>
            <a:ext cx="2436300" cy="24363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10800000">
            <a:off x="-904778" y="-905027"/>
            <a:ext cx="1591500" cy="15927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10800000">
            <a:off x="932450" y="4444400"/>
            <a:ext cx="1615200" cy="161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10800000">
            <a:off x="1071728" y="4583678"/>
            <a:ext cx="1336800" cy="13368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03703" y="4815037"/>
            <a:ext cx="873300" cy="8739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10800000">
            <a:off x="6536525" y="-1117475"/>
            <a:ext cx="1829700" cy="1829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10800000">
            <a:off x="6693914" y="-960086"/>
            <a:ext cx="1514700" cy="15147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10800000">
            <a:off x="6957099" y="-697754"/>
            <a:ext cx="989100" cy="9900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746350" y="1570885"/>
            <a:ext cx="5697900" cy="14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 b="1">
                <a:latin typeface="Jost" pitchFamily="2" charset="-52"/>
                <a:ea typeface="Jost" pitchFamily="2" charset="-52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1750925" y="3178413"/>
            <a:ext cx="5697900" cy="39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dk1"/>
                </a:solidFill>
                <a:latin typeface="Jost" pitchFamily="2" charset="-52"/>
                <a:ea typeface="Jost" pitchFamily="2" charset="-52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0"/>
          <p:cNvSpPr txBox="1">
            <a:spLocks noGrp="1"/>
          </p:cNvSpPr>
          <p:nvPr>
            <p:ph type="body" idx="1"/>
          </p:nvPr>
        </p:nvSpPr>
        <p:spPr>
          <a:xfrm>
            <a:off x="2590363" y="2269272"/>
            <a:ext cx="39555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 b="1">
                <a:latin typeface="Jost" pitchFamily="2" charset="-52"/>
                <a:ea typeface="Jost" pitchFamily="2" charset="-52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2"/>
          <p:cNvSpPr/>
          <p:nvPr/>
        </p:nvSpPr>
        <p:spPr>
          <a:xfrm rot="5400000">
            <a:off x="-2228489" y="327425"/>
            <a:ext cx="4412100" cy="44121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2"/>
          <p:cNvSpPr/>
          <p:nvPr/>
        </p:nvSpPr>
        <p:spPr>
          <a:xfrm rot="5400000">
            <a:off x="-1848100" y="707536"/>
            <a:ext cx="3651600" cy="36516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2"/>
          <p:cNvSpPr/>
          <p:nvPr/>
        </p:nvSpPr>
        <p:spPr>
          <a:xfrm rot="5400000">
            <a:off x="-1216051" y="1338900"/>
            <a:ext cx="2385300" cy="23883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2"/>
          <p:cNvSpPr/>
          <p:nvPr/>
        </p:nvSpPr>
        <p:spPr>
          <a:xfrm rot="5400000">
            <a:off x="6960389" y="327425"/>
            <a:ext cx="4412100" cy="44121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2"/>
          <p:cNvSpPr/>
          <p:nvPr/>
        </p:nvSpPr>
        <p:spPr>
          <a:xfrm rot="5400000">
            <a:off x="7340778" y="707536"/>
            <a:ext cx="3651600" cy="36516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2"/>
          <p:cNvSpPr/>
          <p:nvPr/>
        </p:nvSpPr>
        <p:spPr>
          <a:xfrm rot="5400000">
            <a:off x="7972827" y="1338900"/>
            <a:ext cx="2385300" cy="23883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3"/>
          <p:cNvSpPr/>
          <p:nvPr/>
        </p:nvSpPr>
        <p:spPr>
          <a:xfrm rot="5400000">
            <a:off x="-2287450" y="2537575"/>
            <a:ext cx="4859400" cy="48594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3"/>
          <p:cNvSpPr/>
          <p:nvPr/>
        </p:nvSpPr>
        <p:spPr>
          <a:xfrm rot="5400000">
            <a:off x="-1868503" y="2956227"/>
            <a:ext cx="4021800" cy="40218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3"/>
          <p:cNvSpPr/>
          <p:nvPr/>
        </p:nvSpPr>
        <p:spPr>
          <a:xfrm rot="5400000">
            <a:off x="-1172362" y="3651612"/>
            <a:ext cx="2627100" cy="26304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3"/>
          <p:cNvSpPr/>
          <p:nvPr/>
        </p:nvSpPr>
        <p:spPr>
          <a:xfrm rot="5400000">
            <a:off x="6572050" y="-2447325"/>
            <a:ext cx="4859400" cy="48594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3"/>
          <p:cNvSpPr/>
          <p:nvPr/>
        </p:nvSpPr>
        <p:spPr>
          <a:xfrm rot="5400000">
            <a:off x="6990997" y="-2028673"/>
            <a:ext cx="4021800" cy="40218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3"/>
          <p:cNvSpPr/>
          <p:nvPr/>
        </p:nvSpPr>
        <p:spPr>
          <a:xfrm rot="5400000">
            <a:off x="7687138" y="-1333288"/>
            <a:ext cx="2627100" cy="26304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 Column text 1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1"/>
          <p:cNvSpPr/>
          <p:nvPr/>
        </p:nvSpPr>
        <p:spPr>
          <a:xfrm>
            <a:off x="5029675" y="-2522775"/>
            <a:ext cx="10187100" cy="101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Jost" pitchFamily="2" charset="-52"/>
              <a:ea typeface="Jost" pitchFamily="2" charset="-52"/>
            </a:endParaRPr>
          </a:p>
        </p:txBody>
      </p:sp>
      <p:sp>
        <p:nvSpPr>
          <p:cNvPr id="224" name="Google Shape;224;p21"/>
          <p:cNvSpPr/>
          <p:nvPr/>
        </p:nvSpPr>
        <p:spPr>
          <a:xfrm>
            <a:off x="5389411" y="-2163039"/>
            <a:ext cx="9468000" cy="94680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Jost" pitchFamily="2" charset="-52"/>
              <a:ea typeface="Jost" pitchFamily="2" charset="-52"/>
            </a:endParaRPr>
          </a:p>
        </p:txBody>
      </p:sp>
      <p:sp>
        <p:nvSpPr>
          <p:cNvPr id="225" name="Google Shape;225;p21"/>
          <p:cNvSpPr/>
          <p:nvPr/>
        </p:nvSpPr>
        <p:spPr>
          <a:xfrm>
            <a:off x="5744580" y="-1808958"/>
            <a:ext cx="8754900" cy="87603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Jost" pitchFamily="2" charset="-52"/>
              <a:ea typeface="Jost" pitchFamily="2" charset="-52"/>
            </a:endParaRPr>
          </a:p>
        </p:txBody>
      </p:sp>
      <p:sp>
        <p:nvSpPr>
          <p:cNvPr id="226" name="Google Shape;226;p21"/>
          <p:cNvSpPr/>
          <p:nvPr/>
        </p:nvSpPr>
        <p:spPr>
          <a:xfrm>
            <a:off x="2295900" y="-1299598"/>
            <a:ext cx="2580900" cy="2580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Jost" pitchFamily="2" charset="-52"/>
              <a:ea typeface="Jost" pitchFamily="2" charset="-52"/>
            </a:endParaRPr>
          </a:p>
        </p:txBody>
      </p:sp>
      <p:sp>
        <p:nvSpPr>
          <p:cNvPr id="227" name="Google Shape;227;p21"/>
          <p:cNvSpPr/>
          <p:nvPr/>
        </p:nvSpPr>
        <p:spPr>
          <a:xfrm>
            <a:off x="2518235" y="-1077263"/>
            <a:ext cx="2136300" cy="21363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Jost" pitchFamily="2" charset="-52"/>
              <a:ea typeface="Jost" pitchFamily="2" charset="-52"/>
            </a:endParaRPr>
          </a:p>
        </p:txBody>
      </p:sp>
      <p:sp>
        <p:nvSpPr>
          <p:cNvPr id="228" name="Google Shape;228;p21"/>
          <p:cNvSpPr/>
          <p:nvPr/>
        </p:nvSpPr>
        <p:spPr>
          <a:xfrm>
            <a:off x="2888412" y="-707153"/>
            <a:ext cx="1395300" cy="13965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Jost" pitchFamily="2" charset="-52"/>
              <a:ea typeface="Jost" pitchFamily="2" charset="-52"/>
            </a:endParaRPr>
          </a:p>
        </p:txBody>
      </p:sp>
      <p:sp>
        <p:nvSpPr>
          <p:cNvPr id="229" name="Google Shape;229;p21"/>
          <p:cNvSpPr/>
          <p:nvPr/>
        </p:nvSpPr>
        <p:spPr>
          <a:xfrm>
            <a:off x="-1228350" y="3979752"/>
            <a:ext cx="2580900" cy="2580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Jost" pitchFamily="2" charset="-52"/>
              <a:ea typeface="Jost" pitchFamily="2" charset="-52"/>
            </a:endParaRPr>
          </a:p>
        </p:txBody>
      </p:sp>
      <p:sp>
        <p:nvSpPr>
          <p:cNvPr id="230" name="Google Shape;230;p21"/>
          <p:cNvSpPr/>
          <p:nvPr/>
        </p:nvSpPr>
        <p:spPr>
          <a:xfrm>
            <a:off x="-1006015" y="4202087"/>
            <a:ext cx="2136300" cy="21363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Jost" pitchFamily="2" charset="-52"/>
              <a:ea typeface="Jost" pitchFamily="2" charset="-52"/>
            </a:endParaRPr>
          </a:p>
        </p:txBody>
      </p:sp>
      <p:sp>
        <p:nvSpPr>
          <p:cNvPr id="231" name="Google Shape;231;p21"/>
          <p:cNvSpPr/>
          <p:nvPr/>
        </p:nvSpPr>
        <p:spPr>
          <a:xfrm>
            <a:off x="-635838" y="4572197"/>
            <a:ext cx="1395300" cy="13965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Jost" pitchFamily="2" charset="-52"/>
              <a:ea typeface="Jost" pitchFamily="2" charset="-52"/>
            </a:endParaRPr>
          </a:p>
        </p:txBody>
      </p:sp>
      <p:sp>
        <p:nvSpPr>
          <p:cNvPr id="232" name="Google Shape;232;p21"/>
          <p:cNvSpPr txBox="1">
            <a:spLocks noGrp="1"/>
          </p:cNvSpPr>
          <p:nvPr>
            <p:ph type="subTitle" idx="1"/>
          </p:nvPr>
        </p:nvSpPr>
        <p:spPr>
          <a:xfrm>
            <a:off x="713225" y="1935550"/>
            <a:ext cx="3858900" cy="20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●"/>
              <a:defRPr>
                <a:latin typeface="Jost" pitchFamily="2" charset="-52"/>
                <a:ea typeface="Jost" pitchFamily="2" charset="-52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80"/>
              </a:buClr>
              <a:buSzPts val="1600"/>
              <a:buFont typeface="Poppins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80"/>
              </a:buClr>
              <a:buSzPts val="1600"/>
              <a:buFont typeface="Poppins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80"/>
              </a:buClr>
              <a:buSzPts val="1600"/>
              <a:buFont typeface="Poppins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80"/>
              </a:buClr>
              <a:buSzPts val="1600"/>
              <a:buFont typeface="Poppins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80"/>
              </a:buClr>
              <a:buSzPts val="1600"/>
              <a:buFont typeface="Poppins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80"/>
              </a:buClr>
              <a:buSzPts val="1600"/>
              <a:buFont typeface="Poppins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80"/>
              </a:buClr>
              <a:buSzPts val="1600"/>
              <a:buFont typeface="Poppins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80"/>
              </a:buClr>
              <a:buSzPts val="1600"/>
              <a:buFont typeface="Poppins"/>
              <a:buChar char="■"/>
              <a:defRPr/>
            </a:lvl9pPr>
          </a:lstStyle>
          <a:p>
            <a:endParaRPr/>
          </a:p>
        </p:txBody>
      </p:sp>
      <p:sp>
        <p:nvSpPr>
          <p:cNvPr id="233" name="Google Shape;233;p21"/>
          <p:cNvSpPr txBox="1">
            <a:spLocks noGrp="1"/>
          </p:cNvSpPr>
          <p:nvPr>
            <p:ph type="title"/>
          </p:nvPr>
        </p:nvSpPr>
        <p:spPr>
          <a:xfrm>
            <a:off x="1681200" y="334875"/>
            <a:ext cx="5781600" cy="7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Jost" pitchFamily="2" charset="-52"/>
                <a:ea typeface="Jost" pitchFamily="2" charset="-5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357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 2">
  <p:cSld name="Title and two column 2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/>
          <p:nvPr/>
        </p:nvSpPr>
        <p:spPr>
          <a:xfrm rot="5400000">
            <a:off x="-1487374" y="3421075"/>
            <a:ext cx="3432000" cy="343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Jost" pitchFamily="2" charset="-52"/>
              <a:ea typeface="Jost" pitchFamily="2" charset="-52"/>
            </a:endParaRPr>
          </a:p>
        </p:txBody>
      </p:sp>
      <p:sp>
        <p:nvSpPr>
          <p:cNvPr id="248" name="Google Shape;248;p23"/>
          <p:cNvSpPr/>
          <p:nvPr/>
        </p:nvSpPr>
        <p:spPr>
          <a:xfrm rot="5400000">
            <a:off x="-1191731" y="3716732"/>
            <a:ext cx="2840700" cy="28407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Jost" pitchFamily="2" charset="-52"/>
              <a:ea typeface="Jost" pitchFamily="2" charset="-52"/>
            </a:endParaRPr>
          </a:p>
        </p:txBody>
      </p:sp>
      <p:sp>
        <p:nvSpPr>
          <p:cNvPr id="249" name="Google Shape;249;p23"/>
          <p:cNvSpPr/>
          <p:nvPr/>
        </p:nvSpPr>
        <p:spPr>
          <a:xfrm rot="5400000">
            <a:off x="-699446" y="4208236"/>
            <a:ext cx="1855500" cy="18570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Jost" pitchFamily="2" charset="-52"/>
              <a:ea typeface="Jost" pitchFamily="2" charset="-52"/>
            </a:endParaRPr>
          </a:p>
        </p:txBody>
      </p:sp>
      <p:sp>
        <p:nvSpPr>
          <p:cNvPr id="250" name="Google Shape;250;p23"/>
          <p:cNvSpPr/>
          <p:nvPr/>
        </p:nvSpPr>
        <p:spPr>
          <a:xfrm rot="5400000">
            <a:off x="7694675" y="-1301800"/>
            <a:ext cx="2668500" cy="2668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Jost" pitchFamily="2" charset="-52"/>
              <a:ea typeface="Jost" pitchFamily="2" charset="-52"/>
            </a:endParaRPr>
          </a:p>
        </p:txBody>
      </p:sp>
      <p:sp>
        <p:nvSpPr>
          <p:cNvPr id="251" name="Google Shape;251;p23"/>
          <p:cNvSpPr/>
          <p:nvPr/>
        </p:nvSpPr>
        <p:spPr>
          <a:xfrm rot="5400000">
            <a:off x="7924694" y="-1071918"/>
            <a:ext cx="2208600" cy="22086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Jost" pitchFamily="2" charset="-52"/>
              <a:ea typeface="Jost" pitchFamily="2" charset="-52"/>
            </a:endParaRPr>
          </a:p>
        </p:txBody>
      </p:sp>
      <p:sp>
        <p:nvSpPr>
          <p:cNvPr id="252" name="Google Shape;252;p23"/>
          <p:cNvSpPr/>
          <p:nvPr/>
        </p:nvSpPr>
        <p:spPr>
          <a:xfrm rot="5400000">
            <a:off x="8307322" y="-689778"/>
            <a:ext cx="1442700" cy="14439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Jost" pitchFamily="2" charset="-52"/>
              <a:ea typeface="Jost" pitchFamily="2" charset="-52"/>
            </a:endParaRPr>
          </a:p>
        </p:txBody>
      </p:sp>
      <p:sp>
        <p:nvSpPr>
          <p:cNvPr id="253" name="Google Shape;253;p2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Jost" pitchFamily="2" charset="-52"/>
                <a:ea typeface="Jost" pitchFamily="2" charset="-5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3"/>
          <p:cNvSpPr txBox="1">
            <a:spLocks noGrp="1"/>
          </p:cNvSpPr>
          <p:nvPr>
            <p:ph type="subTitle" idx="1"/>
          </p:nvPr>
        </p:nvSpPr>
        <p:spPr>
          <a:xfrm>
            <a:off x="1225700" y="2955225"/>
            <a:ext cx="28341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Jost" pitchFamily="2" charset="-52"/>
                <a:ea typeface="Jost" pitchFamily="2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3"/>
          <p:cNvSpPr txBox="1">
            <a:spLocks noGrp="1"/>
          </p:cNvSpPr>
          <p:nvPr>
            <p:ph type="subTitle" idx="2"/>
          </p:nvPr>
        </p:nvSpPr>
        <p:spPr>
          <a:xfrm>
            <a:off x="1225700" y="2584425"/>
            <a:ext cx="28341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 b="1">
                <a:solidFill>
                  <a:schemeClr val="dk1"/>
                </a:solidFill>
                <a:latin typeface="Jost" pitchFamily="2" charset="-52"/>
                <a:ea typeface="Jost" pitchFamily="2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23"/>
          <p:cNvSpPr txBox="1">
            <a:spLocks noGrp="1"/>
          </p:cNvSpPr>
          <p:nvPr>
            <p:ph type="subTitle" idx="3"/>
          </p:nvPr>
        </p:nvSpPr>
        <p:spPr>
          <a:xfrm>
            <a:off x="5084325" y="2955225"/>
            <a:ext cx="28341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Jost" pitchFamily="2" charset="-52"/>
                <a:ea typeface="Jost" pitchFamily="2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3"/>
          <p:cNvSpPr txBox="1">
            <a:spLocks noGrp="1"/>
          </p:cNvSpPr>
          <p:nvPr>
            <p:ph type="subTitle" idx="4"/>
          </p:nvPr>
        </p:nvSpPr>
        <p:spPr>
          <a:xfrm>
            <a:off x="5084414" y="2584425"/>
            <a:ext cx="28341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 b="1">
                <a:solidFill>
                  <a:schemeClr val="dk1"/>
                </a:solidFill>
                <a:latin typeface="Jost" pitchFamily="2" charset="-52"/>
                <a:ea typeface="Jost" pitchFamily="2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203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/>
          <p:nvPr/>
        </p:nvSpPr>
        <p:spPr>
          <a:xfrm rot="4290670">
            <a:off x="-882713" y="-804818"/>
            <a:ext cx="1715125" cy="1715125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-734910" y="-657060"/>
            <a:ext cx="1419600" cy="14196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-488932" y="-411126"/>
            <a:ext cx="927300" cy="9279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/>
          <p:nvPr/>
        </p:nvSpPr>
        <p:spPr>
          <a:xfrm rot="5400000">
            <a:off x="8311775" y="4204225"/>
            <a:ext cx="1715100" cy="17151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8459515" y="4351965"/>
            <a:ext cx="1419600" cy="14196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4"/>
          <p:cNvSpPr/>
          <p:nvPr/>
        </p:nvSpPr>
        <p:spPr>
          <a:xfrm>
            <a:off x="8705493" y="4597899"/>
            <a:ext cx="927300" cy="9279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subTitle" idx="1"/>
          </p:nvPr>
        </p:nvSpPr>
        <p:spPr>
          <a:xfrm>
            <a:off x="713225" y="1152475"/>
            <a:ext cx="7717800" cy="34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7853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7"/>
          <p:cNvSpPr/>
          <p:nvPr/>
        </p:nvSpPr>
        <p:spPr>
          <a:xfrm rot="5400000">
            <a:off x="-1667450" y="-1557425"/>
            <a:ext cx="2668500" cy="2668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7"/>
          <p:cNvSpPr/>
          <p:nvPr/>
        </p:nvSpPr>
        <p:spPr>
          <a:xfrm rot="5400000">
            <a:off x="-1437431" y="-1327543"/>
            <a:ext cx="2208600" cy="22086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7"/>
          <p:cNvSpPr/>
          <p:nvPr/>
        </p:nvSpPr>
        <p:spPr>
          <a:xfrm rot="5400000">
            <a:off x="-1054803" y="-945403"/>
            <a:ext cx="1442700" cy="14439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7"/>
          <p:cNvSpPr/>
          <p:nvPr/>
        </p:nvSpPr>
        <p:spPr>
          <a:xfrm rot="5400000">
            <a:off x="8257600" y="1692825"/>
            <a:ext cx="2668500" cy="2668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7"/>
          <p:cNvSpPr/>
          <p:nvPr/>
        </p:nvSpPr>
        <p:spPr>
          <a:xfrm rot="5400000">
            <a:off x="8487619" y="1922707"/>
            <a:ext cx="2208600" cy="22086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7"/>
          <p:cNvSpPr/>
          <p:nvPr/>
        </p:nvSpPr>
        <p:spPr>
          <a:xfrm rot="5400000">
            <a:off x="8870247" y="2304847"/>
            <a:ext cx="1442700" cy="14439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7"/>
          <p:cNvSpPr/>
          <p:nvPr/>
        </p:nvSpPr>
        <p:spPr>
          <a:xfrm rot="5400000">
            <a:off x="3668400" y="4451775"/>
            <a:ext cx="1807800" cy="18078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7"/>
          <p:cNvSpPr/>
          <p:nvPr/>
        </p:nvSpPr>
        <p:spPr>
          <a:xfrm rot="5400000">
            <a:off x="3824369" y="4607506"/>
            <a:ext cx="1496100" cy="1496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7"/>
          <p:cNvSpPr/>
          <p:nvPr/>
        </p:nvSpPr>
        <p:spPr>
          <a:xfrm rot="5400000">
            <a:off x="4083381" y="4866340"/>
            <a:ext cx="977400" cy="9783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707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BECF0">
            <a:alpha val="4804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81192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78" r:id="rId3"/>
    <p:sldLayoutId id="2147483679" r:id="rId4"/>
    <p:sldLayoutId id="2147483682" r:id="rId5"/>
    <p:sldLayoutId id="2147483683" r:id="rId6"/>
    <p:sldLayoutId id="2147483684" r:id="rId7"/>
    <p:sldLayoutId id="214748368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Jost" pitchFamily="2" charset="-52"/>
          <a:ea typeface="Jost" pitchFamily="2" charset="-5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Jost" pitchFamily="2" charset="-52"/>
          <a:ea typeface="Jost" pitchFamily="2" charset="-5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9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6"/>
          <p:cNvSpPr/>
          <p:nvPr/>
        </p:nvSpPr>
        <p:spPr>
          <a:xfrm rot="10800000">
            <a:off x="592839" y="950216"/>
            <a:ext cx="8014086" cy="3153384"/>
          </a:xfrm>
          <a:prstGeom prst="flowChartTerminator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698631" scaled="0"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6"/>
          <p:cNvSpPr/>
          <p:nvPr/>
        </p:nvSpPr>
        <p:spPr>
          <a:xfrm rot="10800000">
            <a:off x="783318" y="1140105"/>
            <a:ext cx="7623882" cy="2761020"/>
          </a:xfrm>
          <a:prstGeom prst="flowChartTerminator">
            <a:avLst/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36"/>
          <p:cNvSpPr txBox="1">
            <a:spLocks noGrp="1"/>
          </p:cNvSpPr>
          <p:nvPr>
            <p:ph type="ctrTitle"/>
          </p:nvPr>
        </p:nvSpPr>
        <p:spPr>
          <a:xfrm>
            <a:off x="1746350" y="1829400"/>
            <a:ext cx="5697900" cy="1484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dirty="0"/>
              <a:t>Измерение информации</a:t>
            </a:r>
            <a:endParaRPr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60"/>
          <p:cNvSpPr/>
          <p:nvPr/>
        </p:nvSpPr>
        <p:spPr>
          <a:xfrm>
            <a:off x="5181250" y="1764650"/>
            <a:ext cx="2014800" cy="20148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60"/>
          <p:cNvSpPr/>
          <p:nvPr/>
        </p:nvSpPr>
        <p:spPr>
          <a:xfrm>
            <a:off x="5365805" y="1949900"/>
            <a:ext cx="1644300" cy="16443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729;p53">
            <a:extLst>
              <a:ext uri="{FF2B5EF4-FFF2-40B4-BE49-F238E27FC236}">
                <a16:creationId xmlns:a16="http://schemas.microsoft.com/office/drawing/2014/main" id="{2EBA8D72-7834-2EA4-49C3-92BE874ADFAA}"/>
              </a:ext>
            </a:extLst>
          </p:cNvPr>
          <p:cNvSpPr txBox="1"/>
          <p:nvPr/>
        </p:nvSpPr>
        <p:spPr>
          <a:xfrm>
            <a:off x="721669" y="1964573"/>
            <a:ext cx="6288436" cy="7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Цель урока:</a:t>
            </a:r>
          </a:p>
        </p:txBody>
      </p:sp>
      <p:sp>
        <p:nvSpPr>
          <p:cNvPr id="12" name="Google Shape;729;p53">
            <a:extLst>
              <a:ext uri="{FF2B5EF4-FFF2-40B4-BE49-F238E27FC236}">
                <a16:creationId xmlns:a16="http://schemas.microsoft.com/office/drawing/2014/main" id="{7F2D8BD9-A085-C051-A93C-ECA12351FC03}"/>
              </a:ext>
            </a:extLst>
          </p:cNvPr>
          <p:cNvSpPr txBox="1"/>
          <p:nvPr/>
        </p:nvSpPr>
        <p:spPr>
          <a:xfrm>
            <a:off x="721669" y="2676573"/>
            <a:ext cx="4273636" cy="135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Научиться …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EA6891-601F-897F-B3DA-9A44526CD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30710" y="1764650"/>
            <a:ext cx="1428750" cy="18097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60"/>
          <p:cNvSpPr/>
          <p:nvPr/>
        </p:nvSpPr>
        <p:spPr>
          <a:xfrm>
            <a:off x="5181250" y="1764650"/>
            <a:ext cx="2014800" cy="20148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60"/>
          <p:cNvSpPr/>
          <p:nvPr/>
        </p:nvSpPr>
        <p:spPr>
          <a:xfrm>
            <a:off x="5365805" y="1949900"/>
            <a:ext cx="1644300" cy="16443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729;p53">
            <a:extLst>
              <a:ext uri="{FF2B5EF4-FFF2-40B4-BE49-F238E27FC236}">
                <a16:creationId xmlns:a16="http://schemas.microsoft.com/office/drawing/2014/main" id="{2EBA8D72-7834-2EA4-49C3-92BE874ADFAA}"/>
              </a:ext>
            </a:extLst>
          </p:cNvPr>
          <p:cNvSpPr txBox="1"/>
          <p:nvPr/>
        </p:nvSpPr>
        <p:spPr>
          <a:xfrm>
            <a:off x="721669" y="1964573"/>
            <a:ext cx="6288436" cy="7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Цель урока:</a:t>
            </a:r>
          </a:p>
        </p:txBody>
      </p:sp>
      <p:sp>
        <p:nvSpPr>
          <p:cNvPr id="12" name="Google Shape;729;p53">
            <a:extLst>
              <a:ext uri="{FF2B5EF4-FFF2-40B4-BE49-F238E27FC236}">
                <a16:creationId xmlns:a16="http://schemas.microsoft.com/office/drawing/2014/main" id="{7F2D8BD9-A085-C051-A93C-ECA12351FC03}"/>
              </a:ext>
            </a:extLst>
          </p:cNvPr>
          <p:cNvSpPr txBox="1"/>
          <p:nvPr/>
        </p:nvSpPr>
        <p:spPr>
          <a:xfrm>
            <a:off x="721669" y="2676573"/>
            <a:ext cx="3850332" cy="135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Научиться вычислять количество информации с помощью вероятностного подхода, используя формулу Шеннона.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EA6891-601F-897F-B3DA-9A44526CD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30710" y="1764650"/>
            <a:ext cx="14287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40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82;p51">
            <a:extLst>
              <a:ext uri="{FF2B5EF4-FFF2-40B4-BE49-F238E27FC236}">
                <a16:creationId xmlns:a16="http://schemas.microsoft.com/office/drawing/2014/main" id="{DFEA3EC1-DE7E-6F10-BDDA-1AE1E8FD6A9B}"/>
              </a:ext>
            </a:extLst>
          </p:cNvPr>
          <p:cNvSpPr/>
          <p:nvPr/>
        </p:nvSpPr>
        <p:spPr>
          <a:xfrm>
            <a:off x="616972" y="852318"/>
            <a:ext cx="7622512" cy="4043964"/>
          </a:xfrm>
          <a:prstGeom prst="roundRect">
            <a:avLst>
              <a:gd name="adj" fmla="val 3820"/>
            </a:avLst>
          </a:prstGeom>
          <a:solidFill>
            <a:schemeClr val="lt1"/>
          </a:soli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A198BE0-2C70-C03F-2E71-BB3FDB253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933763"/>
              </p:ext>
            </p:extLst>
          </p:nvPr>
        </p:nvGraphicFramePr>
        <p:xfrm>
          <a:off x="1392532" y="1020278"/>
          <a:ext cx="6358935" cy="2777222"/>
        </p:xfrm>
        <a:graphic>
          <a:graphicData uri="http://schemas.openxmlformats.org/drawingml/2006/table">
            <a:tbl>
              <a:tblPr firstRow="1" bandRow="1">
                <a:tableStyleId>{36FF3637-9416-4043-9684-5B3C3200943E}</a:tableStyleId>
              </a:tblPr>
              <a:tblGrid>
                <a:gridCol w="3277439">
                  <a:extLst>
                    <a:ext uri="{9D8B030D-6E8A-4147-A177-3AD203B41FA5}">
                      <a16:colId xmlns:a16="http://schemas.microsoft.com/office/drawing/2014/main" val="4207502578"/>
                    </a:ext>
                  </a:extLst>
                </a:gridCol>
                <a:gridCol w="3081496">
                  <a:extLst>
                    <a:ext uri="{9D8B030D-6E8A-4147-A177-3AD203B41FA5}">
                      <a16:colId xmlns:a16="http://schemas.microsoft.com/office/drawing/2014/main" val="605969526"/>
                    </a:ext>
                  </a:extLst>
                </a:gridCol>
              </a:tblGrid>
              <a:tr h="369302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595F6B"/>
                          </a:solidFill>
                          <a:latin typeface="Jost" pitchFamily="2" charset="-52"/>
                          <a:ea typeface="Jost" pitchFamily="2" charset="-52"/>
                        </a:rPr>
                        <a:t>Задание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595F6B"/>
                          </a:solidFill>
                          <a:latin typeface="Jost" pitchFamily="2" charset="-52"/>
                          <a:ea typeface="Jost" pitchFamily="2" charset="-52"/>
                        </a:rPr>
                        <a:t>Баллы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970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595F6B"/>
                          </a:solidFill>
                          <a:latin typeface="Jost" pitchFamily="2" charset="-52"/>
                          <a:ea typeface="Jost" pitchFamily="2" charset="-52"/>
                        </a:rPr>
                        <a:t>Задание 2.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595F6B"/>
                          </a:solidFill>
                          <a:latin typeface="Jost" pitchFamily="2" charset="-52"/>
                          <a:ea typeface="Jost" pitchFamily="2" charset="-52"/>
                        </a:rPr>
                        <a:t>2 – без ошибок</a:t>
                      </a:r>
                    </a:p>
                    <a:p>
                      <a:pPr algn="l"/>
                      <a:r>
                        <a:rPr lang="ru-RU" dirty="0">
                          <a:solidFill>
                            <a:srgbClr val="595F6B"/>
                          </a:solidFill>
                          <a:latin typeface="Jost" pitchFamily="2" charset="-52"/>
                          <a:ea typeface="Jost" pitchFamily="2" charset="-52"/>
                        </a:rPr>
                        <a:t>1 – 1 ошибка</a:t>
                      </a:r>
                    </a:p>
                    <a:p>
                      <a:pPr algn="l"/>
                      <a:r>
                        <a:rPr lang="ru-RU" dirty="0">
                          <a:solidFill>
                            <a:srgbClr val="595F6B"/>
                          </a:solidFill>
                          <a:latin typeface="Jost" pitchFamily="2" charset="-52"/>
                          <a:ea typeface="Jost" pitchFamily="2" charset="-52"/>
                        </a:rPr>
                        <a:t>0 – более 1 ошибки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5756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595F6B"/>
                          </a:solidFill>
                          <a:latin typeface="Jost" pitchFamily="2" charset="-52"/>
                          <a:ea typeface="Jost" pitchFamily="2" charset="-52"/>
                        </a:rPr>
                        <a:t>Задание 3.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595F6B"/>
                          </a:solidFill>
                          <a:latin typeface="Jost" pitchFamily="2" charset="-52"/>
                          <a:ea typeface="Jost" pitchFamily="2" charset="-52"/>
                        </a:rPr>
                        <a:t>3 – без ошибок</a:t>
                      </a:r>
                    </a:p>
                    <a:p>
                      <a:pPr algn="l"/>
                      <a:r>
                        <a:rPr lang="ru-RU" dirty="0">
                          <a:solidFill>
                            <a:srgbClr val="595F6B"/>
                          </a:solidFill>
                          <a:latin typeface="Jost" pitchFamily="2" charset="-52"/>
                          <a:ea typeface="Jost" pitchFamily="2" charset="-52"/>
                        </a:rPr>
                        <a:t>2 – 1 ошибка</a:t>
                      </a:r>
                    </a:p>
                    <a:p>
                      <a:pPr algn="l"/>
                      <a:r>
                        <a:rPr lang="ru-RU" dirty="0">
                          <a:solidFill>
                            <a:srgbClr val="595F6B"/>
                          </a:solidFill>
                          <a:latin typeface="Jost" pitchFamily="2" charset="-52"/>
                          <a:ea typeface="Jost" pitchFamily="2" charset="-52"/>
                        </a:rPr>
                        <a:t>1 – 2 ошибки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595F6B"/>
                          </a:solidFill>
                          <a:latin typeface="Jost" pitchFamily="2" charset="-52"/>
                          <a:ea typeface="Jost" pitchFamily="2" charset="-52"/>
                        </a:rPr>
                        <a:t>0 – более 1 ошибки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03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595F6B"/>
                          </a:solidFill>
                          <a:latin typeface="Jost" pitchFamily="2" charset="-52"/>
                          <a:ea typeface="Jost" pitchFamily="2" charset="-52"/>
                        </a:rPr>
                        <a:t>Задание 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595F6B"/>
                          </a:solidFill>
                          <a:latin typeface="Jost" pitchFamily="2" charset="-52"/>
                          <a:ea typeface="Jost" pitchFamily="2" charset="-52"/>
                        </a:rPr>
                        <a:t>2 – без ошибок</a:t>
                      </a:r>
                    </a:p>
                    <a:p>
                      <a:pPr algn="l"/>
                      <a:r>
                        <a:rPr lang="ru-RU" dirty="0">
                          <a:solidFill>
                            <a:srgbClr val="595F6B"/>
                          </a:solidFill>
                          <a:latin typeface="Jost" pitchFamily="2" charset="-52"/>
                          <a:ea typeface="Jost" pitchFamily="2" charset="-52"/>
                        </a:rPr>
                        <a:t>1 – одна ошибка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595F6B"/>
                          </a:solidFill>
                          <a:latin typeface="Jost" pitchFamily="2" charset="-52"/>
                          <a:ea typeface="Jost" pitchFamily="2" charset="-52"/>
                        </a:rPr>
                        <a:t>0 – более 1 ошибки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7866475"/>
                  </a:ext>
                </a:extLst>
              </a:tr>
            </a:tbl>
          </a:graphicData>
        </a:graphic>
      </p:graphicFrame>
      <p:sp>
        <p:nvSpPr>
          <p:cNvPr id="2" name="Текст 1">
            <a:extLst>
              <a:ext uri="{FF2B5EF4-FFF2-40B4-BE49-F238E27FC236}">
                <a16:creationId xmlns:a16="http://schemas.microsoft.com/office/drawing/2014/main" id="{3F531B71-8621-EB6A-F2A5-630925CA0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1667" y="247218"/>
            <a:ext cx="5461236" cy="605100"/>
          </a:xfrm>
        </p:spPr>
        <p:txBody>
          <a:bodyPr/>
          <a:lstStyle/>
          <a:p>
            <a:r>
              <a:rPr lang="ru-RU" dirty="0"/>
              <a:t>Оценивание на уроке</a:t>
            </a:r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8EE5C41D-4F73-23EC-3497-C018E0903E7C}"/>
              </a:ext>
            </a:extLst>
          </p:cNvPr>
          <p:cNvSpPr txBox="1">
            <a:spLocks/>
          </p:cNvSpPr>
          <p:nvPr/>
        </p:nvSpPr>
        <p:spPr>
          <a:xfrm>
            <a:off x="1107524" y="3797500"/>
            <a:ext cx="7285704" cy="1444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400" b="1" i="0" u="none" strike="noStrike" cap="none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l"/>
            <a:r>
              <a:rPr lang="ru-RU" sz="1200" dirty="0"/>
              <a:t>Отметка:</a:t>
            </a:r>
          </a:p>
          <a:p>
            <a:pPr algn="l"/>
            <a:r>
              <a:rPr lang="ru-RU" sz="1200" b="0" dirty="0"/>
              <a:t>«5» – 7-6 баллов;</a:t>
            </a:r>
          </a:p>
          <a:p>
            <a:pPr algn="l"/>
            <a:r>
              <a:rPr lang="ru-RU" sz="1200" b="0" dirty="0"/>
              <a:t>«4» – 5-3 балла;</a:t>
            </a:r>
          </a:p>
          <a:p>
            <a:pPr algn="l"/>
            <a:r>
              <a:rPr lang="ru-RU" sz="1200" b="0" dirty="0"/>
              <a:t>«3» – 2 балла;</a:t>
            </a:r>
          </a:p>
          <a:p>
            <a:pPr algn="l"/>
            <a:r>
              <a:rPr lang="ru-RU" sz="1200" b="0" dirty="0"/>
              <a:t>«2» – менее 2 баллов;</a:t>
            </a:r>
          </a:p>
          <a:p>
            <a:pPr algn="l"/>
            <a:endParaRPr lang="ru-RU" sz="1200" b="0" dirty="0"/>
          </a:p>
          <a:p>
            <a:pPr algn="l"/>
            <a:endParaRPr lang="ru-RU" sz="1200" b="0" dirty="0"/>
          </a:p>
        </p:txBody>
      </p:sp>
    </p:spTree>
    <p:extLst>
      <p:ext uri="{BB962C8B-B14F-4D97-AF65-F5344CB8AC3E}">
        <p14:creationId xmlns:p14="http://schemas.microsoft.com/office/powerpoint/2010/main" val="2821522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82;p51">
            <a:extLst>
              <a:ext uri="{FF2B5EF4-FFF2-40B4-BE49-F238E27FC236}">
                <a16:creationId xmlns:a16="http://schemas.microsoft.com/office/drawing/2014/main" id="{DFEA3EC1-DE7E-6F10-BDDA-1AE1E8FD6A9B}"/>
              </a:ext>
            </a:extLst>
          </p:cNvPr>
          <p:cNvSpPr/>
          <p:nvPr/>
        </p:nvSpPr>
        <p:spPr>
          <a:xfrm>
            <a:off x="713224" y="602061"/>
            <a:ext cx="7578125" cy="4037316"/>
          </a:xfrm>
          <a:prstGeom prst="roundRect">
            <a:avLst>
              <a:gd name="adj" fmla="val 3820"/>
            </a:avLst>
          </a:prstGeom>
          <a:solidFill>
            <a:schemeClr val="lt1"/>
          </a:soli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</p:txBody>
      </p:sp>
      <p:graphicFrame>
        <p:nvGraphicFramePr>
          <p:cNvPr id="5" name="Google Shape;684;p51">
            <a:extLst>
              <a:ext uri="{FF2B5EF4-FFF2-40B4-BE49-F238E27FC236}">
                <a16:creationId xmlns:a16="http://schemas.microsoft.com/office/drawing/2014/main" id="{05E6BA15-52E4-3FB8-4305-D1FA36E0E1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7018880"/>
              </p:ext>
            </p:extLst>
          </p:nvPr>
        </p:nvGraphicFramePr>
        <p:xfrm>
          <a:off x="852651" y="718375"/>
          <a:ext cx="6970549" cy="2888424"/>
        </p:xfrm>
        <a:graphic>
          <a:graphicData uri="http://schemas.openxmlformats.org/drawingml/2006/table">
            <a:tbl>
              <a:tblPr>
                <a:noFill/>
                <a:tableStyleId>{36FF3637-9416-4043-9684-5B3C3200943E}</a:tableStyleId>
              </a:tblPr>
              <a:tblGrid>
                <a:gridCol w="6970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842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-RU" sz="14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Критерии оценивания на уроке следующие:</a:t>
                      </a:r>
                    </a:p>
                  </a:txBody>
                  <a:tcPr marL="182875" marR="91425" marT="91425" marB="91425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Текст 1">
            <a:extLst>
              <a:ext uri="{FF2B5EF4-FFF2-40B4-BE49-F238E27FC236}">
                <a16:creationId xmlns:a16="http://schemas.microsoft.com/office/drawing/2014/main" id="{5C3C222F-F70A-E249-95C3-3867E124957A}"/>
              </a:ext>
            </a:extLst>
          </p:cNvPr>
          <p:cNvSpPr txBox="1">
            <a:spLocks/>
          </p:cNvSpPr>
          <p:nvPr/>
        </p:nvSpPr>
        <p:spPr>
          <a:xfrm>
            <a:off x="2011696" y="-3039"/>
            <a:ext cx="5120609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400" b="1" i="0" u="none" strike="noStrike" cap="none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ru-RU" sz="1400" b="0" dirty="0"/>
              <a:t>Усвоение новых знаний и умений</a:t>
            </a:r>
          </a:p>
        </p:txBody>
      </p:sp>
      <p:graphicFrame>
        <p:nvGraphicFramePr>
          <p:cNvPr id="6" name="Таблица 4">
            <a:extLst>
              <a:ext uri="{FF2B5EF4-FFF2-40B4-BE49-F238E27FC236}">
                <a16:creationId xmlns:a16="http://schemas.microsoft.com/office/drawing/2014/main" id="{670B5D48-6997-15A6-C191-99C0ADCB6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886903"/>
              </p:ext>
            </p:extLst>
          </p:nvPr>
        </p:nvGraphicFramePr>
        <p:xfrm>
          <a:off x="1005645" y="1132647"/>
          <a:ext cx="6358935" cy="2238200"/>
        </p:xfrm>
        <a:graphic>
          <a:graphicData uri="http://schemas.openxmlformats.org/drawingml/2006/table">
            <a:tbl>
              <a:tblPr firstRow="1" bandRow="1">
                <a:tableStyleId>{36FF3637-9416-4043-9684-5B3C3200943E}</a:tableStyleId>
              </a:tblPr>
              <a:tblGrid>
                <a:gridCol w="3277439">
                  <a:extLst>
                    <a:ext uri="{9D8B030D-6E8A-4147-A177-3AD203B41FA5}">
                      <a16:colId xmlns:a16="http://schemas.microsoft.com/office/drawing/2014/main" val="4207502578"/>
                    </a:ext>
                  </a:extLst>
                </a:gridCol>
                <a:gridCol w="3081496">
                  <a:extLst>
                    <a:ext uri="{9D8B030D-6E8A-4147-A177-3AD203B41FA5}">
                      <a16:colId xmlns:a16="http://schemas.microsoft.com/office/drawing/2014/main" val="605969526"/>
                    </a:ext>
                  </a:extLst>
                </a:gridCol>
              </a:tblGrid>
              <a:tr h="363680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595F6B"/>
                          </a:solidFill>
                          <a:latin typeface="Jost" pitchFamily="2" charset="-52"/>
                          <a:ea typeface="Jost" pitchFamily="2" charset="-52"/>
                        </a:rPr>
                        <a:t>Задание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595F6B"/>
                          </a:solidFill>
                          <a:latin typeface="Jost" pitchFamily="2" charset="-52"/>
                          <a:ea typeface="Jost" pitchFamily="2" charset="-52"/>
                        </a:rPr>
                        <a:t>Баллы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970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595F6B"/>
                          </a:solidFill>
                          <a:latin typeface="Jost" pitchFamily="2" charset="-52"/>
                          <a:ea typeface="Jost" pitchFamily="2" charset="-52"/>
                        </a:rPr>
                        <a:t>Задание 2.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>
                          <a:solidFill>
                            <a:srgbClr val="595F6B"/>
                          </a:solidFill>
                          <a:latin typeface="Jost" pitchFamily="2" charset="-52"/>
                          <a:ea typeface="Jost" pitchFamily="2" charset="-52"/>
                        </a:rPr>
                        <a:t>2 – без ошибок</a:t>
                      </a:r>
                    </a:p>
                    <a:p>
                      <a:pPr algn="l"/>
                      <a:r>
                        <a:rPr lang="ru-RU" sz="1050" dirty="0">
                          <a:solidFill>
                            <a:srgbClr val="595F6B"/>
                          </a:solidFill>
                          <a:latin typeface="Jost" pitchFamily="2" charset="-52"/>
                          <a:ea typeface="Jost" pitchFamily="2" charset="-52"/>
                        </a:rPr>
                        <a:t>1 – 1 ошибка</a:t>
                      </a:r>
                    </a:p>
                    <a:p>
                      <a:pPr algn="l"/>
                      <a:r>
                        <a:rPr lang="ru-RU" sz="1050" dirty="0">
                          <a:solidFill>
                            <a:srgbClr val="595F6B"/>
                          </a:solidFill>
                          <a:latin typeface="Jost" pitchFamily="2" charset="-52"/>
                          <a:ea typeface="Jost" pitchFamily="2" charset="-52"/>
                        </a:rPr>
                        <a:t>0 – более 1 ошибки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5756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595F6B"/>
                          </a:solidFill>
                          <a:latin typeface="Jost" pitchFamily="2" charset="-52"/>
                          <a:ea typeface="Jost" pitchFamily="2" charset="-52"/>
                        </a:rPr>
                        <a:t>Задание 3.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>
                          <a:solidFill>
                            <a:srgbClr val="595F6B"/>
                          </a:solidFill>
                          <a:latin typeface="Jost" pitchFamily="2" charset="-52"/>
                          <a:ea typeface="Jost" pitchFamily="2" charset="-52"/>
                        </a:rPr>
                        <a:t>3 – без ошибок</a:t>
                      </a:r>
                    </a:p>
                    <a:p>
                      <a:pPr algn="l"/>
                      <a:r>
                        <a:rPr lang="ru-RU" sz="1050" dirty="0">
                          <a:solidFill>
                            <a:srgbClr val="595F6B"/>
                          </a:solidFill>
                          <a:latin typeface="Jost" pitchFamily="2" charset="-52"/>
                          <a:ea typeface="Jost" pitchFamily="2" charset="-52"/>
                        </a:rPr>
                        <a:t>2 – 1 ошибка</a:t>
                      </a:r>
                    </a:p>
                    <a:p>
                      <a:pPr algn="l"/>
                      <a:r>
                        <a:rPr lang="ru-RU" sz="1050" dirty="0">
                          <a:solidFill>
                            <a:srgbClr val="595F6B"/>
                          </a:solidFill>
                          <a:latin typeface="Jost" pitchFamily="2" charset="-52"/>
                          <a:ea typeface="Jost" pitchFamily="2" charset="-52"/>
                        </a:rPr>
                        <a:t>1 – 2 ошибки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50" dirty="0">
                          <a:solidFill>
                            <a:srgbClr val="595F6B"/>
                          </a:solidFill>
                          <a:latin typeface="Jost" pitchFamily="2" charset="-52"/>
                          <a:ea typeface="Jost" pitchFamily="2" charset="-52"/>
                        </a:rPr>
                        <a:t>0 – более 1 ошибки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03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595F6B"/>
                          </a:solidFill>
                          <a:latin typeface="Jost" pitchFamily="2" charset="-52"/>
                          <a:ea typeface="Jost" pitchFamily="2" charset="-52"/>
                        </a:rPr>
                        <a:t>Задание 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>
                          <a:solidFill>
                            <a:srgbClr val="595F6B"/>
                          </a:solidFill>
                          <a:latin typeface="Jost" pitchFamily="2" charset="-52"/>
                          <a:ea typeface="Jost" pitchFamily="2" charset="-52"/>
                        </a:rPr>
                        <a:t>2 – без ошибок</a:t>
                      </a:r>
                    </a:p>
                    <a:p>
                      <a:pPr algn="l"/>
                      <a:r>
                        <a:rPr lang="ru-RU" sz="1050" dirty="0">
                          <a:solidFill>
                            <a:srgbClr val="595F6B"/>
                          </a:solidFill>
                          <a:latin typeface="Jost" pitchFamily="2" charset="-52"/>
                          <a:ea typeface="Jost" pitchFamily="2" charset="-52"/>
                        </a:rPr>
                        <a:t>1 – одна ошибка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50" dirty="0">
                          <a:solidFill>
                            <a:srgbClr val="595F6B"/>
                          </a:solidFill>
                          <a:latin typeface="Jost" pitchFamily="2" charset="-52"/>
                          <a:ea typeface="Jost" pitchFamily="2" charset="-52"/>
                        </a:rPr>
                        <a:t>0 – более 1 ошибки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7866475"/>
                  </a:ext>
                </a:extLst>
              </a:tr>
            </a:tbl>
          </a:graphicData>
        </a:graphic>
      </p:graphicFrame>
      <p:sp>
        <p:nvSpPr>
          <p:cNvPr id="10" name="Текст 1">
            <a:extLst>
              <a:ext uri="{FF2B5EF4-FFF2-40B4-BE49-F238E27FC236}">
                <a16:creationId xmlns:a16="http://schemas.microsoft.com/office/drawing/2014/main" id="{98D7F759-1D0F-F73B-4E60-61BD8F0CD95A}"/>
              </a:ext>
            </a:extLst>
          </p:cNvPr>
          <p:cNvSpPr txBox="1">
            <a:spLocks/>
          </p:cNvSpPr>
          <p:nvPr/>
        </p:nvSpPr>
        <p:spPr>
          <a:xfrm>
            <a:off x="1005347" y="3606799"/>
            <a:ext cx="6665156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400" b="1" i="0" u="none" strike="noStrike" cap="none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l"/>
            <a:r>
              <a:rPr lang="ru-RU" sz="1400" b="0" dirty="0"/>
              <a:t>При выполнении данных заданий, каждый учащийся отмечает в тетради какое количество баллов получил за задание. В конце урока происходит подсчёт полученных баллов и выставление отметок.</a:t>
            </a:r>
          </a:p>
        </p:txBody>
      </p:sp>
    </p:spTree>
    <p:extLst>
      <p:ext uri="{BB962C8B-B14F-4D97-AF65-F5344CB8AC3E}">
        <p14:creationId xmlns:p14="http://schemas.microsoft.com/office/powerpoint/2010/main" val="3905502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723;p53">
            <a:extLst>
              <a:ext uri="{FF2B5EF4-FFF2-40B4-BE49-F238E27FC236}">
                <a16:creationId xmlns:a16="http://schemas.microsoft.com/office/drawing/2014/main" id="{C080A566-2A23-AEFA-9637-5CA1038E6298}"/>
              </a:ext>
            </a:extLst>
          </p:cNvPr>
          <p:cNvSpPr/>
          <p:nvPr/>
        </p:nvSpPr>
        <p:spPr>
          <a:xfrm>
            <a:off x="877596" y="756255"/>
            <a:ext cx="7388808" cy="415713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876;p61">
            <a:extLst>
              <a:ext uri="{FF2B5EF4-FFF2-40B4-BE49-F238E27FC236}">
                <a16:creationId xmlns:a16="http://schemas.microsoft.com/office/drawing/2014/main" id="{382D3D66-F8D1-AD78-3E2A-26EFD03AE5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100" y="230111"/>
            <a:ext cx="77178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3C9BEC"/>
                </a:solidFill>
                <a:latin typeface="Jost" pitchFamily="2" charset="-52"/>
                <a:ea typeface="Jost" pitchFamily="2" charset="-52"/>
              </a:rPr>
              <a:t>Формула Шеннона</a:t>
            </a:r>
            <a:endParaRPr sz="2400" dirty="0">
              <a:solidFill>
                <a:srgbClr val="3C9BEC"/>
              </a:solidFill>
              <a:latin typeface="Jost" pitchFamily="2" charset="-52"/>
              <a:ea typeface="Jost" pitchFamily="2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428750-33B5-A863-5219-298FF1D83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990" y="1035524"/>
            <a:ext cx="6692017" cy="359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50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61"/>
          <p:cNvSpPr/>
          <p:nvPr/>
        </p:nvSpPr>
        <p:spPr>
          <a:xfrm>
            <a:off x="834750" y="1853750"/>
            <a:ext cx="7474500" cy="2250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61"/>
          <p:cNvSpPr/>
          <p:nvPr/>
        </p:nvSpPr>
        <p:spPr>
          <a:xfrm>
            <a:off x="976625" y="2004225"/>
            <a:ext cx="7191000" cy="1950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61"/>
          <p:cNvSpPr txBox="1">
            <a:spLocks noGrp="1"/>
          </p:cNvSpPr>
          <p:nvPr>
            <p:ph type="title"/>
          </p:nvPr>
        </p:nvSpPr>
        <p:spPr>
          <a:xfrm>
            <a:off x="713225" y="1188675"/>
            <a:ext cx="77178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3C9BEC"/>
                </a:solidFill>
              </a:rPr>
              <a:t>Задание 1.</a:t>
            </a:r>
            <a:endParaRPr dirty="0">
              <a:solidFill>
                <a:srgbClr val="3C9BEC"/>
              </a:solidFill>
            </a:endParaRPr>
          </a:p>
        </p:txBody>
      </p:sp>
      <p:sp>
        <p:nvSpPr>
          <p:cNvPr id="877" name="Google Shape;877;p61"/>
          <p:cNvSpPr txBox="1">
            <a:spLocks noGrp="1"/>
          </p:cNvSpPr>
          <p:nvPr>
            <p:ph type="subTitle" idx="1"/>
          </p:nvPr>
        </p:nvSpPr>
        <p:spPr>
          <a:xfrm>
            <a:off x="1565478" y="2052622"/>
            <a:ext cx="6013044" cy="11103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/>
              <a:t>В буфете продавали 8 пирожков с капустой, 24 пирожка с повидлом. Ученица купила один пирожок.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/>
              <a:t>Какое количество информации содержится в сообщении, что ученица купила один пирожок?</a:t>
            </a:r>
            <a:endParaRPr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94EF985-2882-FAB3-DC99-43C7E12C8227}"/>
              </a:ext>
            </a:extLst>
          </p:cNvPr>
          <p:cNvGrpSpPr/>
          <p:nvPr/>
        </p:nvGrpSpPr>
        <p:grpSpPr>
          <a:xfrm>
            <a:off x="550487" y="1578375"/>
            <a:ext cx="851775" cy="851700"/>
            <a:chOff x="2216788" y="1501013"/>
            <a:chExt cx="851775" cy="851700"/>
          </a:xfrm>
        </p:grpSpPr>
        <p:sp>
          <p:nvSpPr>
            <p:cNvPr id="872" name="Google Shape;872;p61"/>
            <p:cNvSpPr/>
            <p:nvPr/>
          </p:nvSpPr>
          <p:spPr>
            <a:xfrm>
              <a:off x="2216863" y="1501013"/>
              <a:ext cx="851700" cy="851700"/>
            </a:xfrm>
            <a:prstGeom prst="ellipse">
              <a:avLst/>
            </a:prstGeom>
            <a:gradFill>
              <a:gsLst>
                <a:gs pos="0">
                  <a:srgbClr val="1658F1"/>
                </a:gs>
                <a:gs pos="100000">
                  <a:srgbClr val="36DBE0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61"/>
            <p:cNvSpPr/>
            <p:nvPr/>
          </p:nvSpPr>
          <p:spPr>
            <a:xfrm>
              <a:off x="2294877" y="1579027"/>
              <a:ext cx="695100" cy="695100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F0F0F3"/>
                </a:gs>
              </a:gsLst>
              <a:lin ang="5400012" scaled="0"/>
            </a:gradFill>
            <a:ln>
              <a:noFill/>
            </a:ln>
            <a:effectLst>
              <a:outerShdw blurRad="571500" dist="142875" dir="510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61"/>
            <p:cNvSpPr txBox="1"/>
            <p:nvPr/>
          </p:nvSpPr>
          <p:spPr>
            <a:xfrm>
              <a:off x="2216788" y="1660825"/>
              <a:ext cx="851700" cy="53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200" b="1" dirty="0">
                  <a:solidFill>
                    <a:srgbClr val="595F6B"/>
                  </a:solidFill>
                  <a:latin typeface="Work Sans"/>
                  <a:ea typeface="Work Sans"/>
                  <a:cs typeface="Work Sans"/>
                  <a:sym typeface="Work Sans"/>
                </a:rPr>
                <a:t>1</a:t>
              </a:r>
              <a:endParaRPr sz="3200" b="1" dirty="0">
                <a:solidFill>
                  <a:srgbClr val="595F6B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156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E5B0D21-B5BE-D50F-BCF2-007310876F51}"/>
              </a:ext>
            </a:extLst>
          </p:cNvPr>
          <p:cNvGrpSpPr/>
          <p:nvPr/>
        </p:nvGrpSpPr>
        <p:grpSpPr>
          <a:xfrm>
            <a:off x="834625" y="541415"/>
            <a:ext cx="7474500" cy="4176232"/>
            <a:chOff x="834625" y="541416"/>
            <a:chExt cx="7474500" cy="2250000"/>
          </a:xfrm>
        </p:grpSpPr>
        <p:sp>
          <p:nvSpPr>
            <p:cNvPr id="870" name="Google Shape;870;p61"/>
            <p:cNvSpPr/>
            <p:nvPr/>
          </p:nvSpPr>
          <p:spPr>
            <a:xfrm>
              <a:off x="834625" y="541416"/>
              <a:ext cx="7474500" cy="2250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  <a:effectLst>
              <a:outerShdw blurRad="571500" dist="142875" dir="510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61"/>
            <p:cNvSpPr/>
            <p:nvPr/>
          </p:nvSpPr>
          <p:spPr>
            <a:xfrm>
              <a:off x="976500" y="691891"/>
              <a:ext cx="7191000" cy="1993687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00000">
                  <a:srgbClr val="F0F0F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0" dist="142875" dir="510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94EF985-2882-FAB3-DC99-43C7E12C8227}"/>
              </a:ext>
            </a:extLst>
          </p:cNvPr>
          <p:cNvGrpSpPr/>
          <p:nvPr/>
        </p:nvGrpSpPr>
        <p:grpSpPr>
          <a:xfrm>
            <a:off x="550362" y="266041"/>
            <a:ext cx="851775" cy="851700"/>
            <a:chOff x="2216788" y="1501013"/>
            <a:chExt cx="851775" cy="851700"/>
          </a:xfrm>
        </p:grpSpPr>
        <p:sp>
          <p:nvSpPr>
            <p:cNvPr id="872" name="Google Shape;872;p61"/>
            <p:cNvSpPr/>
            <p:nvPr/>
          </p:nvSpPr>
          <p:spPr>
            <a:xfrm>
              <a:off x="2216863" y="1501013"/>
              <a:ext cx="851700" cy="851700"/>
            </a:xfrm>
            <a:prstGeom prst="ellipse">
              <a:avLst/>
            </a:prstGeom>
            <a:gradFill>
              <a:gsLst>
                <a:gs pos="0">
                  <a:srgbClr val="1658F1"/>
                </a:gs>
                <a:gs pos="100000">
                  <a:srgbClr val="36DBE0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61"/>
            <p:cNvSpPr/>
            <p:nvPr/>
          </p:nvSpPr>
          <p:spPr>
            <a:xfrm>
              <a:off x="2294877" y="1579027"/>
              <a:ext cx="695100" cy="695100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F0F0F3"/>
                </a:gs>
              </a:gsLst>
              <a:lin ang="5400012" scaled="0"/>
            </a:gradFill>
            <a:ln>
              <a:noFill/>
            </a:ln>
            <a:effectLst>
              <a:outerShdw blurRad="571500" dist="142875" dir="510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61"/>
            <p:cNvSpPr txBox="1"/>
            <p:nvPr/>
          </p:nvSpPr>
          <p:spPr>
            <a:xfrm>
              <a:off x="2216788" y="1660825"/>
              <a:ext cx="851700" cy="53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200" b="1" dirty="0">
                  <a:solidFill>
                    <a:srgbClr val="595F6B"/>
                  </a:solidFill>
                  <a:latin typeface="Work Sans"/>
                  <a:ea typeface="Work Sans"/>
                  <a:cs typeface="Work Sans"/>
                  <a:sym typeface="Work Sans"/>
                </a:rPr>
                <a:t>1</a:t>
              </a:r>
              <a:endParaRPr sz="3200" b="1" dirty="0">
                <a:solidFill>
                  <a:srgbClr val="595F6B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757B20A-9FC3-C6DA-F60B-C9207304E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994" y="1255056"/>
            <a:ext cx="6307762" cy="26333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F531B71-8621-EB6A-F2A5-630925CA0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1696" y="-3039"/>
            <a:ext cx="5120609" cy="605100"/>
          </a:xfrm>
        </p:spPr>
        <p:txBody>
          <a:bodyPr/>
          <a:lstStyle/>
          <a:p>
            <a:r>
              <a:rPr lang="ru-RU" sz="1400" b="0" dirty="0"/>
              <a:t>Усвоение новых знаний и умений</a:t>
            </a:r>
          </a:p>
        </p:txBody>
      </p:sp>
      <p:sp>
        <p:nvSpPr>
          <p:cNvPr id="3" name="Google Shape;682;p51">
            <a:extLst>
              <a:ext uri="{FF2B5EF4-FFF2-40B4-BE49-F238E27FC236}">
                <a16:creationId xmlns:a16="http://schemas.microsoft.com/office/drawing/2014/main" id="{DFEA3EC1-DE7E-6F10-BDDA-1AE1E8FD6A9B}"/>
              </a:ext>
            </a:extLst>
          </p:cNvPr>
          <p:cNvSpPr/>
          <p:nvPr/>
        </p:nvSpPr>
        <p:spPr>
          <a:xfrm>
            <a:off x="713224" y="602061"/>
            <a:ext cx="7578125" cy="4280154"/>
          </a:xfrm>
          <a:prstGeom prst="roundRect">
            <a:avLst>
              <a:gd name="adj" fmla="val 3820"/>
            </a:avLst>
          </a:prstGeom>
          <a:solidFill>
            <a:schemeClr val="lt1"/>
          </a:soli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5" name="Google Shape;684;p51">
            <a:extLst>
              <a:ext uri="{FF2B5EF4-FFF2-40B4-BE49-F238E27FC236}">
                <a16:creationId xmlns:a16="http://schemas.microsoft.com/office/drawing/2014/main" id="{05E6BA15-52E4-3FB8-4305-D1FA36E0E1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5617465"/>
              </p:ext>
            </p:extLst>
          </p:nvPr>
        </p:nvGraphicFramePr>
        <p:xfrm>
          <a:off x="946086" y="733820"/>
          <a:ext cx="9764549" cy="3947130"/>
        </p:xfrm>
        <a:graphic>
          <a:graphicData uri="http://schemas.openxmlformats.org/drawingml/2006/table">
            <a:tbl>
              <a:tblPr>
                <a:noFill/>
                <a:tableStyleId>{36FF3637-9416-4043-9684-5B3C3200943E}</a:tableStyleId>
              </a:tblPr>
              <a:tblGrid>
                <a:gridCol w="9764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842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ru-RU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Итак, вернемся к решению задачи №1 с сообщением 4.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ru-RU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Пусть </a:t>
                      </a:r>
                      <a:r>
                        <a:rPr lang="en-US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n</a:t>
                      </a:r>
                      <a:r>
                        <a:rPr lang="ru-RU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: — это количество пирожков с повидлом, </a:t>
                      </a:r>
                      <a:r>
                        <a:rPr lang="en-US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n</a:t>
                      </a:r>
                      <a:r>
                        <a:rPr lang="ru-RU" sz="900" b="0" i="0" u="none" strike="noStrike" cap="none" baseline="-2500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1</a:t>
                      </a:r>
                      <a:r>
                        <a:rPr lang="ru-RU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=24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n</a:t>
                      </a:r>
                      <a:r>
                        <a:rPr lang="ru-RU" sz="900" b="0" i="0" u="none" strike="noStrike" cap="none" baseline="-2500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2</a:t>
                      </a:r>
                      <a:r>
                        <a:rPr lang="ru-RU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 — количество пирожков с капустой, </a:t>
                      </a:r>
                      <a:r>
                        <a:rPr lang="en-US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n</a:t>
                      </a:r>
                      <a:r>
                        <a:rPr lang="ru-RU" sz="900" b="0" i="0" u="none" strike="noStrike" cap="none" baseline="-2500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2</a:t>
                      </a:r>
                      <a:r>
                        <a:rPr lang="ru-RU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=8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N</a:t>
                      </a:r>
                      <a:r>
                        <a:rPr lang="ru-RU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 - общее количество пирожков, </a:t>
                      </a:r>
                      <a:r>
                        <a:rPr lang="en-US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N</a:t>
                      </a:r>
                      <a:r>
                        <a:rPr lang="ru-RU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 = </a:t>
                      </a:r>
                      <a:r>
                        <a:rPr lang="en-US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n</a:t>
                      </a:r>
                      <a:r>
                        <a:rPr lang="ru-RU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1 +</a:t>
                      </a:r>
                      <a:r>
                        <a:rPr lang="en-US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n</a:t>
                      </a:r>
                      <a:r>
                        <a:rPr lang="ru-RU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2=24+8=32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ru-RU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Вычислим вероятность выбора пирожка с разной начинкой и количество информации, которое при этом было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ru-RU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получено.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ru-RU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Вероятность выбора пирожка с повидлом: р</a:t>
                      </a:r>
                      <a:r>
                        <a:rPr lang="ru-RU" sz="900" b="0" i="0" u="none" strike="noStrike" cap="none" baseline="-2500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1</a:t>
                      </a:r>
                      <a:r>
                        <a:rPr lang="ru-RU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=24/32=3/4=0,75.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ru-RU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Вероятность выбора пирожка с капустой: р</a:t>
                      </a:r>
                      <a:r>
                        <a:rPr lang="ru-RU" sz="900" b="0" i="0" u="none" strike="noStrike" cap="none" baseline="-2500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2</a:t>
                      </a:r>
                      <a:r>
                        <a:rPr lang="ru-RU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=8/32=1/4=0,25.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ru-RU" sz="900" b="0" u="sng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Обращаем внимание учащихся на то, что в сумме все вероятности дают 1.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ru-RU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Вычислим количество информации, содержащееся в сообщении, что ученица выбрала пирожок с повидлом: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I</a:t>
                      </a:r>
                      <a:r>
                        <a:rPr lang="ru-RU" sz="900" b="0" baseline="-2500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1</a:t>
                      </a:r>
                      <a:r>
                        <a:rPr lang="ru-RU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=082(1/р</a:t>
                      </a:r>
                      <a:r>
                        <a:rPr lang="ru-RU" sz="900" b="0" i="0" u="none" strike="noStrike" cap="none" baseline="-2500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1</a:t>
                      </a:r>
                      <a:r>
                        <a:rPr lang="ru-RU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)= 1052(1/0,75)= 10521,3=0,378512 бит.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ru-RU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Вычислим количество информации, содержащееся в сообщении, если был выбран пирожок с капустой: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I</a:t>
                      </a:r>
                      <a:r>
                        <a:rPr lang="ru-RU" sz="900" b="0" i="0" u="none" strike="noStrike" cap="none" baseline="-2500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2</a:t>
                      </a:r>
                      <a:r>
                        <a:rPr lang="ru-RU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=082(1/р</a:t>
                      </a:r>
                      <a:r>
                        <a:rPr lang="ru-RU" sz="900" b="0" i="0" u="none" strike="noStrike" cap="none" baseline="-2500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2</a:t>
                      </a:r>
                      <a:r>
                        <a:rPr lang="ru-RU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)= 1052(1/0,25)= 10524=2 бит.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ru-RU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Применим формулу Шеннона для вычисления количества информации в сообщении, что девочка купила пирожок с любой начинкой: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I </a:t>
                      </a:r>
                      <a:r>
                        <a:rPr lang="ru-RU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= - (р</a:t>
                      </a:r>
                      <a:r>
                        <a:rPr lang="ru-RU" sz="900" b="0" i="0" u="none" strike="noStrike" cap="none" baseline="-2500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1</a:t>
                      </a:r>
                      <a:r>
                        <a:rPr lang="en-US" sz="900" b="0" i="0" u="none" strike="noStrike" cap="none" baseline="-2500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 </a:t>
                      </a:r>
                      <a:r>
                        <a:rPr lang="en-US" sz="900" b="0" i="0" u="none" strike="noStrike" cap="none" baseline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*</a:t>
                      </a:r>
                      <a:r>
                        <a:rPr lang="en-US" sz="900" b="0" i="0" u="none" strike="noStrike" cap="none" baseline="-2500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 </a:t>
                      </a:r>
                      <a:r>
                        <a:rPr lang="en-US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log</a:t>
                      </a:r>
                      <a:r>
                        <a:rPr lang="en-US" sz="900" b="0" i="0" u="none" strike="noStrike" cap="none" baseline="-2500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2</a:t>
                      </a:r>
                      <a:r>
                        <a:rPr lang="ru-RU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р</a:t>
                      </a:r>
                      <a:r>
                        <a:rPr lang="en-US" sz="900" b="0" i="0" u="none" strike="noStrike" cap="none" baseline="-2500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1</a:t>
                      </a:r>
                      <a:r>
                        <a:rPr lang="ru-RU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 + р</a:t>
                      </a:r>
                      <a:r>
                        <a:rPr lang="ru-RU" sz="900" b="0" i="0" u="none" strike="noStrike" cap="none" baseline="-2500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2</a:t>
                      </a:r>
                      <a:r>
                        <a:rPr lang="en-US" sz="900" b="0" i="0" u="none" strike="noStrike" cap="none" baseline="-2500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 </a:t>
                      </a:r>
                      <a:r>
                        <a:rPr lang="en-US" sz="900" b="0" i="0" u="none" strike="noStrike" cap="none" baseline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*</a:t>
                      </a:r>
                      <a:r>
                        <a:rPr lang="en-US" sz="900" b="0" i="0" u="none" strike="noStrike" cap="none" baseline="-2500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 </a:t>
                      </a:r>
                      <a:r>
                        <a:rPr lang="en-US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log</a:t>
                      </a:r>
                      <a:r>
                        <a:rPr lang="en-US" sz="900" b="0" i="0" u="none" strike="noStrike" cap="none" baseline="-2500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2</a:t>
                      </a:r>
                      <a:r>
                        <a:rPr lang="ru-RU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р</a:t>
                      </a:r>
                      <a:r>
                        <a:rPr lang="en-US" sz="900" b="0" i="0" u="none" strike="noStrike" cap="none" baseline="-2500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2</a:t>
                      </a:r>
                      <a:r>
                        <a:rPr lang="ru-RU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 )= - (0,75</a:t>
                      </a:r>
                      <a:r>
                        <a:rPr lang="en-US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 *</a:t>
                      </a:r>
                      <a:r>
                        <a:rPr lang="en-US" sz="900" b="0" i="0" u="none" strike="noStrike" cap="none" baseline="-2500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 </a:t>
                      </a:r>
                      <a:r>
                        <a:rPr lang="en-US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log</a:t>
                      </a:r>
                      <a:r>
                        <a:rPr lang="en-US" sz="900" b="0" i="0" u="none" strike="noStrike" cap="none" baseline="-2500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2</a:t>
                      </a:r>
                      <a:r>
                        <a:rPr lang="ru-RU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0,75+0,25</a:t>
                      </a:r>
                      <a:r>
                        <a:rPr lang="en-US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 log</a:t>
                      </a:r>
                      <a:r>
                        <a:rPr lang="en-US" sz="900" b="0" i="0" u="none" strike="noStrike" cap="none" baseline="-2500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2</a:t>
                      </a:r>
                      <a:r>
                        <a:rPr lang="ru-RU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0,25)</a:t>
                      </a:r>
                      <a:r>
                        <a:rPr lang="en-US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 </a:t>
                      </a:r>
                      <a:r>
                        <a:rPr lang="ru-RU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=</a:t>
                      </a:r>
                      <a:r>
                        <a:rPr lang="en-US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 </a:t>
                      </a:r>
                      <a:r>
                        <a:rPr lang="ru-RU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-</a:t>
                      </a:r>
                      <a:r>
                        <a:rPr lang="en-US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 </a:t>
                      </a:r>
                      <a:r>
                        <a:rPr lang="ru-RU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(0,75-(-0,42)+0,25-(-2))</a:t>
                      </a:r>
                      <a:r>
                        <a:rPr lang="en-US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 </a:t>
                      </a:r>
                      <a:r>
                        <a:rPr lang="ru-RU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=</a:t>
                      </a:r>
                      <a:r>
                        <a:rPr lang="en-US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 </a:t>
                      </a:r>
                      <a:r>
                        <a:rPr lang="ru-RU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0,8 бит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ru-RU" sz="900" b="1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Ответ ко всей задаче: в 1 сообщении количество информации больше.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ru-RU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Сравните количество информации в З и 4 сообщениях (1 бит &gt; 0,8 бит).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ru-RU" sz="9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Мы видим, что количество информации достигает максимального значения, если события равновероятны.</a:t>
                      </a:r>
                    </a:p>
                  </a:txBody>
                  <a:tcPr marL="182875" marR="91425" marT="91425" marB="91425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383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723;p53">
            <a:extLst>
              <a:ext uri="{FF2B5EF4-FFF2-40B4-BE49-F238E27FC236}">
                <a16:creationId xmlns:a16="http://schemas.microsoft.com/office/drawing/2014/main" id="{C080A566-2A23-AEFA-9637-5CA1038E6298}"/>
              </a:ext>
            </a:extLst>
          </p:cNvPr>
          <p:cNvSpPr/>
          <p:nvPr/>
        </p:nvSpPr>
        <p:spPr>
          <a:xfrm>
            <a:off x="3511258" y="921079"/>
            <a:ext cx="2121484" cy="72357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876;p61">
            <a:extLst>
              <a:ext uri="{FF2B5EF4-FFF2-40B4-BE49-F238E27FC236}">
                <a16:creationId xmlns:a16="http://schemas.microsoft.com/office/drawing/2014/main" id="{382D3D66-F8D1-AD78-3E2A-26EFD03AE5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100" y="230111"/>
            <a:ext cx="77178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3C9BEC"/>
                </a:solidFill>
                <a:latin typeface="Jost" pitchFamily="2" charset="-52"/>
                <a:ea typeface="Jost" pitchFamily="2" charset="-52"/>
              </a:rPr>
              <a:t>Формула Шеннона</a:t>
            </a:r>
            <a:endParaRPr sz="2400" dirty="0">
              <a:solidFill>
                <a:srgbClr val="3C9BEC"/>
              </a:solidFill>
              <a:latin typeface="Jost" pitchFamily="2" charset="-52"/>
              <a:ea typeface="Jost" pitchFamily="2" charset="-52"/>
            </a:endParaRPr>
          </a:p>
        </p:txBody>
      </p:sp>
      <p:sp>
        <p:nvSpPr>
          <p:cNvPr id="12" name="Google Shape;877;p61">
            <a:extLst>
              <a:ext uri="{FF2B5EF4-FFF2-40B4-BE49-F238E27FC236}">
                <a16:creationId xmlns:a16="http://schemas.microsoft.com/office/drawing/2014/main" id="{4FA2911E-C8D0-E978-D72E-583CCDE4248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65478" y="3097271"/>
            <a:ext cx="6013044" cy="6961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latin typeface="Jost" pitchFamily="2" charset="-52"/>
                <a:ea typeface="Jost" pitchFamily="2" charset="-52"/>
              </a:rPr>
              <a:t>Если </a:t>
            </a:r>
            <a:r>
              <a:rPr lang="en-US" sz="1600" dirty="0">
                <a:latin typeface="Jost" pitchFamily="2" charset="-52"/>
                <a:ea typeface="Jost" pitchFamily="2" charset="-52"/>
              </a:rPr>
              <a:t>p</a:t>
            </a:r>
            <a:r>
              <a:rPr lang="en-US" sz="1600" baseline="-25000" dirty="0">
                <a:latin typeface="Jost" pitchFamily="2" charset="-52"/>
                <a:ea typeface="Jost" pitchFamily="2" charset="-52"/>
              </a:rPr>
              <a:t>1</a:t>
            </a:r>
            <a:r>
              <a:rPr lang="en-US" sz="1600" dirty="0">
                <a:latin typeface="Jost" pitchFamily="2" charset="-52"/>
                <a:ea typeface="Jost" pitchFamily="2" charset="-52"/>
              </a:rPr>
              <a:t> = p</a:t>
            </a:r>
            <a:r>
              <a:rPr lang="en-US" sz="1600" baseline="-25000" dirty="0">
                <a:latin typeface="Jost" pitchFamily="2" charset="-52"/>
                <a:ea typeface="Jost" pitchFamily="2" charset="-52"/>
              </a:rPr>
              <a:t>2</a:t>
            </a:r>
            <a:r>
              <a:rPr lang="en-US" sz="1600" dirty="0">
                <a:latin typeface="Jost" pitchFamily="2" charset="-52"/>
                <a:ea typeface="Jost" pitchFamily="2" charset="-52"/>
              </a:rPr>
              <a:t> = …</a:t>
            </a:r>
            <a:r>
              <a:rPr lang="en-US" sz="1600" baseline="-25000" dirty="0">
                <a:latin typeface="Jost" pitchFamily="2" charset="-52"/>
                <a:ea typeface="Jost" pitchFamily="2" charset="-52"/>
              </a:rPr>
              <a:t> </a:t>
            </a:r>
            <a:r>
              <a:rPr lang="en-US" sz="1600" dirty="0">
                <a:latin typeface="Jost" pitchFamily="2" charset="-52"/>
                <a:ea typeface="Jost" pitchFamily="2" charset="-52"/>
              </a:rPr>
              <a:t>= </a:t>
            </a:r>
            <a:r>
              <a:rPr lang="en-US" sz="1600" dirty="0" err="1">
                <a:latin typeface="Jost" pitchFamily="2" charset="-52"/>
                <a:ea typeface="Jost" pitchFamily="2" charset="-52"/>
              </a:rPr>
              <a:t>p</a:t>
            </a:r>
            <a:r>
              <a:rPr lang="en-US" sz="1600" baseline="-25000" dirty="0" err="1">
                <a:latin typeface="Jost" pitchFamily="2" charset="-52"/>
                <a:ea typeface="Jost" pitchFamily="2" charset="-52"/>
              </a:rPr>
              <a:t>n</a:t>
            </a:r>
            <a:r>
              <a:rPr lang="en-US" sz="1600" dirty="0">
                <a:latin typeface="Jost" pitchFamily="2" charset="-52"/>
                <a:ea typeface="Jost" pitchFamily="2" charset="-52"/>
              </a:rPr>
              <a:t> = 1/</a:t>
            </a:r>
            <a:r>
              <a:rPr lang="en-US" sz="1600" i="1" dirty="0">
                <a:latin typeface="Jost" pitchFamily="2" charset="-52"/>
                <a:ea typeface="Jost" pitchFamily="2" charset="-52"/>
              </a:rPr>
              <a:t>N</a:t>
            </a:r>
            <a:r>
              <a:rPr lang="en-US" sz="1600" dirty="0">
                <a:latin typeface="Jost" pitchFamily="2" charset="-52"/>
                <a:ea typeface="Jost" pitchFamily="2" charset="-52"/>
              </a:rPr>
              <a:t> </a:t>
            </a:r>
            <a:r>
              <a:rPr lang="ru-RU" sz="1600" dirty="0">
                <a:latin typeface="Jost" pitchFamily="2" charset="-52"/>
                <a:ea typeface="Jost" pitchFamily="2" charset="-52"/>
              </a:rPr>
              <a:t>, тогда формула принимает вид:</a:t>
            </a:r>
          </a:p>
        </p:txBody>
      </p:sp>
      <p:sp>
        <p:nvSpPr>
          <p:cNvPr id="15" name="Google Shape;877;p61">
            <a:extLst>
              <a:ext uri="{FF2B5EF4-FFF2-40B4-BE49-F238E27FC236}">
                <a16:creationId xmlns:a16="http://schemas.microsoft.com/office/drawing/2014/main" id="{5AD02F01-38DC-F126-218A-E965BE04F687}"/>
              </a:ext>
            </a:extLst>
          </p:cNvPr>
          <p:cNvSpPr txBox="1">
            <a:spLocks/>
          </p:cNvSpPr>
          <p:nvPr/>
        </p:nvSpPr>
        <p:spPr>
          <a:xfrm>
            <a:off x="3595846" y="1066868"/>
            <a:ext cx="1952309" cy="4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"/>
              <a:buAutoNum type="arabicPeriod"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spcAft>
                <a:spcPts val="600"/>
              </a:spcAft>
              <a:buFont typeface="Nunito"/>
              <a:buNone/>
            </a:pPr>
            <a:r>
              <a:rPr lang="en-US" sz="2000" b="1" dirty="0">
                <a:latin typeface="Jost" pitchFamily="2" charset="-52"/>
                <a:ea typeface="Jost" pitchFamily="2" charset="-52"/>
              </a:rPr>
              <a:t>I</a:t>
            </a:r>
            <a:r>
              <a:rPr lang="en-US" sz="2000" b="1" baseline="-25000" dirty="0">
                <a:latin typeface="Jost" pitchFamily="2" charset="-52"/>
                <a:ea typeface="Jost" pitchFamily="2" charset="-52"/>
              </a:rPr>
              <a:t>A</a:t>
            </a:r>
            <a:r>
              <a:rPr lang="en-US" sz="2000" b="1" dirty="0">
                <a:latin typeface="Jost" pitchFamily="2" charset="-52"/>
                <a:ea typeface="Jost" pitchFamily="2" charset="-52"/>
              </a:rPr>
              <a:t> = log</a:t>
            </a:r>
            <a:r>
              <a:rPr lang="en-US" sz="2000" b="1" baseline="-25000" dirty="0">
                <a:latin typeface="Jost" pitchFamily="2" charset="-52"/>
                <a:ea typeface="Jost" pitchFamily="2" charset="-52"/>
              </a:rPr>
              <a:t>2</a:t>
            </a:r>
            <a:r>
              <a:rPr lang="en-US" sz="2000" b="1" dirty="0">
                <a:latin typeface="Jost" pitchFamily="2" charset="-52"/>
                <a:ea typeface="Jost" pitchFamily="2" charset="-52"/>
              </a:rPr>
              <a:t>(1/</a:t>
            </a:r>
            <a:r>
              <a:rPr lang="en-US" sz="2000" b="1" dirty="0" err="1">
                <a:latin typeface="Jost" pitchFamily="2" charset="-52"/>
                <a:ea typeface="Jost" pitchFamily="2" charset="-52"/>
              </a:rPr>
              <a:t>p</a:t>
            </a:r>
            <a:r>
              <a:rPr lang="en-US" sz="2000" b="1" baseline="-25000" dirty="0" err="1">
                <a:latin typeface="Jost" pitchFamily="2" charset="-52"/>
                <a:ea typeface="Jost" pitchFamily="2" charset="-52"/>
              </a:rPr>
              <a:t>A</a:t>
            </a:r>
            <a:r>
              <a:rPr lang="en-US" sz="2000" b="1" dirty="0">
                <a:latin typeface="Jost" pitchFamily="2" charset="-52"/>
                <a:ea typeface="Jost" pitchFamily="2" charset="-52"/>
              </a:rPr>
              <a:t>)</a:t>
            </a:r>
            <a:endParaRPr lang="ru-RU" sz="2000" b="1" dirty="0">
              <a:latin typeface="Jost" pitchFamily="2" charset="-52"/>
              <a:ea typeface="Jost" pitchFamily="2" charset="-52"/>
            </a:endParaRPr>
          </a:p>
        </p:txBody>
      </p:sp>
      <p:sp>
        <p:nvSpPr>
          <p:cNvPr id="16" name="Google Shape;877;p61">
            <a:extLst>
              <a:ext uri="{FF2B5EF4-FFF2-40B4-BE49-F238E27FC236}">
                <a16:creationId xmlns:a16="http://schemas.microsoft.com/office/drawing/2014/main" id="{9C97F336-D3AC-A156-3498-ABA92ACBAD42}"/>
              </a:ext>
            </a:extLst>
          </p:cNvPr>
          <p:cNvSpPr txBox="1">
            <a:spLocks/>
          </p:cNvSpPr>
          <p:nvPr/>
        </p:nvSpPr>
        <p:spPr>
          <a:xfrm>
            <a:off x="2796958" y="1883783"/>
            <a:ext cx="3672537" cy="557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"/>
              <a:buAutoNum type="arabicPeriod"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Font typeface="Nunito"/>
              <a:buNone/>
            </a:pPr>
            <a:r>
              <a:rPr lang="en-US" sz="1600" dirty="0">
                <a:latin typeface="Jost" pitchFamily="2" charset="-52"/>
                <a:ea typeface="Jost" pitchFamily="2" charset="-52"/>
              </a:rPr>
              <a:t>I </a:t>
            </a:r>
            <a:r>
              <a:rPr lang="ru-RU" sz="1600" dirty="0">
                <a:latin typeface="Jost" pitchFamily="2" charset="-52"/>
                <a:ea typeface="Jost" pitchFamily="2" charset="-52"/>
              </a:rPr>
              <a:t>– кол-во информации,</a:t>
            </a:r>
            <a:endParaRPr lang="en-US" sz="1600" dirty="0">
              <a:latin typeface="Jost" pitchFamily="2" charset="-52"/>
              <a:ea typeface="Jost" pitchFamily="2" charset="-52"/>
            </a:endParaRPr>
          </a:p>
          <a:p>
            <a:pPr marL="0" indent="0">
              <a:buFont typeface="Nunito"/>
              <a:buNone/>
            </a:pPr>
            <a:r>
              <a:rPr lang="en-US" sz="1600" dirty="0">
                <a:latin typeface="Jost" pitchFamily="2" charset="-52"/>
                <a:ea typeface="Jost" pitchFamily="2" charset="-52"/>
              </a:rPr>
              <a:t>p – </a:t>
            </a:r>
            <a:r>
              <a:rPr lang="ru-RU" sz="1600" dirty="0">
                <a:latin typeface="Jost" pitchFamily="2" charset="-52"/>
                <a:ea typeface="Jost" pitchFamily="2" charset="-52"/>
              </a:rPr>
              <a:t>вероятность</a:t>
            </a:r>
            <a:r>
              <a:rPr lang="en-US" sz="1600" dirty="0">
                <a:latin typeface="Jost" pitchFamily="2" charset="-52"/>
                <a:ea typeface="Jost" pitchFamily="2" charset="-52"/>
              </a:rPr>
              <a:t> </a:t>
            </a:r>
            <a:r>
              <a:rPr lang="ru-RU" sz="1600" dirty="0">
                <a:latin typeface="Jost" pitchFamily="2" charset="-52"/>
                <a:ea typeface="Jost" pitchFamily="2" charset="-52"/>
              </a:rPr>
              <a:t>наступления события.</a:t>
            </a:r>
          </a:p>
          <a:p>
            <a:pPr marL="0" indent="0">
              <a:buFont typeface="Nunito"/>
              <a:buNone/>
            </a:pPr>
            <a:endParaRPr lang="ru-RU" sz="1600" dirty="0">
              <a:latin typeface="Jost" pitchFamily="2" charset="-52"/>
              <a:ea typeface="Jost" pitchFamily="2" charset="-52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F7496E6-1F9D-C668-9D98-B557A8C0E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973" y="3812450"/>
            <a:ext cx="3010055" cy="1016052"/>
          </a:xfrm>
          <a:prstGeom prst="roundRect">
            <a:avLst/>
          </a:prstGeom>
          <a:effectLst>
            <a:outerShdw blurRad="330200" sx="102000" sy="102000" algn="ctr" rotWithShape="0">
              <a:prstClr val="black">
                <a:alpha val="17000"/>
              </a:prstClr>
            </a:outerShdw>
          </a:effectLst>
        </p:spPr>
      </p:pic>
      <p:sp>
        <p:nvSpPr>
          <p:cNvPr id="20" name="Google Shape;877;p61">
            <a:extLst>
              <a:ext uri="{FF2B5EF4-FFF2-40B4-BE49-F238E27FC236}">
                <a16:creationId xmlns:a16="http://schemas.microsoft.com/office/drawing/2014/main" id="{FF28FCCD-29F0-C701-0213-5F7116CABA67}"/>
              </a:ext>
            </a:extLst>
          </p:cNvPr>
          <p:cNvSpPr txBox="1">
            <a:spLocks/>
          </p:cNvSpPr>
          <p:nvPr/>
        </p:nvSpPr>
        <p:spPr>
          <a:xfrm>
            <a:off x="901273" y="2625209"/>
            <a:ext cx="7341455" cy="696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"/>
              <a:buAutoNum type="arabicPeriod"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spcAft>
                <a:spcPts val="600"/>
              </a:spcAft>
              <a:buFont typeface="Nunito"/>
              <a:buNone/>
            </a:pPr>
            <a:r>
              <a:rPr lang="ru-RU" sz="1600" dirty="0">
                <a:latin typeface="Jost" pitchFamily="2" charset="-52"/>
                <a:ea typeface="Jost" pitchFamily="2" charset="-52"/>
              </a:rPr>
              <a:t>Можно ли применить формулу Шеннона для равновероятных событий?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723;p53">
            <a:extLst>
              <a:ext uri="{FF2B5EF4-FFF2-40B4-BE49-F238E27FC236}">
                <a16:creationId xmlns:a16="http://schemas.microsoft.com/office/drawing/2014/main" id="{C080A566-2A23-AEFA-9637-5CA1038E6298}"/>
              </a:ext>
            </a:extLst>
          </p:cNvPr>
          <p:cNvSpPr/>
          <p:nvPr/>
        </p:nvSpPr>
        <p:spPr>
          <a:xfrm>
            <a:off x="1009436" y="2999650"/>
            <a:ext cx="7125127" cy="97205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877;p61">
            <a:extLst>
              <a:ext uri="{FF2B5EF4-FFF2-40B4-BE49-F238E27FC236}">
                <a16:creationId xmlns:a16="http://schemas.microsoft.com/office/drawing/2014/main" id="{FF28FCCD-29F0-C701-0213-5F7116CABA67}"/>
              </a:ext>
            </a:extLst>
          </p:cNvPr>
          <p:cNvSpPr txBox="1">
            <a:spLocks/>
          </p:cNvSpPr>
          <p:nvPr/>
        </p:nvSpPr>
        <p:spPr>
          <a:xfrm>
            <a:off x="901272" y="1983598"/>
            <a:ext cx="7341455" cy="696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"/>
              <a:buAutoNum type="arabicPeriod"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spcAft>
                <a:spcPts val="600"/>
              </a:spcAft>
              <a:buFont typeface="Nunito"/>
              <a:buNone/>
            </a:pPr>
            <a:r>
              <a:rPr lang="ru-RU" sz="1600" dirty="0">
                <a:latin typeface="Jost" pitchFamily="2" charset="-52"/>
                <a:ea typeface="Jost" pitchFamily="2" charset="-52"/>
              </a:rPr>
              <a:t>Мы видим, что формула Хартли является частным случаем формулы Шеннона.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F99DC18-E64A-F7B4-E3E9-DA13975B1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154" y="967747"/>
            <a:ext cx="3010055" cy="1016052"/>
          </a:xfrm>
          <a:prstGeom prst="roundRect">
            <a:avLst/>
          </a:prstGeom>
          <a:effectLst>
            <a:outerShdw blurRad="330200" sx="102000" sy="102000" algn="ctr" rotWithShape="0">
              <a:prstClr val="black">
                <a:alpha val="17000"/>
              </a:prstClr>
            </a:outerShdw>
          </a:effectLst>
        </p:spPr>
      </p:pic>
      <p:sp>
        <p:nvSpPr>
          <p:cNvPr id="17" name="Google Shape;876;p61">
            <a:extLst>
              <a:ext uri="{FF2B5EF4-FFF2-40B4-BE49-F238E27FC236}">
                <a16:creationId xmlns:a16="http://schemas.microsoft.com/office/drawing/2014/main" id="{DEE3EF13-7338-BB64-401F-082BC3977E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100" y="230111"/>
            <a:ext cx="77178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3C9BEC"/>
                </a:solidFill>
                <a:latin typeface="Jost" pitchFamily="2" charset="-52"/>
                <a:ea typeface="Jost" pitchFamily="2" charset="-52"/>
              </a:rPr>
              <a:t>Формула Шеннона</a:t>
            </a:r>
            <a:endParaRPr sz="2400" dirty="0">
              <a:solidFill>
                <a:srgbClr val="3C9BEC"/>
              </a:solidFill>
              <a:latin typeface="Jost" pitchFamily="2" charset="-52"/>
              <a:ea typeface="Jost" pitchFamily="2" charset="-52"/>
            </a:endParaRPr>
          </a:p>
        </p:txBody>
      </p:sp>
      <p:sp>
        <p:nvSpPr>
          <p:cNvPr id="18" name="Google Shape;877;p61">
            <a:extLst>
              <a:ext uri="{FF2B5EF4-FFF2-40B4-BE49-F238E27FC236}">
                <a16:creationId xmlns:a16="http://schemas.microsoft.com/office/drawing/2014/main" id="{41E945C1-9EF1-786E-127E-9064D8216BE6}"/>
              </a:ext>
            </a:extLst>
          </p:cNvPr>
          <p:cNvSpPr txBox="1">
            <a:spLocks/>
          </p:cNvSpPr>
          <p:nvPr/>
        </p:nvSpPr>
        <p:spPr>
          <a:xfrm>
            <a:off x="1009436" y="3175725"/>
            <a:ext cx="6777996" cy="696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"/>
              <a:buAutoNum type="arabicPeriod"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spcAft>
                <a:spcPts val="600"/>
              </a:spcAft>
              <a:buFont typeface="Nunito"/>
              <a:buNone/>
            </a:pPr>
            <a:r>
              <a:rPr lang="ru-RU" sz="1800" b="1" dirty="0">
                <a:latin typeface="Jost" pitchFamily="2" charset="-52"/>
                <a:ea typeface="Jost" pitchFamily="2" charset="-52"/>
              </a:rPr>
              <a:t>Количество информации достигает максимального значения, если события равновероятны.</a:t>
            </a:r>
          </a:p>
        </p:txBody>
      </p:sp>
    </p:spTree>
    <p:extLst>
      <p:ext uri="{BB962C8B-B14F-4D97-AF65-F5344CB8AC3E}">
        <p14:creationId xmlns:p14="http://schemas.microsoft.com/office/powerpoint/2010/main" val="954269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F531B71-8621-EB6A-F2A5-630925CA0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4992" y="-3039"/>
            <a:ext cx="3434017" cy="605100"/>
          </a:xfrm>
        </p:spPr>
        <p:txBody>
          <a:bodyPr/>
          <a:lstStyle/>
          <a:p>
            <a:r>
              <a:rPr lang="ru-RU" sz="1400" b="0" dirty="0"/>
              <a:t>Организационный момент</a:t>
            </a:r>
          </a:p>
        </p:txBody>
      </p:sp>
      <p:sp>
        <p:nvSpPr>
          <p:cNvPr id="3" name="Google Shape;682;p51">
            <a:extLst>
              <a:ext uri="{FF2B5EF4-FFF2-40B4-BE49-F238E27FC236}">
                <a16:creationId xmlns:a16="http://schemas.microsoft.com/office/drawing/2014/main" id="{DFEA3EC1-DE7E-6F10-BDDA-1AE1E8FD6A9B}"/>
              </a:ext>
            </a:extLst>
          </p:cNvPr>
          <p:cNvSpPr/>
          <p:nvPr/>
        </p:nvSpPr>
        <p:spPr>
          <a:xfrm>
            <a:off x="713224" y="602061"/>
            <a:ext cx="7578125" cy="4037316"/>
          </a:xfrm>
          <a:prstGeom prst="roundRect">
            <a:avLst>
              <a:gd name="adj" fmla="val 3820"/>
            </a:avLst>
          </a:prstGeom>
          <a:solidFill>
            <a:schemeClr val="lt1"/>
          </a:soli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5" name="Google Shape;684;p51">
            <a:extLst>
              <a:ext uri="{FF2B5EF4-FFF2-40B4-BE49-F238E27FC236}">
                <a16:creationId xmlns:a16="http://schemas.microsoft.com/office/drawing/2014/main" id="{05E6BA15-52E4-3FB8-4305-D1FA36E0E1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887153"/>
              </p:ext>
            </p:extLst>
          </p:nvPr>
        </p:nvGraphicFramePr>
        <p:xfrm>
          <a:off x="1017011" y="786109"/>
          <a:ext cx="6970549" cy="2888424"/>
        </p:xfrm>
        <a:graphic>
          <a:graphicData uri="http://schemas.openxmlformats.org/drawingml/2006/table">
            <a:tbl>
              <a:tblPr>
                <a:noFill/>
                <a:tableStyleId>{36FF3637-9416-4043-9684-5B3C3200943E}</a:tableStyleId>
              </a:tblPr>
              <a:tblGrid>
                <a:gridCol w="6970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842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-RU" sz="18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Здравствуйте, ребята!</a:t>
                      </a:r>
                      <a:endParaRPr lang="en-US" sz="1800" b="0" dirty="0">
                        <a:solidFill>
                          <a:schemeClr val="dk1"/>
                        </a:solidFill>
                        <a:latin typeface="Jost" pitchFamily="2" charset="-52"/>
                        <a:ea typeface="Jost" pitchFamily="2" charset="-52"/>
                        <a:cs typeface="Work Sans"/>
                        <a:sym typeface="Work Sans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-RU" sz="18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На прошлых уроках мы изучали измерение количества информации, научились решать задачи на измерение количества информации для равновероятных событий.</a:t>
                      </a:r>
                    </a:p>
                  </a:txBody>
                  <a:tcPr marL="182875" marR="91425" marT="91425" marB="91425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547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61"/>
          <p:cNvSpPr/>
          <p:nvPr/>
        </p:nvSpPr>
        <p:spPr>
          <a:xfrm>
            <a:off x="834750" y="1853750"/>
            <a:ext cx="7474500" cy="2250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61"/>
          <p:cNvSpPr/>
          <p:nvPr/>
        </p:nvSpPr>
        <p:spPr>
          <a:xfrm>
            <a:off x="976625" y="2004225"/>
            <a:ext cx="7191000" cy="1950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61"/>
          <p:cNvSpPr txBox="1">
            <a:spLocks noGrp="1"/>
          </p:cNvSpPr>
          <p:nvPr>
            <p:ph type="title"/>
          </p:nvPr>
        </p:nvSpPr>
        <p:spPr>
          <a:xfrm>
            <a:off x="713100" y="1285589"/>
            <a:ext cx="77178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3C9BEC"/>
                </a:solidFill>
              </a:rPr>
              <a:t>Задание 2.</a:t>
            </a:r>
            <a:endParaRPr dirty="0">
              <a:solidFill>
                <a:srgbClr val="3C9BEC"/>
              </a:solidFill>
            </a:endParaRPr>
          </a:p>
        </p:txBody>
      </p:sp>
      <p:sp>
        <p:nvSpPr>
          <p:cNvPr id="877" name="Google Shape;877;p61"/>
          <p:cNvSpPr txBox="1">
            <a:spLocks noGrp="1"/>
          </p:cNvSpPr>
          <p:nvPr>
            <p:ph type="subTitle" idx="1"/>
          </p:nvPr>
        </p:nvSpPr>
        <p:spPr>
          <a:xfrm>
            <a:off x="1565478" y="2351489"/>
            <a:ext cx="6013044" cy="11103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/>
              <a:t>В корзине лежат 32 клубка красной и чёрной шерсти. Среди них 4 клубка красной шерсти.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/>
              <a:t>Сколько информации содержится в сообщении, что достали клубок красной шерсти?</a:t>
            </a:r>
            <a:endParaRPr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94EF985-2882-FAB3-DC99-43C7E12C8227}"/>
              </a:ext>
            </a:extLst>
          </p:cNvPr>
          <p:cNvGrpSpPr/>
          <p:nvPr/>
        </p:nvGrpSpPr>
        <p:grpSpPr>
          <a:xfrm>
            <a:off x="550487" y="1578375"/>
            <a:ext cx="851775" cy="851700"/>
            <a:chOff x="2216788" y="1501013"/>
            <a:chExt cx="851775" cy="851700"/>
          </a:xfrm>
        </p:grpSpPr>
        <p:sp>
          <p:nvSpPr>
            <p:cNvPr id="872" name="Google Shape;872;p61"/>
            <p:cNvSpPr/>
            <p:nvPr/>
          </p:nvSpPr>
          <p:spPr>
            <a:xfrm>
              <a:off x="2216863" y="1501013"/>
              <a:ext cx="851700" cy="851700"/>
            </a:xfrm>
            <a:prstGeom prst="ellipse">
              <a:avLst/>
            </a:prstGeom>
            <a:gradFill>
              <a:gsLst>
                <a:gs pos="0">
                  <a:srgbClr val="1658F1"/>
                </a:gs>
                <a:gs pos="100000">
                  <a:srgbClr val="36DBE0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61"/>
            <p:cNvSpPr/>
            <p:nvPr/>
          </p:nvSpPr>
          <p:spPr>
            <a:xfrm>
              <a:off x="2294877" y="1579027"/>
              <a:ext cx="695100" cy="695100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F0F0F3"/>
                </a:gs>
              </a:gsLst>
              <a:lin ang="5400012" scaled="0"/>
            </a:gradFill>
            <a:ln>
              <a:noFill/>
            </a:ln>
            <a:effectLst>
              <a:outerShdw blurRad="571500" dist="142875" dir="510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61"/>
            <p:cNvSpPr txBox="1"/>
            <p:nvPr/>
          </p:nvSpPr>
          <p:spPr>
            <a:xfrm>
              <a:off x="2216788" y="1660825"/>
              <a:ext cx="851700" cy="53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200" b="1" dirty="0">
                  <a:solidFill>
                    <a:srgbClr val="595F6B"/>
                  </a:solidFill>
                  <a:latin typeface="Work Sans"/>
                  <a:ea typeface="Work Sans"/>
                  <a:cs typeface="Work Sans"/>
                  <a:sym typeface="Work Sans"/>
                </a:rPr>
                <a:t>2</a:t>
              </a:r>
              <a:endParaRPr sz="3200" b="1" dirty="0">
                <a:solidFill>
                  <a:srgbClr val="595F6B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1239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61"/>
          <p:cNvSpPr/>
          <p:nvPr/>
        </p:nvSpPr>
        <p:spPr>
          <a:xfrm>
            <a:off x="834750" y="1853750"/>
            <a:ext cx="7474500" cy="309925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61"/>
          <p:cNvSpPr/>
          <p:nvPr/>
        </p:nvSpPr>
        <p:spPr>
          <a:xfrm>
            <a:off x="976625" y="2004225"/>
            <a:ext cx="7191000" cy="2787908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61"/>
          <p:cNvSpPr txBox="1">
            <a:spLocks noGrp="1"/>
          </p:cNvSpPr>
          <p:nvPr>
            <p:ph type="title"/>
          </p:nvPr>
        </p:nvSpPr>
        <p:spPr>
          <a:xfrm>
            <a:off x="713100" y="1285589"/>
            <a:ext cx="77178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3C9BEC"/>
                </a:solidFill>
                <a:latin typeface="Jost" pitchFamily="2" charset="-52"/>
                <a:ea typeface="Jost" pitchFamily="2" charset="-52"/>
              </a:rPr>
              <a:t>Задание 2. Проверка.</a:t>
            </a:r>
            <a:endParaRPr dirty="0">
              <a:solidFill>
                <a:srgbClr val="3C9BEC"/>
              </a:solidFill>
              <a:latin typeface="Jost" pitchFamily="2" charset="-52"/>
              <a:ea typeface="Jost" pitchFamily="2" charset="-52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94EF985-2882-FAB3-DC99-43C7E12C8227}"/>
              </a:ext>
            </a:extLst>
          </p:cNvPr>
          <p:cNvGrpSpPr/>
          <p:nvPr/>
        </p:nvGrpSpPr>
        <p:grpSpPr>
          <a:xfrm>
            <a:off x="550487" y="1578375"/>
            <a:ext cx="851775" cy="851700"/>
            <a:chOff x="2216788" y="1501013"/>
            <a:chExt cx="851775" cy="851700"/>
          </a:xfrm>
        </p:grpSpPr>
        <p:sp>
          <p:nvSpPr>
            <p:cNvPr id="872" name="Google Shape;872;p61"/>
            <p:cNvSpPr/>
            <p:nvPr/>
          </p:nvSpPr>
          <p:spPr>
            <a:xfrm>
              <a:off x="2216863" y="1501013"/>
              <a:ext cx="851700" cy="851700"/>
            </a:xfrm>
            <a:prstGeom prst="ellipse">
              <a:avLst/>
            </a:prstGeom>
            <a:gradFill>
              <a:gsLst>
                <a:gs pos="0">
                  <a:srgbClr val="1658F1"/>
                </a:gs>
                <a:gs pos="100000">
                  <a:srgbClr val="36DBE0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61"/>
            <p:cNvSpPr/>
            <p:nvPr/>
          </p:nvSpPr>
          <p:spPr>
            <a:xfrm>
              <a:off x="2294877" y="1579027"/>
              <a:ext cx="695100" cy="695100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F0F0F3"/>
                </a:gs>
              </a:gsLst>
              <a:lin ang="5400012" scaled="0"/>
            </a:gradFill>
            <a:ln>
              <a:noFill/>
            </a:ln>
            <a:effectLst>
              <a:outerShdw blurRad="571500" dist="142875" dir="510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61"/>
            <p:cNvSpPr txBox="1"/>
            <p:nvPr/>
          </p:nvSpPr>
          <p:spPr>
            <a:xfrm>
              <a:off x="2216788" y="1660825"/>
              <a:ext cx="851700" cy="53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200" b="1" dirty="0">
                  <a:solidFill>
                    <a:srgbClr val="595F6B"/>
                  </a:solidFill>
                  <a:latin typeface="Work Sans"/>
                  <a:ea typeface="Work Sans"/>
                  <a:cs typeface="Work Sans"/>
                  <a:sym typeface="Work Sans"/>
                </a:rPr>
                <a:t>2</a:t>
              </a:r>
              <a:endParaRPr sz="3200" b="1" dirty="0">
                <a:solidFill>
                  <a:srgbClr val="595F6B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903B727-0730-F136-3D99-AD237A6C9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334" y="2065867"/>
            <a:ext cx="5591332" cy="259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4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F531B71-8621-EB6A-F2A5-630925CA0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1695" y="-3039"/>
            <a:ext cx="5120609" cy="605100"/>
          </a:xfrm>
        </p:spPr>
        <p:txBody>
          <a:bodyPr/>
          <a:lstStyle/>
          <a:p>
            <a:r>
              <a:rPr lang="ru-RU" sz="1400" b="0" dirty="0"/>
              <a:t>Первичная проверка усвоения нового материала</a:t>
            </a:r>
          </a:p>
        </p:txBody>
      </p:sp>
      <p:sp>
        <p:nvSpPr>
          <p:cNvPr id="3" name="Google Shape;682;p51">
            <a:extLst>
              <a:ext uri="{FF2B5EF4-FFF2-40B4-BE49-F238E27FC236}">
                <a16:creationId xmlns:a16="http://schemas.microsoft.com/office/drawing/2014/main" id="{DFEA3EC1-DE7E-6F10-BDDA-1AE1E8FD6A9B}"/>
              </a:ext>
            </a:extLst>
          </p:cNvPr>
          <p:cNvSpPr/>
          <p:nvPr/>
        </p:nvSpPr>
        <p:spPr>
          <a:xfrm>
            <a:off x="713224" y="602061"/>
            <a:ext cx="7578125" cy="4280154"/>
          </a:xfrm>
          <a:prstGeom prst="roundRect">
            <a:avLst>
              <a:gd name="adj" fmla="val 3820"/>
            </a:avLst>
          </a:prstGeom>
          <a:solidFill>
            <a:schemeClr val="lt1"/>
          </a:soli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00369A-2871-2B49-79B3-705909A64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968" y="1182845"/>
            <a:ext cx="6722635" cy="311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38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61"/>
          <p:cNvSpPr/>
          <p:nvPr/>
        </p:nvSpPr>
        <p:spPr>
          <a:xfrm>
            <a:off x="834750" y="1057882"/>
            <a:ext cx="7474500" cy="38443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61"/>
          <p:cNvSpPr/>
          <p:nvPr/>
        </p:nvSpPr>
        <p:spPr>
          <a:xfrm>
            <a:off x="976625" y="1208358"/>
            <a:ext cx="7191000" cy="352451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61"/>
          <p:cNvSpPr txBox="1">
            <a:spLocks noGrp="1"/>
          </p:cNvSpPr>
          <p:nvPr>
            <p:ph type="title"/>
          </p:nvPr>
        </p:nvSpPr>
        <p:spPr>
          <a:xfrm>
            <a:off x="713100" y="474107"/>
            <a:ext cx="77178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3C9BEC"/>
                </a:solidFill>
              </a:rPr>
              <a:t>Задание 3.</a:t>
            </a:r>
            <a:endParaRPr dirty="0">
              <a:solidFill>
                <a:srgbClr val="3C9BEC"/>
              </a:solidFill>
            </a:endParaRPr>
          </a:p>
        </p:txBody>
      </p:sp>
      <p:sp>
        <p:nvSpPr>
          <p:cNvPr id="877" name="Google Shape;877;p61"/>
          <p:cNvSpPr txBox="1">
            <a:spLocks noGrp="1"/>
          </p:cNvSpPr>
          <p:nvPr>
            <p:ph type="subTitle" idx="1"/>
          </p:nvPr>
        </p:nvSpPr>
        <p:spPr>
          <a:xfrm>
            <a:off x="1686375" y="1304195"/>
            <a:ext cx="6013044" cy="17246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/>
              <a:t>За год по информатике ученик получил 100 оценок. Среди них: 60 пятёрок, 25 четвёрок, 10 троек и 5 двоек.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/>
              <a:t>Определите количество информации в сообщениях о получении каждой из оценок.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/>
              <a:t>Решение задачи представьте в электронной таблице.</a:t>
            </a:r>
            <a:endParaRPr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94EF985-2882-FAB3-DC99-43C7E12C8227}"/>
              </a:ext>
            </a:extLst>
          </p:cNvPr>
          <p:cNvGrpSpPr/>
          <p:nvPr/>
        </p:nvGrpSpPr>
        <p:grpSpPr>
          <a:xfrm>
            <a:off x="550487" y="782508"/>
            <a:ext cx="851775" cy="851700"/>
            <a:chOff x="2216788" y="1501013"/>
            <a:chExt cx="851775" cy="851700"/>
          </a:xfrm>
        </p:grpSpPr>
        <p:sp>
          <p:nvSpPr>
            <p:cNvPr id="872" name="Google Shape;872;p61"/>
            <p:cNvSpPr/>
            <p:nvPr/>
          </p:nvSpPr>
          <p:spPr>
            <a:xfrm>
              <a:off x="2216863" y="1501013"/>
              <a:ext cx="851700" cy="851700"/>
            </a:xfrm>
            <a:prstGeom prst="ellipse">
              <a:avLst/>
            </a:prstGeom>
            <a:gradFill>
              <a:gsLst>
                <a:gs pos="0">
                  <a:srgbClr val="1658F1"/>
                </a:gs>
                <a:gs pos="100000">
                  <a:srgbClr val="36DBE0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61"/>
            <p:cNvSpPr/>
            <p:nvPr/>
          </p:nvSpPr>
          <p:spPr>
            <a:xfrm>
              <a:off x="2294877" y="1579027"/>
              <a:ext cx="695100" cy="695100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F0F0F3"/>
                </a:gs>
              </a:gsLst>
              <a:lin ang="5400012" scaled="0"/>
            </a:gradFill>
            <a:ln>
              <a:noFill/>
            </a:ln>
            <a:effectLst>
              <a:outerShdw blurRad="571500" dist="142875" dir="510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61"/>
            <p:cNvSpPr txBox="1"/>
            <p:nvPr/>
          </p:nvSpPr>
          <p:spPr>
            <a:xfrm>
              <a:off x="2216788" y="1660825"/>
              <a:ext cx="851700" cy="53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200" b="1" dirty="0">
                  <a:solidFill>
                    <a:srgbClr val="595F6B"/>
                  </a:solidFill>
                  <a:latin typeface="Work Sans"/>
                  <a:ea typeface="Work Sans"/>
                  <a:cs typeface="Work Sans"/>
                  <a:sym typeface="Work Sans"/>
                </a:rPr>
                <a:t>3</a:t>
              </a:r>
              <a:endParaRPr sz="3200" b="1" dirty="0">
                <a:solidFill>
                  <a:srgbClr val="595F6B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A47F2A7-FB58-576B-27EA-7EA4AC268F82}"/>
              </a:ext>
            </a:extLst>
          </p:cNvPr>
          <p:cNvGrpSpPr/>
          <p:nvPr/>
        </p:nvGrpSpPr>
        <p:grpSpPr>
          <a:xfrm>
            <a:off x="550487" y="1757033"/>
            <a:ext cx="851775" cy="851700"/>
            <a:chOff x="2216788" y="1501013"/>
            <a:chExt cx="851775" cy="851700"/>
          </a:xfrm>
        </p:grpSpPr>
        <p:sp>
          <p:nvSpPr>
            <p:cNvPr id="18" name="Google Shape;872;p61">
              <a:extLst>
                <a:ext uri="{FF2B5EF4-FFF2-40B4-BE49-F238E27FC236}">
                  <a16:creationId xmlns:a16="http://schemas.microsoft.com/office/drawing/2014/main" id="{815DA3AA-F964-5C16-90F3-39388B728585}"/>
                </a:ext>
              </a:extLst>
            </p:cNvPr>
            <p:cNvSpPr/>
            <p:nvPr/>
          </p:nvSpPr>
          <p:spPr>
            <a:xfrm>
              <a:off x="2216863" y="1501013"/>
              <a:ext cx="851700" cy="851700"/>
            </a:xfrm>
            <a:prstGeom prst="ellipse">
              <a:avLst/>
            </a:prstGeom>
            <a:gradFill>
              <a:gsLst>
                <a:gs pos="0">
                  <a:srgbClr val="1658F1"/>
                </a:gs>
                <a:gs pos="100000">
                  <a:srgbClr val="36DBE0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73;p61">
              <a:extLst>
                <a:ext uri="{FF2B5EF4-FFF2-40B4-BE49-F238E27FC236}">
                  <a16:creationId xmlns:a16="http://schemas.microsoft.com/office/drawing/2014/main" id="{E05166F1-B1C8-6E0B-FC03-1B6964F1C425}"/>
                </a:ext>
              </a:extLst>
            </p:cNvPr>
            <p:cNvSpPr/>
            <p:nvPr/>
          </p:nvSpPr>
          <p:spPr>
            <a:xfrm>
              <a:off x="2294877" y="1579027"/>
              <a:ext cx="695100" cy="695100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F0F0F3"/>
                </a:gs>
              </a:gsLst>
              <a:lin ang="5400012" scaled="0"/>
            </a:gradFill>
            <a:ln>
              <a:noFill/>
            </a:ln>
            <a:effectLst>
              <a:outerShdw blurRad="571500" dist="142875" dir="510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81;p61">
              <a:extLst>
                <a:ext uri="{FF2B5EF4-FFF2-40B4-BE49-F238E27FC236}">
                  <a16:creationId xmlns:a16="http://schemas.microsoft.com/office/drawing/2014/main" id="{12F778D2-E406-4457-F6A3-D0036A1B3323}"/>
                </a:ext>
              </a:extLst>
            </p:cNvPr>
            <p:cNvSpPr txBox="1"/>
            <p:nvPr/>
          </p:nvSpPr>
          <p:spPr>
            <a:xfrm>
              <a:off x="2216788" y="1660825"/>
              <a:ext cx="851700" cy="53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dirty="0">
                <a:solidFill>
                  <a:srgbClr val="595F6B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41C5A5-2BD6-83BB-FCA2-85EADCFA0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858" y="1757033"/>
            <a:ext cx="646535" cy="8189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9E4D21-5BE1-AA7A-C5EE-A62BD58001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679"/>
          <a:stretch/>
        </p:blipFill>
        <p:spPr>
          <a:xfrm>
            <a:off x="1686375" y="3124650"/>
            <a:ext cx="5410674" cy="115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64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F531B71-8621-EB6A-F2A5-630925CA0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1695" y="-3039"/>
            <a:ext cx="5120609" cy="605100"/>
          </a:xfrm>
        </p:spPr>
        <p:txBody>
          <a:bodyPr/>
          <a:lstStyle/>
          <a:p>
            <a:r>
              <a:rPr lang="ru-RU" sz="1400" b="0" dirty="0"/>
              <a:t>Закрепление знаний и способов действий</a:t>
            </a:r>
          </a:p>
        </p:txBody>
      </p:sp>
      <p:sp>
        <p:nvSpPr>
          <p:cNvPr id="3" name="Google Shape;682;p51">
            <a:extLst>
              <a:ext uri="{FF2B5EF4-FFF2-40B4-BE49-F238E27FC236}">
                <a16:creationId xmlns:a16="http://schemas.microsoft.com/office/drawing/2014/main" id="{DFEA3EC1-DE7E-6F10-BDDA-1AE1E8FD6A9B}"/>
              </a:ext>
            </a:extLst>
          </p:cNvPr>
          <p:cNvSpPr/>
          <p:nvPr/>
        </p:nvSpPr>
        <p:spPr>
          <a:xfrm>
            <a:off x="713224" y="602061"/>
            <a:ext cx="7578125" cy="4280154"/>
          </a:xfrm>
          <a:prstGeom prst="roundRect">
            <a:avLst>
              <a:gd name="adj" fmla="val 3820"/>
            </a:avLst>
          </a:prstGeom>
          <a:solidFill>
            <a:schemeClr val="lt1"/>
          </a:soli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276859-72F0-F8E3-FC63-3987EA308C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4"/>
          <a:stretch/>
        </p:blipFill>
        <p:spPr>
          <a:xfrm>
            <a:off x="1591897" y="1036817"/>
            <a:ext cx="5960207" cy="341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76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61"/>
          <p:cNvSpPr/>
          <p:nvPr/>
        </p:nvSpPr>
        <p:spPr>
          <a:xfrm>
            <a:off x="834750" y="1057882"/>
            <a:ext cx="7474500" cy="38443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61"/>
          <p:cNvSpPr/>
          <p:nvPr/>
        </p:nvSpPr>
        <p:spPr>
          <a:xfrm>
            <a:off x="976625" y="1208358"/>
            <a:ext cx="7191000" cy="352451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61"/>
          <p:cNvSpPr txBox="1">
            <a:spLocks noGrp="1"/>
          </p:cNvSpPr>
          <p:nvPr>
            <p:ph type="title"/>
          </p:nvPr>
        </p:nvSpPr>
        <p:spPr>
          <a:xfrm>
            <a:off x="713225" y="440270"/>
            <a:ext cx="77178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3C9BEC"/>
                </a:solidFill>
              </a:rPr>
              <a:t>Задание 3. Проверка</a:t>
            </a:r>
            <a:endParaRPr dirty="0">
              <a:solidFill>
                <a:srgbClr val="3C9BEC"/>
              </a:solidFill>
            </a:endParaRPr>
          </a:p>
        </p:txBody>
      </p:sp>
      <p:sp>
        <p:nvSpPr>
          <p:cNvPr id="877" name="Google Shape;877;p61"/>
          <p:cNvSpPr txBox="1">
            <a:spLocks noGrp="1"/>
          </p:cNvSpPr>
          <p:nvPr>
            <p:ph type="subTitle" idx="1"/>
          </p:nvPr>
        </p:nvSpPr>
        <p:spPr>
          <a:xfrm>
            <a:off x="1686375" y="1304195"/>
            <a:ext cx="6013044" cy="17246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/>
              <a:t>За год по информатике ученик получил 100 оценок. Среди них: 60 пятёрок, 25 четвёрок, 10 троек и 5 двоек.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/>
              <a:t>Определите количество информации в сообщениях о получении каждой из оценок.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/>
              <a:t>Решение задачи представьте в электронной таблице.</a:t>
            </a:r>
            <a:endParaRPr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94EF985-2882-FAB3-DC99-43C7E12C8227}"/>
              </a:ext>
            </a:extLst>
          </p:cNvPr>
          <p:cNvGrpSpPr/>
          <p:nvPr/>
        </p:nvGrpSpPr>
        <p:grpSpPr>
          <a:xfrm>
            <a:off x="550487" y="782508"/>
            <a:ext cx="851775" cy="851700"/>
            <a:chOff x="2216788" y="1501013"/>
            <a:chExt cx="851775" cy="851700"/>
          </a:xfrm>
        </p:grpSpPr>
        <p:sp>
          <p:nvSpPr>
            <p:cNvPr id="872" name="Google Shape;872;p61"/>
            <p:cNvSpPr/>
            <p:nvPr/>
          </p:nvSpPr>
          <p:spPr>
            <a:xfrm>
              <a:off x="2216863" y="1501013"/>
              <a:ext cx="851700" cy="851700"/>
            </a:xfrm>
            <a:prstGeom prst="ellipse">
              <a:avLst/>
            </a:prstGeom>
            <a:gradFill>
              <a:gsLst>
                <a:gs pos="0">
                  <a:srgbClr val="1658F1"/>
                </a:gs>
                <a:gs pos="100000">
                  <a:srgbClr val="36DBE0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61"/>
            <p:cNvSpPr/>
            <p:nvPr/>
          </p:nvSpPr>
          <p:spPr>
            <a:xfrm>
              <a:off x="2294877" y="1579027"/>
              <a:ext cx="695100" cy="695100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F0F0F3"/>
                </a:gs>
              </a:gsLst>
              <a:lin ang="5400012" scaled="0"/>
            </a:gradFill>
            <a:ln>
              <a:noFill/>
            </a:ln>
            <a:effectLst>
              <a:outerShdw blurRad="571500" dist="142875" dir="510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61"/>
            <p:cNvSpPr txBox="1"/>
            <p:nvPr/>
          </p:nvSpPr>
          <p:spPr>
            <a:xfrm>
              <a:off x="2216788" y="1660825"/>
              <a:ext cx="851700" cy="53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200" b="1" dirty="0">
                  <a:solidFill>
                    <a:srgbClr val="595F6B"/>
                  </a:solidFill>
                  <a:latin typeface="Work Sans"/>
                  <a:ea typeface="Work Sans"/>
                  <a:cs typeface="Work Sans"/>
                  <a:sym typeface="Work Sans"/>
                </a:rPr>
                <a:t>3</a:t>
              </a:r>
              <a:endParaRPr sz="3200" b="1" dirty="0">
                <a:solidFill>
                  <a:srgbClr val="595F6B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A47F2A7-FB58-576B-27EA-7EA4AC268F82}"/>
              </a:ext>
            </a:extLst>
          </p:cNvPr>
          <p:cNvGrpSpPr/>
          <p:nvPr/>
        </p:nvGrpSpPr>
        <p:grpSpPr>
          <a:xfrm>
            <a:off x="550487" y="1757033"/>
            <a:ext cx="851775" cy="851700"/>
            <a:chOff x="2216788" y="1501013"/>
            <a:chExt cx="851775" cy="851700"/>
          </a:xfrm>
        </p:grpSpPr>
        <p:sp>
          <p:nvSpPr>
            <p:cNvPr id="18" name="Google Shape;872;p61">
              <a:extLst>
                <a:ext uri="{FF2B5EF4-FFF2-40B4-BE49-F238E27FC236}">
                  <a16:creationId xmlns:a16="http://schemas.microsoft.com/office/drawing/2014/main" id="{815DA3AA-F964-5C16-90F3-39388B728585}"/>
                </a:ext>
              </a:extLst>
            </p:cNvPr>
            <p:cNvSpPr/>
            <p:nvPr/>
          </p:nvSpPr>
          <p:spPr>
            <a:xfrm>
              <a:off x="2216863" y="1501013"/>
              <a:ext cx="851700" cy="851700"/>
            </a:xfrm>
            <a:prstGeom prst="ellipse">
              <a:avLst/>
            </a:prstGeom>
            <a:gradFill>
              <a:gsLst>
                <a:gs pos="0">
                  <a:srgbClr val="1658F1"/>
                </a:gs>
                <a:gs pos="100000">
                  <a:srgbClr val="36DBE0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73;p61">
              <a:extLst>
                <a:ext uri="{FF2B5EF4-FFF2-40B4-BE49-F238E27FC236}">
                  <a16:creationId xmlns:a16="http://schemas.microsoft.com/office/drawing/2014/main" id="{E05166F1-B1C8-6E0B-FC03-1B6964F1C425}"/>
                </a:ext>
              </a:extLst>
            </p:cNvPr>
            <p:cNvSpPr/>
            <p:nvPr/>
          </p:nvSpPr>
          <p:spPr>
            <a:xfrm>
              <a:off x="2294877" y="1579027"/>
              <a:ext cx="695100" cy="695100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F0F0F3"/>
                </a:gs>
              </a:gsLst>
              <a:lin ang="5400012" scaled="0"/>
            </a:gradFill>
            <a:ln>
              <a:noFill/>
            </a:ln>
            <a:effectLst>
              <a:outerShdw blurRad="571500" dist="142875" dir="510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81;p61">
              <a:extLst>
                <a:ext uri="{FF2B5EF4-FFF2-40B4-BE49-F238E27FC236}">
                  <a16:creationId xmlns:a16="http://schemas.microsoft.com/office/drawing/2014/main" id="{12F778D2-E406-4457-F6A3-D0036A1B3323}"/>
                </a:ext>
              </a:extLst>
            </p:cNvPr>
            <p:cNvSpPr txBox="1"/>
            <p:nvPr/>
          </p:nvSpPr>
          <p:spPr>
            <a:xfrm>
              <a:off x="2216788" y="1660825"/>
              <a:ext cx="851700" cy="53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dirty="0">
                <a:solidFill>
                  <a:srgbClr val="595F6B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41C5A5-2BD6-83BB-FCA2-85EADCFA0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858" y="1757033"/>
            <a:ext cx="646535" cy="8189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5A34A4-83F2-8592-43CC-C96AFE6E38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6375" y="3144376"/>
            <a:ext cx="5813469" cy="120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9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61"/>
          <p:cNvSpPr/>
          <p:nvPr/>
        </p:nvSpPr>
        <p:spPr>
          <a:xfrm>
            <a:off x="834750" y="1391737"/>
            <a:ext cx="7474500" cy="309925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61"/>
          <p:cNvSpPr/>
          <p:nvPr/>
        </p:nvSpPr>
        <p:spPr>
          <a:xfrm>
            <a:off x="976625" y="1542212"/>
            <a:ext cx="7191000" cy="2787908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61"/>
          <p:cNvSpPr txBox="1">
            <a:spLocks noGrp="1"/>
          </p:cNvSpPr>
          <p:nvPr>
            <p:ph type="title"/>
          </p:nvPr>
        </p:nvSpPr>
        <p:spPr>
          <a:xfrm>
            <a:off x="713100" y="823576"/>
            <a:ext cx="77178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3C9BEC"/>
                </a:solidFill>
                <a:latin typeface="Jost" pitchFamily="2" charset="-52"/>
                <a:ea typeface="Jost" pitchFamily="2" charset="-52"/>
              </a:rPr>
              <a:t>Домашнее задание</a:t>
            </a:r>
            <a:endParaRPr dirty="0">
              <a:solidFill>
                <a:srgbClr val="3C9BEC"/>
              </a:solidFill>
              <a:latin typeface="Jost" pitchFamily="2" charset="-52"/>
              <a:ea typeface="Jost" pitchFamily="2" charset="-52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B92362B-2689-CE5B-AD67-269AC7FCADA8}"/>
              </a:ext>
            </a:extLst>
          </p:cNvPr>
          <p:cNvGrpSpPr/>
          <p:nvPr/>
        </p:nvGrpSpPr>
        <p:grpSpPr>
          <a:xfrm>
            <a:off x="550562" y="1116362"/>
            <a:ext cx="851700" cy="851700"/>
            <a:chOff x="2216863" y="1501013"/>
            <a:chExt cx="851700" cy="851700"/>
          </a:xfrm>
        </p:grpSpPr>
        <p:sp>
          <p:nvSpPr>
            <p:cNvPr id="16" name="Google Shape;872;p61">
              <a:extLst>
                <a:ext uri="{FF2B5EF4-FFF2-40B4-BE49-F238E27FC236}">
                  <a16:creationId xmlns:a16="http://schemas.microsoft.com/office/drawing/2014/main" id="{12F11021-49F7-3F36-2D46-03A4A2AB2B35}"/>
                </a:ext>
              </a:extLst>
            </p:cNvPr>
            <p:cNvSpPr/>
            <p:nvPr/>
          </p:nvSpPr>
          <p:spPr>
            <a:xfrm>
              <a:off x="2216863" y="1501013"/>
              <a:ext cx="851700" cy="851700"/>
            </a:xfrm>
            <a:prstGeom prst="ellipse">
              <a:avLst/>
            </a:prstGeom>
            <a:gradFill>
              <a:gsLst>
                <a:gs pos="0">
                  <a:srgbClr val="1658F1"/>
                </a:gs>
                <a:gs pos="100000">
                  <a:srgbClr val="36DBE0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73;p61">
              <a:extLst>
                <a:ext uri="{FF2B5EF4-FFF2-40B4-BE49-F238E27FC236}">
                  <a16:creationId xmlns:a16="http://schemas.microsoft.com/office/drawing/2014/main" id="{15DC5DEF-0E9C-3B40-13B4-311E3AB4785B}"/>
                </a:ext>
              </a:extLst>
            </p:cNvPr>
            <p:cNvSpPr/>
            <p:nvPr/>
          </p:nvSpPr>
          <p:spPr>
            <a:xfrm>
              <a:off x="2294877" y="1579027"/>
              <a:ext cx="695100" cy="695100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F0F0F3"/>
                </a:gs>
              </a:gsLst>
              <a:lin ang="5400012" scaled="0"/>
            </a:gradFill>
            <a:ln>
              <a:noFill/>
            </a:ln>
            <a:effectLst>
              <a:outerShdw blurRad="571500" dist="142875" dir="510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729;p53">
            <a:extLst>
              <a:ext uri="{FF2B5EF4-FFF2-40B4-BE49-F238E27FC236}">
                <a16:creationId xmlns:a16="http://schemas.microsoft.com/office/drawing/2014/main" id="{6B13085A-C5D9-A9AA-306F-291EE4F252E1}"/>
              </a:ext>
            </a:extLst>
          </p:cNvPr>
          <p:cNvSpPr txBox="1"/>
          <p:nvPr/>
        </p:nvSpPr>
        <p:spPr>
          <a:xfrm>
            <a:off x="1391708" y="1659812"/>
            <a:ext cx="6558760" cy="24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В коробке находятся 16 шариков – 4 красных, 4 синих и 8 чёрных. Из коробки наугад вынули два шарика. Какое из перечисленных сообщений содержит в себе наибольший объём информации?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1. Один из вынутых шариков – красного цвета, а другой – синего.</a:t>
            </a:r>
          </a:p>
          <a:p>
            <a:r>
              <a:rPr lang="ru-RU" sz="1600" dirty="0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2. Один из вынутых шариков – синего цвета, а другой – чёрного.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3. Оба вынутых шарика красного цвета.</a:t>
            </a:r>
          </a:p>
          <a:p>
            <a:r>
              <a:rPr lang="ru-RU" sz="1600" dirty="0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4. Оба вынутых шарика чёрного цвета.</a:t>
            </a:r>
          </a:p>
          <a:p>
            <a:r>
              <a:rPr lang="ru-RU" sz="1600" dirty="0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5. Цвета вынутых шариков отличатся друг от друга.</a:t>
            </a:r>
          </a:p>
          <a:p>
            <a:r>
              <a:rPr lang="ru-RU" sz="1600" dirty="0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6. Вынуты шарики одного  и того же цвета.</a:t>
            </a:r>
          </a:p>
          <a:p>
            <a:endParaRPr lang="ru-RU" sz="1600" dirty="0">
              <a:solidFill>
                <a:schemeClr val="dk1"/>
              </a:solidFill>
              <a:latin typeface="Jost" pitchFamily="2" charset="-52"/>
              <a:ea typeface="Jost" pitchFamily="2" charset="-52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>
              <a:solidFill>
                <a:schemeClr val="dk1"/>
              </a:solidFill>
              <a:latin typeface="Jost" pitchFamily="2" charset="-52"/>
              <a:ea typeface="Jost" pitchFamily="2" charset="-52"/>
              <a:cs typeface="Nunito"/>
              <a:sym typeface="Nunito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9F008B-67B4-7D41-8437-3DD92387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464" y="1091560"/>
            <a:ext cx="691975" cy="87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68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F531B71-8621-EB6A-F2A5-630925CA0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4992" y="-3039"/>
            <a:ext cx="3434017" cy="605100"/>
          </a:xfrm>
        </p:spPr>
        <p:txBody>
          <a:bodyPr/>
          <a:lstStyle/>
          <a:p>
            <a:r>
              <a:rPr lang="ru-RU" sz="1400" b="0" dirty="0"/>
              <a:t>Домашнее задание</a:t>
            </a:r>
          </a:p>
        </p:txBody>
      </p:sp>
      <p:sp>
        <p:nvSpPr>
          <p:cNvPr id="3" name="Google Shape;682;p51">
            <a:extLst>
              <a:ext uri="{FF2B5EF4-FFF2-40B4-BE49-F238E27FC236}">
                <a16:creationId xmlns:a16="http://schemas.microsoft.com/office/drawing/2014/main" id="{DFEA3EC1-DE7E-6F10-BDDA-1AE1E8FD6A9B}"/>
              </a:ext>
            </a:extLst>
          </p:cNvPr>
          <p:cNvSpPr/>
          <p:nvPr/>
        </p:nvSpPr>
        <p:spPr>
          <a:xfrm>
            <a:off x="713224" y="602061"/>
            <a:ext cx="7578125" cy="4037316"/>
          </a:xfrm>
          <a:prstGeom prst="roundRect">
            <a:avLst>
              <a:gd name="adj" fmla="val 3820"/>
            </a:avLst>
          </a:prstGeom>
          <a:solidFill>
            <a:schemeClr val="lt1"/>
          </a:soli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5" name="Google Shape;684;p51">
            <a:extLst>
              <a:ext uri="{FF2B5EF4-FFF2-40B4-BE49-F238E27FC236}">
                <a16:creationId xmlns:a16="http://schemas.microsoft.com/office/drawing/2014/main" id="{05E6BA15-52E4-3FB8-4305-D1FA36E0E1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2815117"/>
              </p:ext>
            </p:extLst>
          </p:nvPr>
        </p:nvGraphicFramePr>
        <p:xfrm>
          <a:off x="1017011" y="786109"/>
          <a:ext cx="6970549" cy="4099530"/>
        </p:xfrm>
        <a:graphic>
          <a:graphicData uri="http://schemas.openxmlformats.org/drawingml/2006/table">
            <a:tbl>
              <a:tblPr>
                <a:noFill/>
                <a:tableStyleId>{36FF3637-9416-4043-9684-5B3C3200943E}</a:tableStyleId>
              </a:tblPr>
              <a:tblGrid>
                <a:gridCol w="6970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4151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Nunito"/>
                          <a:sym typeface="Nunito"/>
                        </a:rPr>
                        <a:t>В коробке находятся 16 шариков – 4 красных, 4 синих и 8 чёрных. Из коробки наугад вынули два шарика. Какое из перечисленных сообщений содержит в себе наибольший объём информации?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Nunito"/>
                          <a:sym typeface="Nunito"/>
                        </a:rPr>
                        <a:t>1. Один из вынутых шариков – красного цвета, а другой – синего.</a:t>
                      </a:r>
                    </a:p>
                    <a:p>
                      <a:r>
                        <a:rPr lang="ru-RU" sz="180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Nunito"/>
                          <a:sym typeface="Nunito"/>
                        </a:rPr>
                        <a:t>2. Один из вынутых шариков – синего цвета, а другой – чёрного.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Nunito"/>
                          <a:sym typeface="Nunito"/>
                        </a:rPr>
                        <a:t>3. Оба вынутых шарика красного цвета.</a:t>
                      </a:r>
                    </a:p>
                    <a:p>
                      <a:r>
                        <a:rPr lang="ru-RU" sz="180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Nunito"/>
                          <a:sym typeface="Nunito"/>
                        </a:rPr>
                        <a:t>4. Оба вынутых шарика чёрного цвета.</a:t>
                      </a:r>
                    </a:p>
                    <a:p>
                      <a:r>
                        <a:rPr lang="ru-RU" sz="180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Nunito"/>
                          <a:sym typeface="Nunito"/>
                        </a:rPr>
                        <a:t>5. Цвета вынутых шариков отличатся друг от друга.</a:t>
                      </a:r>
                    </a:p>
                    <a:p>
                      <a:r>
                        <a:rPr lang="ru-RU" sz="180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Nunito"/>
                          <a:sym typeface="Nunito"/>
                        </a:rPr>
                        <a:t>6. Вынуты шарики одного  и того же цвета.</a:t>
                      </a:r>
                    </a:p>
                    <a:p>
                      <a:endParaRPr lang="ru-RU" sz="1800" dirty="0">
                        <a:solidFill>
                          <a:schemeClr val="dk1"/>
                        </a:solidFill>
                        <a:latin typeface="Jost" pitchFamily="2" charset="-52"/>
                        <a:ea typeface="Jost" pitchFamily="2" charset="-52"/>
                        <a:cs typeface="Nunito"/>
                        <a:sym typeface="Nunito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800" dirty="0">
                        <a:solidFill>
                          <a:schemeClr val="dk1"/>
                        </a:solidFill>
                        <a:latin typeface="Jost" pitchFamily="2" charset="-52"/>
                        <a:ea typeface="Jost" pitchFamily="2" charset="-52"/>
                        <a:cs typeface="Nunito"/>
                        <a:sym typeface="Nunito"/>
                      </a:endParaRPr>
                    </a:p>
                  </a:txBody>
                  <a:tcPr marL="182875" marR="91425" marT="91425" marB="91425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931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F531B71-8621-EB6A-F2A5-630925CA0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972" y="232420"/>
            <a:ext cx="5461236" cy="605100"/>
          </a:xfrm>
        </p:spPr>
        <p:txBody>
          <a:bodyPr/>
          <a:lstStyle/>
          <a:p>
            <a:pPr algn="l"/>
            <a:r>
              <a:rPr lang="ru-RU" dirty="0">
                <a:solidFill>
                  <a:srgbClr val="3C9BEC"/>
                </a:solidFill>
              </a:rPr>
              <a:t>Подведение итогов.</a:t>
            </a:r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304C56CE-D3EB-B2F6-CA16-B815002F34AA}"/>
              </a:ext>
            </a:extLst>
          </p:cNvPr>
          <p:cNvSpPr txBox="1">
            <a:spLocks/>
          </p:cNvSpPr>
          <p:nvPr/>
        </p:nvSpPr>
        <p:spPr>
          <a:xfrm>
            <a:off x="3260962" y="232420"/>
            <a:ext cx="5461236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400" b="1" i="0" u="none" strike="noStrike" cap="none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ru-RU" dirty="0">
                <a:solidFill>
                  <a:srgbClr val="3C9BEC"/>
                </a:solidFill>
              </a:rPr>
              <a:t>Подсчёт количества баллов:</a:t>
            </a:r>
          </a:p>
        </p:txBody>
      </p:sp>
      <p:sp>
        <p:nvSpPr>
          <p:cNvPr id="6" name="Google Shape;682;p51">
            <a:extLst>
              <a:ext uri="{FF2B5EF4-FFF2-40B4-BE49-F238E27FC236}">
                <a16:creationId xmlns:a16="http://schemas.microsoft.com/office/drawing/2014/main" id="{DE1056BE-2872-7B67-5AD4-75648B745C3F}"/>
              </a:ext>
            </a:extLst>
          </p:cNvPr>
          <p:cNvSpPr/>
          <p:nvPr/>
        </p:nvSpPr>
        <p:spPr>
          <a:xfrm>
            <a:off x="616972" y="880847"/>
            <a:ext cx="7622512" cy="4043964"/>
          </a:xfrm>
          <a:prstGeom prst="roundRect">
            <a:avLst>
              <a:gd name="adj" fmla="val 3820"/>
            </a:avLst>
          </a:prstGeom>
          <a:solidFill>
            <a:schemeClr val="lt1"/>
          </a:soli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id="{58B2AB6F-B025-F0F2-096C-B535A4084B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075940"/>
              </p:ext>
            </p:extLst>
          </p:nvPr>
        </p:nvGraphicFramePr>
        <p:xfrm>
          <a:off x="1392532" y="1048807"/>
          <a:ext cx="6358935" cy="2777222"/>
        </p:xfrm>
        <a:graphic>
          <a:graphicData uri="http://schemas.openxmlformats.org/drawingml/2006/table">
            <a:tbl>
              <a:tblPr firstRow="1" bandRow="1">
                <a:tableStyleId>{36FF3637-9416-4043-9684-5B3C3200943E}</a:tableStyleId>
              </a:tblPr>
              <a:tblGrid>
                <a:gridCol w="3277439">
                  <a:extLst>
                    <a:ext uri="{9D8B030D-6E8A-4147-A177-3AD203B41FA5}">
                      <a16:colId xmlns:a16="http://schemas.microsoft.com/office/drawing/2014/main" val="4207502578"/>
                    </a:ext>
                  </a:extLst>
                </a:gridCol>
                <a:gridCol w="3081496">
                  <a:extLst>
                    <a:ext uri="{9D8B030D-6E8A-4147-A177-3AD203B41FA5}">
                      <a16:colId xmlns:a16="http://schemas.microsoft.com/office/drawing/2014/main" val="605969526"/>
                    </a:ext>
                  </a:extLst>
                </a:gridCol>
              </a:tblGrid>
              <a:tr h="369302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595F6B"/>
                          </a:solidFill>
                          <a:latin typeface="Jost" pitchFamily="2" charset="-52"/>
                          <a:ea typeface="Jost" pitchFamily="2" charset="-52"/>
                        </a:rPr>
                        <a:t>Задание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595F6B"/>
                          </a:solidFill>
                          <a:latin typeface="Jost" pitchFamily="2" charset="-52"/>
                          <a:ea typeface="Jost" pitchFamily="2" charset="-52"/>
                        </a:rPr>
                        <a:t>Баллы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970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595F6B"/>
                          </a:solidFill>
                          <a:latin typeface="Jost" pitchFamily="2" charset="-52"/>
                          <a:ea typeface="Jost" pitchFamily="2" charset="-52"/>
                        </a:rPr>
                        <a:t>Задание 2.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595F6B"/>
                          </a:solidFill>
                          <a:latin typeface="Jost" pitchFamily="2" charset="-52"/>
                          <a:ea typeface="Jost" pitchFamily="2" charset="-52"/>
                        </a:rPr>
                        <a:t>2 – без ошибок</a:t>
                      </a:r>
                    </a:p>
                    <a:p>
                      <a:pPr algn="l"/>
                      <a:r>
                        <a:rPr lang="ru-RU" dirty="0">
                          <a:solidFill>
                            <a:srgbClr val="595F6B"/>
                          </a:solidFill>
                          <a:latin typeface="Jost" pitchFamily="2" charset="-52"/>
                          <a:ea typeface="Jost" pitchFamily="2" charset="-52"/>
                        </a:rPr>
                        <a:t>1 – 1 ошибка</a:t>
                      </a:r>
                    </a:p>
                    <a:p>
                      <a:pPr algn="l"/>
                      <a:r>
                        <a:rPr lang="ru-RU" dirty="0">
                          <a:solidFill>
                            <a:srgbClr val="595F6B"/>
                          </a:solidFill>
                          <a:latin typeface="Jost" pitchFamily="2" charset="-52"/>
                          <a:ea typeface="Jost" pitchFamily="2" charset="-52"/>
                        </a:rPr>
                        <a:t>0 – более 1 ошибки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5756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595F6B"/>
                          </a:solidFill>
                          <a:latin typeface="Jost" pitchFamily="2" charset="-52"/>
                          <a:ea typeface="Jost" pitchFamily="2" charset="-52"/>
                        </a:rPr>
                        <a:t>Задание 3.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595F6B"/>
                          </a:solidFill>
                          <a:latin typeface="Jost" pitchFamily="2" charset="-52"/>
                          <a:ea typeface="Jost" pitchFamily="2" charset="-52"/>
                        </a:rPr>
                        <a:t>3 – без ошибок</a:t>
                      </a:r>
                    </a:p>
                    <a:p>
                      <a:pPr algn="l"/>
                      <a:r>
                        <a:rPr lang="ru-RU" dirty="0">
                          <a:solidFill>
                            <a:srgbClr val="595F6B"/>
                          </a:solidFill>
                          <a:latin typeface="Jost" pitchFamily="2" charset="-52"/>
                          <a:ea typeface="Jost" pitchFamily="2" charset="-52"/>
                        </a:rPr>
                        <a:t>2 – 1 ошибка</a:t>
                      </a:r>
                    </a:p>
                    <a:p>
                      <a:pPr algn="l"/>
                      <a:r>
                        <a:rPr lang="ru-RU" dirty="0">
                          <a:solidFill>
                            <a:srgbClr val="595F6B"/>
                          </a:solidFill>
                          <a:latin typeface="Jost" pitchFamily="2" charset="-52"/>
                          <a:ea typeface="Jost" pitchFamily="2" charset="-52"/>
                        </a:rPr>
                        <a:t>1 – 2 ошибки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595F6B"/>
                          </a:solidFill>
                          <a:latin typeface="Jost" pitchFamily="2" charset="-52"/>
                          <a:ea typeface="Jost" pitchFamily="2" charset="-52"/>
                        </a:rPr>
                        <a:t>0 – более 1 ошибки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03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595F6B"/>
                          </a:solidFill>
                          <a:latin typeface="Jost" pitchFamily="2" charset="-52"/>
                          <a:ea typeface="Jost" pitchFamily="2" charset="-52"/>
                        </a:rPr>
                        <a:t>Задание 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595F6B"/>
                          </a:solidFill>
                          <a:latin typeface="Jost" pitchFamily="2" charset="-52"/>
                          <a:ea typeface="Jost" pitchFamily="2" charset="-52"/>
                        </a:rPr>
                        <a:t>2 – без ошибок</a:t>
                      </a:r>
                    </a:p>
                    <a:p>
                      <a:pPr algn="l"/>
                      <a:r>
                        <a:rPr lang="ru-RU" dirty="0">
                          <a:solidFill>
                            <a:srgbClr val="595F6B"/>
                          </a:solidFill>
                          <a:latin typeface="Jost" pitchFamily="2" charset="-52"/>
                          <a:ea typeface="Jost" pitchFamily="2" charset="-52"/>
                        </a:rPr>
                        <a:t>1 – одна ошибка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595F6B"/>
                          </a:solidFill>
                          <a:latin typeface="Jost" pitchFamily="2" charset="-52"/>
                          <a:ea typeface="Jost" pitchFamily="2" charset="-52"/>
                        </a:rPr>
                        <a:t>0 – более 1 ошибки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7866475"/>
                  </a:ext>
                </a:extLst>
              </a:tr>
            </a:tbl>
          </a:graphicData>
        </a:graphic>
      </p:graphicFrame>
      <p:sp>
        <p:nvSpPr>
          <p:cNvPr id="8" name="Текст 1">
            <a:extLst>
              <a:ext uri="{FF2B5EF4-FFF2-40B4-BE49-F238E27FC236}">
                <a16:creationId xmlns:a16="http://schemas.microsoft.com/office/drawing/2014/main" id="{5D4DA615-A7EA-69F3-0929-F111BEE049D1}"/>
              </a:ext>
            </a:extLst>
          </p:cNvPr>
          <p:cNvSpPr txBox="1">
            <a:spLocks/>
          </p:cNvSpPr>
          <p:nvPr/>
        </p:nvSpPr>
        <p:spPr>
          <a:xfrm>
            <a:off x="1107524" y="3826029"/>
            <a:ext cx="7285704" cy="1444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400" b="1" i="0" u="none" strike="noStrike" cap="none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l"/>
            <a:r>
              <a:rPr lang="ru-RU" sz="1200" dirty="0"/>
              <a:t>Отметка:</a:t>
            </a:r>
          </a:p>
          <a:p>
            <a:pPr algn="l"/>
            <a:r>
              <a:rPr lang="ru-RU" sz="1200" b="0" dirty="0"/>
              <a:t>«5» – 7-6 баллов;</a:t>
            </a:r>
          </a:p>
          <a:p>
            <a:pPr algn="l"/>
            <a:r>
              <a:rPr lang="ru-RU" sz="1200" b="0" dirty="0"/>
              <a:t>«4» – 5-3 балла;</a:t>
            </a:r>
          </a:p>
          <a:p>
            <a:pPr algn="l"/>
            <a:r>
              <a:rPr lang="ru-RU" sz="1200" b="0" dirty="0"/>
              <a:t>«3» – 2 балла;</a:t>
            </a:r>
          </a:p>
          <a:p>
            <a:pPr algn="l"/>
            <a:r>
              <a:rPr lang="ru-RU" sz="1200" b="0" dirty="0"/>
              <a:t>«2» – менее 2 баллов;</a:t>
            </a:r>
          </a:p>
          <a:p>
            <a:pPr algn="l"/>
            <a:endParaRPr lang="ru-RU" sz="1200" b="0" dirty="0"/>
          </a:p>
          <a:p>
            <a:pPr algn="l"/>
            <a:endParaRPr lang="ru-RU" sz="1200" b="0" dirty="0"/>
          </a:p>
        </p:txBody>
      </p:sp>
    </p:spTree>
    <p:extLst>
      <p:ext uri="{BB962C8B-B14F-4D97-AF65-F5344CB8AC3E}">
        <p14:creationId xmlns:p14="http://schemas.microsoft.com/office/powerpoint/2010/main" val="2762488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F531B71-8621-EB6A-F2A5-630925CA0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4992" y="-3039"/>
            <a:ext cx="3434017" cy="605100"/>
          </a:xfrm>
        </p:spPr>
        <p:txBody>
          <a:bodyPr/>
          <a:lstStyle/>
          <a:p>
            <a:r>
              <a:rPr lang="ru-RU" sz="1400" b="0" dirty="0"/>
              <a:t>Подведение итогов</a:t>
            </a:r>
          </a:p>
        </p:txBody>
      </p:sp>
      <p:sp>
        <p:nvSpPr>
          <p:cNvPr id="3" name="Google Shape;682;p51">
            <a:extLst>
              <a:ext uri="{FF2B5EF4-FFF2-40B4-BE49-F238E27FC236}">
                <a16:creationId xmlns:a16="http://schemas.microsoft.com/office/drawing/2014/main" id="{DFEA3EC1-DE7E-6F10-BDDA-1AE1E8FD6A9B}"/>
              </a:ext>
            </a:extLst>
          </p:cNvPr>
          <p:cNvSpPr/>
          <p:nvPr/>
        </p:nvSpPr>
        <p:spPr>
          <a:xfrm>
            <a:off x="713224" y="602061"/>
            <a:ext cx="7578125" cy="4037316"/>
          </a:xfrm>
          <a:prstGeom prst="roundRect">
            <a:avLst>
              <a:gd name="adj" fmla="val 3820"/>
            </a:avLst>
          </a:prstGeom>
          <a:solidFill>
            <a:schemeClr val="lt1"/>
          </a:soli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5" name="Google Shape;684;p51">
            <a:extLst>
              <a:ext uri="{FF2B5EF4-FFF2-40B4-BE49-F238E27FC236}">
                <a16:creationId xmlns:a16="http://schemas.microsoft.com/office/drawing/2014/main" id="{05E6BA15-52E4-3FB8-4305-D1FA36E0E15C}"/>
              </a:ext>
            </a:extLst>
          </p:cNvPr>
          <p:cNvGraphicFramePr/>
          <p:nvPr/>
        </p:nvGraphicFramePr>
        <p:xfrm>
          <a:off x="1017011" y="786109"/>
          <a:ext cx="6970549" cy="2888424"/>
        </p:xfrm>
        <a:graphic>
          <a:graphicData uri="http://schemas.openxmlformats.org/drawingml/2006/table">
            <a:tbl>
              <a:tblPr>
                <a:noFill/>
                <a:tableStyleId>{36FF3637-9416-4043-9684-5B3C3200943E}</a:tableStyleId>
              </a:tblPr>
              <a:tblGrid>
                <a:gridCol w="6970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842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-RU" sz="18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Сформулируйте устно итоги сегодняшнего урока, что удалось узнать, развивать, обобщить и конкретизировать.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-RU" sz="18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Добились ли вы поставленной цели на уроке?</a:t>
                      </a:r>
                    </a:p>
                  </a:txBody>
                  <a:tcPr marL="182875" marR="91425" marT="91425" marB="91425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984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23;p53">
            <a:extLst>
              <a:ext uri="{FF2B5EF4-FFF2-40B4-BE49-F238E27FC236}">
                <a16:creationId xmlns:a16="http://schemas.microsoft.com/office/drawing/2014/main" id="{87007964-20F3-6285-FE97-0BF52AEEE369}"/>
              </a:ext>
            </a:extLst>
          </p:cNvPr>
          <p:cNvSpPr/>
          <p:nvPr/>
        </p:nvSpPr>
        <p:spPr>
          <a:xfrm>
            <a:off x="1034784" y="727068"/>
            <a:ext cx="7074433" cy="386636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724;p53">
            <a:extLst>
              <a:ext uri="{FF2B5EF4-FFF2-40B4-BE49-F238E27FC236}">
                <a16:creationId xmlns:a16="http://schemas.microsoft.com/office/drawing/2014/main" id="{F0FA970D-A9D0-40DA-4507-9EFD2B9D3037}"/>
              </a:ext>
            </a:extLst>
          </p:cNvPr>
          <p:cNvSpPr/>
          <p:nvPr/>
        </p:nvSpPr>
        <p:spPr>
          <a:xfrm>
            <a:off x="1291903" y="1007443"/>
            <a:ext cx="6560195" cy="3323257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729;p53">
            <a:extLst>
              <a:ext uri="{FF2B5EF4-FFF2-40B4-BE49-F238E27FC236}">
                <a16:creationId xmlns:a16="http://schemas.microsoft.com/office/drawing/2014/main" id="{2A0ED2B5-B236-6577-F597-DED0B53A1F95}"/>
              </a:ext>
            </a:extLst>
          </p:cNvPr>
          <p:cNvSpPr txBox="1"/>
          <p:nvPr/>
        </p:nvSpPr>
        <p:spPr>
          <a:xfrm>
            <a:off x="1596794" y="1311141"/>
            <a:ext cx="6255303" cy="7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По какой формуле можно найти количество информации в сообщениях с учётом </a:t>
            </a:r>
            <a:r>
              <a:rPr lang="ru-RU" sz="1600" dirty="0" err="1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равновероятности</a:t>
            </a:r>
            <a:r>
              <a:rPr lang="ru-RU" sz="1600" dirty="0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 наступления событий?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Как называется данная формула?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FA22372-255B-AF7E-A733-072357AD1A4F}"/>
              </a:ext>
            </a:extLst>
          </p:cNvPr>
          <p:cNvGrpSpPr/>
          <p:nvPr/>
        </p:nvGrpSpPr>
        <p:grpSpPr>
          <a:xfrm>
            <a:off x="4174350" y="399750"/>
            <a:ext cx="795300" cy="795300"/>
            <a:chOff x="3201800" y="380744"/>
            <a:chExt cx="795300" cy="795300"/>
          </a:xfrm>
        </p:grpSpPr>
        <p:sp>
          <p:nvSpPr>
            <p:cNvPr id="16" name="Google Shape;725;p53">
              <a:extLst>
                <a:ext uri="{FF2B5EF4-FFF2-40B4-BE49-F238E27FC236}">
                  <a16:creationId xmlns:a16="http://schemas.microsoft.com/office/drawing/2014/main" id="{844DEF55-64FF-F1E6-2B37-E0E19190F98A}"/>
                </a:ext>
              </a:extLst>
            </p:cNvPr>
            <p:cNvSpPr/>
            <p:nvPr/>
          </p:nvSpPr>
          <p:spPr>
            <a:xfrm>
              <a:off x="3201800" y="380744"/>
              <a:ext cx="795300" cy="795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26;p53">
              <a:extLst>
                <a:ext uri="{FF2B5EF4-FFF2-40B4-BE49-F238E27FC236}">
                  <a16:creationId xmlns:a16="http://schemas.microsoft.com/office/drawing/2014/main" id="{52B118CC-6D40-3FB1-91D7-A8FFFD07E0B8}"/>
                </a:ext>
              </a:extLst>
            </p:cNvPr>
            <p:cNvSpPr/>
            <p:nvPr/>
          </p:nvSpPr>
          <p:spPr>
            <a:xfrm>
              <a:off x="3274653" y="453610"/>
              <a:ext cx="649200" cy="6492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F0F0F3"/>
                </a:gs>
              </a:gsLst>
              <a:lin ang="5400012" scaled="0"/>
            </a:gradFill>
            <a:ln>
              <a:noFill/>
            </a:ln>
            <a:effectLst>
              <a:outerShdw blurRad="571500" dist="142875" dir="510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" name="Google Shape;730;p53">
              <a:extLst>
                <a:ext uri="{FF2B5EF4-FFF2-40B4-BE49-F238E27FC236}">
                  <a16:creationId xmlns:a16="http://schemas.microsoft.com/office/drawing/2014/main" id="{69DACA77-E9B3-88DA-8ED1-5ED8D525FB73}"/>
                </a:ext>
              </a:extLst>
            </p:cNvPr>
            <p:cNvGrpSpPr/>
            <p:nvPr/>
          </p:nvGrpSpPr>
          <p:grpSpPr>
            <a:xfrm>
              <a:off x="3502224" y="623761"/>
              <a:ext cx="194451" cy="309283"/>
              <a:chOff x="6016824" y="1516731"/>
              <a:chExt cx="194451" cy="309283"/>
            </a:xfrm>
          </p:grpSpPr>
          <p:sp>
            <p:nvSpPr>
              <p:cNvPr id="19" name="Google Shape;731;p53">
                <a:extLst>
                  <a:ext uri="{FF2B5EF4-FFF2-40B4-BE49-F238E27FC236}">
                    <a16:creationId xmlns:a16="http://schemas.microsoft.com/office/drawing/2014/main" id="{787412FF-673B-89A4-5127-A1210EA1DFB6}"/>
                  </a:ext>
                </a:extLst>
              </p:cNvPr>
              <p:cNvSpPr/>
              <p:nvPr/>
            </p:nvSpPr>
            <p:spPr>
              <a:xfrm>
                <a:off x="6016824" y="1516731"/>
                <a:ext cx="194451" cy="213532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10138" extrusionOk="0">
                    <a:moveTo>
                      <a:pt x="4532" y="1133"/>
                    </a:moveTo>
                    <a:cubicBezTo>
                      <a:pt x="5450" y="1133"/>
                      <a:pt x="6326" y="1483"/>
                      <a:pt x="6936" y="2090"/>
                    </a:cubicBezTo>
                    <a:cubicBezTo>
                      <a:pt x="8261" y="3419"/>
                      <a:pt x="8261" y="5568"/>
                      <a:pt x="6936" y="6894"/>
                    </a:cubicBezTo>
                    <a:lnTo>
                      <a:pt x="6933" y="6894"/>
                    </a:lnTo>
                    <a:cubicBezTo>
                      <a:pt x="6688" y="7142"/>
                      <a:pt x="6404" y="7347"/>
                      <a:pt x="6096" y="7510"/>
                    </a:cubicBezTo>
                    <a:cubicBezTo>
                      <a:pt x="5595" y="7767"/>
                      <a:pt x="5275" y="8135"/>
                      <a:pt x="5154" y="8600"/>
                    </a:cubicBezTo>
                    <a:cubicBezTo>
                      <a:pt x="5079" y="8842"/>
                      <a:pt x="4856" y="9000"/>
                      <a:pt x="4614" y="9000"/>
                    </a:cubicBezTo>
                    <a:cubicBezTo>
                      <a:pt x="4566" y="9000"/>
                      <a:pt x="4517" y="8993"/>
                      <a:pt x="4469" y="8980"/>
                    </a:cubicBezTo>
                    <a:cubicBezTo>
                      <a:pt x="4176" y="8905"/>
                      <a:pt x="3995" y="8612"/>
                      <a:pt x="4058" y="8316"/>
                    </a:cubicBezTo>
                    <a:cubicBezTo>
                      <a:pt x="4254" y="7534"/>
                      <a:pt x="4765" y="6924"/>
                      <a:pt x="5574" y="6504"/>
                    </a:cubicBezTo>
                    <a:cubicBezTo>
                      <a:pt x="6936" y="5801"/>
                      <a:pt x="7220" y="3974"/>
                      <a:pt x="6136" y="2890"/>
                    </a:cubicBezTo>
                    <a:cubicBezTo>
                      <a:pt x="5690" y="2458"/>
                      <a:pt x="5113" y="2243"/>
                      <a:pt x="4535" y="2243"/>
                    </a:cubicBezTo>
                    <a:cubicBezTo>
                      <a:pt x="3958" y="2243"/>
                      <a:pt x="3380" y="2458"/>
                      <a:pt x="2935" y="2890"/>
                    </a:cubicBezTo>
                    <a:cubicBezTo>
                      <a:pt x="2506" y="3313"/>
                      <a:pt x="2268" y="3890"/>
                      <a:pt x="2268" y="4494"/>
                    </a:cubicBezTo>
                    <a:cubicBezTo>
                      <a:pt x="2268" y="4805"/>
                      <a:pt x="2014" y="5058"/>
                      <a:pt x="1703" y="5058"/>
                    </a:cubicBezTo>
                    <a:cubicBezTo>
                      <a:pt x="1389" y="5058"/>
                      <a:pt x="1135" y="4805"/>
                      <a:pt x="1135" y="4494"/>
                    </a:cubicBezTo>
                    <a:cubicBezTo>
                      <a:pt x="1132" y="3591"/>
                      <a:pt x="1492" y="2724"/>
                      <a:pt x="2132" y="2090"/>
                    </a:cubicBezTo>
                    <a:cubicBezTo>
                      <a:pt x="2739" y="1483"/>
                      <a:pt x="3614" y="1133"/>
                      <a:pt x="4532" y="1133"/>
                    </a:cubicBezTo>
                    <a:close/>
                    <a:moveTo>
                      <a:pt x="4532" y="1"/>
                    </a:moveTo>
                    <a:cubicBezTo>
                      <a:pt x="3315" y="1"/>
                      <a:pt x="2150" y="469"/>
                      <a:pt x="1332" y="1290"/>
                    </a:cubicBezTo>
                    <a:cubicBezTo>
                      <a:pt x="477" y="2135"/>
                      <a:pt x="0" y="3289"/>
                      <a:pt x="3" y="4494"/>
                    </a:cubicBezTo>
                    <a:cubicBezTo>
                      <a:pt x="3" y="5430"/>
                      <a:pt x="764" y="6190"/>
                      <a:pt x="1703" y="6190"/>
                    </a:cubicBezTo>
                    <a:cubicBezTo>
                      <a:pt x="2639" y="6190"/>
                      <a:pt x="3400" y="5430"/>
                      <a:pt x="3400" y="4494"/>
                    </a:cubicBezTo>
                    <a:cubicBezTo>
                      <a:pt x="3400" y="3830"/>
                      <a:pt x="3944" y="3358"/>
                      <a:pt x="4535" y="3358"/>
                    </a:cubicBezTo>
                    <a:cubicBezTo>
                      <a:pt x="4731" y="3358"/>
                      <a:pt x="4933" y="3410"/>
                      <a:pt x="5121" y="3524"/>
                    </a:cubicBezTo>
                    <a:cubicBezTo>
                      <a:pt x="5876" y="3986"/>
                      <a:pt x="5837" y="5094"/>
                      <a:pt x="5052" y="5499"/>
                    </a:cubicBezTo>
                    <a:cubicBezTo>
                      <a:pt x="3959" y="6064"/>
                      <a:pt x="3234" y="6945"/>
                      <a:pt x="2959" y="8041"/>
                    </a:cubicBezTo>
                    <a:cubicBezTo>
                      <a:pt x="2742" y="8941"/>
                      <a:pt x="3288" y="9850"/>
                      <a:pt x="4185" y="10083"/>
                    </a:cubicBezTo>
                    <a:cubicBezTo>
                      <a:pt x="4327" y="10119"/>
                      <a:pt x="4470" y="10137"/>
                      <a:pt x="4611" y="10137"/>
                    </a:cubicBezTo>
                    <a:cubicBezTo>
                      <a:pt x="5356" y="10137"/>
                      <a:pt x="6039" y="9642"/>
                      <a:pt x="6247" y="8893"/>
                    </a:cubicBezTo>
                    <a:cubicBezTo>
                      <a:pt x="6262" y="8832"/>
                      <a:pt x="6305" y="8675"/>
                      <a:pt x="6616" y="8515"/>
                    </a:cubicBezTo>
                    <a:cubicBezTo>
                      <a:pt x="7899" y="7851"/>
                      <a:pt x="8787" y="6613"/>
                      <a:pt x="9007" y="5188"/>
                    </a:cubicBezTo>
                    <a:cubicBezTo>
                      <a:pt x="9230" y="3760"/>
                      <a:pt x="8756" y="2313"/>
                      <a:pt x="7736" y="1290"/>
                    </a:cubicBezTo>
                    <a:cubicBezTo>
                      <a:pt x="6918" y="472"/>
                      <a:pt x="5749" y="1"/>
                      <a:pt x="45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0" name="Google Shape;732;p53">
                <a:extLst>
                  <a:ext uri="{FF2B5EF4-FFF2-40B4-BE49-F238E27FC236}">
                    <a16:creationId xmlns:a16="http://schemas.microsoft.com/office/drawing/2014/main" id="{1393E535-AC1F-659B-56F6-A245B970457E}"/>
                  </a:ext>
                </a:extLst>
              </p:cNvPr>
              <p:cNvSpPr/>
              <p:nvPr/>
            </p:nvSpPr>
            <p:spPr>
              <a:xfrm>
                <a:off x="6073680" y="1754465"/>
                <a:ext cx="74444" cy="71549"/>
              </a:xfrm>
              <a:custGeom>
                <a:avLst/>
                <a:gdLst/>
                <a:ahLst/>
                <a:cxnLst/>
                <a:rect l="l" t="t" r="r" b="b"/>
                <a:pathLst>
                  <a:path w="3534" h="3397" extrusionOk="0">
                    <a:moveTo>
                      <a:pt x="1829" y="1129"/>
                    </a:moveTo>
                    <a:cubicBezTo>
                      <a:pt x="2121" y="1129"/>
                      <a:pt x="2401" y="1356"/>
                      <a:pt x="2401" y="1697"/>
                    </a:cubicBezTo>
                    <a:cubicBezTo>
                      <a:pt x="2401" y="2011"/>
                      <a:pt x="2147" y="2265"/>
                      <a:pt x="1833" y="2265"/>
                    </a:cubicBezTo>
                    <a:cubicBezTo>
                      <a:pt x="1329" y="2265"/>
                      <a:pt x="1075" y="1655"/>
                      <a:pt x="1432" y="1296"/>
                    </a:cubicBezTo>
                    <a:cubicBezTo>
                      <a:pt x="1548" y="1181"/>
                      <a:pt x="1690" y="1129"/>
                      <a:pt x="1829" y="1129"/>
                    </a:cubicBezTo>
                    <a:close/>
                    <a:moveTo>
                      <a:pt x="1833" y="0"/>
                    </a:moveTo>
                    <a:cubicBezTo>
                      <a:pt x="1145" y="0"/>
                      <a:pt x="526" y="414"/>
                      <a:pt x="263" y="1048"/>
                    </a:cubicBezTo>
                    <a:cubicBezTo>
                      <a:pt x="0" y="1682"/>
                      <a:pt x="145" y="2413"/>
                      <a:pt x="631" y="2899"/>
                    </a:cubicBezTo>
                    <a:cubicBezTo>
                      <a:pt x="957" y="3224"/>
                      <a:pt x="1391" y="3397"/>
                      <a:pt x="1833" y="3397"/>
                    </a:cubicBezTo>
                    <a:cubicBezTo>
                      <a:pt x="2052" y="3397"/>
                      <a:pt x="2272" y="3354"/>
                      <a:pt x="2482" y="3267"/>
                    </a:cubicBezTo>
                    <a:cubicBezTo>
                      <a:pt x="3116" y="3005"/>
                      <a:pt x="3533" y="2386"/>
                      <a:pt x="3533" y="1697"/>
                    </a:cubicBezTo>
                    <a:cubicBezTo>
                      <a:pt x="3530" y="758"/>
                      <a:pt x="2772" y="0"/>
                      <a:pt x="1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sp>
        <p:nvSpPr>
          <p:cNvPr id="24" name="Google Shape;729;p53">
            <a:extLst>
              <a:ext uri="{FF2B5EF4-FFF2-40B4-BE49-F238E27FC236}">
                <a16:creationId xmlns:a16="http://schemas.microsoft.com/office/drawing/2014/main" id="{C71B08A0-9CA1-8306-06F8-6ACE5711A910}"/>
              </a:ext>
            </a:extLst>
          </p:cNvPr>
          <p:cNvSpPr txBox="1"/>
          <p:nvPr/>
        </p:nvSpPr>
        <p:spPr>
          <a:xfrm>
            <a:off x="2585949" y="2433759"/>
            <a:ext cx="3965805" cy="165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i="1" dirty="0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1) N</a:t>
            </a:r>
            <a:r>
              <a:rPr lang="en-US" sz="1800" b="1" dirty="0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 = log</a:t>
            </a:r>
            <a:r>
              <a:rPr lang="en-US" sz="1800" b="1" baseline="-25000" dirty="0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2</a:t>
            </a:r>
            <a:r>
              <a:rPr lang="en-US" sz="1800" b="1" i="1" dirty="0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I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i="1" dirty="0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2) I = </a:t>
            </a:r>
            <a:r>
              <a:rPr lang="en-US" sz="1800" b="1" dirty="0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log</a:t>
            </a:r>
            <a:r>
              <a:rPr lang="en-US" sz="1800" b="1" i="1" baseline="-25000" dirty="0">
                <a:solidFill>
                  <a:schemeClr val="dk1"/>
                </a:solidFill>
                <a:latin typeface="Jost" pitchFamily="2" charset="-52"/>
                <a:ea typeface="Jost" pitchFamily="2" charset="-52"/>
                <a:sym typeface="Nunito"/>
              </a:rPr>
              <a:t>N</a:t>
            </a:r>
            <a:r>
              <a:rPr lang="en-US" sz="1800" b="1" dirty="0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2</a:t>
            </a:r>
          </a:p>
          <a:p>
            <a:pPr algn="ctr">
              <a:spcAft>
                <a:spcPts val="1200"/>
              </a:spcAft>
            </a:pPr>
            <a:r>
              <a:rPr lang="en-US" sz="1800" b="1" i="1" dirty="0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3) I = </a:t>
            </a:r>
            <a:r>
              <a:rPr lang="en-US" sz="1800" b="1" dirty="0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log</a:t>
            </a:r>
            <a:r>
              <a:rPr lang="en-US" sz="1800" b="1" baseline="-25000" dirty="0">
                <a:solidFill>
                  <a:schemeClr val="dk1"/>
                </a:solidFill>
                <a:latin typeface="Jost" pitchFamily="2" charset="-52"/>
                <a:ea typeface="Jost" pitchFamily="2" charset="-52"/>
                <a:sym typeface="Nunito"/>
              </a:rPr>
              <a:t>2</a:t>
            </a:r>
            <a:r>
              <a:rPr lang="en-US" sz="1800" b="1" i="1" dirty="0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N</a:t>
            </a:r>
          </a:p>
          <a:p>
            <a:pPr algn="ctr">
              <a:spcAft>
                <a:spcPts val="1200"/>
              </a:spcAft>
            </a:pPr>
            <a:r>
              <a:rPr lang="en-US" sz="1800" b="1" i="1" dirty="0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4) p = </a:t>
            </a:r>
            <a:r>
              <a:rPr lang="en-US" sz="1800" b="1" dirty="0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1</a:t>
            </a:r>
            <a:r>
              <a:rPr lang="en-US" sz="1800" b="1" i="1" dirty="0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/N</a:t>
            </a:r>
            <a:endParaRPr lang="ru-RU" sz="1800" b="1" i="1" dirty="0">
              <a:solidFill>
                <a:schemeClr val="dk1"/>
              </a:solidFill>
              <a:latin typeface="Jost" pitchFamily="2" charset="-52"/>
              <a:ea typeface="Jost" pitchFamily="2" charset="-52"/>
              <a:cs typeface="Nunito"/>
              <a:sym typeface="Nuni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ru-RU" sz="1800" b="1" dirty="0">
              <a:solidFill>
                <a:schemeClr val="dk1"/>
              </a:solidFill>
              <a:latin typeface="Jost" pitchFamily="2" charset="-52"/>
              <a:ea typeface="Jost" pitchFamily="2" charset="-52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5078328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1"/>
          <p:cNvSpPr/>
          <p:nvPr/>
        </p:nvSpPr>
        <p:spPr>
          <a:xfrm>
            <a:off x="3231160" y="1268950"/>
            <a:ext cx="4666397" cy="2825533"/>
          </a:xfrm>
          <a:prstGeom prst="roundRect">
            <a:avLst>
              <a:gd name="adj" fmla="val 3820"/>
            </a:avLst>
          </a:prstGeom>
          <a:solidFill>
            <a:schemeClr val="lt1"/>
          </a:soli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7" name="Google Shape;687;p51"/>
          <p:cNvSpPr txBox="1">
            <a:spLocks noGrp="1"/>
          </p:cNvSpPr>
          <p:nvPr>
            <p:ph type="title"/>
          </p:nvPr>
        </p:nvSpPr>
        <p:spPr>
          <a:xfrm>
            <a:off x="713100" y="328750"/>
            <a:ext cx="77178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3C9BEC"/>
                </a:solidFill>
                <a:latin typeface="Jost" pitchFamily="2" charset="-52"/>
                <a:ea typeface="Jost" pitchFamily="2" charset="-52"/>
              </a:rPr>
              <a:t>Подведение итогов. Рефлексия</a:t>
            </a:r>
            <a:endParaRPr dirty="0">
              <a:solidFill>
                <a:srgbClr val="3C9BEC"/>
              </a:solidFill>
              <a:latin typeface="Jost" pitchFamily="2" charset="-52"/>
              <a:ea typeface="Jost" pitchFamily="2" charset="-52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DB9F5DD-D4A2-CD5F-A708-86EFBF9C5437}"/>
              </a:ext>
            </a:extLst>
          </p:cNvPr>
          <p:cNvGrpSpPr/>
          <p:nvPr/>
        </p:nvGrpSpPr>
        <p:grpSpPr>
          <a:xfrm>
            <a:off x="636682" y="1190171"/>
            <a:ext cx="2263564" cy="890668"/>
            <a:chOff x="592839" y="950216"/>
            <a:chExt cx="8014086" cy="3153384"/>
          </a:xfrm>
        </p:grpSpPr>
        <p:sp>
          <p:nvSpPr>
            <p:cNvPr id="15" name="Google Shape;413;p36">
              <a:extLst>
                <a:ext uri="{FF2B5EF4-FFF2-40B4-BE49-F238E27FC236}">
                  <a16:creationId xmlns:a16="http://schemas.microsoft.com/office/drawing/2014/main" id="{24BA004D-F02F-78B9-CB46-1EDCBCFCE109}"/>
                </a:ext>
              </a:extLst>
            </p:cNvPr>
            <p:cNvSpPr/>
            <p:nvPr/>
          </p:nvSpPr>
          <p:spPr>
            <a:xfrm rot="10800000">
              <a:off x="592839" y="950216"/>
              <a:ext cx="8014086" cy="3153384"/>
            </a:xfrm>
            <a:prstGeom prst="flowChartTerminator">
              <a:avLst/>
            </a:pr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  <a:effectLst>
              <a:outerShdw blurRad="571500" dist="142875" dir="510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4;p36">
              <a:extLst>
                <a:ext uri="{FF2B5EF4-FFF2-40B4-BE49-F238E27FC236}">
                  <a16:creationId xmlns:a16="http://schemas.microsoft.com/office/drawing/2014/main" id="{C6CD3E49-7D2F-418A-D06F-5818E1739D8E}"/>
                </a:ext>
              </a:extLst>
            </p:cNvPr>
            <p:cNvSpPr/>
            <p:nvPr/>
          </p:nvSpPr>
          <p:spPr>
            <a:xfrm rot="10800000">
              <a:off x="783318" y="1140105"/>
              <a:ext cx="7623882" cy="2761020"/>
            </a:xfrm>
            <a:prstGeom prst="flowChartTerminator">
              <a:avLst/>
            </a:prstGeom>
            <a:gradFill>
              <a:gsLst>
                <a:gs pos="0">
                  <a:schemeClr val="lt1"/>
                </a:gs>
                <a:gs pos="100000">
                  <a:srgbClr val="F0F0F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0" dist="142875" dir="510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687;p51">
            <a:extLst>
              <a:ext uri="{FF2B5EF4-FFF2-40B4-BE49-F238E27FC236}">
                <a16:creationId xmlns:a16="http://schemas.microsoft.com/office/drawing/2014/main" id="{7803A911-5A25-EA76-388F-221354C7677D}"/>
              </a:ext>
            </a:extLst>
          </p:cNvPr>
          <p:cNvSpPr txBox="1">
            <a:spLocks/>
          </p:cNvSpPr>
          <p:nvPr/>
        </p:nvSpPr>
        <p:spPr>
          <a:xfrm>
            <a:off x="721939" y="1450105"/>
            <a:ext cx="2090436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000" dirty="0">
                <a:solidFill>
                  <a:srgbClr val="595F6B"/>
                </a:solidFill>
                <a:latin typeface="Jost" pitchFamily="2" charset="-52"/>
                <a:ea typeface="Jost" pitchFamily="2" charset="-52"/>
              </a:rPr>
              <a:t>Цель урока:</a:t>
            </a:r>
          </a:p>
        </p:txBody>
      </p:sp>
      <p:sp>
        <p:nvSpPr>
          <p:cNvPr id="21" name="Google Shape;687;p51">
            <a:extLst>
              <a:ext uri="{FF2B5EF4-FFF2-40B4-BE49-F238E27FC236}">
                <a16:creationId xmlns:a16="http://schemas.microsoft.com/office/drawing/2014/main" id="{B7A602E3-D629-6704-4085-16528E255D5F}"/>
              </a:ext>
            </a:extLst>
          </p:cNvPr>
          <p:cNvSpPr txBox="1">
            <a:spLocks/>
          </p:cNvSpPr>
          <p:nvPr/>
        </p:nvSpPr>
        <p:spPr>
          <a:xfrm>
            <a:off x="3410714" y="992002"/>
            <a:ext cx="5338650" cy="3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spcAft>
                <a:spcPts val="1800"/>
              </a:spcAft>
            </a:pPr>
            <a:r>
              <a:rPr lang="ru-RU" dirty="0">
                <a:solidFill>
                  <a:srgbClr val="595F6B"/>
                </a:solidFill>
                <a:latin typeface="Jost" pitchFamily="2" charset="-52"/>
                <a:ea typeface="Jost" pitchFamily="2" charset="-52"/>
              </a:rPr>
              <a:t>У </a:t>
            </a:r>
            <a:r>
              <a:rPr lang="ru-RU" b="0" dirty="0">
                <a:solidFill>
                  <a:srgbClr val="595F6B"/>
                </a:solidFill>
                <a:latin typeface="Jost" pitchFamily="2" charset="-52"/>
                <a:ea typeface="Jost" pitchFamily="2" charset="-52"/>
              </a:rPr>
              <a:t>–</a:t>
            </a:r>
            <a:r>
              <a:rPr lang="ru-RU" dirty="0">
                <a:solidFill>
                  <a:srgbClr val="595F6B"/>
                </a:solidFill>
                <a:latin typeface="Jost" pitchFamily="2" charset="-52"/>
                <a:ea typeface="Jost" pitchFamily="2" charset="-52"/>
              </a:rPr>
              <a:t> </a:t>
            </a:r>
            <a:r>
              <a:rPr lang="ru-RU" sz="2400" b="0" dirty="0">
                <a:solidFill>
                  <a:srgbClr val="595F6B"/>
                </a:solidFill>
                <a:latin typeface="Jost" pitchFamily="2" charset="-52"/>
                <a:ea typeface="Jost" pitchFamily="2" charset="-52"/>
              </a:rPr>
              <a:t>узнали о …</a:t>
            </a:r>
          </a:p>
          <a:p>
            <a:pPr algn="l">
              <a:spcAft>
                <a:spcPts val="1800"/>
              </a:spcAft>
            </a:pPr>
            <a:r>
              <a:rPr lang="ru-RU" dirty="0">
                <a:solidFill>
                  <a:srgbClr val="595F6B"/>
                </a:solidFill>
                <a:latin typeface="Jost" pitchFamily="2" charset="-52"/>
                <a:ea typeface="Jost" pitchFamily="2" charset="-52"/>
              </a:rPr>
              <a:t>Р </a:t>
            </a:r>
            <a:r>
              <a:rPr lang="ru-RU" b="0" dirty="0">
                <a:solidFill>
                  <a:srgbClr val="595F6B"/>
                </a:solidFill>
                <a:latin typeface="Jost" pitchFamily="2" charset="-52"/>
                <a:ea typeface="Jost" pitchFamily="2" charset="-52"/>
              </a:rPr>
              <a:t>–</a:t>
            </a:r>
            <a:r>
              <a:rPr lang="ru-RU" dirty="0">
                <a:solidFill>
                  <a:srgbClr val="595F6B"/>
                </a:solidFill>
                <a:latin typeface="Jost" pitchFamily="2" charset="-52"/>
                <a:ea typeface="Jost" pitchFamily="2" charset="-52"/>
              </a:rPr>
              <a:t> </a:t>
            </a:r>
            <a:r>
              <a:rPr lang="ru-RU" sz="2400" b="0" dirty="0">
                <a:solidFill>
                  <a:srgbClr val="595F6B"/>
                </a:solidFill>
                <a:latin typeface="Jost" pitchFamily="2" charset="-52"/>
                <a:ea typeface="Jost" pitchFamily="2" charset="-52"/>
              </a:rPr>
              <a:t>развивали … </a:t>
            </a:r>
            <a:endParaRPr lang="ru-RU" b="0" dirty="0">
              <a:solidFill>
                <a:srgbClr val="595F6B"/>
              </a:solidFill>
              <a:latin typeface="Jost" pitchFamily="2" charset="-52"/>
              <a:ea typeface="Jost" pitchFamily="2" charset="-52"/>
            </a:endParaRPr>
          </a:p>
          <a:p>
            <a:pPr algn="l">
              <a:spcAft>
                <a:spcPts val="1800"/>
              </a:spcAft>
            </a:pPr>
            <a:r>
              <a:rPr lang="ru-RU" dirty="0">
                <a:solidFill>
                  <a:srgbClr val="595F6B"/>
                </a:solidFill>
                <a:latin typeface="Jost" pitchFamily="2" charset="-52"/>
                <a:ea typeface="Jost" pitchFamily="2" charset="-52"/>
              </a:rPr>
              <a:t>О </a:t>
            </a:r>
            <a:r>
              <a:rPr lang="ru-RU" b="0" dirty="0">
                <a:solidFill>
                  <a:srgbClr val="595F6B"/>
                </a:solidFill>
                <a:latin typeface="Jost" pitchFamily="2" charset="-52"/>
                <a:ea typeface="Jost" pitchFamily="2" charset="-52"/>
              </a:rPr>
              <a:t>–</a:t>
            </a:r>
            <a:r>
              <a:rPr lang="ru-RU" dirty="0">
                <a:solidFill>
                  <a:srgbClr val="595F6B"/>
                </a:solidFill>
                <a:latin typeface="Jost" pitchFamily="2" charset="-52"/>
                <a:ea typeface="Jost" pitchFamily="2" charset="-52"/>
              </a:rPr>
              <a:t> </a:t>
            </a:r>
            <a:r>
              <a:rPr lang="ru-RU" sz="2400" b="0" dirty="0">
                <a:solidFill>
                  <a:srgbClr val="595F6B"/>
                </a:solidFill>
                <a:latin typeface="Jost" pitchFamily="2" charset="-52"/>
                <a:ea typeface="Jost" pitchFamily="2" charset="-52"/>
              </a:rPr>
              <a:t>обобщили … </a:t>
            </a:r>
            <a:endParaRPr lang="ru-RU" dirty="0">
              <a:solidFill>
                <a:srgbClr val="595F6B"/>
              </a:solidFill>
              <a:latin typeface="Jost" pitchFamily="2" charset="-52"/>
              <a:ea typeface="Jost" pitchFamily="2" charset="-52"/>
            </a:endParaRPr>
          </a:p>
          <a:p>
            <a:pPr algn="l">
              <a:spcAft>
                <a:spcPts val="1800"/>
              </a:spcAft>
            </a:pPr>
            <a:r>
              <a:rPr lang="ru-RU" dirty="0">
                <a:solidFill>
                  <a:srgbClr val="595F6B"/>
                </a:solidFill>
                <a:latin typeface="Jost" pitchFamily="2" charset="-52"/>
                <a:ea typeface="Jost" pitchFamily="2" charset="-52"/>
              </a:rPr>
              <a:t>К </a:t>
            </a:r>
            <a:r>
              <a:rPr lang="ru-RU" b="0" dirty="0">
                <a:solidFill>
                  <a:srgbClr val="595F6B"/>
                </a:solidFill>
                <a:latin typeface="Jost" pitchFamily="2" charset="-52"/>
                <a:ea typeface="Jost" pitchFamily="2" charset="-52"/>
              </a:rPr>
              <a:t>–</a:t>
            </a:r>
            <a:r>
              <a:rPr lang="ru-RU" dirty="0">
                <a:solidFill>
                  <a:srgbClr val="595F6B"/>
                </a:solidFill>
                <a:latin typeface="Jost" pitchFamily="2" charset="-52"/>
                <a:ea typeface="Jost" pitchFamily="2" charset="-52"/>
              </a:rPr>
              <a:t> </a:t>
            </a:r>
            <a:r>
              <a:rPr lang="ru-RU" sz="2400" b="0" dirty="0">
                <a:solidFill>
                  <a:srgbClr val="595F6B"/>
                </a:solidFill>
                <a:latin typeface="Jost" pitchFamily="2" charset="-52"/>
                <a:ea typeface="Jost" pitchFamily="2" charset="-52"/>
              </a:rPr>
              <a:t>конкретизировали … </a:t>
            </a:r>
            <a:endParaRPr lang="ru-RU" dirty="0">
              <a:solidFill>
                <a:srgbClr val="595F6B"/>
              </a:solidFill>
              <a:latin typeface="Jost" pitchFamily="2" charset="-52"/>
              <a:ea typeface="Jost" pitchFamily="2" charset="-5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23;p53">
            <a:extLst>
              <a:ext uri="{FF2B5EF4-FFF2-40B4-BE49-F238E27FC236}">
                <a16:creationId xmlns:a16="http://schemas.microsoft.com/office/drawing/2014/main" id="{87007964-20F3-6285-FE97-0BF52AEEE369}"/>
              </a:ext>
            </a:extLst>
          </p:cNvPr>
          <p:cNvSpPr/>
          <p:nvPr/>
        </p:nvSpPr>
        <p:spPr>
          <a:xfrm>
            <a:off x="1034784" y="727068"/>
            <a:ext cx="7074433" cy="386636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724;p53">
            <a:extLst>
              <a:ext uri="{FF2B5EF4-FFF2-40B4-BE49-F238E27FC236}">
                <a16:creationId xmlns:a16="http://schemas.microsoft.com/office/drawing/2014/main" id="{F0FA970D-A9D0-40DA-4507-9EFD2B9D3037}"/>
              </a:ext>
            </a:extLst>
          </p:cNvPr>
          <p:cNvSpPr/>
          <p:nvPr/>
        </p:nvSpPr>
        <p:spPr>
          <a:xfrm>
            <a:off x="1291903" y="1007443"/>
            <a:ext cx="6560195" cy="3323257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729;p53">
            <a:extLst>
              <a:ext uri="{FF2B5EF4-FFF2-40B4-BE49-F238E27FC236}">
                <a16:creationId xmlns:a16="http://schemas.microsoft.com/office/drawing/2014/main" id="{2A0ED2B5-B236-6577-F597-DED0B53A1F95}"/>
              </a:ext>
            </a:extLst>
          </p:cNvPr>
          <p:cNvSpPr txBox="1"/>
          <p:nvPr/>
        </p:nvSpPr>
        <p:spPr>
          <a:xfrm>
            <a:off x="1596794" y="1311141"/>
            <a:ext cx="6255303" cy="879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По какой формуле можно найти количество информации в сообщениях с учётом </a:t>
            </a:r>
            <a:r>
              <a:rPr lang="ru-RU" sz="1600" dirty="0" err="1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равновероятности</a:t>
            </a:r>
            <a:r>
              <a:rPr lang="ru-RU" sz="1600" dirty="0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 наступления событий?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Как называется данная формула?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FA22372-255B-AF7E-A733-072357AD1A4F}"/>
              </a:ext>
            </a:extLst>
          </p:cNvPr>
          <p:cNvGrpSpPr/>
          <p:nvPr/>
        </p:nvGrpSpPr>
        <p:grpSpPr>
          <a:xfrm>
            <a:off x="4174350" y="399750"/>
            <a:ext cx="795300" cy="795300"/>
            <a:chOff x="3201800" y="380744"/>
            <a:chExt cx="795300" cy="795300"/>
          </a:xfrm>
        </p:grpSpPr>
        <p:sp>
          <p:nvSpPr>
            <p:cNvPr id="16" name="Google Shape;725;p53">
              <a:extLst>
                <a:ext uri="{FF2B5EF4-FFF2-40B4-BE49-F238E27FC236}">
                  <a16:creationId xmlns:a16="http://schemas.microsoft.com/office/drawing/2014/main" id="{844DEF55-64FF-F1E6-2B37-E0E19190F98A}"/>
                </a:ext>
              </a:extLst>
            </p:cNvPr>
            <p:cNvSpPr/>
            <p:nvPr/>
          </p:nvSpPr>
          <p:spPr>
            <a:xfrm>
              <a:off x="3201800" y="380744"/>
              <a:ext cx="795300" cy="795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26;p53">
              <a:extLst>
                <a:ext uri="{FF2B5EF4-FFF2-40B4-BE49-F238E27FC236}">
                  <a16:creationId xmlns:a16="http://schemas.microsoft.com/office/drawing/2014/main" id="{52B118CC-6D40-3FB1-91D7-A8FFFD07E0B8}"/>
                </a:ext>
              </a:extLst>
            </p:cNvPr>
            <p:cNvSpPr/>
            <p:nvPr/>
          </p:nvSpPr>
          <p:spPr>
            <a:xfrm>
              <a:off x="3274653" y="453610"/>
              <a:ext cx="649200" cy="6492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F0F0F3"/>
                </a:gs>
              </a:gsLst>
              <a:lin ang="5400012" scaled="0"/>
            </a:gradFill>
            <a:ln>
              <a:noFill/>
            </a:ln>
            <a:effectLst>
              <a:outerShdw blurRad="571500" dist="142875" dir="510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" name="Google Shape;730;p53">
              <a:extLst>
                <a:ext uri="{FF2B5EF4-FFF2-40B4-BE49-F238E27FC236}">
                  <a16:creationId xmlns:a16="http://schemas.microsoft.com/office/drawing/2014/main" id="{69DACA77-E9B3-88DA-8ED1-5ED8D525FB73}"/>
                </a:ext>
              </a:extLst>
            </p:cNvPr>
            <p:cNvGrpSpPr/>
            <p:nvPr/>
          </p:nvGrpSpPr>
          <p:grpSpPr>
            <a:xfrm>
              <a:off x="3502224" y="623761"/>
              <a:ext cx="194451" cy="309283"/>
              <a:chOff x="6016824" y="1516731"/>
              <a:chExt cx="194451" cy="309283"/>
            </a:xfrm>
          </p:grpSpPr>
          <p:sp>
            <p:nvSpPr>
              <p:cNvPr id="19" name="Google Shape;731;p53">
                <a:extLst>
                  <a:ext uri="{FF2B5EF4-FFF2-40B4-BE49-F238E27FC236}">
                    <a16:creationId xmlns:a16="http://schemas.microsoft.com/office/drawing/2014/main" id="{787412FF-673B-89A4-5127-A1210EA1DFB6}"/>
                  </a:ext>
                </a:extLst>
              </p:cNvPr>
              <p:cNvSpPr/>
              <p:nvPr/>
            </p:nvSpPr>
            <p:spPr>
              <a:xfrm>
                <a:off x="6016824" y="1516731"/>
                <a:ext cx="194451" cy="213532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10138" extrusionOk="0">
                    <a:moveTo>
                      <a:pt x="4532" y="1133"/>
                    </a:moveTo>
                    <a:cubicBezTo>
                      <a:pt x="5450" y="1133"/>
                      <a:pt x="6326" y="1483"/>
                      <a:pt x="6936" y="2090"/>
                    </a:cubicBezTo>
                    <a:cubicBezTo>
                      <a:pt x="8261" y="3419"/>
                      <a:pt x="8261" y="5568"/>
                      <a:pt x="6936" y="6894"/>
                    </a:cubicBezTo>
                    <a:lnTo>
                      <a:pt x="6933" y="6894"/>
                    </a:lnTo>
                    <a:cubicBezTo>
                      <a:pt x="6688" y="7142"/>
                      <a:pt x="6404" y="7347"/>
                      <a:pt x="6096" y="7510"/>
                    </a:cubicBezTo>
                    <a:cubicBezTo>
                      <a:pt x="5595" y="7767"/>
                      <a:pt x="5275" y="8135"/>
                      <a:pt x="5154" y="8600"/>
                    </a:cubicBezTo>
                    <a:cubicBezTo>
                      <a:pt x="5079" y="8842"/>
                      <a:pt x="4856" y="9000"/>
                      <a:pt x="4614" y="9000"/>
                    </a:cubicBezTo>
                    <a:cubicBezTo>
                      <a:pt x="4566" y="9000"/>
                      <a:pt x="4517" y="8993"/>
                      <a:pt x="4469" y="8980"/>
                    </a:cubicBezTo>
                    <a:cubicBezTo>
                      <a:pt x="4176" y="8905"/>
                      <a:pt x="3995" y="8612"/>
                      <a:pt x="4058" y="8316"/>
                    </a:cubicBezTo>
                    <a:cubicBezTo>
                      <a:pt x="4254" y="7534"/>
                      <a:pt x="4765" y="6924"/>
                      <a:pt x="5574" y="6504"/>
                    </a:cubicBezTo>
                    <a:cubicBezTo>
                      <a:pt x="6936" y="5801"/>
                      <a:pt x="7220" y="3974"/>
                      <a:pt x="6136" y="2890"/>
                    </a:cubicBezTo>
                    <a:cubicBezTo>
                      <a:pt x="5690" y="2458"/>
                      <a:pt x="5113" y="2243"/>
                      <a:pt x="4535" y="2243"/>
                    </a:cubicBezTo>
                    <a:cubicBezTo>
                      <a:pt x="3958" y="2243"/>
                      <a:pt x="3380" y="2458"/>
                      <a:pt x="2935" y="2890"/>
                    </a:cubicBezTo>
                    <a:cubicBezTo>
                      <a:pt x="2506" y="3313"/>
                      <a:pt x="2268" y="3890"/>
                      <a:pt x="2268" y="4494"/>
                    </a:cubicBezTo>
                    <a:cubicBezTo>
                      <a:pt x="2268" y="4805"/>
                      <a:pt x="2014" y="5058"/>
                      <a:pt x="1703" y="5058"/>
                    </a:cubicBezTo>
                    <a:cubicBezTo>
                      <a:pt x="1389" y="5058"/>
                      <a:pt x="1135" y="4805"/>
                      <a:pt x="1135" y="4494"/>
                    </a:cubicBezTo>
                    <a:cubicBezTo>
                      <a:pt x="1132" y="3591"/>
                      <a:pt x="1492" y="2724"/>
                      <a:pt x="2132" y="2090"/>
                    </a:cubicBezTo>
                    <a:cubicBezTo>
                      <a:pt x="2739" y="1483"/>
                      <a:pt x="3614" y="1133"/>
                      <a:pt x="4532" y="1133"/>
                    </a:cubicBezTo>
                    <a:close/>
                    <a:moveTo>
                      <a:pt x="4532" y="1"/>
                    </a:moveTo>
                    <a:cubicBezTo>
                      <a:pt x="3315" y="1"/>
                      <a:pt x="2150" y="469"/>
                      <a:pt x="1332" y="1290"/>
                    </a:cubicBezTo>
                    <a:cubicBezTo>
                      <a:pt x="477" y="2135"/>
                      <a:pt x="0" y="3289"/>
                      <a:pt x="3" y="4494"/>
                    </a:cubicBezTo>
                    <a:cubicBezTo>
                      <a:pt x="3" y="5430"/>
                      <a:pt x="764" y="6190"/>
                      <a:pt x="1703" y="6190"/>
                    </a:cubicBezTo>
                    <a:cubicBezTo>
                      <a:pt x="2639" y="6190"/>
                      <a:pt x="3400" y="5430"/>
                      <a:pt x="3400" y="4494"/>
                    </a:cubicBezTo>
                    <a:cubicBezTo>
                      <a:pt x="3400" y="3830"/>
                      <a:pt x="3944" y="3358"/>
                      <a:pt x="4535" y="3358"/>
                    </a:cubicBezTo>
                    <a:cubicBezTo>
                      <a:pt x="4731" y="3358"/>
                      <a:pt x="4933" y="3410"/>
                      <a:pt x="5121" y="3524"/>
                    </a:cubicBezTo>
                    <a:cubicBezTo>
                      <a:pt x="5876" y="3986"/>
                      <a:pt x="5837" y="5094"/>
                      <a:pt x="5052" y="5499"/>
                    </a:cubicBezTo>
                    <a:cubicBezTo>
                      <a:pt x="3959" y="6064"/>
                      <a:pt x="3234" y="6945"/>
                      <a:pt x="2959" y="8041"/>
                    </a:cubicBezTo>
                    <a:cubicBezTo>
                      <a:pt x="2742" y="8941"/>
                      <a:pt x="3288" y="9850"/>
                      <a:pt x="4185" y="10083"/>
                    </a:cubicBezTo>
                    <a:cubicBezTo>
                      <a:pt x="4327" y="10119"/>
                      <a:pt x="4470" y="10137"/>
                      <a:pt x="4611" y="10137"/>
                    </a:cubicBezTo>
                    <a:cubicBezTo>
                      <a:pt x="5356" y="10137"/>
                      <a:pt x="6039" y="9642"/>
                      <a:pt x="6247" y="8893"/>
                    </a:cubicBezTo>
                    <a:cubicBezTo>
                      <a:pt x="6262" y="8832"/>
                      <a:pt x="6305" y="8675"/>
                      <a:pt x="6616" y="8515"/>
                    </a:cubicBezTo>
                    <a:cubicBezTo>
                      <a:pt x="7899" y="7851"/>
                      <a:pt x="8787" y="6613"/>
                      <a:pt x="9007" y="5188"/>
                    </a:cubicBezTo>
                    <a:cubicBezTo>
                      <a:pt x="9230" y="3760"/>
                      <a:pt x="8756" y="2313"/>
                      <a:pt x="7736" y="1290"/>
                    </a:cubicBezTo>
                    <a:cubicBezTo>
                      <a:pt x="6918" y="472"/>
                      <a:pt x="5749" y="1"/>
                      <a:pt x="45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0" name="Google Shape;732;p53">
                <a:extLst>
                  <a:ext uri="{FF2B5EF4-FFF2-40B4-BE49-F238E27FC236}">
                    <a16:creationId xmlns:a16="http://schemas.microsoft.com/office/drawing/2014/main" id="{1393E535-AC1F-659B-56F6-A245B970457E}"/>
                  </a:ext>
                </a:extLst>
              </p:cNvPr>
              <p:cNvSpPr/>
              <p:nvPr/>
            </p:nvSpPr>
            <p:spPr>
              <a:xfrm>
                <a:off x="6073680" y="1754465"/>
                <a:ext cx="74444" cy="71549"/>
              </a:xfrm>
              <a:custGeom>
                <a:avLst/>
                <a:gdLst/>
                <a:ahLst/>
                <a:cxnLst/>
                <a:rect l="l" t="t" r="r" b="b"/>
                <a:pathLst>
                  <a:path w="3534" h="3397" extrusionOk="0">
                    <a:moveTo>
                      <a:pt x="1829" y="1129"/>
                    </a:moveTo>
                    <a:cubicBezTo>
                      <a:pt x="2121" y="1129"/>
                      <a:pt x="2401" y="1356"/>
                      <a:pt x="2401" y="1697"/>
                    </a:cubicBezTo>
                    <a:cubicBezTo>
                      <a:pt x="2401" y="2011"/>
                      <a:pt x="2147" y="2265"/>
                      <a:pt x="1833" y="2265"/>
                    </a:cubicBezTo>
                    <a:cubicBezTo>
                      <a:pt x="1329" y="2265"/>
                      <a:pt x="1075" y="1655"/>
                      <a:pt x="1432" y="1296"/>
                    </a:cubicBezTo>
                    <a:cubicBezTo>
                      <a:pt x="1548" y="1181"/>
                      <a:pt x="1690" y="1129"/>
                      <a:pt x="1829" y="1129"/>
                    </a:cubicBezTo>
                    <a:close/>
                    <a:moveTo>
                      <a:pt x="1833" y="0"/>
                    </a:moveTo>
                    <a:cubicBezTo>
                      <a:pt x="1145" y="0"/>
                      <a:pt x="526" y="414"/>
                      <a:pt x="263" y="1048"/>
                    </a:cubicBezTo>
                    <a:cubicBezTo>
                      <a:pt x="0" y="1682"/>
                      <a:pt x="145" y="2413"/>
                      <a:pt x="631" y="2899"/>
                    </a:cubicBezTo>
                    <a:cubicBezTo>
                      <a:pt x="957" y="3224"/>
                      <a:pt x="1391" y="3397"/>
                      <a:pt x="1833" y="3397"/>
                    </a:cubicBezTo>
                    <a:cubicBezTo>
                      <a:pt x="2052" y="3397"/>
                      <a:pt x="2272" y="3354"/>
                      <a:pt x="2482" y="3267"/>
                    </a:cubicBezTo>
                    <a:cubicBezTo>
                      <a:pt x="3116" y="3005"/>
                      <a:pt x="3533" y="2386"/>
                      <a:pt x="3533" y="1697"/>
                    </a:cubicBezTo>
                    <a:cubicBezTo>
                      <a:pt x="3530" y="758"/>
                      <a:pt x="2772" y="0"/>
                      <a:pt x="1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sp>
        <p:nvSpPr>
          <p:cNvPr id="24" name="Google Shape;729;p53">
            <a:extLst>
              <a:ext uri="{FF2B5EF4-FFF2-40B4-BE49-F238E27FC236}">
                <a16:creationId xmlns:a16="http://schemas.microsoft.com/office/drawing/2014/main" id="{C71B08A0-9CA1-8306-06F8-6ACE5711A910}"/>
              </a:ext>
            </a:extLst>
          </p:cNvPr>
          <p:cNvSpPr txBox="1"/>
          <p:nvPr/>
        </p:nvSpPr>
        <p:spPr>
          <a:xfrm>
            <a:off x="2585949" y="2433759"/>
            <a:ext cx="3965805" cy="165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i="1" dirty="0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1) N</a:t>
            </a:r>
            <a:r>
              <a:rPr lang="en-US" sz="1800" b="1" dirty="0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 = log</a:t>
            </a:r>
            <a:r>
              <a:rPr lang="en-US" sz="1800" b="1" baseline="-25000" dirty="0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2</a:t>
            </a:r>
            <a:r>
              <a:rPr lang="en-US" sz="1800" b="1" i="1" dirty="0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I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i="1" dirty="0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2) I = </a:t>
            </a:r>
            <a:r>
              <a:rPr lang="en-US" sz="1800" b="1" dirty="0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log</a:t>
            </a:r>
            <a:r>
              <a:rPr lang="en-US" sz="1800" b="1" i="1" baseline="-25000" dirty="0">
                <a:solidFill>
                  <a:schemeClr val="dk1"/>
                </a:solidFill>
                <a:latin typeface="Jost" pitchFamily="2" charset="-52"/>
                <a:ea typeface="Jost" pitchFamily="2" charset="-52"/>
                <a:sym typeface="Nunito"/>
              </a:rPr>
              <a:t>N</a:t>
            </a:r>
            <a:r>
              <a:rPr lang="en-US" sz="1800" b="1" dirty="0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2</a:t>
            </a:r>
          </a:p>
          <a:p>
            <a:pPr algn="ctr">
              <a:spcAft>
                <a:spcPts val="1200"/>
              </a:spcAft>
            </a:pPr>
            <a:r>
              <a:rPr lang="en-US" sz="1800" b="1" i="1" dirty="0">
                <a:solidFill>
                  <a:srgbClr val="3C9BEC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3) I = </a:t>
            </a:r>
            <a:r>
              <a:rPr lang="en-US" sz="1800" b="1" dirty="0">
                <a:solidFill>
                  <a:srgbClr val="3C9BEC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log</a:t>
            </a:r>
            <a:r>
              <a:rPr lang="en-US" sz="1800" b="1" baseline="-25000" dirty="0">
                <a:solidFill>
                  <a:srgbClr val="3C9BEC"/>
                </a:solidFill>
                <a:latin typeface="Jost" pitchFamily="2" charset="-52"/>
                <a:ea typeface="Jost" pitchFamily="2" charset="-52"/>
                <a:sym typeface="Nunito"/>
              </a:rPr>
              <a:t>2</a:t>
            </a:r>
            <a:r>
              <a:rPr lang="en-US" sz="1800" b="1" i="1" dirty="0">
                <a:solidFill>
                  <a:srgbClr val="3C9BEC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N</a:t>
            </a:r>
          </a:p>
          <a:p>
            <a:pPr algn="ctr">
              <a:spcAft>
                <a:spcPts val="1200"/>
              </a:spcAft>
            </a:pPr>
            <a:r>
              <a:rPr lang="en-US" sz="1800" b="1" i="1" dirty="0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4) p = </a:t>
            </a:r>
            <a:r>
              <a:rPr lang="en-US" sz="1800" b="1" dirty="0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1</a:t>
            </a:r>
            <a:r>
              <a:rPr lang="en-US" sz="1800" b="1" i="1" dirty="0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/N</a:t>
            </a:r>
            <a:endParaRPr lang="ru-RU" sz="1800" b="1" i="1" dirty="0">
              <a:solidFill>
                <a:schemeClr val="dk1"/>
              </a:solidFill>
              <a:latin typeface="Jost" pitchFamily="2" charset="-52"/>
              <a:ea typeface="Jost" pitchFamily="2" charset="-52"/>
              <a:cs typeface="Nunito"/>
              <a:sym typeface="Nuni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ru-RU" sz="1800" b="1" dirty="0">
              <a:solidFill>
                <a:schemeClr val="dk1"/>
              </a:solidFill>
              <a:latin typeface="Jost" pitchFamily="2" charset="-52"/>
              <a:ea typeface="Jost" pitchFamily="2" charset="-52"/>
              <a:cs typeface="Nunito"/>
              <a:sym typeface="Nunito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583BE3-AE6A-24E5-6C70-B5AAF142304C}"/>
              </a:ext>
            </a:extLst>
          </p:cNvPr>
          <p:cNvSpPr txBox="1"/>
          <p:nvPr/>
        </p:nvSpPr>
        <p:spPr>
          <a:xfrm>
            <a:off x="5395509" y="3347078"/>
            <a:ext cx="23124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C9BEC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Формула Хартли</a:t>
            </a:r>
            <a:endParaRPr lang="ru-RU" sz="1600" b="1" dirty="0">
              <a:solidFill>
                <a:srgbClr val="3C9B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1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F531B71-8621-EB6A-F2A5-630925CA0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3482" y="0"/>
            <a:ext cx="5297606" cy="605100"/>
          </a:xfrm>
        </p:spPr>
        <p:txBody>
          <a:bodyPr/>
          <a:lstStyle/>
          <a:p>
            <a:r>
              <a:rPr lang="ru-RU" sz="1400" b="0" dirty="0"/>
              <a:t>Подготовка к активной познавательной деятельности</a:t>
            </a:r>
          </a:p>
        </p:txBody>
      </p:sp>
      <p:sp>
        <p:nvSpPr>
          <p:cNvPr id="3" name="Google Shape;682;p51">
            <a:extLst>
              <a:ext uri="{FF2B5EF4-FFF2-40B4-BE49-F238E27FC236}">
                <a16:creationId xmlns:a16="http://schemas.microsoft.com/office/drawing/2014/main" id="{DFEA3EC1-DE7E-6F10-BDDA-1AE1E8FD6A9B}"/>
              </a:ext>
            </a:extLst>
          </p:cNvPr>
          <p:cNvSpPr/>
          <p:nvPr/>
        </p:nvSpPr>
        <p:spPr>
          <a:xfrm>
            <a:off x="713224" y="602061"/>
            <a:ext cx="7578125" cy="4037316"/>
          </a:xfrm>
          <a:prstGeom prst="roundRect">
            <a:avLst>
              <a:gd name="adj" fmla="val 3820"/>
            </a:avLst>
          </a:prstGeom>
          <a:solidFill>
            <a:schemeClr val="lt1"/>
          </a:soli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5" name="Google Shape;684;p51">
            <a:extLst>
              <a:ext uri="{FF2B5EF4-FFF2-40B4-BE49-F238E27FC236}">
                <a16:creationId xmlns:a16="http://schemas.microsoft.com/office/drawing/2014/main" id="{05E6BA15-52E4-3FB8-4305-D1FA36E0E1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897346"/>
              </p:ext>
            </p:extLst>
          </p:nvPr>
        </p:nvGraphicFramePr>
        <p:xfrm>
          <a:off x="1017011" y="786109"/>
          <a:ext cx="6970549" cy="2888424"/>
        </p:xfrm>
        <a:graphic>
          <a:graphicData uri="http://schemas.openxmlformats.org/drawingml/2006/table">
            <a:tbl>
              <a:tblPr>
                <a:noFill/>
                <a:tableStyleId>{36FF3637-9416-4043-9684-5B3C3200943E}</a:tableStyleId>
              </a:tblPr>
              <a:tblGrid>
                <a:gridCol w="6970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842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-RU" sz="18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Здесь представлено несколько формул, выберите верную из них.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-RU" sz="18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Как называется данная формула?</a:t>
                      </a:r>
                    </a:p>
                  </a:txBody>
                  <a:tcPr marL="182875" marR="91425" marT="91425" marB="91425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528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23;p53">
            <a:extLst>
              <a:ext uri="{FF2B5EF4-FFF2-40B4-BE49-F238E27FC236}">
                <a16:creationId xmlns:a16="http://schemas.microsoft.com/office/drawing/2014/main" id="{87007964-20F3-6285-FE97-0BF52AEEE369}"/>
              </a:ext>
            </a:extLst>
          </p:cNvPr>
          <p:cNvSpPr/>
          <p:nvPr/>
        </p:nvSpPr>
        <p:spPr>
          <a:xfrm>
            <a:off x="1034784" y="727068"/>
            <a:ext cx="7074433" cy="386636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724;p53">
            <a:extLst>
              <a:ext uri="{FF2B5EF4-FFF2-40B4-BE49-F238E27FC236}">
                <a16:creationId xmlns:a16="http://schemas.microsoft.com/office/drawing/2014/main" id="{F0FA970D-A9D0-40DA-4507-9EFD2B9D3037}"/>
              </a:ext>
            </a:extLst>
          </p:cNvPr>
          <p:cNvSpPr/>
          <p:nvPr/>
        </p:nvSpPr>
        <p:spPr>
          <a:xfrm>
            <a:off x="1291903" y="1007443"/>
            <a:ext cx="6560195" cy="3323257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729;p53">
            <a:extLst>
              <a:ext uri="{FF2B5EF4-FFF2-40B4-BE49-F238E27FC236}">
                <a16:creationId xmlns:a16="http://schemas.microsoft.com/office/drawing/2014/main" id="{2A0ED2B5-B236-6577-F597-DED0B53A1F95}"/>
              </a:ext>
            </a:extLst>
          </p:cNvPr>
          <p:cNvSpPr txBox="1"/>
          <p:nvPr/>
        </p:nvSpPr>
        <p:spPr>
          <a:xfrm>
            <a:off x="1427782" y="1376268"/>
            <a:ext cx="6288436" cy="7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Какое сообщение содержит большее количество информации? (Ответ на каждую задачу вводите с единицей измерения по следующему образцу: 0,3 бит)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FA22372-255B-AF7E-A733-072357AD1A4F}"/>
              </a:ext>
            </a:extLst>
          </p:cNvPr>
          <p:cNvGrpSpPr/>
          <p:nvPr/>
        </p:nvGrpSpPr>
        <p:grpSpPr>
          <a:xfrm>
            <a:off x="4174350" y="399750"/>
            <a:ext cx="795300" cy="795300"/>
            <a:chOff x="3201800" y="380744"/>
            <a:chExt cx="795300" cy="795300"/>
          </a:xfrm>
        </p:grpSpPr>
        <p:sp>
          <p:nvSpPr>
            <p:cNvPr id="16" name="Google Shape;725;p53">
              <a:extLst>
                <a:ext uri="{FF2B5EF4-FFF2-40B4-BE49-F238E27FC236}">
                  <a16:creationId xmlns:a16="http://schemas.microsoft.com/office/drawing/2014/main" id="{844DEF55-64FF-F1E6-2B37-E0E19190F98A}"/>
                </a:ext>
              </a:extLst>
            </p:cNvPr>
            <p:cNvSpPr/>
            <p:nvPr/>
          </p:nvSpPr>
          <p:spPr>
            <a:xfrm>
              <a:off x="3201800" y="380744"/>
              <a:ext cx="795300" cy="795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26;p53">
              <a:extLst>
                <a:ext uri="{FF2B5EF4-FFF2-40B4-BE49-F238E27FC236}">
                  <a16:creationId xmlns:a16="http://schemas.microsoft.com/office/drawing/2014/main" id="{52B118CC-6D40-3FB1-91D7-A8FFFD07E0B8}"/>
                </a:ext>
              </a:extLst>
            </p:cNvPr>
            <p:cNvSpPr/>
            <p:nvPr/>
          </p:nvSpPr>
          <p:spPr>
            <a:xfrm>
              <a:off x="3274653" y="453610"/>
              <a:ext cx="649200" cy="6492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F0F0F3"/>
                </a:gs>
              </a:gsLst>
              <a:lin ang="5400012" scaled="0"/>
            </a:gradFill>
            <a:ln>
              <a:noFill/>
            </a:ln>
            <a:effectLst>
              <a:outerShdw blurRad="571500" dist="142875" dir="510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" name="Google Shape;730;p53">
              <a:extLst>
                <a:ext uri="{FF2B5EF4-FFF2-40B4-BE49-F238E27FC236}">
                  <a16:creationId xmlns:a16="http://schemas.microsoft.com/office/drawing/2014/main" id="{69DACA77-E9B3-88DA-8ED1-5ED8D525FB73}"/>
                </a:ext>
              </a:extLst>
            </p:cNvPr>
            <p:cNvGrpSpPr/>
            <p:nvPr/>
          </p:nvGrpSpPr>
          <p:grpSpPr>
            <a:xfrm>
              <a:off x="3502224" y="623761"/>
              <a:ext cx="194451" cy="309283"/>
              <a:chOff x="6016824" y="1516731"/>
              <a:chExt cx="194451" cy="309283"/>
            </a:xfrm>
          </p:grpSpPr>
          <p:sp>
            <p:nvSpPr>
              <p:cNvPr id="19" name="Google Shape;731;p53">
                <a:extLst>
                  <a:ext uri="{FF2B5EF4-FFF2-40B4-BE49-F238E27FC236}">
                    <a16:creationId xmlns:a16="http://schemas.microsoft.com/office/drawing/2014/main" id="{787412FF-673B-89A4-5127-A1210EA1DFB6}"/>
                  </a:ext>
                </a:extLst>
              </p:cNvPr>
              <p:cNvSpPr/>
              <p:nvPr/>
            </p:nvSpPr>
            <p:spPr>
              <a:xfrm>
                <a:off x="6016824" y="1516731"/>
                <a:ext cx="194451" cy="213532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10138" extrusionOk="0">
                    <a:moveTo>
                      <a:pt x="4532" y="1133"/>
                    </a:moveTo>
                    <a:cubicBezTo>
                      <a:pt x="5450" y="1133"/>
                      <a:pt x="6326" y="1483"/>
                      <a:pt x="6936" y="2090"/>
                    </a:cubicBezTo>
                    <a:cubicBezTo>
                      <a:pt x="8261" y="3419"/>
                      <a:pt x="8261" y="5568"/>
                      <a:pt x="6936" y="6894"/>
                    </a:cubicBezTo>
                    <a:lnTo>
                      <a:pt x="6933" y="6894"/>
                    </a:lnTo>
                    <a:cubicBezTo>
                      <a:pt x="6688" y="7142"/>
                      <a:pt x="6404" y="7347"/>
                      <a:pt x="6096" y="7510"/>
                    </a:cubicBezTo>
                    <a:cubicBezTo>
                      <a:pt x="5595" y="7767"/>
                      <a:pt x="5275" y="8135"/>
                      <a:pt x="5154" y="8600"/>
                    </a:cubicBezTo>
                    <a:cubicBezTo>
                      <a:pt x="5079" y="8842"/>
                      <a:pt x="4856" y="9000"/>
                      <a:pt x="4614" y="9000"/>
                    </a:cubicBezTo>
                    <a:cubicBezTo>
                      <a:pt x="4566" y="9000"/>
                      <a:pt x="4517" y="8993"/>
                      <a:pt x="4469" y="8980"/>
                    </a:cubicBezTo>
                    <a:cubicBezTo>
                      <a:pt x="4176" y="8905"/>
                      <a:pt x="3995" y="8612"/>
                      <a:pt x="4058" y="8316"/>
                    </a:cubicBezTo>
                    <a:cubicBezTo>
                      <a:pt x="4254" y="7534"/>
                      <a:pt x="4765" y="6924"/>
                      <a:pt x="5574" y="6504"/>
                    </a:cubicBezTo>
                    <a:cubicBezTo>
                      <a:pt x="6936" y="5801"/>
                      <a:pt x="7220" y="3974"/>
                      <a:pt x="6136" y="2890"/>
                    </a:cubicBezTo>
                    <a:cubicBezTo>
                      <a:pt x="5690" y="2458"/>
                      <a:pt x="5113" y="2243"/>
                      <a:pt x="4535" y="2243"/>
                    </a:cubicBezTo>
                    <a:cubicBezTo>
                      <a:pt x="3958" y="2243"/>
                      <a:pt x="3380" y="2458"/>
                      <a:pt x="2935" y="2890"/>
                    </a:cubicBezTo>
                    <a:cubicBezTo>
                      <a:pt x="2506" y="3313"/>
                      <a:pt x="2268" y="3890"/>
                      <a:pt x="2268" y="4494"/>
                    </a:cubicBezTo>
                    <a:cubicBezTo>
                      <a:pt x="2268" y="4805"/>
                      <a:pt x="2014" y="5058"/>
                      <a:pt x="1703" y="5058"/>
                    </a:cubicBezTo>
                    <a:cubicBezTo>
                      <a:pt x="1389" y="5058"/>
                      <a:pt x="1135" y="4805"/>
                      <a:pt x="1135" y="4494"/>
                    </a:cubicBezTo>
                    <a:cubicBezTo>
                      <a:pt x="1132" y="3591"/>
                      <a:pt x="1492" y="2724"/>
                      <a:pt x="2132" y="2090"/>
                    </a:cubicBezTo>
                    <a:cubicBezTo>
                      <a:pt x="2739" y="1483"/>
                      <a:pt x="3614" y="1133"/>
                      <a:pt x="4532" y="1133"/>
                    </a:cubicBezTo>
                    <a:close/>
                    <a:moveTo>
                      <a:pt x="4532" y="1"/>
                    </a:moveTo>
                    <a:cubicBezTo>
                      <a:pt x="3315" y="1"/>
                      <a:pt x="2150" y="469"/>
                      <a:pt x="1332" y="1290"/>
                    </a:cubicBezTo>
                    <a:cubicBezTo>
                      <a:pt x="477" y="2135"/>
                      <a:pt x="0" y="3289"/>
                      <a:pt x="3" y="4494"/>
                    </a:cubicBezTo>
                    <a:cubicBezTo>
                      <a:pt x="3" y="5430"/>
                      <a:pt x="764" y="6190"/>
                      <a:pt x="1703" y="6190"/>
                    </a:cubicBezTo>
                    <a:cubicBezTo>
                      <a:pt x="2639" y="6190"/>
                      <a:pt x="3400" y="5430"/>
                      <a:pt x="3400" y="4494"/>
                    </a:cubicBezTo>
                    <a:cubicBezTo>
                      <a:pt x="3400" y="3830"/>
                      <a:pt x="3944" y="3358"/>
                      <a:pt x="4535" y="3358"/>
                    </a:cubicBezTo>
                    <a:cubicBezTo>
                      <a:pt x="4731" y="3358"/>
                      <a:pt x="4933" y="3410"/>
                      <a:pt x="5121" y="3524"/>
                    </a:cubicBezTo>
                    <a:cubicBezTo>
                      <a:pt x="5876" y="3986"/>
                      <a:pt x="5837" y="5094"/>
                      <a:pt x="5052" y="5499"/>
                    </a:cubicBezTo>
                    <a:cubicBezTo>
                      <a:pt x="3959" y="6064"/>
                      <a:pt x="3234" y="6945"/>
                      <a:pt x="2959" y="8041"/>
                    </a:cubicBezTo>
                    <a:cubicBezTo>
                      <a:pt x="2742" y="8941"/>
                      <a:pt x="3288" y="9850"/>
                      <a:pt x="4185" y="10083"/>
                    </a:cubicBezTo>
                    <a:cubicBezTo>
                      <a:pt x="4327" y="10119"/>
                      <a:pt x="4470" y="10137"/>
                      <a:pt x="4611" y="10137"/>
                    </a:cubicBezTo>
                    <a:cubicBezTo>
                      <a:pt x="5356" y="10137"/>
                      <a:pt x="6039" y="9642"/>
                      <a:pt x="6247" y="8893"/>
                    </a:cubicBezTo>
                    <a:cubicBezTo>
                      <a:pt x="6262" y="8832"/>
                      <a:pt x="6305" y="8675"/>
                      <a:pt x="6616" y="8515"/>
                    </a:cubicBezTo>
                    <a:cubicBezTo>
                      <a:pt x="7899" y="7851"/>
                      <a:pt x="8787" y="6613"/>
                      <a:pt x="9007" y="5188"/>
                    </a:cubicBezTo>
                    <a:cubicBezTo>
                      <a:pt x="9230" y="3760"/>
                      <a:pt x="8756" y="2313"/>
                      <a:pt x="7736" y="1290"/>
                    </a:cubicBezTo>
                    <a:cubicBezTo>
                      <a:pt x="6918" y="472"/>
                      <a:pt x="5749" y="1"/>
                      <a:pt x="45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0" name="Google Shape;732;p53">
                <a:extLst>
                  <a:ext uri="{FF2B5EF4-FFF2-40B4-BE49-F238E27FC236}">
                    <a16:creationId xmlns:a16="http://schemas.microsoft.com/office/drawing/2014/main" id="{1393E535-AC1F-659B-56F6-A245B970457E}"/>
                  </a:ext>
                </a:extLst>
              </p:cNvPr>
              <p:cNvSpPr/>
              <p:nvPr/>
            </p:nvSpPr>
            <p:spPr>
              <a:xfrm>
                <a:off x="6073680" y="1754465"/>
                <a:ext cx="74444" cy="71549"/>
              </a:xfrm>
              <a:custGeom>
                <a:avLst/>
                <a:gdLst/>
                <a:ahLst/>
                <a:cxnLst/>
                <a:rect l="l" t="t" r="r" b="b"/>
                <a:pathLst>
                  <a:path w="3534" h="3397" extrusionOk="0">
                    <a:moveTo>
                      <a:pt x="1829" y="1129"/>
                    </a:moveTo>
                    <a:cubicBezTo>
                      <a:pt x="2121" y="1129"/>
                      <a:pt x="2401" y="1356"/>
                      <a:pt x="2401" y="1697"/>
                    </a:cubicBezTo>
                    <a:cubicBezTo>
                      <a:pt x="2401" y="2011"/>
                      <a:pt x="2147" y="2265"/>
                      <a:pt x="1833" y="2265"/>
                    </a:cubicBezTo>
                    <a:cubicBezTo>
                      <a:pt x="1329" y="2265"/>
                      <a:pt x="1075" y="1655"/>
                      <a:pt x="1432" y="1296"/>
                    </a:cubicBezTo>
                    <a:cubicBezTo>
                      <a:pt x="1548" y="1181"/>
                      <a:pt x="1690" y="1129"/>
                      <a:pt x="1829" y="1129"/>
                    </a:cubicBezTo>
                    <a:close/>
                    <a:moveTo>
                      <a:pt x="1833" y="0"/>
                    </a:moveTo>
                    <a:cubicBezTo>
                      <a:pt x="1145" y="0"/>
                      <a:pt x="526" y="414"/>
                      <a:pt x="263" y="1048"/>
                    </a:cubicBezTo>
                    <a:cubicBezTo>
                      <a:pt x="0" y="1682"/>
                      <a:pt x="145" y="2413"/>
                      <a:pt x="631" y="2899"/>
                    </a:cubicBezTo>
                    <a:cubicBezTo>
                      <a:pt x="957" y="3224"/>
                      <a:pt x="1391" y="3397"/>
                      <a:pt x="1833" y="3397"/>
                    </a:cubicBezTo>
                    <a:cubicBezTo>
                      <a:pt x="2052" y="3397"/>
                      <a:pt x="2272" y="3354"/>
                      <a:pt x="2482" y="3267"/>
                    </a:cubicBezTo>
                    <a:cubicBezTo>
                      <a:pt x="3116" y="3005"/>
                      <a:pt x="3533" y="2386"/>
                      <a:pt x="3533" y="1697"/>
                    </a:cubicBezTo>
                    <a:cubicBezTo>
                      <a:pt x="3530" y="758"/>
                      <a:pt x="2772" y="0"/>
                      <a:pt x="1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sp>
        <p:nvSpPr>
          <p:cNvPr id="11" name="Google Shape;729;p53">
            <a:extLst>
              <a:ext uri="{FF2B5EF4-FFF2-40B4-BE49-F238E27FC236}">
                <a16:creationId xmlns:a16="http://schemas.microsoft.com/office/drawing/2014/main" id="{5AB7489A-8BD4-2460-0BA4-4E37B5E92033}"/>
              </a:ext>
            </a:extLst>
          </p:cNvPr>
          <p:cNvSpPr txBox="1"/>
          <p:nvPr/>
        </p:nvSpPr>
        <p:spPr>
          <a:xfrm>
            <a:off x="1425614" y="2350575"/>
            <a:ext cx="6288436" cy="22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1. В библиотеке 8 шкафов. Книга нашлась в третьем шкафу.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2. Ученик получил за экзамен оценку 4 (по пятибалльной системе единицы не ставят).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3. В буфете продавали 12 пирожков с капустой, 12 пирожков с повидлом. Ученица купила один пирожок.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rPr>
              <a:t>4. В буфете продавали 8 пирожков с капустой, 24 пирожка с повидлом. Ученица купила один пирожок. (Ответ округлить до десятых долей).</a:t>
            </a:r>
          </a:p>
        </p:txBody>
      </p:sp>
    </p:spTree>
    <p:extLst>
      <p:ext uri="{BB962C8B-B14F-4D97-AF65-F5344CB8AC3E}">
        <p14:creationId xmlns:p14="http://schemas.microsoft.com/office/powerpoint/2010/main" val="3155627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F531B71-8621-EB6A-F2A5-630925CA0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1696" y="-3039"/>
            <a:ext cx="5120609" cy="605100"/>
          </a:xfrm>
        </p:spPr>
        <p:txBody>
          <a:bodyPr/>
          <a:lstStyle/>
          <a:p>
            <a:r>
              <a:rPr lang="ru-RU" sz="1400" b="0" dirty="0"/>
              <a:t>Подготовка к активной познавательной деятельности</a:t>
            </a:r>
          </a:p>
        </p:txBody>
      </p:sp>
      <p:sp>
        <p:nvSpPr>
          <p:cNvPr id="3" name="Google Shape;682;p51">
            <a:extLst>
              <a:ext uri="{FF2B5EF4-FFF2-40B4-BE49-F238E27FC236}">
                <a16:creationId xmlns:a16="http://schemas.microsoft.com/office/drawing/2014/main" id="{DFEA3EC1-DE7E-6F10-BDDA-1AE1E8FD6A9B}"/>
              </a:ext>
            </a:extLst>
          </p:cNvPr>
          <p:cNvSpPr/>
          <p:nvPr/>
        </p:nvSpPr>
        <p:spPr>
          <a:xfrm>
            <a:off x="713224" y="602061"/>
            <a:ext cx="7578125" cy="4037316"/>
          </a:xfrm>
          <a:prstGeom prst="roundRect">
            <a:avLst>
              <a:gd name="adj" fmla="val 3820"/>
            </a:avLst>
          </a:prstGeom>
          <a:solidFill>
            <a:schemeClr val="lt1"/>
          </a:soli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9461BD-8116-F4E7-D884-8725D96CE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737" y="763248"/>
            <a:ext cx="6763098" cy="371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51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6"/>
          <p:cNvSpPr/>
          <p:nvPr/>
        </p:nvSpPr>
        <p:spPr>
          <a:xfrm rot="10800000">
            <a:off x="592839" y="950216"/>
            <a:ext cx="8014086" cy="3153384"/>
          </a:xfrm>
          <a:prstGeom prst="flowChartTerminator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698631" scaled="0"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6"/>
          <p:cNvSpPr/>
          <p:nvPr/>
        </p:nvSpPr>
        <p:spPr>
          <a:xfrm rot="10800000">
            <a:off x="783318" y="1140105"/>
            <a:ext cx="7623882" cy="2761020"/>
          </a:xfrm>
          <a:prstGeom prst="flowChartTerminator">
            <a:avLst/>
          </a:prstGeom>
          <a:gradFill>
            <a:gsLst>
              <a:gs pos="0">
                <a:schemeClr val="lt1"/>
              </a:gs>
              <a:gs pos="100000">
                <a:srgbClr val="F0F0F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6"/>
          <p:cNvSpPr txBox="1">
            <a:spLocks noGrp="1"/>
          </p:cNvSpPr>
          <p:nvPr>
            <p:ph type="subTitle" idx="1"/>
          </p:nvPr>
        </p:nvSpPr>
        <p:spPr>
          <a:xfrm>
            <a:off x="2111118" y="2987763"/>
            <a:ext cx="4968282" cy="5445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/>
              <a:t>Формула Шеннона</a:t>
            </a:r>
            <a:endParaRPr sz="2400" b="1" dirty="0"/>
          </a:p>
        </p:txBody>
      </p:sp>
      <p:sp>
        <p:nvSpPr>
          <p:cNvPr id="416" name="Google Shape;416;p36"/>
          <p:cNvSpPr txBox="1">
            <a:spLocks noGrp="1"/>
          </p:cNvSpPr>
          <p:nvPr>
            <p:ph type="ctrTitle"/>
          </p:nvPr>
        </p:nvSpPr>
        <p:spPr>
          <a:xfrm>
            <a:off x="724465" y="1775314"/>
            <a:ext cx="7741588" cy="1484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/>
              <a:t>Вероятностный подход к измерению информации</a:t>
            </a:r>
            <a:endParaRPr sz="3600" dirty="0"/>
          </a:p>
        </p:txBody>
      </p:sp>
      <p:sp>
        <p:nvSpPr>
          <p:cNvPr id="6" name="Google Shape;415;p36">
            <a:extLst>
              <a:ext uri="{FF2B5EF4-FFF2-40B4-BE49-F238E27FC236}">
                <a16:creationId xmlns:a16="http://schemas.microsoft.com/office/drawing/2014/main" id="{839F430B-62CD-4605-AA75-1F69C19D30CF}"/>
              </a:ext>
            </a:extLst>
          </p:cNvPr>
          <p:cNvSpPr txBox="1">
            <a:spLocks/>
          </p:cNvSpPr>
          <p:nvPr/>
        </p:nvSpPr>
        <p:spPr>
          <a:xfrm>
            <a:off x="2111118" y="1392733"/>
            <a:ext cx="4968282" cy="54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1800" b="0" i="0" u="none" strike="noStrike" cap="none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ru-RU" sz="2000" b="1" dirty="0"/>
              <a:t>Тема урока:</a:t>
            </a:r>
          </a:p>
        </p:txBody>
      </p:sp>
    </p:spTree>
    <p:extLst>
      <p:ext uri="{BB962C8B-B14F-4D97-AF65-F5344CB8AC3E}">
        <p14:creationId xmlns:p14="http://schemas.microsoft.com/office/powerpoint/2010/main" val="470279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82;p51">
            <a:extLst>
              <a:ext uri="{FF2B5EF4-FFF2-40B4-BE49-F238E27FC236}">
                <a16:creationId xmlns:a16="http://schemas.microsoft.com/office/drawing/2014/main" id="{DFEA3EC1-DE7E-6F10-BDDA-1AE1E8FD6A9B}"/>
              </a:ext>
            </a:extLst>
          </p:cNvPr>
          <p:cNvSpPr/>
          <p:nvPr/>
        </p:nvSpPr>
        <p:spPr>
          <a:xfrm>
            <a:off x="713224" y="602061"/>
            <a:ext cx="7578125" cy="4037316"/>
          </a:xfrm>
          <a:prstGeom prst="roundRect">
            <a:avLst>
              <a:gd name="adj" fmla="val 3820"/>
            </a:avLst>
          </a:prstGeom>
          <a:solidFill>
            <a:schemeClr val="lt1"/>
          </a:solidFill>
          <a:ln>
            <a:noFill/>
          </a:ln>
          <a:effectLst>
            <a:outerShdw blurRad="571500" dist="142875" dir="51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5" name="Google Shape;684;p51">
            <a:extLst>
              <a:ext uri="{FF2B5EF4-FFF2-40B4-BE49-F238E27FC236}">
                <a16:creationId xmlns:a16="http://schemas.microsoft.com/office/drawing/2014/main" id="{05E6BA15-52E4-3FB8-4305-D1FA36E0E1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6518164"/>
              </p:ext>
            </p:extLst>
          </p:nvPr>
        </p:nvGraphicFramePr>
        <p:xfrm>
          <a:off x="1017011" y="786109"/>
          <a:ext cx="6970549" cy="2888424"/>
        </p:xfrm>
        <a:graphic>
          <a:graphicData uri="http://schemas.openxmlformats.org/drawingml/2006/table">
            <a:tbl>
              <a:tblPr>
                <a:noFill/>
                <a:tableStyleId>{36FF3637-9416-4043-9684-5B3C3200943E}</a:tableStyleId>
              </a:tblPr>
              <a:tblGrid>
                <a:gridCol w="6970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842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-RU" sz="18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Тема урока: «Вероятностный подход к измерению информации. Формула Шеннона».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-RU" sz="1800" b="0" dirty="0">
                          <a:solidFill>
                            <a:schemeClr val="dk1"/>
                          </a:solidFill>
                          <a:latin typeface="Jost" pitchFamily="2" charset="-52"/>
                          <a:ea typeface="Jost" pitchFamily="2" charset="-52"/>
                          <a:cs typeface="Work Sans"/>
                          <a:sym typeface="Work Sans"/>
                        </a:rPr>
                        <a:t>Что мы должны узнать сегодня на уроке? Какова наша цель?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endParaRPr lang="ru-RU" sz="1800" b="0" dirty="0">
                        <a:solidFill>
                          <a:schemeClr val="dk1"/>
                        </a:solidFill>
                        <a:latin typeface="Jost" pitchFamily="2" charset="-52"/>
                        <a:ea typeface="Jost" pitchFamily="2" charset="-52"/>
                        <a:cs typeface="Work Sans"/>
                        <a:sym typeface="Work Sans"/>
                      </a:endParaRPr>
                    </a:p>
                  </a:txBody>
                  <a:tcPr marL="182875" marR="91425" marT="91425" marB="91425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Текст 1">
            <a:extLst>
              <a:ext uri="{FF2B5EF4-FFF2-40B4-BE49-F238E27FC236}">
                <a16:creationId xmlns:a16="http://schemas.microsoft.com/office/drawing/2014/main" id="{5C3C222F-F70A-E249-95C3-3867E124957A}"/>
              </a:ext>
            </a:extLst>
          </p:cNvPr>
          <p:cNvSpPr txBox="1">
            <a:spLocks/>
          </p:cNvSpPr>
          <p:nvPr/>
        </p:nvSpPr>
        <p:spPr>
          <a:xfrm>
            <a:off x="2011696" y="-3039"/>
            <a:ext cx="5120609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400" b="1" i="0" u="none" strike="noStrike" cap="none">
                <a:solidFill>
                  <a:schemeClr val="dk1"/>
                </a:solidFill>
                <a:latin typeface="Jost" pitchFamily="2" charset="-52"/>
                <a:ea typeface="Jost" pitchFamily="2" charset="-52"/>
                <a:cs typeface="Nunito"/>
                <a:sym typeface="Nunito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ru-RU" sz="1400" b="0"/>
              <a:t>Усвоение новых знаний и умений</a:t>
            </a:r>
            <a:endParaRPr lang="ru-RU" sz="1400" b="0" dirty="0"/>
          </a:p>
        </p:txBody>
      </p:sp>
    </p:spTree>
    <p:extLst>
      <p:ext uri="{BB962C8B-B14F-4D97-AF65-F5344CB8AC3E}">
        <p14:creationId xmlns:p14="http://schemas.microsoft.com/office/powerpoint/2010/main" val="3933216013"/>
      </p:ext>
    </p:extLst>
  </p:cSld>
  <p:clrMapOvr>
    <a:masterClrMapping/>
  </p:clrMapOvr>
</p:sld>
</file>

<file path=ppt/theme/theme1.xml><?xml version="1.0" encoding="utf-8"?>
<a:theme xmlns:a="http://schemas.openxmlformats.org/drawingml/2006/main" name="Business Model Canvas by Slidesgo">
  <a:themeElements>
    <a:clrScheme name="Simple Light">
      <a:dk1>
        <a:srgbClr val="595F6B"/>
      </a:dk1>
      <a:lt1>
        <a:srgbClr val="FFFFFF"/>
      </a:lt1>
      <a:dk2>
        <a:srgbClr val="EBECF0"/>
      </a:dk2>
      <a:lt2>
        <a:srgbClr val="1658F1"/>
      </a:lt2>
      <a:accent1>
        <a:srgbClr val="36DBE0"/>
      </a:accent1>
      <a:accent2>
        <a:srgbClr val="595F6B"/>
      </a:accent2>
      <a:accent3>
        <a:srgbClr val="FFFFFF"/>
      </a:accent3>
      <a:accent4>
        <a:srgbClr val="EBECF0"/>
      </a:accent4>
      <a:accent5>
        <a:srgbClr val="1658F1"/>
      </a:accent5>
      <a:accent6>
        <a:srgbClr val="36DBE0"/>
      </a:accent6>
      <a:hlink>
        <a:srgbClr val="595F6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1321</Words>
  <Application>Microsoft Office PowerPoint</Application>
  <PresentationFormat>Экран (16:9)</PresentationFormat>
  <Paragraphs>174</Paragraphs>
  <Slides>30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Poppins</vt:lpstr>
      <vt:lpstr>Nunito</vt:lpstr>
      <vt:lpstr>Jost</vt:lpstr>
      <vt:lpstr>Roboto Condensed Light</vt:lpstr>
      <vt:lpstr>Arial</vt:lpstr>
      <vt:lpstr>Work Sans</vt:lpstr>
      <vt:lpstr>Business Model Canvas by Slidesgo</vt:lpstr>
      <vt:lpstr>Измерение информации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Вероятностный подход к измерению информации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Формула Шеннона</vt:lpstr>
      <vt:lpstr>Задание 1.</vt:lpstr>
      <vt:lpstr>Презентация PowerPoint</vt:lpstr>
      <vt:lpstr>Презентация PowerPoint</vt:lpstr>
      <vt:lpstr>Формула Шеннона</vt:lpstr>
      <vt:lpstr>Формула Шеннона</vt:lpstr>
      <vt:lpstr>Задание 2.</vt:lpstr>
      <vt:lpstr>Задание 2. Проверка.</vt:lpstr>
      <vt:lpstr>Презентация PowerPoint</vt:lpstr>
      <vt:lpstr>Задание 3.</vt:lpstr>
      <vt:lpstr>Презентация PowerPoint</vt:lpstr>
      <vt:lpstr>Задание 3. Проверка</vt:lpstr>
      <vt:lpstr>Домашнее задание</vt:lpstr>
      <vt:lpstr>Презентация PowerPoint</vt:lpstr>
      <vt:lpstr>Презентация PowerPoint</vt:lpstr>
      <vt:lpstr>Презентация PowerPoint</vt:lpstr>
      <vt:lpstr>Подведение итогов. Рефлексия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Model Canvas</dc:title>
  <dc:creator>N T</dc:creator>
  <cp:lastModifiedBy>Anastasia Tomenko</cp:lastModifiedBy>
  <cp:revision>1</cp:revision>
  <dcterms:modified xsi:type="dcterms:W3CDTF">2022-05-29T22:27:49Z</dcterms:modified>
</cp:coreProperties>
</file>