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6600683-37F0-4E9D-AB22-555D803262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95DF50-1CAD-43BB-AE6B-CC0EC3494B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9DFD4-312C-40AE-8475-D0D1A86665BC}" type="datetime1">
              <a:rPr lang="ru-RU" smtClean="0"/>
              <a:t>23.05.2024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6E9228-F012-4D34-99B6-2717F928B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C2F933-BB50-4F91-8ABF-5811EF81E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10E7-7232-41B6-98DB-8B00DF552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39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CD9EF-01A7-4665-A747-E019D2764CA1}" type="datetime1">
              <a:rPr lang="ru-RU" smtClean="0"/>
              <a:pPr/>
              <a:t>23.05.2024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36B3A-7CC9-4572-922D-08F438F664D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0865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36B3A-7CC9-4572-922D-08F438F664D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8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D762B4-8BB7-4FF9-B489-6D3D90A75B5F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Полилиния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5ABEB7-A629-46CD-907F-81D12F552D6F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AAEE07-5E57-4822-9522-7BBA2502B5EB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Полилиния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Надпись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»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rtlCol="0" anchor="b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F1541A-27BD-4639-995E-BCAFBC12F969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Текст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AE542C-AA3A-4FD8-A490-32FF135A09CE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Надпись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«</a:t>
            </a:r>
          </a:p>
        </p:txBody>
      </p:sp>
      <p:sp>
        <p:nvSpPr>
          <p:cNvPr id="18" name="Надпись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ru-RU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»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rtlCol="0" anchor="ctr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Текст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ECE632-83B3-4C22-B936-DDE14AD80D25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776FC3-E975-4B22-9528-4B204CD9FC7C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rtlCol="0" anchor="ctr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9F09A9-352D-4E1B-B336-2770868CAB85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784DB2-6ECE-4C54-A645-EDCDD77AF5D0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E9379A-9574-44DA-B293-F9343C37D97D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539A00-B24B-4C2E-A651-593A998F06E5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0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F73DE5-7E09-4E95-A9DB-DD5B8E817A12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2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450E6A-5167-47C4-BEB7-CC8BD2C564C2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74BD71-8699-434B-B55C-5F972293755A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rtlCol="0" anchor="b"/>
          <a:lstStyle>
            <a:lvl1pPr algn="l">
              <a:defRPr sz="20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5A88E9-FB70-48BA-A647-2EB2397C1AC5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589212" y="634965"/>
            <a:ext cx="8915400" cy="385497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797B2-B905-4469-9E15-29455C89A941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Полилиния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Полилиния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Полилиния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Полилиния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Полилиния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Полилиния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Полилиния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Полилиния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Полилиния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Полилиния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Полилиния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Полилиния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Полилиния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Группа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Полилиния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Полилиния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Полилиния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Полилиния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Полилиния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Полилиния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Полилиния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Полилиния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Полилиния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Полилиния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Полилиния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Полилиния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Прямоугольник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A772155-50C7-4F96-BB97-0932DC468B2C}" type="datetime1">
              <a:rPr lang="ru-RU" noProof="0" smtClean="0"/>
              <a:t>23.05.2024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D57F1E4F-1CFF-5643-939E-217C01CDF56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ЛИШНЕЕ?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903" y="2133600"/>
            <a:ext cx="1048570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словесно-логического мышления, зрительного анализа, обобщения, навыка классификации объектов по ключевым признакам.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память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кругозор и представления об окружающем мире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монологическую и диалогическую речь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акреплять умение находить лишний предмет и объяснить почему он лишний.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92E62-45ED-5EE7-6C70-5F52198A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14" y="2940950"/>
            <a:ext cx="2781567" cy="37703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11A4BD-0E19-5076-CCE2-199849F1F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970" y="0"/>
            <a:ext cx="2836235" cy="38229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96029-F6B3-A78B-ED97-4A7AD58B4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96276" y="3471745"/>
            <a:ext cx="3349402" cy="3239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889CF1-C3FB-66CF-BFDF-5C88244FF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945" y="0"/>
            <a:ext cx="3051331" cy="38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9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A8EF69-8C06-C312-F7C5-B56AAFA28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252" y="4041613"/>
            <a:ext cx="3551702" cy="28163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7DAA72-961C-6CF2-C4FF-C738668E0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252" y="80739"/>
            <a:ext cx="2931228" cy="3891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318920-E69E-02B2-0290-EC204FB57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506" y="3611162"/>
            <a:ext cx="4421228" cy="3246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42BA04-79E0-22FC-4BD0-268632E04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93130" y="378823"/>
            <a:ext cx="4241603" cy="30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446AAC-1DF6-C02C-3A3F-B707C08B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68" y="258398"/>
            <a:ext cx="2827514" cy="29705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175729-2E01-FDA1-24A8-61DDA309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736" y="3298649"/>
            <a:ext cx="2659846" cy="32710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5604F35-A9AB-4570-0413-8F8A098CD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389" y="3298649"/>
            <a:ext cx="2928164" cy="30845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45423B5-863B-2698-2E96-EA29B277B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543" y="358388"/>
            <a:ext cx="2720014" cy="328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C6203-5A3E-D2F7-F8F6-33F3A5BA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66" y="150004"/>
            <a:ext cx="3525390" cy="3260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A39B8E-D00D-B8D8-C524-16855E809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3684424"/>
            <a:ext cx="4632821" cy="29525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5544A5-2EA0-7B75-48EB-478DBB101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373" y="150004"/>
            <a:ext cx="3988525" cy="30918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61D9EF-E684-39BC-42DE-2CD0AA25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373" y="3241851"/>
            <a:ext cx="4226114" cy="32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2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02E723-6F09-30C3-3B9F-6D52028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245" y="313508"/>
            <a:ext cx="4720047" cy="28819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DDC3FE-E5F6-93D5-7EF0-A05A75055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203" y="313508"/>
            <a:ext cx="3983533" cy="30745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6A87C4-A5DA-C92B-F005-A00DEE9DE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806" y="3664214"/>
            <a:ext cx="3707404" cy="31783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1FD18B2-61E5-F948-A36D-7078663E1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651" y="3195483"/>
            <a:ext cx="3364641" cy="34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27AF9-C1B5-AF4E-C33F-0C225D753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61" y="446335"/>
            <a:ext cx="3746015" cy="27587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D13AC9-A1F0-3827-579C-84C1AA3F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423" y="3673414"/>
            <a:ext cx="3803527" cy="26386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6FAFF6-3E30-0348-B9B0-E98196980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423" y="354895"/>
            <a:ext cx="2551522" cy="3185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A240A8-23EB-ACAB-9EA5-A5FBE611B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275" y="3824664"/>
            <a:ext cx="3457501" cy="24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212CE-F813-9CAF-3F61-5CEC06DAE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46937" y="0"/>
            <a:ext cx="2556320" cy="4071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7AD7C3-A915-7C9D-4617-B71EAA1E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25593" y="319245"/>
            <a:ext cx="3598459" cy="2671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A761EA-6717-8173-C2B2-4FCAC720D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46937" y="3698558"/>
            <a:ext cx="3635940" cy="27553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3FCA1E-C815-CEC5-AB07-7A9ACCC2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280" y="3508849"/>
            <a:ext cx="3635941" cy="31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F726C-9D91-DD28-F2D1-EF1C0D6D3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80469" y="235132"/>
            <a:ext cx="5111587" cy="32926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34766C-D511-63FA-05D8-6C43AE78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69" y="3484240"/>
            <a:ext cx="4208410" cy="33737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6BBDFA-BFFA-D87B-93EB-4FCFA3CE0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61165" y="101434"/>
            <a:ext cx="4060365" cy="3576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80EB3-4270-21FF-7879-6791BD735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410" y="3484240"/>
            <a:ext cx="2544438" cy="33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7D838A-8F6F-DEAE-F9D1-E33F39A72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88" y="3120409"/>
            <a:ext cx="4155222" cy="34572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99A8F-1394-65E6-EF0A-5198DD7B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65589" y="113933"/>
            <a:ext cx="3772831" cy="3006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0DA729-C1D8-39EE-5CD2-FAD9A879D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83155" y="3273806"/>
            <a:ext cx="2771209" cy="31504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B80468-6A77-47A0-7A8D-DF85066AF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388" y="404948"/>
            <a:ext cx="3951928" cy="2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7A6DA1-CDD1-C7B1-B5C8-2D1C2401A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908" y="281354"/>
            <a:ext cx="2721350" cy="3643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D18A06-3061-CE7F-F211-23F8661F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908" y="4018593"/>
            <a:ext cx="3335867" cy="2547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D4D4D-1394-CEE1-52D9-3442540A9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55" y="274945"/>
            <a:ext cx="3335867" cy="38762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DF3B6C-3BDD-B2C7-FF1E-DA2FA4998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180536" y="4151156"/>
            <a:ext cx="2611283" cy="21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онкие травинки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</TotalTime>
  <Words>52</Words>
  <Application>Microsoft Office PowerPoint</Application>
  <PresentationFormat>Широкоэкранный</PresentationFormat>
  <Paragraphs>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Тонкие травинки</vt:lpstr>
      <vt:lpstr>ЧТО ЛИШНЕЕ?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 </dc:creator>
  <cp:lastModifiedBy>Пользователь Windows</cp:lastModifiedBy>
  <cp:revision>8</cp:revision>
  <dcterms:created xsi:type="dcterms:W3CDTF">2014-09-12T02:13:59Z</dcterms:created>
  <dcterms:modified xsi:type="dcterms:W3CDTF">2024-05-23T10:51:22Z</dcterms:modified>
</cp:coreProperties>
</file>