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  <p:sldId id="260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04AB-0923-4EBB-B66F-DB612CE19350}" type="datetimeFigureOut">
              <a:rPr lang="ru-RU" smtClean="0"/>
              <a:pPr/>
              <a:t>11.05.2024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92A6-9636-4E6B-B126-265C508B3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04AB-0923-4EBB-B66F-DB612CE19350}" type="datetimeFigureOut">
              <a:rPr lang="ru-RU" smtClean="0"/>
              <a:pPr/>
              <a:t>11.05.2024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92A6-9636-4E6B-B126-265C508B3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04AB-0923-4EBB-B66F-DB612CE19350}" type="datetimeFigureOut">
              <a:rPr lang="ru-RU" smtClean="0"/>
              <a:pPr/>
              <a:t>11.05.2024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92A6-9636-4E6B-B126-265C508B3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04AB-0923-4EBB-B66F-DB612CE19350}" type="datetimeFigureOut">
              <a:rPr lang="ru-RU" smtClean="0"/>
              <a:pPr/>
              <a:t>11.05.2024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92A6-9636-4E6B-B126-265C508B3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04AB-0923-4EBB-B66F-DB612CE19350}" type="datetimeFigureOut">
              <a:rPr lang="ru-RU" smtClean="0"/>
              <a:pPr/>
              <a:t>11.05.2024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92A6-9636-4E6B-B126-265C508B3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04AB-0923-4EBB-B66F-DB612CE19350}" type="datetimeFigureOut">
              <a:rPr lang="ru-RU" smtClean="0"/>
              <a:pPr/>
              <a:t>11.05.2024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92A6-9636-4E6B-B126-265C508B3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04AB-0923-4EBB-B66F-DB612CE19350}" type="datetimeFigureOut">
              <a:rPr lang="ru-RU" smtClean="0"/>
              <a:pPr/>
              <a:t>11.05.2024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92A6-9636-4E6B-B126-265C508B3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04AB-0923-4EBB-B66F-DB612CE19350}" type="datetimeFigureOut">
              <a:rPr lang="ru-RU" smtClean="0"/>
              <a:pPr/>
              <a:t>11.05.2024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92A6-9636-4E6B-B126-265C508B3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04AB-0923-4EBB-B66F-DB612CE19350}" type="datetimeFigureOut">
              <a:rPr lang="ru-RU" smtClean="0"/>
              <a:pPr/>
              <a:t>11.05.2024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92A6-9636-4E6B-B126-265C508B3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04AB-0923-4EBB-B66F-DB612CE19350}" type="datetimeFigureOut">
              <a:rPr lang="ru-RU" smtClean="0"/>
              <a:pPr/>
              <a:t>11.05.2024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92A6-9636-4E6B-B126-265C508B3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04AB-0923-4EBB-B66F-DB612CE19350}" type="datetimeFigureOut">
              <a:rPr lang="ru-RU" smtClean="0"/>
              <a:pPr/>
              <a:t>11.05.2024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92A6-9636-4E6B-B126-265C508B3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904AB-0923-4EBB-B66F-DB612CE19350}" type="datetimeFigureOut">
              <a:rPr lang="ru-RU" smtClean="0"/>
              <a:pPr/>
              <a:t>11.05.2024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292A6-9636-4E6B-B126-265C508B3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478634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Нажить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много денег   - храбрость,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сохранить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их                –мудрость,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 умело 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расходовать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– искусство».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(Бертольд Авербах)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d:\Users\User\Desktop\95622-koshelek-1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14686"/>
            <a:ext cx="3714744" cy="364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d:\Users\User\Desktop\560979-chleny-semi-29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49647" y="2071678"/>
            <a:ext cx="5394353" cy="4497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СЕМЕЙНАЯ ЭКОНОМИКА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повторить и обобщить знания по теме с целью создания благоприятной обстановки в семье.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Вспомнить основные понятия по теме;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Применить эти знания при решении задач по составлению семейного бюджета;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Взаимодействовать друг с другом как члены семьи, поддерживая и помогая друг другу.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Какие функции у семьи?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Семья воспитывает жителей страны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Семья играет регулирующую и стабилизирующую роль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Семья выполняет коммуникативную функцию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Семья выполняет экономическую роль (удовлетворение насущных потребностей человека)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500198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Какие потребности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удовлетворяет семья?</a:t>
            </a:r>
            <a:endParaRPr lang="ru-RU" dirty="0"/>
          </a:p>
        </p:txBody>
      </p:sp>
      <p:pic>
        <p:nvPicPr>
          <p:cNvPr id="4" name="Содержимое 3" descr="D:\Users\User\Desktop\piramida-maslow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571612"/>
            <a:ext cx="6425360" cy="5043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Практическая работа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семья  Богатовых  - анализ и расчет семейного   бюджета </a:t>
            </a:r>
          </a:p>
          <a:p>
            <a:pPr>
              <a:buNone/>
            </a:pP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семья </a:t>
            </a: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Здоровейкиных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–  составление потребительского портрета товара и разгадывание кроссворда</a:t>
            </a:r>
          </a:p>
          <a:p>
            <a:pPr>
              <a:buNone/>
            </a:pP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семья Мамонтовых – значение традиций семьи в формировании бюджета семьи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:\Downloads\Screenshot_20240225_20202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15436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:\Users\User\Desktop\Screenshot_20240225_20193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9" y="214290"/>
            <a:ext cx="8429684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42910" y="5429264"/>
            <a:ext cx="7715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Терпенье и труд всё перетрут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(народная пословица)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428868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131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«Нажить много денег   - храбрость,   сохранить их                –мудрость,   а умело расходовать        – искусство».  (Бертольд Авербах) </vt:lpstr>
      <vt:lpstr>СЕМЕЙНАЯ ЭКОНОМИКА</vt:lpstr>
      <vt:lpstr>ЦЕЛЬ: повторить и обобщить знания по теме с целью создания благоприятной обстановки в семье. </vt:lpstr>
      <vt:lpstr>Какие функции у семьи?</vt:lpstr>
      <vt:lpstr>Какие потребности  удовлетворяет семья?</vt:lpstr>
      <vt:lpstr>Практическая работа</vt:lpstr>
      <vt:lpstr>Слайд 7</vt:lpstr>
      <vt:lpstr>Слайд 8</vt:lpstr>
      <vt:lpstr>СПАСИБО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«Нажить много денег  - храбрость,  сохранить их –мудрость,  а умело расходовать – искусство».  (Бертольд Авербах)</dc:title>
  <dc:creator>Пользователь</dc:creator>
  <cp:lastModifiedBy>Пользователь</cp:lastModifiedBy>
  <cp:revision>18</cp:revision>
  <dcterms:created xsi:type="dcterms:W3CDTF">2024-02-25T17:36:02Z</dcterms:created>
  <dcterms:modified xsi:type="dcterms:W3CDTF">2024-05-11T10:32:08Z</dcterms:modified>
</cp:coreProperties>
</file>