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27" r:id="rId3"/>
    <p:sldId id="328" r:id="rId4"/>
    <p:sldId id="311" r:id="rId5"/>
    <p:sldId id="316" r:id="rId6"/>
    <p:sldId id="318" r:id="rId7"/>
    <p:sldId id="322" r:id="rId8"/>
    <p:sldId id="317" r:id="rId9"/>
    <p:sldId id="320" r:id="rId10"/>
    <p:sldId id="324" r:id="rId11"/>
    <p:sldId id="325" r:id="rId12"/>
    <p:sldId id="326" r:id="rId13"/>
    <p:sldId id="321" r:id="rId14"/>
    <p:sldId id="31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FF66"/>
    <a:srgbClr val="00FF00"/>
    <a:srgbClr val="FF3300"/>
    <a:srgbClr val="660066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5A99C-39B4-4422-9A6E-370CC50208B7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B2577-7399-4C7B-B710-91631A58C0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B2577-7399-4C7B-B710-91631A58C0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256490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smtClean="0"/>
              <a:t>Роль казачьего клуба «Верность отечеству» в воспитании детей на основе культуры и традиций казачества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717032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i="1" dirty="0">
              <a:latin typeface="Bookman Old Style" panose="02050604050505020204" pitchFamily="18" charset="0"/>
            </a:endParaRPr>
          </a:p>
          <a:p>
            <a:pPr algn="r"/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5081" y="3704634"/>
            <a:ext cx="308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</a:rPr>
              <a:t> 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795135"/>
            <a:ext cx="866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МАУ ДО «Дворец творчества детей и молодёжи» МО </a:t>
            </a:r>
            <a:r>
              <a:rPr lang="ru-RU" b="1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г.Братска</a:t>
            </a:r>
            <a:endParaRPr lang="ru-RU" b="1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ru-RU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А.А.Немченко</a:t>
            </a:r>
            <a:endParaRPr lang="ru-RU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G:\1 Казачий клуб\Праздники\лого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704" y="44624"/>
            <a:ext cx="1742792" cy="1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8794" y="114298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0433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ownloads\IMG-820a32afeecb68f17c38a158370dc6d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590345" cy="4185820"/>
          </a:xfrm>
          <a:prstGeom prst="rect">
            <a:avLst/>
          </a:prstGeom>
          <a:noFill/>
        </p:spPr>
      </p:pic>
      <p:pic>
        <p:nvPicPr>
          <p:cNvPr id="1026" name="Picture 2" descr="C:\Users\DNS\Downloads\IMG-0fd877e6cf92b09c20113f6d9c20b35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5114929" cy="3836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57752" y="4572008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Встреча с ветераном СВО 09.02.2023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NS\Downloads\IMG-14befaa8cf11a6170dd85ef3a27cd94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4203695" cy="315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DNS\Downloads\IMG-2697fb91a200c4ad2b54f03af4b6689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90997" cy="31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214422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Экскурсия кадетов казачьего клуба в Храм Всех Святых</a:t>
            </a:r>
          </a:p>
        </p:txBody>
      </p:sp>
      <p:pic>
        <p:nvPicPr>
          <p:cNvPr id="2054" name="Picture 6" descr="C:\Users\DNS\Downloads\IMG-d9fe603d9b0a16fe217d3bdd2ce22860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643182"/>
            <a:ext cx="4286248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71480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Урок мужества от Отца Андрея </a:t>
            </a:r>
            <a:r>
              <a:rPr lang="ru-RU" sz="3200" b="1" dirty="0" err="1" smtClean="0"/>
              <a:t>Дорогобида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pic>
        <p:nvPicPr>
          <p:cNvPr id="3074" name="Picture 2" descr="C:\Users\DNS\Downloads\IMG-04a7051e559b9c3f64ca5e9ca3b3dd2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496"/>
            <a:ext cx="2929317" cy="390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DNS\Downloads\IMG-f0fa0b66fb01a5859d9371f4b6d96d2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00240"/>
            <a:ext cx="2957507" cy="394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DNS\Downloads\IMG-4ce11bf958d41843fad76b9cde56ab9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71678"/>
            <a:ext cx="2663809" cy="3551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er1\server1\КАЗАК\Казачий клуб Архив\IMG_20231020_175811_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837212" cy="3782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Капустные посиделки 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DNS\Downloads\IMG-05b61d0ce7e50567584647b443b5059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929058" cy="294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\\server1\server1\КАЗАК\Казачий клуб Архив\IMG_20231020_171628_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214422"/>
            <a:ext cx="2786081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:\1 Казачий клуб\Мероприятия\IMG_20230709_205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:\1 Казачий клуб\Мероприятия\Screenshot_20230709_105716_com.viber.voip_edit_206886362190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404743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:\1 Казачий клуб\Мероприятия\IMG-20240116-WA0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847792" cy="25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71870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785926"/>
            <a:ext cx="90725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 казачьего клуба им. М.Перфильева «Верность Отечеству»: </a:t>
            </a: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формирования  у обучающихся ценностных ориентиров и нравственных норм, основанных на культурно - исторических и духовных традиций России и Сибири;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более тесного сотрудничества семьи и клуба «Верность Отечеству» с целью повышения воспитательного потенциала семьи.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714488"/>
            <a:ext cx="950115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казачьего клуба : 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Возрождение духовных, исторических и патриотических традиций Сибирского казачества г. Братска;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Физическое и военно-патриотическое воспитание, формирование гражданского самосознания;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Возрождение духовных, исторических и военно-патриотических традиций казачества;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Приобщение детей к православным традициям казачества;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Взаимодействие семьи, детского Клуба, казачества в ситуации партнёрства и сотрудничества.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3855"/>
            <a:ext cx="8229600" cy="778559"/>
          </a:xfrm>
        </p:spPr>
        <p:txBody>
          <a:bodyPr>
            <a:normAutofit/>
          </a:bodyPr>
          <a:lstStyle/>
          <a:p>
            <a:r>
              <a:rPr lang="ru-RU" sz="4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eorgia" pitchFamily="18" charset="0"/>
                <a:ea typeface="+mn-ea"/>
                <a:cs typeface="+mn-cs"/>
              </a:rPr>
              <a:t>Программы и их разделы:</a:t>
            </a:r>
            <a:endParaRPr lang="ru-RU" sz="4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64704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1 год </a:t>
            </a:r>
            <a:r>
              <a:rPr lang="ru-RU" sz="2800" b="1" i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обучения</a:t>
            </a:r>
            <a:r>
              <a:rPr lang="ru-RU" sz="2800" u="sng" dirty="0" smtClean="0">
                <a:solidFill>
                  <a:srgbClr val="002060"/>
                </a:solidFill>
              </a:rPr>
              <a:t>:</a:t>
            </a:r>
            <a:endParaRPr lang="ru-RU" sz="2800" u="sng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Bookman Old Style" panose="02050604050505020204" pitchFamily="18" charset="0"/>
              </a:rPr>
              <a:t>Строевая подготовка и военная история казаков.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Bookman Old Style" panose="02050604050505020204" pitchFamily="18" charset="0"/>
              </a:rPr>
              <a:t>Огневая подготовка и фланкировка.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Bookman Old Style" panose="02050604050505020204" pitchFamily="18" charset="0"/>
              </a:rPr>
              <a:t>Основы туризма, выживания и спортивного ориентирования.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Bookman Old Style" panose="02050604050505020204" pitchFamily="18" charset="0"/>
              </a:rPr>
              <a:t>История и быт казачьей культуры. Великие правители и защитники России.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Bookman Old Style" panose="02050604050505020204" pitchFamily="18" charset="0"/>
              </a:rPr>
              <a:t>Фольклор и хореография казачьей культуры. Традиционные праздники, игры и забавы казаков</a:t>
            </a:r>
            <a:r>
              <a:rPr lang="ru-RU" sz="1600" i="1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09266" y="3789040"/>
            <a:ext cx="655272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 год </a:t>
            </a:r>
            <a:r>
              <a:rPr lang="ru-RU" sz="2800" b="1" i="1" u="sng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обучения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b="1" i="1" dirty="0">
                <a:latin typeface="Bookman Old Style" panose="02050604050505020204" pitchFamily="18" charset="0"/>
              </a:rPr>
              <a:t>1.</a:t>
            </a:r>
            <a:r>
              <a:rPr lang="ru-RU" dirty="0"/>
              <a:t>	</a:t>
            </a:r>
            <a:r>
              <a:rPr lang="ru-RU" b="1" i="1" dirty="0">
                <a:latin typeface="Bookman Old Style" panose="02050604050505020204" pitchFamily="18" charset="0"/>
              </a:rPr>
              <a:t>Быт и культура казачества Сибири. 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2.	Воинская слава казачества. 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3.	Казаки в истории России.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4.	Праздники в жизни казаков.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5.	Фольклор казачества.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277585541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219564" cy="3479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89040"/>
            <a:ext cx="4644008" cy="2783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58034"/>
            <a:ext cx="3904665" cy="2043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642918"/>
            <a:ext cx="3714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Официальное открытие казачьего клуба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«Верность Отечеству» 30.01.2023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Казачество\Фото казачий клуб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4043119" cy="3031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Admin\Desktop\Казачество\Фото казачий клуб\Рисунок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4714908" cy="371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1285860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Участие казачьего клуба в открытии в мероприятии «Вернисаж» </a:t>
            </a:r>
          </a:p>
          <a:p>
            <a:pPr lvl="0" algn="ctr"/>
            <a:r>
              <a:rPr lang="ru-RU" sz="2400" b="1" dirty="0" smtClean="0"/>
              <a:t>31 августа 2023 год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676460" cy="35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290"/>
            <a:ext cx="2589609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842" y="3857628"/>
            <a:ext cx="2161000" cy="28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3786190"/>
            <a:ext cx="208954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564357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казаков 2 куреня в соревнованиях «А ну </a:t>
            </a:r>
            <a:r>
              <a:rPr lang="ru-RU" dirty="0" err="1" smtClean="0"/>
              <a:t>ка</a:t>
            </a:r>
            <a:r>
              <a:rPr lang="ru-RU" dirty="0" smtClean="0"/>
              <a:t> мальчики!»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57166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Фрагмент занятия по пулевой стрельбе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зачество\Фото казачий клуб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36600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Казачество\Фото казачий клуб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755900" cy="375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Admin\Desktop\Казачество\Фото казачий клуб\Рисунок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14290"/>
            <a:ext cx="2677055" cy="357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Admin\Desktop\Казачество\Фото казачий клуб\Рисунок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929066"/>
            <a:ext cx="3711830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572008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Фрагменты занятия подготовки кадетов по основам верховой езды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азачество\Фото казачий клуб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504" y="142852"/>
            <a:ext cx="5211496" cy="368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Казачество\Фото казачий клуб\Рисунок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4249732" cy="3265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71876"/>
            <a:ext cx="4071966" cy="305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3714744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276</Words>
  <Application>Microsoft Office PowerPoint</Application>
  <PresentationFormat>Экран (4:3)</PresentationFormat>
  <Paragraphs>38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Роль казачьего клуба «Верность отечеству» в воспитании детей на основе культуры и традиций казачества</vt:lpstr>
      <vt:lpstr>Слайд 2</vt:lpstr>
      <vt:lpstr>Слайд 3</vt:lpstr>
      <vt:lpstr>Программы и их разделы: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User</cp:lastModifiedBy>
  <cp:revision>152</cp:revision>
  <dcterms:created xsi:type="dcterms:W3CDTF">2015-02-07T14:58:49Z</dcterms:created>
  <dcterms:modified xsi:type="dcterms:W3CDTF">2024-04-22T10:00:36Z</dcterms:modified>
</cp:coreProperties>
</file>