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71" r:id="rId15"/>
    <p:sldId id="257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EBB"/>
    <a:srgbClr val="6B1F2C"/>
    <a:srgbClr val="E5D8C8"/>
    <a:srgbClr val="FE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0" autoAdjust="0"/>
  </p:normalViewPr>
  <p:slideViewPr>
    <p:cSldViewPr snapToGrid="0">
      <p:cViewPr varScale="1">
        <p:scale>
          <a:sx n="82" d="100"/>
          <a:sy n="82" d="100"/>
        </p:scale>
        <p:origin x="691" y="7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EC0E2-1F69-4C0D-8FE4-078FC047F63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75C1C-5304-478A-83E2-DB8A2F456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3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Alex Steinweiss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75C1C-5304-478A-83E2-DB8A2F456AC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0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DF22B5-1252-2E27-21E3-1CD6EC1AE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08E355-4914-2367-6AEA-3BF5C9F61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9FAF38-12A4-20D5-3827-52FF202A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DC3E25-A7AB-24FE-2E60-B34456D6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2FCA6D-F2CE-B3E0-F163-AEA65608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8396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65354A-3B22-8C6B-9B23-DEA769BB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A775533-3960-D3AF-FDE2-9950782ED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0A656D-7CB6-5ADA-71E0-1004999D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1E2191-4CC6-1E3F-4CD3-336A4858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C32280-392E-8E65-A14F-4A392C7F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512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6CD75CF-0C53-8106-7196-0F162611C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5EC7D3E-1200-5667-D340-61B68188C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02D0CA-6454-9D67-6FC7-58794BDA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290902-1AA7-049C-21B0-92CC2A4D6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9C465F-56E4-E50F-564A-514165A1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26638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4784AB-28B0-4EE9-F9FD-5410841E0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A7FE56A-BDC4-A431-672C-2242335FC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C3626-00E3-C116-E36F-B27E7479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89F9B9-1225-F0BE-D690-3C0FA800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C62FF3-9416-080A-012A-28475DF3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4150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CD8636-C19D-BFD8-9B1E-674BD28F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03ED79-149B-2A48-E8D1-30AFD5C00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220A14-AE58-09D8-818B-8EC545D4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466D97-3C0D-B501-D2B7-09A8DBFFF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86FE2C-DC07-4D50-2E0B-276038AB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2658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FED2C4-0C9E-32CC-C4EB-183F25CA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13B600-1F0E-0887-4267-4E4BCEA4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95D2FA8-AA39-ABBE-DB69-05EE618E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5E4D10-9258-E831-9261-8FB2E47D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2771F3-7ABF-F5C3-CFFC-D0D447F2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3909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D85A3B-09DF-2F4A-4FB2-BEFC0275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71D942-EF10-CC89-0E7F-C11650F4E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5FB2DF-9C63-7352-97D3-B5899260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85478B-340C-372F-10F9-B9128C4E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9EFF1A-0206-DCB3-639F-A030F910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E102B-E3F6-6DCC-F80E-B2687F10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4386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09606A-FD9D-33D6-D401-A3E42E76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4CB5AA2-1684-7188-3EA1-0D8D01F3C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EB2F264-AC0C-3A05-057B-C01C66C81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7058265-AEA8-4233-6893-08D7AA679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F108E3-BA3C-1AB2-5F91-2B40A555A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8868444-69DD-E1F8-27B1-0FFADAAF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AA713D9-4F76-FDBC-06C4-C435706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B1A230F-5301-2973-7A05-22265613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7456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E65E6-7AD7-4AA4-DB89-29E27D24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3BE899-9810-A29A-0B63-31E94305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66B805-953F-BB8B-A745-74E7562B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454F6E-809C-CA02-D63C-8716A44A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2609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13DD2AB-8E35-7B25-2574-C69AA9D9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98B9DC8-41E4-23C2-2DB1-C7FDDA4A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214605-F4DF-C3F9-8352-6D339346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1863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923576-1B61-2F13-8E88-7AEE9EB9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F7F122-3A9A-2040-4D5A-1AC68C1A8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B2686E-F821-5F2E-43CB-BF36492EF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BC5FE2-3542-CED4-0686-9383C5B4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24FBD1-8840-630A-4651-864ADE55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27AD63-5AE6-A742-74F3-C1DB6CE8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7006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76C3EC-5AC3-6E58-9FBC-E987F842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2A7D85-A58C-B08E-D6C4-AA075040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66053F-FA72-60A9-14D2-DA845C65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54813F-5E16-EBDA-2730-DBBC36FA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E6BC5F-312D-19C7-DB0E-C575C590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2235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1227D0-B674-69F1-13A3-43740B59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EEA53EE-10E7-55F7-104F-13245FEC3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347BFB7-8619-DD2E-8935-775488D4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395F42-C363-435F-107B-A8EB723E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5399D8-C500-8DA3-3D62-7A41167C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41281B-30A8-0995-0DE3-63B5E651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3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F979D6-AD19-5345-E985-21B9AD9B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67C2044-B9BC-2D02-4104-1D50AEB94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9C7010-19CE-DCCA-A428-AF3A79F4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5F7F121-D417-7F5D-CE92-EE3BFBBD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0D7ACC-F7B8-00B6-1E07-5A627D44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2904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E44B4BB-AAB6-6A6F-1C4E-43BDC9819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492B4D-8E30-FF39-ED3A-953B151CB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084468-7A0B-5842-F812-24C0B048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BC7C1F-1B71-2697-BF33-330A35A0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249BBE-667E-0F46-B0E3-AB3C0F12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5701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A62B52-43D7-5CCC-96FB-4A4B9817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A31E50-DB48-CB46-81B8-3C2C55591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CE28FA-E574-0B31-C6AE-8B4D32D4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1DAF27-9AB7-1F5F-4550-EED40478E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947F82-07B7-FDCB-A1F6-B5C463BB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63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7213A0-E227-062A-6151-BD6418E9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CE685E-79CA-F8CB-9424-23FCC82E2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FD0B19-C124-95BD-FD28-ACC815FD9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410677-42ED-D341-71F6-6B4022EB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1D4CB8-D2D7-F4F5-8814-D2793051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CAC660-906C-4778-40CD-E8B03225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085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1785AC-7D52-8D98-FFB5-FAA95AFD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3CF1AAC-00B1-7359-7135-9B5085422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B62CE4-38F3-39C6-2D67-CF44C9290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D850441-CD0F-B420-8157-78AB2C2DA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9334E85-D594-D1AD-9B55-E01E9CD3E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E09E107-0013-5823-1BD2-C20E6C9B2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FA1072-45C4-4B6C-5F89-9037886C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DC51F5E-1563-944A-ADDA-3B052891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8437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CC1A0-8D67-A9B0-CF79-721DAE22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A305F9F-83FB-E612-FBF1-ABEAAA060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DB1332E-6BEF-A277-8F52-B088FAB4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5295DBF-B4FF-D741-4444-8AD82745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888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5DB9804-EB95-9AC1-784F-67791795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A780F0F-480F-327D-0C37-A1BE2762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DC7DFD-3BE5-9613-6273-971E23AF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589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2AB78-C57C-F8A2-9C21-AAC7DBC9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F842B1-9D68-F3E1-AF1B-7E3313293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39645A-C3FC-B879-2C6E-41895BC59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28DA3F4-94D3-54B0-3400-9BF22ACE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C6226F-3AB3-EFD7-C048-C92A466E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7DD2AC-346F-0E97-D698-5D330CA5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3252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293927-B263-BF7A-FFC8-36CEB789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4F36398-AABD-A8AB-782A-17B5A0CE2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37E0D5-5F09-2CDA-D6BA-54772430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E17DB3E-0D6D-F88E-33D5-F0601B12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A027B6-CEDC-0B0A-DF8F-70521990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83E301-8B03-F2D5-63C6-C0C4C641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70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0821A1-6A53-4222-93EB-FCEC6B26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7F742A-3590-F337-0E51-4F555C1CE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40BD2C-19FA-9C51-35A3-B64370A1C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643C-3B0B-4642-87BE-EFEE0F0A9419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FDE306-2EFD-E67F-A691-24BD6876F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AEA193-B5B9-30D3-6900-E00A8FF48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240C-FD08-48EA-9C3C-914A2E3DE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5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F306AE-DD23-A5BD-E09B-ADBF805F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8DEDC4-335A-07A2-73F8-5E39F1234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D44AAD-ECF1-02B4-FB7D-FF39E841C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0CB2D-8A03-4C5D-AFC6-FD79E156DFED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D1DD29-E806-6B57-04AF-F6582543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0B62E9-7520-70D3-A9E5-DA04F513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F542-4C1B-4547-A3F2-6CC07AF1A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7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639C06-A39F-9B8D-50C8-A561E70185B1}"/>
              </a:ext>
            </a:extLst>
          </p:cNvPr>
          <p:cNvSpPr txBox="1"/>
          <p:nvPr/>
        </p:nvSpPr>
        <p:spPr>
          <a:xfrm>
            <a:off x="201930" y="78941"/>
            <a:ext cx="11788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Ministry of Education of the Moscow Region Branch of the State Educational Institution of Higher Education of the Moscow Region "State Social and Humanitarian University" in the town of </a:t>
            </a:r>
            <a:r>
              <a:rPr lang="en-US" dirty="0" err="1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Zaraysk</a:t>
            </a:r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- </a:t>
            </a:r>
            <a:r>
              <a:rPr lang="en-US" dirty="0" err="1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Zaraysk</a:t>
            </a:r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Pedagogical College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50480621-C155-BD98-D167-4A1503CEC8D1}"/>
              </a:ext>
            </a:extLst>
          </p:cNvPr>
          <p:cNvGrpSpPr/>
          <p:nvPr/>
        </p:nvGrpSpPr>
        <p:grpSpPr>
          <a:xfrm>
            <a:off x="808658" y="-66040"/>
            <a:ext cx="5952822" cy="6705600"/>
            <a:chOff x="310818" y="340360"/>
            <a:chExt cx="5358462" cy="622808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90B100FA-027A-B7ED-6A01-F245352D9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74" t="16930" r="5698" b="1111"/>
            <a:stretch/>
          </p:blipFill>
          <p:spPr>
            <a:xfrm>
              <a:off x="310818" y="1209978"/>
              <a:ext cx="5358462" cy="5358462"/>
            </a:xfrm>
            <a:prstGeom prst="round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0157A76A-4311-6C34-DF0A-63DCBEA58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20421" b="37808"/>
            <a:stretch/>
          </p:blipFill>
          <p:spPr>
            <a:xfrm>
              <a:off x="767081" y="340360"/>
              <a:ext cx="4211319" cy="457049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533D88-61F5-559D-3708-022EE0022F1C}"/>
              </a:ext>
            </a:extLst>
          </p:cNvPr>
          <p:cNvSpPr txBox="1"/>
          <p:nvPr/>
        </p:nvSpPr>
        <p:spPr>
          <a:xfrm>
            <a:off x="9133839" y="4302760"/>
            <a:ext cx="319598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S</a:t>
            </a: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tudent</a:t>
            </a:r>
            <a:r>
              <a:rPr lang="ru-RU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0" dirty="0" err="1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Doschenko</a:t>
            </a: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 E</a:t>
            </a:r>
            <a:r>
              <a:rPr lang="ru-RU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.</a:t>
            </a: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I</a:t>
            </a:r>
            <a:r>
              <a:rPr lang="ru-RU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Group</a:t>
            </a: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:</a:t>
            </a:r>
            <a:r>
              <a:rPr lang="ru-RU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 4</a:t>
            </a: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1 «B»  </a:t>
            </a:r>
            <a:endParaRPr lang="ru-RU" b="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  <a:cs typeface="MV Boli" panose="0200050003020009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Specialty: </a:t>
            </a: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44.02.02</a:t>
            </a:r>
            <a:endParaRPr lang="ru-RU" b="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  <a:cs typeface="MV Boli" panose="0200050003020009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0" dirty="0" smtClean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Teacher</a:t>
            </a: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: </a:t>
            </a:r>
            <a:r>
              <a:rPr lang="en-US" b="0" dirty="0" err="1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Minaeva</a:t>
            </a: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 R</a:t>
            </a:r>
            <a:r>
              <a:rPr lang="ru-RU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.</a:t>
            </a:r>
            <a:r>
              <a:rPr lang="en-US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V</a:t>
            </a:r>
            <a:r>
              <a:rPr lang="ru-RU" b="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.</a:t>
            </a:r>
            <a:endParaRPr lang="ru-RU" b="0" dirty="0">
              <a:solidFill>
                <a:srgbClr val="6B1F2C"/>
              </a:solidFill>
              <a:effectLst/>
              <a:latin typeface="Yu Gothic Light" panose="020B0300000000000000" pitchFamily="34" charset="-128"/>
              <a:ea typeface="Yu Gothic Light" panose="020B0300000000000000" pitchFamily="34" charset="-128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4160F7-5D2C-FFD3-3683-C240B3B2F221}"/>
              </a:ext>
            </a:extLst>
          </p:cNvPr>
          <p:cNvSpPr txBox="1"/>
          <p:nvPr/>
        </p:nvSpPr>
        <p:spPr>
          <a:xfrm>
            <a:off x="8329929" y="6409727"/>
            <a:ext cx="1607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Zaraysk, </a:t>
            </a:r>
            <a:r>
              <a:rPr lang="ru-RU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MV Boli" panose="02000500030200090000" pitchFamily="2" charset="0"/>
              </a:rPr>
              <a:t>2024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FD8FCD4F-3147-92CE-A556-6489F2B0B1A1}"/>
              </a:ext>
            </a:extLst>
          </p:cNvPr>
          <p:cNvSpPr/>
          <p:nvPr/>
        </p:nvSpPr>
        <p:spPr>
          <a:xfrm>
            <a:off x="4486411" y="3562952"/>
            <a:ext cx="2423125" cy="1033990"/>
          </a:xfrm>
          <a:custGeom>
            <a:avLst/>
            <a:gdLst>
              <a:gd name="connsiteX0" fmla="*/ 2261235 w 2301240"/>
              <a:gd name="connsiteY0" fmla="*/ 0 h 950595"/>
              <a:gd name="connsiteX1" fmla="*/ 2221230 w 2301240"/>
              <a:gd name="connsiteY1" fmla="*/ 34290 h 950595"/>
              <a:gd name="connsiteX2" fmla="*/ 2152650 w 2301240"/>
              <a:gd name="connsiteY2" fmla="*/ 5715 h 950595"/>
              <a:gd name="connsiteX3" fmla="*/ 1925955 w 2301240"/>
              <a:gd name="connsiteY3" fmla="*/ 7620 h 950595"/>
              <a:gd name="connsiteX4" fmla="*/ 1906905 w 2301240"/>
              <a:gd name="connsiteY4" fmla="*/ 53340 h 950595"/>
              <a:gd name="connsiteX5" fmla="*/ 1880235 w 2301240"/>
              <a:gd name="connsiteY5" fmla="*/ 7620 h 950595"/>
              <a:gd name="connsiteX6" fmla="*/ 1497330 w 2301240"/>
              <a:gd name="connsiteY6" fmla="*/ 24765 h 950595"/>
              <a:gd name="connsiteX7" fmla="*/ 1476375 w 2301240"/>
              <a:gd name="connsiteY7" fmla="*/ 102870 h 950595"/>
              <a:gd name="connsiteX8" fmla="*/ 1312545 w 2301240"/>
              <a:gd name="connsiteY8" fmla="*/ 120015 h 950595"/>
              <a:gd name="connsiteX9" fmla="*/ 1289685 w 2301240"/>
              <a:gd name="connsiteY9" fmla="*/ 26670 h 950595"/>
              <a:gd name="connsiteX10" fmla="*/ 830580 w 2301240"/>
              <a:gd name="connsiteY10" fmla="*/ 17145 h 950595"/>
              <a:gd name="connsiteX11" fmla="*/ 826770 w 2301240"/>
              <a:gd name="connsiteY11" fmla="*/ 89535 h 950595"/>
              <a:gd name="connsiteX12" fmla="*/ 626745 w 2301240"/>
              <a:gd name="connsiteY12" fmla="*/ 78105 h 950595"/>
              <a:gd name="connsiteX13" fmla="*/ 588645 w 2301240"/>
              <a:gd name="connsiteY13" fmla="*/ 17145 h 950595"/>
              <a:gd name="connsiteX14" fmla="*/ 278130 w 2301240"/>
              <a:gd name="connsiteY14" fmla="*/ 1905 h 950595"/>
              <a:gd name="connsiteX15" fmla="*/ 257175 w 2301240"/>
              <a:gd name="connsiteY15" fmla="*/ 120015 h 950595"/>
              <a:gd name="connsiteX16" fmla="*/ 297180 w 2301240"/>
              <a:gd name="connsiteY16" fmla="*/ 173355 h 950595"/>
              <a:gd name="connsiteX17" fmla="*/ 240030 w 2301240"/>
              <a:gd name="connsiteY17" fmla="*/ 175260 h 950595"/>
              <a:gd name="connsiteX18" fmla="*/ 78105 w 2301240"/>
              <a:gd name="connsiteY18" fmla="*/ 771525 h 950595"/>
              <a:gd name="connsiteX19" fmla="*/ 40005 w 2301240"/>
              <a:gd name="connsiteY19" fmla="*/ 809625 h 950595"/>
              <a:gd name="connsiteX20" fmla="*/ 0 w 2301240"/>
              <a:gd name="connsiteY20" fmla="*/ 878205 h 950595"/>
              <a:gd name="connsiteX21" fmla="*/ 47625 w 2301240"/>
              <a:gd name="connsiteY21" fmla="*/ 933450 h 950595"/>
              <a:gd name="connsiteX22" fmla="*/ 295275 w 2301240"/>
              <a:gd name="connsiteY22" fmla="*/ 929640 h 950595"/>
              <a:gd name="connsiteX23" fmla="*/ 318135 w 2301240"/>
              <a:gd name="connsiteY23" fmla="*/ 855345 h 950595"/>
              <a:gd name="connsiteX24" fmla="*/ 289560 w 2301240"/>
              <a:gd name="connsiteY24" fmla="*/ 790575 h 950595"/>
              <a:gd name="connsiteX25" fmla="*/ 424815 w 2301240"/>
              <a:gd name="connsiteY25" fmla="*/ 769620 h 950595"/>
              <a:gd name="connsiteX26" fmla="*/ 430530 w 2301240"/>
              <a:gd name="connsiteY26" fmla="*/ 802005 h 950595"/>
              <a:gd name="connsiteX27" fmla="*/ 384810 w 2301240"/>
              <a:gd name="connsiteY27" fmla="*/ 830580 h 950595"/>
              <a:gd name="connsiteX28" fmla="*/ 407670 w 2301240"/>
              <a:gd name="connsiteY28" fmla="*/ 908685 h 950595"/>
              <a:gd name="connsiteX29" fmla="*/ 453390 w 2301240"/>
              <a:gd name="connsiteY29" fmla="*/ 931545 h 950595"/>
              <a:gd name="connsiteX30" fmla="*/ 809625 w 2301240"/>
              <a:gd name="connsiteY30" fmla="*/ 929640 h 950595"/>
              <a:gd name="connsiteX31" fmla="*/ 838200 w 2301240"/>
              <a:gd name="connsiteY31" fmla="*/ 885825 h 950595"/>
              <a:gd name="connsiteX32" fmla="*/ 887730 w 2301240"/>
              <a:gd name="connsiteY32" fmla="*/ 927735 h 950595"/>
              <a:gd name="connsiteX33" fmla="*/ 1213485 w 2301240"/>
              <a:gd name="connsiteY33" fmla="*/ 937260 h 950595"/>
              <a:gd name="connsiteX34" fmla="*/ 1226820 w 2301240"/>
              <a:gd name="connsiteY34" fmla="*/ 901065 h 950595"/>
              <a:gd name="connsiteX35" fmla="*/ 1255395 w 2301240"/>
              <a:gd name="connsiteY35" fmla="*/ 933450 h 950595"/>
              <a:gd name="connsiteX36" fmla="*/ 1516380 w 2301240"/>
              <a:gd name="connsiteY36" fmla="*/ 935355 h 950595"/>
              <a:gd name="connsiteX37" fmla="*/ 1527810 w 2301240"/>
              <a:gd name="connsiteY37" fmla="*/ 882015 h 950595"/>
              <a:gd name="connsiteX38" fmla="*/ 1571625 w 2301240"/>
              <a:gd name="connsiteY38" fmla="*/ 950595 h 950595"/>
              <a:gd name="connsiteX39" fmla="*/ 1897380 w 2301240"/>
              <a:gd name="connsiteY39" fmla="*/ 933450 h 950595"/>
              <a:gd name="connsiteX40" fmla="*/ 1910715 w 2301240"/>
              <a:gd name="connsiteY40" fmla="*/ 889635 h 950595"/>
              <a:gd name="connsiteX41" fmla="*/ 1933575 w 2301240"/>
              <a:gd name="connsiteY41" fmla="*/ 950595 h 950595"/>
              <a:gd name="connsiteX42" fmla="*/ 2207895 w 2301240"/>
              <a:gd name="connsiteY42" fmla="*/ 933450 h 950595"/>
              <a:gd name="connsiteX43" fmla="*/ 2202180 w 2301240"/>
              <a:gd name="connsiteY43" fmla="*/ 826770 h 950595"/>
              <a:gd name="connsiteX44" fmla="*/ 2240280 w 2301240"/>
              <a:gd name="connsiteY44" fmla="*/ 828675 h 950595"/>
              <a:gd name="connsiteX45" fmla="*/ 2238375 w 2301240"/>
              <a:gd name="connsiteY45" fmla="*/ 883920 h 950595"/>
              <a:gd name="connsiteX46" fmla="*/ 2268855 w 2301240"/>
              <a:gd name="connsiteY46" fmla="*/ 916305 h 950595"/>
              <a:gd name="connsiteX47" fmla="*/ 2301240 w 2301240"/>
              <a:gd name="connsiteY47" fmla="*/ 931545 h 950595"/>
              <a:gd name="connsiteX48" fmla="*/ 2261235 w 2301240"/>
              <a:gd name="connsiteY48" fmla="*/ 0 h 95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301240" h="950595">
                <a:moveTo>
                  <a:pt x="2261235" y="0"/>
                </a:moveTo>
                <a:lnTo>
                  <a:pt x="2221230" y="34290"/>
                </a:lnTo>
                <a:lnTo>
                  <a:pt x="2152650" y="5715"/>
                </a:lnTo>
                <a:lnTo>
                  <a:pt x="1925955" y="7620"/>
                </a:lnTo>
                <a:lnTo>
                  <a:pt x="1906905" y="53340"/>
                </a:lnTo>
                <a:lnTo>
                  <a:pt x="1880235" y="7620"/>
                </a:lnTo>
                <a:lnTo>
                  <a:pt x="1497330" y="24765"/>
                </a:lnTo>
                <a:lnTo>
                  <a:pt x="1476375" y="102870"/>
                </a:lnTo>
                <a:lnTo>
                  <a:pt x="1312545" y="120015"/>
                </a:lnTo>
                <a:lnTo>
                  <a:pt x="1289685" y="26670"/>
                </a:lnTo>
                <a:lnTo>
                  <a:pt x="830580" y="17145"/>
                </a:lnTo>
                <a:lnTo>
                  <a:pt x="826770" y="89535"/>
                </a:lnTo>
                <a:lnTo>
                  <a:pt x="626745" y="78105"/>
                </a:lnTo>
                <a:lnTo>
                  <a:pt x="588645" y="17145"/>
                </a:lnTo>
                <a:lnTo>
                  <a:pt x="278130" y="1905"/>
                </a:lnTo>
                <a:lnTo>
                  <a:pt x="257175" y="120015"/>
                </a:lnTo>
                <a:lnTo>
                  <a:pt x="297180" y="173355"/>
                </a:lnTo>
                <a:lnTo>
                  <a:pt x="240030" y="175260"/>
                </a:lnTo>
                <a:lnTo>
                  <a:pt x="78105" y="771525"/>
                </a:lnTo>
                <a:lnTo>
                  <a:pt x="40005" y="809625"/>
                </a:lnTo>
                <a:lnTo>
                  <a:pt x="0" y="878205"/>
                </a:lnTo>
                <a:lnTo>
                  <a:pt x="47625" y="933450"/>
                </a:lnTo>
                <a:lnTo>
                  <a:pt x="295275" y="929640"/>
                </a:lnTo>
                <a:lnTo>
                  <a:pt x="318135" y="855345"/>
                </a:lnTo>
                <a:lnTo>
                  <a:pt x="289560" y="790575"/>
                </a:lnTo>
                <a:lnTo>
                  <a:pt x="424815" y="769620"/>
                </a:lnTo>
                <a:lnTo>
                  <a:pt x="430530" y="802005"/>
                </a:lnTo>
                <a:lnTo>
                  <a:pt x="384810" y="830580"/>
                </a:lnTo>
                <a:lnTo>
                  <a:pt x="407670" y="908685"/>
                </a:lnTo>
                <a:lnTo>
                  <a:pt x="453390" y="931545"/>
                </a:lnTo>
                <a:lnTo>
                  <a:pt x="809625" y="929640"/>
                </a:lnTo>
                <a:lnTo>
                  <a:pt x="838200" y="885825"/>
                </a:lnTo>
                <a:lnTo>
                  <a:pt x="887730" y="927735"/>
                </a:lnTo>
                <a:lnTo>
                  <a:pt x="1213485" y="937260"/>
                </a:lnTo>
                <a:lnTo>
                  <a:pt x="1226820" y="901065"/>
                </a:lnTo>
                <a:lnTo>
                  <a:pt x="1255395" y="933450"/>
                </a:lnTo>
                <a:lnTo>
                  <a:pt x="1516380" y="935355"/>
                </a:lnTo>
                <a:lnTo>
                  <a:pt x="1527810" y="882015"/>
                </a:lnTo>
                <a:lnTo>
                  <a:pt x="1571625" y="950595"/>
                </a:lnTo>
                <a:lnTo>
                  <a:pt x="1897380" y="933450"/>
                </a:lnTo>
                <a:lnTo>
                  <a:pt x="1910715" y="889635"/>
                </a:lnTo>
                <a:lnTo>
                  <a:pt x="1933575" y="950595"/>
                </a:lnTo>
                <a:lnTo>
                  <a:pt x="2207895" y="933450"/>
                </a:lnTo>
                <a:lnTo>
                  <a:pt x="2202180" y="826770"/>
                </a:lnTo>
                <a:lnTo>
                  <a:pt x="2240280" y="828675"/>
                </a:lnTo>
                <a:lnTo>
                  <a:pt x="2238375" y="883920"/>
                </a:lnTo>
                <a:lnTo>
                  <a:pt x="2268855" y="916305"/>
                </a:lnTo>
                <a:lnTo>
                  <a:pt x="2301240" y="931545"/>
                </a:lnTo>
                <a:lnTo>
                  <a:pt x="2261235" y="0"/>
                </a:lnTo>
                <a:close/>
              </a:path>
            </a:pathLst>
          </a:custGeom>
          <a:solidFill>
            <a:srgbClr val="E5D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7DE3AAD1-F298-FDA2-A97C-3ADDD98796FF}"/>
              </a:ext>
            </a:extLst>
          </p:cNvPr>
          <p:cNvSpPr/>
          <p:nvPr/>
        </p:nvSpPr>
        <p:spPr>
          <a:xfrm>
            <a:off x="4596466" y="2385060"/>
            <a:ext cx="2263439" cy="1043940"/>
          </a:xfrm>
          <a:custGeom>
            <a:avLst/>
            <a:gdLst>
              <a:gd name="connsiteX0" fmla="*/ 2190750 w 2205990"/>
              <a:gd name="connsiteY0" fmla="*/ 0 h 967740"/>
              <a:gd name="connsiteX1" fmla="*/ 1958340 w 2205990"/>
              <a:gd name="connsiteY1" fmla="*/ 3810 h 967740"/>
              <a:gd name="connsiteX2" fmla="*/ 1924050 w 2205990"/>
              <a:gd name="connsiteY2" fmla="*/ 34290 h 967740"/>
              <a:gd name="connsiteX3" fmla="*/ 1878330 w 2205990"/>
              <a:gd name="connsiteY3" fmla="*/ 11430 h 967740"/>
              <a:gd name="connsiteX4" fmla="*/ 1562100 w 2205990"/>
              <a:gd name="connsiteY4" fmla="*/ 11430 h 967740"/>
              <a:gd name="connsiteX5" fmla="*/ 1520190 w 2205990"/>
              <a:gd name="connsiteY5" fmla="*/ 83820 h 967740"/>
              <a:gd name="connsiteX6" fmla="*/ 1489710 w 2205990"/>
              <a:gd name="connsiteY6" fmla="*/ 7620 h 967740"/>
              <a:gd name="connsiteX7" fmla="*/ 1318260 w 2205990"/>
              <a:gd name="connsiteY7" fmla="*/ 7620 h 967740"/>
              <a:gd name="connsiteX8" fmla="*/ 1310640 w 2205990"/>
              <a:gd name="connsiteY8" fmla="*/ 64770 h 967740"/>
              <a:gd name="connsiteX9" fmla="*/ 1276350 w 2205990"/>
              <a:gd name="connsiteY9" fmla="*/ 30480 h 967740"/>
              <a:gd name="connsiteX10" fmla="*/ 994410 w 2205990"/>
              <a:gd name="connsiteY10" fmla="*/ 22860 h 967740"/>
              <a:gd name="connsiteX11" fmla="*/ 963930 w 2205990"/>
              <a:gd name="connsiteY11" fmla="*/ 57150 h 967740"/>
              <a:gd name="connsiteX12" fmla="*/ 944880 w 2205990"/>
              <a:gd name="connsiteY12" fmla="*/ 41910 h 967740"/>
              <a:gd name="connsiteX13" fmla="*/ 746760 w 2205990"/>
              <a:gd name="connsiteY13" fmla="*/ 38100 h 967740"/>
              <a:gd name="connsiteX14" fmla="*/ 723900 w 2205990"/>
              <a:gd name="connsiteY14" fmla="*/ 110490 h 967740"/>
              <a:gd name="connsiteX15" fmla="*/ 670560 w 2205990"/>
              <a:gd name="connsiteY15" fmla="*/ 22860 h 967740"/>
              <a:gd name="connsiteX16" fmla="*/ 579120 w 2205990"/>
              <a:gd name="connsiteY16" fmla="*/ 41910 h 967740"/>
              <a:gd name="connsiteX17" fmla="*/ 407670 w 2205990"/>
              <a:gd name="connsiteY17" fmla="*/ 19050 h 967740"/>
              <a:gd name="connsiteX18" fmla="*/ 407670 w 2205990"/>
              <a:gd name="connsiteY18" fmla="*/ 57150 h 967740"/>
              <a:gd name="connsiteX19" fmla="*/ 377190 w 2205990"/>
              <a:gd name="connsiteY19" fmla="*/ 30480 h 967740"/>
              <a:gd name="connsiteX20" fmla="*/ 243840 w 2205990"/>
              <a:gd name="connsiteY20" fmla="*/ 7620 h 967740"/>
              <a:gd name="connsiteX21" fmla="*/ 91440 w 2205990"/>
              <a:gd name="connsiteY21" fmla="*/ 133350 h 967740"/>
              <a:gd name="connsiteX22" fmla="*/ 30480 w 2205990"/>
              <a:gd name="connsiteY22" fmla="*/ 300990 h 967740"/>
              <a:gd name="connsiteX23" fmla="*/ 87630 w 2205990"/>
              <a:gd name="connsiteY23" fmla="*/ 491490 h 967740"/>
              <a:gd name="connsiteX24" fmla="*/ 140970 w 2205990"/>
              <a:gd name="connsiteY24" fmla="*/ 541020 h 967740"/>
              <a:gd name="connsiteX25" fmla="*/ 19050 w 2205990"/>
              <a:gd name="connsiteY25" fmla="*/ 567690 h 967740"/>
              <a:gd name="connsiteX26" fmla="*/ 0 w 2205990"/>
              <a:gd name="connsiteY26" fmla="*/ 868680 h 967740"/>
              <a:gd name="connsiteX27" fmla="*/ 68580 w 2205990"/>
              <a:gd name="connsiteY27" fmla="*/ 941070 h 967740"/>
              <a:gd name="connsiteX28" fmla="*/ 175260 w 2205990"/>
              <a:gd name="connsiteY28" fmla="*/ 918210 h 967740"/>
              <a:gd name="connsiteX29" fmla="*/ 350520 w 2205990"/>
              <a:gd name="connsiteY29" fmla="*/ 960120 h 967740"/>
              <a:gd name="connsiteX30" fmla="*/ 358140 w 2205990"/>
              <a:gd name="connsiteY30" fmla="*/ 918210 h 967740"/>
              <a:gd name="connsiteX31" fmla="*/ 377190 w 2205990"/>
              <a:gd name="connsiteY31" fmla="*/ 967740 h 967740"/>
              <a:gd name="connsiteX32" fmla="*/ 529590 w 2205990"/>
              <a:gd name="connsiteY32" fmla="*/ 944880 h 967740"/>
              <a:gd name="connsiteX33" fmla="*/ 693420 w 2205990"/>
              <a:gd name="connsiteY33" fmla="*/ 849630 h 967740"/>
              <a:gd name="connsiteX34" fmla="*/ 803910 w 2205990"/>
              <a:gd name="connsiteY34" fmla="*/ 803910 h 967740"/>
              <a:gd name="connsiteX35" fmla="*/ 880110 w 2205990"/>
              <a:gd name="connsiteY35" fmla="*/ 803910 h 967740"/>
              <a:gd name="connsiteX36" fmla="*/ 861060 w 2205990"/>
              <a:gd name="connsiteY36" fmla="*/ 933450 h 967740"/>
              <a:gd name="connsiteX37" fmla="*/ 1360170 w 2205990"/>
              <a:gd name="connsiteY37" fmla="*/ 933450 h 967740"/>
              <a:gd name="connsiteX38" fmla="*/ 1383030 w 2205990"/>
              <a:gd name="connsiteY38" fmla="*/ 887730 h 967740"/>
              <a:gd name="connsiteX39" fmla="*/ 1341120 w 2205990"/>
              <a:gd name="connsiteY39" fmla="*/ 807720 h 967740"/>
              <a:gd name="connsiteX40" fmla="*/ 1501140 w 2205990"/>
              <a:gd name="connsiteY40" fmla="*/ 792480 h 967740"/>
              <a:gd name="connsiteX41" fmla="*/ 1554480 w 2205990"/>
              <a:gd name="connsiteY41" fmla="*/ 792480 h 967740"/>
              <a:gd name="connsiteX42" fmla="*/ 1474470 w 2205990"/>
              <a:gd name="connsiteY42" fmla="*/ 910590 h 967740"/>
              <a:gd name="connsiteX43" fmla="*/ 1527810 w 2205990"/>
              <a:gd name="connsiteY43" fmla="*/ 933450 h 967740"/>
              <a:gd name="connsiteX44" fmla="*/ 1920240 w 2205990"/>
              <a:gd name="connsiteY44" fmla="*/ 944880 h 967740"/>
              <a:gd name="connsiteX45" fmla="*/ 1924050 w 2205990"/>
              <a:gd name="connsiteY45" fmla="*/ 902970 h 967740"/>
              <a:gd name="connsiteX46" fmla="*/ 1988820 w 2205990"/>
              <a:gd name="connsiteY46" fmla="*/ 937260 h 967740"/>
              <a:gd name="connsiteX47" fmla="*/ 2205990 w 2205990"/>
              <a:gd name="connsiteY47" fmla="*/ 941070 h 967740"/>
              <a:gd name="connsiteX48" fmla="*/ 2190750 w 2205990"/>
              <a:gd name="connsiteY48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205990" h="967740">
                <a:moveTo>
                  <a:pt x="2190750" y="0"/>
                </a:moveTo>
                <a:lnTo>
                  <a:pt x="1958340" y="3810"/>
                </a:lnTo>
                <a:lnTo>
                  <a:pt x="1924050" y="34290"/>
                </a:lnTo>
                <a:lnTo>
                  <a:pt x="1878330" y="11430"/>
                </a:lnTo>
                <a:lnTo>
                  <a:pt x="1562100" y="11430"/>
                </a:lnTo>
                <a:lnTo>
                  <a:pt x="1520190" y="83820"/>
                </a:lnTo>
                <a:lnTo>
                  <a:pt x="1489710" y="7620"/>
                </a:lnTo>
                <a:lnTo>
                  <a:pt x="1318260" y="7620"/>
                </a:lnTo>
                <a:lnTo>
                  <a:pt x="1310640" y="64770"/>
                </a:lnTo>
                <a:lnTo>
                  <a:pt x="1276350" y="30480"/>
                </a:lnTo>
                <a:lnTo>
                  <a:pt x="994410" y="22860"/>
                </a:lnTo>
                <a:lnTo>
                  <a:pt x="963930" y="57150"/>
                </a:lnTo>
                <a:lnTo>
                  <a:pt x="944880" y="41910"/>
                </a:lnTo>
                <a:lnTo>
                  <a:pt x="746760" y="38100"/>
                </a:lnTo>
                <a:lnTo>
                  <a:pt x="723900" y="110490"/>
                </a:lnTo>
                <a:lnTo>
                  <a:pt x="670560" y="22860"/>
                </a:lnTo>
                <a:lnTo>
                  <a:pt x="579120" y="41910"/>
                </a:lnTo>
                <a:lnTo>
                  <a:pt x="407670" y="19050"/>
                </a:lnTo>
                <a:lnTo>
                  <a:pt x="407670" y="57150"/>
                </a:lnTo>
                <a:lnTo>
                  <a:pt x="377190" y="30480"/>
                </a:lnTo>
                <a:lnTo>
                  <a:pt x="243840" y="7620"/>
                </a:lnTo>
                <a:lnTo>
                  <a:pt x="91440" y="133350"/>
                </a:lnTo>
                <a:lnTo>
                  <a:pt x="30480" y="300990"/>
                </a:lnTo>
                <a:lnTo>
                  <a:pt x="87630" y="491490"/>
                </a:lnTo>
                <a:lnTo>
                  <a:pt x="140970" y="541020"/>
                </a:lnTo>
                <a:lnTo>
                  <a:pt x="19050" y="567690"/>
                </a:lnTo>
                <a:lnTo>
                  <a:pt x="0" y="868680"/>
                </a:lnTo>
                <a:lnTo>
                  <a:pt x="68580" y="941070"/>
                </a:lnTo>
                <a:lnTo>
                  <a:pt x="175260" y="918210"/>
                </a:lnTo>
                <a:lnTo>
                  <a:pt x="350520" y="960120"/>
                </a:lnTo>
                <a:lnTo>
                  <a:pt x="358140" y="918210"/>
                </a:lnTo>
                <a:lnTo>
                  <a:pt x="377190" y="967740"/>
                </a:lnTo>
                <a:lnTo>
                  <a:pt x="529590" y="944880"/>
                </a:lnTo>
                <a:lnTo>
                  <a:pt x="693420" y="849630"/>
                </a:lnTo>
                <a:lnTo>
                  <a:pt x="803910" y="803910"/>
                </a:lnTo>
                <a:lnTo>
                  <a:pt x="880110" y="803910"/>
                </a:lnTo>
                <a:lnTo>
                  <a:pt x="861060" y="933450"/>
                </a:lnTo>
                <a:lnTo>
                  <a:pt x="1360170" y="933450"/>
                </a:lnTo>
                <a:lnTo>
                  <a:pt x="1383030" y="887730"/>
                </a:lnTo>
                <a:lnTo>
                  <a:pt x="1341120" y="807720"/>
                </a:lnTo>
                <a:lnTo>
                  <a:pt x="1501140" y="792480"/>
                </a:lnTo>
                <a:lnTo>
                  <a:pt x="1554480" y="792480"/>
                </a:lnTo>
                <a:lnTo>
                  <a:pt x="1474470" y="910590"/>
                </a:lnTo>
                <a:lnTo>
                  <a:pt x="1527810" y="933450"/>
                </a:lnTo>
                <a:lnTo>
                  <a:pt x="1920240" y="944880"/>
                </a:lnTo>
                <a:lnTo>
                  <a:pt x="1924050" y="902970"/>
                </a:lnTo>
                <a:lnTo>
                  <a:pt x="1988820" y="937260"/>
                </a:lnTo>
                <a:lnTo>
                  <a:pt x="2205990" y="941070"/>
                </a:lnTo>
                <a:lnTo>
                  <a:pt x="2190750" y="0"/>
                </a:lnTo>
                <a:close/>
              </a:path>
            </a:pathLst>
          </a:custGeom>
          <a:solidFill>
            <a:srgbClr val="E5D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C6D584-0A1C-8500-EACE-30E92E9D93CE}"/>
              </a:ext>
            </a:extLst>
          </p:cNvPr>
          <p:cNvSpPr txBox="1"/>
          <p:nvPr/>
        </p:nvSpPr>
        <p:spPr>
          <a:xfrm>
            <a:off x="4548841" y="2108646"/>
            <a:ext cx="87811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dirty="0">
                <a:solidFill>
                  <a:srgbClr val="6B1F2C"/>
                </a:solidFill>
                <a:latin typeface="Stencil" panose="040409050D0802020404" pitchFamily="82" charset="0"/>
              </a:rPr>
              <a:t>Steinweiss</a:t>
            </a:r>
            <a:endParaRPr lang="ru-RU" sz="10000" dirty="0">
              <a:solidFill>
                <a:srgbClr val="6B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17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A912ED-DD85-3D2F-6DE9-53961D569270}"/>
              </a:ext>
            </a:extLst>
          </p:cNvPr>
          <p:cNvSpPr txBox="1"/>
          <p:nvPr/>
        </p:nvSpPr>
        <p:spPr>
          <a:xfrm>
            <a:off x="243068" y="315942"/>
            <a:ext cx="12176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6B1F2C"/>
                </a:solidFill>
                <a:latin typeface="Stencil" panose="040409050D0802020404" pitchFamily="82" charset="0"/>
              </a:rPr>
              <a:t>Fill in the missing words in the sentences.</a:t>
            </a:r>
            <a:endParaRPr lang="ru-RU" sz="4000" dirty="0">
              <a:solidFill>
                <a:srgbClr val="6B1F2C"/>
              </a:solidFill>
              <a:latin typeface="S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1603B1-1D94-198A-38CB-D95FE4F515B3}"/>
              </a:ext>
            </a:extLst>
          </p:cNvPr>
          <p:cNvSpPr txBox="1"/>
          <p:nvPr/>
        </p:nvSpPr>
        <p:spPr>
          <a:xfrm>
            <a:off x="360744" y="1267959"/>
            <a:ext cx="11470511" cy="445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Previously, music records were packaged in</a:t>
            </a:r>
            <a:r>
              <a:rPr lang="ru-RU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_______________ _______________.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Working in </a:t>
            </a:r>
            <a:r>
              <a:rPr lang="ru-RU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________________________, </a:t>
            </a: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he not only wrote fonts by hand and created his own font, </a:t>
            </a:r>
            <a:r>
              <a:rPr lang="en-US" sz="3200" dirty="0" err="1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Steinweiss</a:t>
            </a: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Scrawl.</a:t>
            </a:r>
            <a:endParaRPr lang="ru-RU" sz="32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His idea of </a:t>
            </a:r>
            <a:r>
              <a:rPr lang="ru-RU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______________________________________ </a:t>
            </a:r>
            <a:r>
              <a:rPr lang="en-US" sz="32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was a huge success.</a:t>
            </a:r>
            <a:endParaRPr lang="ru-RU" sz="32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9D1A35-41ED-4679-90FB-61C9A8B5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1" r="15032" b="13249"/>
          <a:stretch/>
        </p:blipFill>
        <p:spPr>
          <a:xfrm>
            <a:off x="10566444" y="5251904"/>
            <a:ext cx="1264811" cy="1246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4E2CF8-4AC1-29A9-CDD8-E66B19C7839C}"/>
              </a:ext>
            </a:extLst>
          </p:cNvPr>
          <p:cNvSpPr txBox="1"/>
          <p:nvPr/>
        </p:nvSpPr>
        <p:spPr>
          <a:xfrm>
            <a:off x="2986269" y="4345009"/>
            <a:ext cx="772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B1F2C"/>
                </a:solidFill>
                <a:latin typeface="Stencil" panose="040409050D0802020404" pitchFamily="82" charset="0"/>
                <a:ea typeface="Yu Gothic Light" panose="020B0300000000000000" pitchFamily="34" charset="-128"/>
              </a:rPr>
              <a:t>creating colorful images on packaging</a:t>
            </a:r>
            <a:endParaRPr lang="ru-RU" sz="28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1CA73D-4B02-A4D5-BBD6-4DF64C32B6C8}"/>
              </a:ext>
            </a:extLst>
          </p:cNvPr>
          <p:cNvSpPr txBox="1"/>
          <p:nvPr/>
        </p:nvSpPr>
        <p:spPr>
          <a:xfrm>
            <a:off x="8822803" y="1407503"/>
            <a:ext cx="6209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B1F2C"/>
                </a:solidFill>
                <a:latin typeface="Stencil" panose="040409050D0802020404" pitchFamily="82" charset="0"/>
              </a:rPr>
              <a:t>simple brown </a:t>
            </a:r>
            <a:endParaRPr lang="ru-RU" sz="2800" dirty="0">
              <a:solidFill>
                <a:srgbClr val="6B1F2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0D73D1-DBEE-63EE-111D-4F35B2432045}"/>
              </a:ext>
            </a:extLst>
          </p:cNvPr>
          <p:cNvSpPr txBox="1"/>
          <p:nvPr/>
        </p:nvSpPr>
        <p:spPr>
          <a:xfrm>
            <a:off x="1050402" y="2147631"/>
            <a:ext cx="7564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B1F2C"/>
                </a:solidFill>
                <a:latin typeface="Stencil" panose="040409050D0802020404" pitchFamily="82" charset="0"/>
              </a:rPr>
              <a:t>paper sleeves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C99B45-6BF6-FD81-2D3C-1FA633108570}"/>
              </a:ext>
            </a:extLst>
          </p:cNvPr>
          <p:cNvSpPr txBox="1"/>
          <p:nvPr/>
        </p:nvSpPr>
        <p:spPr>
          <a:xfrm>
            <a:off x="2986269" y="2876256"/>
            <a:ext cx="7517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B1F2C"/>
                </a:solidFill>
                <a:latin typeface="Stencil" panose="040409050D0802020404" pitchFamily="82" charset="0"/>
              </a:rPr>
              <a:t>the “pre-computer era” </a:t>
            </a:r>
            <a:endParaRPr lang="ru-RU" sz="2800" dirty="0">
              <a:solidFill>
                <a:srgbClr val="6B1F2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B5E65B-939F-F6E9-B084-9ADCB9838885}"/>
              </a:ext>
            </a:extLst>
          </p:cNvPr>
          <p:cNvSpPr txBox="1"/>
          <p:nvPr/>
        </p:nvSpPr>
        <p:spPr>
          <a:xfrm>
            <a:off x="8259232" y="5368947"/>
            <a:ext cx="2453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Click here to check</a:t>
            </a:r>
            <a:endParaRPr lang="ru-RU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672AA0A2-6666-59A5-3117-5F36BB53D86B}"/>
              </a:ext>
            </a:extLst>
          </p:cNvPr>
          <p:cNvSpPr/>
          <p:nvPr/>
        </p:nvSpPr>
        <p:spPr>
          <a:xfrm>
            <a:off x="8950966" y="5752618"/>
            <a:ext cx="1535697" cy="479295"/>
          </a:xfrm>
          <a:custGeom>
            <a:avLst/>
            <a:gdLst>
              <a:gd name="connsiteX0" fmla="*/ 285631 w 1535697"/>
              <a:gd name="connsiteY0" fmla="*/ 0 h 479295"/>
              <a:gd name="connsiteX1" fmla="*/ 262482 w 1535697"/>
              <a:gd name="connsiteY1" fmla="*/ 451412 h 479295"/>
              <a:gd name="connsiteX2" fmla="*/ 54138 w 1535697"/>
              <a:gd name="connsiteY2" fmla="*/ 416688 h 479295"/>
              <a:gd name="connsiteX3" fmla="*/ 146735 w 1535697"/>
              <a:gd name="connsiteY3" fmla="*/ 300941 h 479295"/>
              <a:gd name="connsiteX4" fmla="*/ 1535697 w 1535697"/>
              <a:gd name="connsiteY4" fmla="*/ 324091 h 47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697" h="479295">
                <a:moveTo>
                  <a:pt x="285631" y="0"/>
                </a:moveTo>
                <a:cubicBezTo>
                  <a:pt x="293347" y="190982"/>
                  <a:pt x="301064" y="381964"/>
                  <a:pt x="262482" y="451412"/>
                </a:cubicBezTo>
                <a:cubicBezTo>
                  <a:pt x="223900" y="520860"/>
                  <a:pt x="73429" y="441767"/>
                  <a:pt x="54138" y="416688"/>
                </a:cubicBezTo>
                <a:cubicBezTo>
                  <a:pt x="34847" y="391610"/>
                  <a:pt x="-100191" y="316374"/>
                  <a:pt x="146735" y="300941"/>
                </a:cubicBezTo>
                <a:cubicBezTo>
                  <a:pt x="393661" y="285508"/>
                  <a:pt x="964679" y="304799"/>
                  <a:pt x="1535697" y="324091"/>
                </a:cubicBezTo>
              </a:path>
            </a:pathLst>
          </a:custGeom>
          <a:noFill/>
          <a:ln w="19050">
            <a:solidFill>
              <a:srgbClr val="6B1F2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90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F3B13A9-722D-277F-C96F-7EF53B6D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84" y="214656"/>
            <a:ext cx="11032435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Read the following statements. Answer the truth</a:t>
            </a:r>
            <a:r>
              <a:rPr lang="ru-RU" sz="3600" dirty="0">
                <a:solidFill>
                  <a:srgbClr val="E5D8C8"/>
                </a:solidFill>
              </a:rPr>
              <a:t> (</a:t>
            </a:r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T), a false (F) and doesn’t said (DS).</a:t>
            </a:r>
            <a:endParaRPr lang="ru-RU" sz="3600" dirty="0">
              <a:solidFill>
                <a:srgbClr val="E5D8C8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06E6F10F-9FF9-457A-7A5F-7F78BE0D9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934555"/>
              </p:ext>
            </p:extLst>
          </p:nvPr>
        </p:nvGraphicFramePr>
        <p:xfrm>
          <a:off x="356084" y="1540219"/>
          <a:ext cx="11549269" cy="4896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89">
                  <a:extLst>
                    <a:ext uri="{9D8B030D-6E8A-4147-A177-3AD203B41FA5}">
                      <a16:colId xmlns:a16="http://schemas.microsoft.com/office/drawing/2014/main" xmlns="" val="156618081"/>
                    </a:ext>
                  </a:extLst>
                </a:gridCol>
                <a:gridCol w="9254672">
                  <a:extLst>
                    <a:ext uri="{9D8B030D-6E8A-4147-A177-3AD203B41FA5}">
                      <a16:colId xmlns:a16="http://schemas.microsoft.com/office/drawing/2014/main" xmlns="" val="2545854601"/>
                    </a:ext>
                  </a:extLst>
                </a:gridCol>
                <a:gridCol w="1600708">
                  <a:extLst>
                    <a:ext uri="{9D8B030D-6E8A-4147-A177-3AD203B41FA5}">
                      <a16:colId xmlns:a16="http://schemas.microsoft.com/office/drawing/2014/main" xmlns="" val="1346075444"/>
                    </a:ext>
                  </a:extLst>
                </a:gridCol>
              </a:tblGrid>
              <a:tr h="69083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600" b="1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From 1939 to 1945 he worked for New York Records.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_______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6043088"/>
                  </a:ext>
                </a:extLst>
              </a:tr>
              <a:tr h="7564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600" b="1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With the development of printing processes, recording companies increasingly began to prefer photographs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_______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1418722"/>
                  </a:ext>
                </a:extLst>
              </a:tr>
              <a:tr h="7564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600" b="1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13. In the 50s, Alex </a:t>
                      </a:r>
                      <a:r>
                        <a:rPr lang="en-US" sz="2600" b="0" dirty="0" err="1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Steinweiss</a:t>
                      </a: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 left the company and took up writing.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_______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0158929"/>
                  </a:ext>
                </a:extLst>
              </a:tr>
              <a:tr h="75647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600" b="1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4)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His idea of creating vibrant images on packaging was a huge success.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_______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6321424"/>
                  </a:ext>
                </a:extLst>
              </a:tr>
              <a:tr h="761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2600" b="1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5)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Album sales increased by 800 percent thanks to new packaging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_______</a:t>
                      </a:r>
                      <a:endParaRPr lang="ru-RU" sz="26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1F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017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55E548-23C8-B0B1-EA45-1865418460BF}"/>
              </a:ext>
            </a:extLst>
          </p:cNvPr>
          <p:cNvSpPr txBox="1"/>
          <p:nvPr/>
        </p:nvSpPr>
        <p:spPr>
          <a:xfrm>
            <a:off x="10729726" y="1540219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F</a:t>
            </a:r>
            <a:endParaRPr lang="ru-RU" sz="3600" dirty="0">
              <a:solidFill>
                <a:srgbClr val="E5D8C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EDBC63-70DA-AA69-AE0A-1752D9C663B7}"/>
              </a:ext>
            </a:extLst>
          </p:cNvPr>
          <p:cNvSpPr txBox="1"/>
          <p:nvPr/>
        </p:nvSpPr>
        <p:spPr>
          <a:xfrm>
            <a:off x="10729726" y="2859197"/>
            <a:ext cx="44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T</a:t>
            </a:r>
            <a:endParaRPr lang="ru-RU" sz="3600" dirty="0">
              <a:solidFill>
                <a:srgbClr val="E5D8C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6F3795-3910-C8D2-EA60-2B34D68C6ECC}"/>
              </a:ext>
            </a:extLst>
          </p:cNvPr>
          <p:cNvSpPr txBox="1"/>
          <p:nvPr/>
        </p:nvSpPr>
        <p:spPr>
          <a:xfrm>
            <a:off x="10729726" y="3716647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F</a:t>
            </a:r>
            <a:endParaRPr lang="ru-RU" sz="3600" dirty="0">
              <a:solidFill>
                <a:srgbClr val="E5D8C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35C11A6-FCFE-AFB2-E207-7F74391BA835}"/>
              </a:ext>
            </a:extLst>
          </p:cNvPr>
          <p:cNvSpPr txBox="1"/>
          <p:nvPr/>
        </p:nvSpPr>
        <p:spPr>
          <a:xfrm>
            <a:off x="10729726" y="4958968"/>
            <a:ext cx="44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5D8C8"/>
                </a:solidFill>
                <a:latin typeface="Stencil" panose="040409050D0802020404" pitchFamily="82" charset="0"/>
              </a:rPr>
              <a:t>T</a:t>
            </a:r>
            <a:endParaRPr lang="ru-RU" sz="3600" dirty="0">
              <a:solidFill>
                <a:srgbClr val="E5D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765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1F68F09-94AC-D252-9B47-DBB2DF4B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49" y="413438"/>
            <a:ext cx="11531115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E5D8C8"/>
                </a:solidFill>
                <a:latin typeface="Stencil" panose="040409050D0802020404" pitchFamily="82" charset="0"/>
              </a:rPr>
              <a:t>Connect the beginning of the proverb with its end</a:t>
            </a:r>
            <a:endParaRPr lang="ru-RU" sz="4000" dirty="0">
              <a:solidFill>
                <a:srgbClr val="E5D8C8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F35EF15-F77E-D61C-CF06-40C7C2CE1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778635"/>
              </p:ext>
            </p:extLst>
          </p:nvPr>
        </p:nvGraphicFramePr>
        <p:xfrm>
          <a:off x="481495" y="2220474"/>
          <a:ext cx="11445462" cy="3905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626">
                  <a:extLst>
                    <a:ext uri="{9D8B030D-6E8A-4147-A177-3AD203B41FA5}">
                      <a16:colId xmlns:a16="http://schemas.microsoft.com/office/drawing/2014/main" xmlns="" val="2747734579"/>
                    </a:ext>
                  </a:extLst>
                </a:gridCol>
                <a:gridCol w="1888436">
                  <a:extLst>
                    <a:ext uri="{9D8B030D-6E8A-4147-A177-3AD203B41FA5}">
                      <a16:colId xmlns:a16="http://schemas.microsoft.com/office/drawing/2014/main" xmlns="" val="56409073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1969626173"/>
                    </a:ext>
                  </a:extLst>
                </a:gridCol>
              </a:tblGrid>
              <a:tr h="61323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1. </a:t>
                      </a:r>
                      <a:r>
                        <a:rPr lang="en-US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In the 50s, Alex </a:t>
                      </a:r>
                      <a:r>
                        <a:rPr lang="en-US" sz="2400" b="0" dirty="0" err="1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Steinweiss</a:t>
                      </a:r>
                      <a:r>
                        <a:rPr lang="en-US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 </a:t>
                      </a:r>
                      <a:endParaRPr lang="ru-RU" sz="24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on packaging was a huge success.</a:t>
                      </a:r>
                      <a:endParaRPr lang="ru-RU" sz="24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799970"/>
                  </a:ext>
                </a:extLst>
              </a:tr>
              <a:tr h="61323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Working in the 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“pre-computer era”, 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he worked for Columbia Records.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9318723"/>
                  </a:ext>
                </a:extLst>
              </a:tr>
              <a:tr h="61323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Alex </a:t>
                      </a:r>
                      <a:r>
                        <a:rPr lang="en-US" sz="2400" dirty="0" err="1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Steinweiss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 is unique 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in that he created more than just advertising packaging.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0943662"/>
                  </a:ext>
                </a:extLst>
              </a:tr>
              <a:tr h="61323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From 1939 to </a:t>
                      </a:r>
                      <a:r>
                        <a:rPr lang="en-US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1945</a:t>
                      </a:r>
                      <a:endParaRPr lang="ru-RU" sz="24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left the company and took up his own creativity.</a:t>
                      </a:r>
                      <a:endParaRPr lang="ru-RU" sz="2400" b="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5328668"/>
                  </a:ext>
                </a:extLst>
              </a:tr>
              <a:tr h="61323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5. 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His idea of creating vibrant images 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he not only wrote fonts by hand and created his own font, </a:t>
                      </a:r>
                      <a:r>
                        <a:rPr lang="en-US" sz="2400" dirty="0" err="1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Steinweiss</a:t>
                      </a:r>
                      <a:r>
                        <a:rPr lang="en-US" sz="2400" dirty="0">
                          <a:solidFill>
                            <a:srgbClr val="E5D8C8"/>
                          </a:solidFill>
                          <a:latin typeface="Yu Gothic Light" panose="020B0300000000000000" pitchFamily="34" charset="-128"/>
                          <a:ea typeface="Yu Gothic Light" panose="020B0300000000000000" pitchFamily="34" charset="-128"/>
                        </a:rPr>
                        <a:t> Scrawl.</a:t>
                      </a:r>
                      <a:endParaRPr lang="ru-RU" sz="2400" dirty="0">
                        <a:solidFill>
                          <a:srgbClr val="E5D8C8"/>
                        </a:solidFill>
                        <a:latin typeface="Yu Gothic Light" panose="020B0300000000000000" pitchFamily="34" charset="-128"/>
                        <a:ea typeface="Yu Gothic Light" panose="020B0300000000000000" pitchFamily="34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3346847"/>
                  </a:ext>
                </a:extLst>
              </a:tr>
            </a:tbl>
          </a:graphicData>
        </a:graphic>
      </p:graphicFrame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8667CD5F-2E4F-1598-654F-FC7990327AAF}"/>
              </a:ext>
            </a:extLst>
          </p:cNvPr>
          <p:cNvCxnSpPr/>
          <p:nvPr/>
        </p:nvCxnSpPr>
        <p:spPr>
          <a:xfrm flipV="1">
            <a:off x="3568148" y="3362972"/>
            <a:ext cx="2872409" cy="1620078"/>
          </a:xfrm>
          <a:prstGeom prst="straightConnector1">
            <a:avLst/>
          </a:prstGeom>
          <a:ln w="38100">
            <a:solidFill>
              <a:srgbClr val="FB9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C822330A-92CC-DA94-728A-9B78DAACF2DD}"/>
              </a:ext>
            </a:extLst>
          </p:cNvPr>
          <p:cNvCxnSpPr>
            <a:cxnSpLocks/>
          </p:cNvCxnSpPr>
          <p:nvPr/>
        </p:nvCxnSpPr>
        <p:spPr>
          <a:xfrm>
            <a:off x="3190461" y="3230217"/>
            <a:ext cx="3150704" cy="2534479"/>
          </a:xfrm>
          <a:prstGeom prst="straightConnector1">
            <a:avLst/>
          </a:prstGeom>
          <a:ln w="38100">
            <a:solidFill>
              <a:srgbClr val="FB9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458CBC4D-4659-52BD-76AF-76D1A81D77F8}"/>
              </a:ext>
            </a:extLst>
          </p:cNvPr>
          <p:cNvCxnSpPr>
            <a:cxnSpLocks/>
          </p:cNvCxnSpPr>
          <p:nvPr/>
        </p:nvCxnSpPr>
        <p:spPr>
          <a:xfrm>
            <a:off x="4333460" y="4050467"/>
            <a:ext cx="2107097" cy="0"/>
          </a:xfrm>
          <a:prstGeom prst="straightConnector1">
            <a:avLst/>
          </a:prstGeom>
          <a:ln w="38100">
            <a:solidFill>
              <a:srgbClr val="FB9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7D6CF3A-18D1-F344-76D9-4FC9599B3DA0}"/>
              </a:ext>
            </a:extLst>
          </p:cNvPr>
          <p:cNvCxnSpPr>
            <a:cxnSpLocks/>
          </p:cNvCxnSpPr>
          <p:nvPr/>
        </p:nvCxnSpPr>
        <p:spPr>
          <a:xfrm flipV="1">
            <a:off x="4579178" y="2677000"/>
            <a:ext cx="1861379" cy="2897848"/>
          </a:xfrm>
          <a:prstGeom prst="straightConnector1">
            <a:avLst/>
          </a:prstGeom>
          <a:ln w="38100">
            <a:solidFill>
              <a:srgbClr val="FB9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8B5415B5-C090-4F4F-AEF6-C236379E3797}"/>
              </a:ext>
            </a:extLst>
          </p:cNvPr>
          <p:cNvCxnSpPr>
            <a:cxnSpLocks/>
          </p:cNvCxnSpPr>
          <p:nvPr/>
        </p:nvCxnSpPr>
        <p:spPr>
          <a:xfrm>
            <a:off x="4579178" y="2581326"/>
            <a:ext cx="1811683" cy="2200737"/>
          </a:xfrm>
          <a:prstGeom prst="straightConnector1">
            <a:avLst/>
          </a:prstGeom>
          <a:ln w="38100">
            <a:solidFill>
              <a:srgbClr val="FB9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5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B79DD01-DF04-5211-C0EC-25244BD39AB8}"/>
              </a:ext>
            </a:extLst>
          </p:cNvPr>
          <p:cNvSpPr txBox="1">
            <a:spLocks/>
          </p:cNvSpPr>
          <p:nvPr/>
        </p:nvSpPr>
        <p:spPr>
          <a:xfrm>
            <a:off x="296449" y="413438"/>
            <a:ext cx="115311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6B1F2C"/>
                </a:solidFill>
                <a:latin typeface="Stencil" panose="040409050D0802020404" pitchFamily="82" charset="0"/>
              </a:rPr>
              <a:t>Create your own design for music record packaging</a:t>
            </a:r>
            <a:endParaRPr lang="ru-RU" sz="4000" dirty="0">
              <a:solidFill>
                <a:srgbClr val="6B1F2C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C5B37F-3F0E-50F9-D454-A90C493FF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387600"/>
            <a:ext cx="466344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1480533-04BC-5ADF-DB93-3A871B3B5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2387600"/>
            <a:ext cx="466344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0F9D33-63F3-FE7C-740A-79BBD2288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459" y="1739001"/>
            <a:ext cx="3327083" cy="4436110"/>
          </a:xfrm>
          <a:prstGeom prst="rect">
            <a:avLst/>
          </a:prstGeom>
          <a:effectLst>
            <a:glow rad="228600">
              <a:srgbClr val="FB9EBB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684733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7296F2-EB7B-DC90-75F7-0023B440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97206"/>
            <a:ext cx="12192000" cy="4511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8F5BBF-1D7F-1DD0-F72B-0BF7813A1E1F}"/>
              </a:ext>
            </a:extLst>
          </p:cNvPr>
          <p:cNvSpPr txBox="1"/>
          <p:nvPr/>
        </p:nvSpPr>
        <p:spPr>
          <a:xfrm>
            <a:off x="1026160" y="341194"/>
            <a:ext cx="10139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6B1F2C"/>
                </a:solidFill>
                <a:latin typeface="Stencil" panose="040409050D0802020404" pitchFamily="82" charset="0"/>
              </a:rPr>
              <a:t>Thank you for your attention!</a:t>
            </a:r>
            <a:endParaRPr lang="ru-RU" sz="4800" dirty="0">
              <a:solidFill>
                <a:srgbClr val="6B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451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07E697-77E1-794D-A4EE-329AC25A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E5D8C8"/>
                </a:solidFill>
                <a:latin typeface="Stencil" panose="040409050D0802020404" pitchFamily="82" charset="0"/>
              </a:rPr>
              <a:t>Bibliography</a:t>
            </a:r>
            <a:endParaRPr lang="ru-RU" sz="6600" dirty="0">
              <a:solidFill>
                <a:srgbClr val="E5D8C8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981833-3DBE-9F62-7EB1-8CEF2A3A4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192" y="2707580"/>
            <a:ext cx="8505631" cy="3749413"/>
          </a:xfrm>
        </p:spPr>
        <p:txBody>
          <a:bodyPr/>
          <a:lstStyle/>
          <a:p>
            <a:r>
              <a:rPr lang="en-US" dirty="0">
                <a:solidFill>
                  <a:srgbClr val="E5D8C8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http://www.lafrimeuse.com/ru/aleks-stejnvejs-ili-kak-graficheskij-dizajner-perevernul-muzykalnyj-mir/</a:t>
            </a:r>
            <a:r>
              <a:rPr lang="ru-RU" dirty="0">
                <a:solidFill>
                  <a:srgbClr val="E5D8C8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</a:p>
          <a:p>
            <a:r>
              <a:rPr lang="en-US" dirty="0">
                <a:solidFill>
                  <a:srgbClr val="E5D8C8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https://deziiign.ru/project/529b9d6e825c49dcaeee4b377df24f4b</a:t>
            </a:r>
            <a:endParaRPr lang="ru-RU" dirty="0">
              <a:solidFill>
                <a:srgbClr val="E5D8C8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en-US" dirty="0">
                <a:solidFill>
                  <a:srgbClr val="E5D8C8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https://trendymen.ru/lifestyle/media/45310/</a:t>
            </a:r>
            <a:endParaRPr lang="ru-RU" dirty="0">
              <a:solidFill>
                <a:srgbClr val="E5D8C8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351469-8A73-BB38-2B22-C4D2A8440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 b="13924"/>
          <a:stretch/>
        </p:blipFill>
        <p:spPr>
          <a:xfrm rot="20134717">
            <a:off x="-3152277" y="4417419"/>
            <a:ext cx="6576349" cy="6625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87508C-2862-D298-EAA3-0E7339D77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1" r="15032" b="13249"/>
          <a:stretch/>
        </p:blipFill>
        <p:spPr>
          <a:xfrm rot="3550948">
            <a:off x="-1415378" y="-2055882"/>
            <a:ext cx="4507155" cy="4442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A0C9B2-1D1B-3225-2B83-22F15867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 b="13924"/>
          <a:stretch/>
        </p:blipFill>
        <p:spPr>
          <a:xfrm rot="12436876">
            <a:off x="9791957" y="-2770333"/>
            <a:ext cx="6499799" cy="65482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4820447-CAB3-2A1F-40C5-095ED0D2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1" r="15032" b="13249"/>
          <a:stretch/>
        </p:blipFill>
        <p:spPr>
          <a:xfrm rot="20639115">
            <a:off x="8900356" y="4880379"/>
            <a:ext cx="4507155" cy="4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61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18EADF-C3E3-2BF3-307F-42BBBB81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6DF16E-9C77-995B-888F-85F09FD6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214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DD2F77F4-6BA9-C25E-AB3C-8620A447021C}"/>
              </a:ext>
            </a:extLst>
          </p:cNvPr>
          <p:cNvSpPr/>
          <p:nvPr/>
        </p:nvSpPr>
        <p:spPr>
          <a:xfrm>
            <a:off x="5841356" y="549000"/>
            <a:ext cx="5760000" cy="5760000"/>
          </a:xfrm>
          <a:prstGeom prst="roundRect">
            <a:avLst/>
          </a:prstGeom>
          <a:solidFill>
            <a:srgbClr val="E5D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572224-E61C-C19B-A92C-93EF414C3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r="24895" b="13081"/>
          <a:stretch/>
        </p:blipFill>
        <p:spPr>
          <a:xfrm>
            <a:off x="5514249" y="592804"/>
            <a:ext cx="6414213" cy="56723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DCA9F9-D2D9-6C69-9135-326FADF079A0}"/>
              </a:ext>
            </a:extLst>
          </p:cNvPr>
          <p:cNvSpPr txBox="1"/>
          <p:nvPr/>
        </p:nvSpPr>
        <p:spPr>
          <a:xfrm>
            <a:off x="340677" y="2028616"/>
            <a:ext cx="57553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5D8C8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Before music records were packaged in simple brown paper sleeves.</a:t>
            </a:r>
            <a:endParaRPr lang="ru-RU" sz="4400" dirty="0">
              <a:solidFill>
                <a:srgbClr val="E5D8C8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82072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B85392-7D26-D4DA-2A75-81CDC229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72" y="432823"/>
            <a:ext cx="11122306" cy="1632817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6B1F2C"/>
                </a:solidFill>
                <a:latin typeface="Stencil" panose="040409050D0802020404" pitchFamily="82" charset="0"/>
                <a:ea typeface="Yu Gothic Light" panose="020B0300000000000000" pitchFamily="34" charset="-128"/>
              </a:rPr>
              <a:t>Packaging idea</a:t>
            </a:r>
            <a:endParaRPr lang="ru-RU" sz="88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4098" name="Picture 2" descr="3">
            <a:extLst>
              <a:ext uri="{FF2B5EF4-FFF2-40B4-BE49-F238E27FC236}">
                <a16:creationId xmlns:a16="http://schemas.microsoft.com/office/drawing/2014/main" xmlns="" id="{C39043E2-0BFA-9095-20B3-32777EDE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3" y="1980058"/>
            <a:ext cx="6030370" cy="44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38E4C50-F9E0-D99D-9CC0-D9B92C63A2A1}"/>
              </a:ext>
            </a:extLst>
          </p:cNvPr>
          <p:cNvSpPr/>
          <p:nvPr/>
        </p:nvSpPr>
        <p:spPr>
          <a:xfrm>
            <a:off x="8819909" y="2442261"/>
            <a:ext cx="1620455" cy="67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4">
            <a:extLst>
              <a:ext uri="{FF2B5EF4-FFF2-40B4-BE49-F238E27FC236}">
                <a16:creationId xmlns:a16="http://schemas.microsoft.com/office/drawing/2014/main" xmlns="" id="{58C02CFD-22DB-24EA-8D58-D3A9AA46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06" y="2065640"/>
            <a:ext cx="5928100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1898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13E29C-511C-CF84-503B-DDE379FE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1" r="15032" b="13249"/>
          <a:stretch/>
        </p:blipFill>
        <p:spPr>
          <a:xfrm rot="3550948">
            <a:off x="277380" y="-1865809"/>
            <a:ext cx="4507155" cy="44427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798103-706C-12D2-8E55-4CAF17EED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 b="13924"/>
          <a:stretch/>
        </p:blipFill>
        <p:spPr>
          <a:xfrm rot="20134717">
            <a:off x="-1293660" y="3035880"/>
            <a:ext cx="6576349" cy="6625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763B74-EC44-4DD5-6447-B0AC670F1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 b="13924"/>
          <a:stretch/>
        </p:blipFill>
        <p:spPr>
          <a:xfrm rot="12436876">
            <a:off x="8020948" y="-2649076"/>
            <a:ext cx="6499799" cy="65482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904533B-3C5C-63D4-4BC4-1796D3E07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1" r="15032" b="13249"/>
          <a:stretch/>
        </p:blipFill>
        <p:spPr>
          <a:xfrm rot="20639115">
            <a:off x="7074848" y="3920989"/>
            <a:ext cx="4507155" cy="4442791"/>
          </a:xfrm>
          <a:prstGeom prst="rect">
            <a:avLst/>
          </a:prstGeom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80EAF25E-4F65-30F4-0D82-5E582216D93E}"/>
              </a:ext>
            </a:extLst>
          </p:cNvPr>
          <p:cNvSpPr/>
          <p:nvPr/>
        </p:nvSpPr>
        <p:spPr>
          <a:xfrm>
            <a:off x="2514600" y="2331720"/>
            <a:ext cx="7146442" cy="934720"/>
          </a:xfrm>
          <a:custGeom>
            <a:avLst/>
            <a:gdLst>
              <a:gd name="connsiteX0" fmla="*/ 695960 w 7152640"/>
              <a:gd name="connsiteY0" fmla="*/ 96520 h 868680"/>
              <a:gd name="connsiteX1" fmla="*/ 426720 w 7152640"/>
              <a:gd name="connsiteY1" fmla="*/ 25400 h 868680"/>
              <a:gd name="connsiteX2" fmla="*/ 375920 w 7152640"/>
              <a:gd name="connsiteY2" fmla="*/ 25400 h 868680"/>
              <a:gd name="connsiteX3" fmla="*/ 330200 w 7152640"/>
              <a:gd name="connsiteY3" fmla="*/ 15240 h 868680"/>
              <a:gd name="connsiteX4" fmla="*/ 25400 w 7152640"/>
              <a:gd name="connsiteY4" fmla="*/ 45720 h 868680"/>
              <a:gd name="connsiteX5" fmla="*/ 30480 w 7152640"/>
              <a:gd name="connsiteY5" fmla="*/ 162560 h 868680"/>
              <a:gd name="connsiteX6" fmla="*/ 91440 w 7152640"/>
              <a:gd name="connsiteY6" fmla="*/ 187960 h 868680"/>
              <a:gd name="connsiteX7" fmla="*/ 86360 w 7152640"/>
              <a:gd name="connsiteY7" fmla="*/ 655320 h 868680"/>
              <a:gd name="connsiteX8" fmla="*/ 0 w 7152640"/>
              <a:gd name="connsiteY8" fmla="*/ 772160 h 868680"/>
              <a:gd name="connsiteX9" fmla="*/ 60960 w 7152640"/>
              <a:gd name="connsiteY9" fmla="*/ 802640 h 868680"/>
              <a:gd name="connsiteX10" fmla="*/ 162560 w 7152640"/>
              <a:gd name="connsiteY10" fmla="*/ 822960 h 868680"/>
              <a:gd name="connsiteX11" fmla="*/ 416560 w 7152640"/>
              <a:gd name="connsiteY11" fmla="*/ 812800 h 868680"/>
              <a:gd name="connsiteX12" fmla="*/ 467360 w 7152640"/>
              <a:gd name="connsiteY12" fmla="*/ 762000 h 868680"/>
              <a:gd name="connsiteX13" fmla="*/ 558800 w 7152640"/>
              <a:gd name="connsiteY13" fmla="*/ 817880 h 868680"/>
              <a:gd name="connsiteX14" fmla="*/ 716280 w 7152640"/>
              <a:gd name="connsiteY14" fmla="*/ 782320 h 868680"/>
              <a:gd name="connsiteX15" fmla="*/ 792480 w 7152640"/>
              <a:gd name="connsiteY15" fmla="*/ 807720 h 868680"/>
              <a:gd name="connsiteX16" fmla="*/ 1397000 w 7152640"/>
              <a:gd name="connsiteY16" fmla="*/ 812800 h 868680"/>
              <a:gd name="connsiteX17" fmla="*/ 1381760 w 7152640"/>
              <a:gd name="connsiteY17" fmla="*/ 706120 h 868680"/>
              <a:gd name="connsiteX18" fmla="*/ 1503680 w 7152640"/>
              <a:gd name="connsiteY18" fmla="*/ 807720 h 868680"/>
              <a:gd name="connsiteX19" fmla="*/ 1590040 w 7152640"/>
              <a:gd name="connsiteY19" fmla="*/ 838200 h 868680"/>
              <a:gd name="connsiteX20" fmla="*/ 1838960 w 7152640"/>
              <a:gd name="connsiteY20" fmla="*/ 828040 h 868680"/>
              <a:gd name="connsiteX21" fmla="*/ 1960880 w 7152640"/>
              <a:gd name="connsiteY21" fmla="*/ 695960 h 868680"/>
              <a:gd name="connsiteX22" fmla="*/ 2123440 w 7152640"/>
              <a:gd name="connsiteY22" fmla="*/ 822960 h 868680"/>
              <a:gd name="connsiteX23" fmla="*/ 2331720 w 7152640"/>
              <a:gd name="connsiteY23" fmla="*/ 833120 h 868680"/>
              <a:gd name="connsiteX24" fmla="*/ 2489200 w 7152640"/>
              <a:gd name="connsiteY24" fmla="*/ 817880 h 868680"/>
              <a:gd name="connsiteX25" fmla="*/ 2555240 w 7152640"/>
              <a:gd name="connsiteY25" fmla="*/ 706120 h 868680"/>
              <a:gd name="connsiteX26" fmla="*/ 2626360 w 7152640"/>
              <a:gd name="connsiteY26" fmla="*/ 838200 h 868680"/>
              <a:gd name="connsiteX27" fmla="*/ 2981960 w 7152640"/>
              <a:gd name="connsiteY27" fmla="*/ 848360 h 868680"/>
              <a:gd name="connsiteX28" fmla="*/ 2992120 w 7152640"/>
              <a:gd name="connsiteY28" fmla="*/ 802640 h 868680"/>
              <a:gd name="connsiteX29" fmla="*/ 3114040 w 7152640"/>
              <a:gd name="connsiteY29" fmla="*/ 858520 h 868680"/>
              <a:gd name="connsiteX30" fmla="*/ 3281680 w 7152640"/>
              <a:gd name="connsiteY30" fmla="*/ 777240 h 868680"/>
              <a:gd name="connsiteX31" fmla="*/ 3357880 w 7152640"/>
              <a:gd name="connsiteY31" fmla="*/ 848360 h 868680"/>
              <a:gd name="connsiteX32" fmla="*/ 3840480 w 7152640"/>
              <a:gd name="connsiteY32" fmla="*/ 853440 h 868680"/>
              <a:gd name="connsiteX33" fmla="*/ 4003040 w 7152640"/>
              <a:gd name="connsiteY33" fmla="*/ 619760 h 868680"/>
              <a:gd name="connsiteX34" fmla="*/ 4196080 w 7152640"/>
              <a:gd name="connsiteY34" fmla="*/ 609600 h 868680"/>
              <a:gd name="connsiteX35" fmla="*/ 4206240 w 7152640"/>
              <a:gd name="connsiteY35" fmla="*/ 868680 h 868680"/>
              <a:gd name="connsiteX36" fmla="*/ 4302760 w 7152640"/>
              <a:gd name="connsiteY36" fmla="*/ 833120 h 868680"/>
              <a:gd name="connsiteX37" fmla="*/ 4302760 w 7152640"/>
              <a:gd name="connsiteY37" fmla="*/ 833120 h 868680"/>
              <a:gd name="connsiteX38" fmla="*/ 4465320 w 7152640"/>
              <a:gd name="connsiteY38" fmla="*/ 838200 h 868680"/>
              <a:gd name="connsiteX39" fmla="*/ 4693920 w 7152640"/>
              <a:gd name="connsiteY39" fmla="*/ 802640 h 868680"/>
              <a:gd name="connsiteX40" fmla="*/ 4714240 w 7152640"/>
              <a:gd name="connsiteY40" fmla="*/ 751840 h 868680"/>
              <a:gd name="connsiteX41" fmla="*/ 4826000 w 7152640"/>
              <a:gd name="connsiteY41" fmla="*/ 833120 h 868680"/>
              <a:gd name="connsiteX42" fmla="*/ 5008880 w 7152640"/>
              <a:gd name="connsiteY42" fmla="*/ 848360 h 868680"/>
              <a:gd name="connsiteX43" fmla="*/ 5049520 w 7152640"/>
              <a:gd name="connsiteY43" fmla="*/ 762000 h 868680"/>
              <a:gd name="connsiteX44" fmla="*/ 5090160 w 7152640"/>
              <a:gd name="connsiteY44" fmla="*/ 838200 h 868680"/>
              <a:gd name="connsiteX45" fmla="*/ 5400040 w 7152640"/>
              <a:gd name="connsiteY45" fmla="*/ 848360 h 868680"/>
              <a:gd name="connsiteX46" fmla="*/ 5445760 w 7152640"/>
              <a:gd name="connsiteY46" fmla="*/ 802640 h 868680"/>
              <a:gd name="connsiteX47" fmla="*/ 5521960 w 7152640"/>
              <a:gd name="connsiteY47" fmla="*/ 868680 h 868680"/>
              <a:gd name="connsiteX48" fmla="*/ 5974080 w 7152640"/>
              <a:gd name="connsiteY48" fmla="*/ 843280 h 868680"/>
              <a:gd name="connsiteX49" fmla="*/ 5984240 w 7152640"/>
              <a:gd name="connsiteY49" fmla="*/ 797560 h 868680"/>
              <a:gd name="connsiteX50" fmla="*/ 6050280 w 7152640"/>
              <a:gd name="connsiteY50" fmla="*/ 853440 h 868680"/>
              <a:gd name="connsiteX51" fmla="*/ 6563360 w 7152640"/>
              <a:gd name="connsiteY51" fmla="*/ 838200 h 868680"/>
              <a:gd name="connsiteX52" fmla="*/ 6583680 w 7152640"/>
              <a:gd name="connsiteY52" fmla="*/ 797560 h 868680"/>
              <a:gd name="connsiteX53" fmla="*/ 6670040 w 7152640"/>
              <a:gd name="connsiteY53" fmla="*/ 858520 h 868680"/>
              <a:gd name="connsiteX54" fmla="*/ 7035800 w 7152640"/>
              <a:gd name="connsiteY54" fmla="*/ 833120 h 868680"/>
              <a:gd name="connsiteX55" fmla="*/ 7147560 w 7152640"/>
              <a:gd name="connsiteY55" fmla="*/ 635000 h 868680"/>
              <a:gd name="connsiteX56" fmla="*/ 7152640 w 7152640"/>
              <a:gd name="connsiteY56" fmla="*/ 457200 h 868680"/>
              <a:gd name="connsiteX57" fmla="*/ 7081520 w 7152640"/>
              <a:gd name="connsiteY57" fmla="*/ 375920 h 868680"/>
              <a:gd name="connsiteX58" fmla="*/ 7035800 w 7152640"/>
              <a:gd name="connsiteY58" fmla="*/ 370840 h 868680"/>
              <a:gd name="connsiteX59" fmla="*/ 7147560 w 7152640"/>
              <a:gd name="connsiteY59" fmla="*/ 335280 h 868680"/>
              <a:gd name="connsiteX60" fmla="*/ 7117080 w 7152640"/>
              <a:gd name="connsiteY60" fmla="*/ 96520 h 868680"/>
              <a:gd name="connsiteX61" fmla="*/ 7091680 w 7152640"/>
              <a:gd name="connsiteY61" fmla="*/ 15240 h 868680"/>
              <a:gd name="connsiteX62" fmla="*/ 6949440 w 7152640"/>
              <a:gd name="connsiteY62" fmla="*/ 40640 h 868680"/>
              <a:gd name="connsiteX63" fmla="*/ 6715760 w 7152640"/>
              <a:gd name="connsiteY63" fmla="*/ 5080 h 868680"/>
              <a:gd name="connsiteX64" fmla="*/ 6604000 w 7152640"/>
              <a:gd name="connsiteY64" fmla="*/ 137160 h 868680"/>
              <a:gd name="connsiteX65" fmla="*/ 6527800 w 7152640"/>
              <a:gd name="connsiteY65" fmla="*/ 10160 h 868680"/>
              <a:gd name="connsiteX66" fmla="*/ 6009640 w 7152640"/>
              <a:gd name="connsiteY66" fmla="*/ 10160 h 868680"/>
              <a:gd name="connsiteX67" fmla="*/ 5933440 w 7152640"/>
              <a:gd name="connsiteY67" fmla="*/ 132080 h 868680"/>
              <a:gd name="connsiteX68" fmla="*/ 5963920 w 7152640"/>
              <a:gd name="connsiteY68" fmla="*/ 259080 h 868680"/>
              <a:gd name="connsiteX69" fmla="*/ 5770880 w 7152640"/>
              <a:gd name="connsiteY69" fmla="*/ 213360 h 868680"/>
              <a:gd name="connsiteX70" fmla="*/ 5842000 w 7152640"/>
              <a:gd name="connsiteY70" fmla="*/ 167640 h 868680"/>
              <a:gd name="connsiteX71" fmla="*/ 5836920 w 7152640"/>
              <a:gd name="connsiteY71" fmla="*/ 76200 h 868680"/>
              <a:gd name="connsiteX72" fmla="*/ 5730240 w 7152640"/>
              <a:gd name="connsiteY72" fmla="*/ 40640 h 868680"/>
              <a:gd name="connsiteX73" fmla="*/ 5410200 w 7152640"/>
              <a:gd name="connsiteY73" fmla="*/ 20320 h 868680"/>
              <a:gd name="connsiteX74" fmla="*/ 5415280 w 7152640"/>
              <a:gd name="connsiteY74" fmla="*/ 162560 h 868680"/>
              <a:gd name="connsiteX75" fmla="*/ 5466080 w 7152640"/>
              <a:gd name="connsiteY75" fmla="*/ 187960 h 868680"/>
              <a:gd name="connsiteX76" fmla="*/ 5466080 w 7152640"/>
              <a:gd name="connsiteY76" fmla="*/ 477520 h 868680"/>
              <a:gd name="connsiteX77" fmla="*/ 5354320 w 7152640"/>
              <a:gd name="connsiteY77" fmla="*/ 381000 h 868680"/>
              <a:gd name="connsiteX78" fmla="*/ 5283200 w 7152640"/>
              <a:gd name="connsiteY78" fmla="*/ 96520 h 868680"/>
              <a:gd name="connsiteX79" fmla="*/ 5196840 w 7152640"/>
              <a:gd name="connsiteY79" fmla="*/ 0 h 868680"/>
              <a:gd name="connsiteX80" fmla="*/ 4942840 w 7152640"/>
              <a:gd name="connsiteY80" fmla="*/ 20320 h 868680"/>
              <a:gd name="connsiteX81" fmla="*/ 4881880 w 7152640"/>
              <a:gd name="connsiteY81" fmla="*/ 396240 h 868680"/>
              <a:gd name="connsiteX82" fmla="*/ 4785360 w 7152640"/>
              <a:gd name="connsiteY82" fmla="*/ 370840 h 868680"/>
              <a:gd name="connsiteX83" fmla="*/ 4790440 w 7152640"/>
              <a:gd name="connsiteY83" fmla="*/ 132080 h 868680"/>
              <a:gd name="connsiteX84" fmla="*/ 4790440 w 7152640"/>
              <a:gd name="connsiteY84" fmla="*/ 50800 h 868680"/>
              <a:gd name="connsiteX85" fmla="*/ 4765040 w 7152640"/>
              <a:gd name="connsiteY85" fmla="*/ 10160 h 868680"/>
              <a:gd name="connsiteX86" fmla="*/ 4673600 w 7152640"/>
              <a:gd name="connsiteY86" fmla="*/ 45720 h 868680"/>
              <a:gd name="connsiteX87" fmla="*/ 4592320 w 7152640"/>
              <a:gd name="connsiteY87" fmla="*/ 45720 h 868680"/>
              <a:gd name="connsiteX88" fmla="*/ 4307840 w 7152640"/>
              <a:gd name="connsiteY88" fmla="*/ 30480 h 868680"/>
              <a:gd name="connsiteX89" fmla="*/ 4201160 w 7152640"/>
              <a:gd name="connsiteY89" fmla="*/ 279400 h 868680"/>
              <a:gd name="connsiteX90" fmla="*/ 4216400 w 7152640"/>
              <a:gd name="connsiteY90" fmla="*/ 401320 h 868680"/>
              <a:gd name="connsiteX91" fmla="*/ 3997960 w 7152640"/>
              <a:gd name="connsiteY91" fmla="*/ 381000 h 868680"/>
              <a:gd name="connsiteX92" fmla="*/ 3896360 w 7152640"/>
              <a:gd name="connsiteY92" fmla="*/ 111760 h 868680"/>
              <a:gd name="connsiteX93" fmla="*/ 3693160 w 7152640"/>
              <a:gd name="connsiteY93" fmla="*/ 5080 h 868680"/>
              <a:gd name="connsiteX94" fmla="*/ 3307080 w 7152640"/>
              <a:gd name="connsiteY94" fmla="*/ 45720 h 868680"/>
              <a:gd name="connsiteX95" fmla="*/ 3317240 w 7152640"/>
              <a:gd name="connsiteY95" fmla="*/ 116840 h 868680"/>
              <a:gd name="connsiteX96" fmla="*/ 3205480 w 7152640"/>
              <a:gd name="connsiteY96" fmla="*/ 121920 h 868680"/>
              <a:gd name="connsiteX97" fmla="*/ 3175000 w 7152640"/>
              <a:gd name="connsiteY97" fmla="*/ 55880 h 868680"/>
              <a:gd name="connsiteX98" fmla="*/ 2550160 w 7152640"/>
              <a:gd name="connsiteY98" fmla="*/ 35560 h 868680"/>
              <a:gd name="connsiteX99" fmla="*/ 2585720 w 7152640"/>
              <a:gd name="connsiteY99" fmla="*/ 137160 h 868680"/>
              <a:gd name="connsiteX100" fmla="*/ 2585720 w 7152640"/>
              <a:gd name="connsiteY100" fmla="*/ 137160 h 868680"/>
              <a:gd name="connsiteX101" fmla="*/ 2484120 w 7152640"/>
              <a:gd name="connsiteY101" fmla="*/ 127000 h 868680"/>
              <a:gd name="connsiteX102" fmla="*/ 2428240 w 7152640"/>
              <a:gd name="connsiteY102" fmla="*/ 55880 h 868680"/>
              <a:gd name="connsiteX103" fmla="*/ 2052320 w 7152640"/>
              <a:gd name="connsiteY103" fmla="*/ 35560 h 868680"/>
              <a:gd name="connsiteX104" fmla="*/ 1986280 w 7152640"/>
              <a:gd name="connsiteY104" fmla="*/ 162560 h 868680"/>
              <a:gd name="connsiteX105" fmla="*/ 1955800 w 7152640"/>
              <a:gd name="connsiteY105" fmla="*/ 66040 h 868680"/>
              <a:gd name="connsiteX106" fmla="*/ 1940560 w 7152640"/>
              <a:gd name="connsiteY106" fmla="*/ 25400 h 868680"/>
              <a:gd name="connsiteX107" fmla="*/ 1478280 w 7152640"/>
              <a:gd name="connsiteY107" fmla="*/ 50800 h 868680"/>
              <a:gd name="connsiteX108" fmla="*/ 1391920 w 7152640"/>
              <a:gd name="connsiteY108" fmla="*/ 187960 h 868680"/>
              <a:gd name="connsiteX109" fmla="*/ 1356360 w 7152640"/>
              <a:gd name="connsiteY109" fmla="*/ 55880 h 868680"/>
              <a:gd name="connsiteX110" fmla="*/ 746760 w 7152640"/>
              <a:gd name="connsiteY110" fmla="*/ 40640 h 868680"/>
              <a:gd name="connsiteX111" fmla="*/ 695960 w 7152640"/>
              <a:gd name="connsiteY111" fmla="*/ 96520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7152640" h="868680">
                <a:moveTo>
                  <a:pt x="695960" y="96520"/>
                </a:moveTo>
                <a:lnTo>
                  <a:pt x="426720" y="25400"/>
                </a:lnTo>
                <a:lnTo>
                  <a:pt x="375920" y="25400"/>
                </a:lnTo>
                <a:lnTo>
                  <a:pt x="330200" y="15240"/>
                </a:lnTo>
                <a:lnTo>
                  <a:pt x="25400" y="45720"/>
                </a:lnTo>
                <a:lnTo>
                  <a:pt x="30480" y="162560"/>
                </a:lnTo>
                <a:lnTo>
                  <a:pt x="91440" y="187960"/>
                </a:lnTo>
                <a:cubicBezTo>
                  <a:pt x="89747" y="343747"/>
                  <a:pt x="88053" y="499533"/>
                  <a:pt x="86360" y="655320"/>
                </a:cubicBezTo>
                <a:lnTo>
                  <a:pt x="0" y="772160"/>
                </a:lnTo>
                <a:lnTo>
                  <a:pt x="60960" y="802640"/>
                </a:lnTo>
                <a:lnTo>
                  <a:pt x="162560" y="822960"/>
                </a:lnTo>
                <a:lnTo>
                  <a:pt x="416560" y="812800"/>
                </a:lnTo>
                <a:lnTo>
                  <a:pt x="467360" y="762000"/>
                </a:lnTo>
                <a:lnTo>
                  <a:pt x="558800" y="817880"/>
                </a:lnTo>
                <a:lnTo>
                  <a:pt x="716280" y="782320"/>
                </a:lnTo>
                <a:lnTo>
                  <a:pt x="792480" y="807720"/>
                </a:lnTo>
                <a:lnTo>
                  <a:pt x="1397000" y="812800"/>
                </a:lnTo>
                <a:lnTo>
                  <a:pt x="1381760" y="706120"/>
                </a:lnTo>
                <a:lnTo>
                  <a:pt x="1503680" y="807720"/>
                </a:lnTo>
                <a:lnTo>
                  <a:pt x="1590040" y="838200"/>
                </a:lnTo>
                <a:lnTo>
                  <a:pt x="1838960" y="828040"/>
                </a:lnTo>
                <a:lnTo>
                  <a:pt x="1960880" y="695960"/>
                </a:lnTo>
                <a:lnTo>
                  <a:pt x="2123440" y="822960"/>
                </a:lnTo>
                <a:lnTo>
                  <a:pt x="2331720" y="833120"/>
                </a:lnTo>
                <a:lnTo>
                  <a:pt x="2489200" y="817880"/>
                </a:lnTo>
                <a:lnTo>
                  <a:pt x="2555240" y="706120"/>
                </a:lnTo>
                <a:lnTo>
                  <a:pt x="2626360" y="838200"/>
                </a:lnTo>
                <a:lnTo>
                  <a:pt x="2981960" y="848360"/>
                </a:lnTo>
                <a:lnTo>
                  <a:pt x="2992120" y="802640"/>
                </a:lnTo>
                <a:lnTo>
                  <a:pt x="3114040" y="858520"/>
                </a:lnTo>
                <a:lnTo>
                  <a:pt x="3281680" y="777240"/>
                </a:lnTo>
                <a:lnTo>
                  <a:pt x="3357880" y="848360"/>
                </a:lnTo>
                <a:lnTo>
                  <a:pt x="3840480" y="853440"/>
                </a:lnTo>
                <a:lnTo>
                  <a:pt x="4003040" y="619760"/>
                </a:lnTo>
                <a:lnTo>
                  <a:pt x="4196080" y="609600"/>
                </a:lnTo>
                <a:lnTo>
                  <a:pt x="4206240" y="868680"/>
                </a:lnTo>
                <a:lnTo>
                  <a:pt x="4302760" y="833120"/>
                </a:lnTo>
                <a:lnTo>
                  <a:pt x="4302760" y="833120"/>
                </a:lnTo>
                <a:lnTo>
                  <a:pt x="4465320" y="838200"/>
                </a:lnTo>
                <a:lnTo>
                  <a:pt x="4693920" y="802640"/>
                </a:lnTo>
                <a:lnTo>
                  <a:pt x="4714240" y="751840"/>
                </a:lnTo>
                <a:lnTo>
                  <a:pt x="4826000" y="833120"/>
                </a:lnTo>
                <a:lnTo>
                  <a:pt x="5008880" y="848360"/>
                </a:lnTo>
                <a:lnTo>
                  <a:pt x="5049520" y="762000"/>
                </a:lnTo>
                <a:lnTo>
                  <a:pt x="5090160" y="838200"/>
                </a:lnTo>
                <a:lnTo>
                  <a:pt x="5400040" y="848360"/>
                </a:lnTo>
                <a:lnTo>
                  <a:pt x="5445760" y="802640"/>
                </a:lnTo>
                <a:lnTo>
                  <a:pt x="5521960" y="868680"/>
                </a:lnTo>
                <a:lnTo>
                  <a:pt x="5974080" y="843280"/>
                </a:lnTo>
                <a:lnTo>
                  <a:pt x="5984240" y="797560"/>
                </a:lnTo>
                <a:lnTo>
                  <a:pt x="6050280" y="853440"/>
                </a:lnTo>
                <a:lnTo>
                  <a:pt x="6563360" y="838200"/>
                </a:lnTo>
                <a:lnTo>
                  <a:pt x="6583680" y="797560"/>
                </a:lnTo>
                <a:lnTo>
                  <a:pt x="6670040" y="858520"/>
                </a:lnTo>
                <a:lnTo>
                  <a:pt x="7035800" y="833120"/>
                </a:lnTo>
                <a:lnTo>
                  <a:pt x="7147560" y="635000"/>
                </a:lnTo>
                <a:lnTo>
                  <a:pt x="7152640" y="457200"/>
                </a:lnTo>
                <a:lnTo>
                  <a:pt x="7081520" y="375920"/>
                </a:lnTo>
                <a:lnTo>
                  <a:pt x="7035800" y="370840"/>
                </a:lnTo>
                <a:lnTo>
                  <a:pt x="7147560" y="335280"/>
                </a:lnTo>
                <a:lnTo>
                  <a:pt x="7117080" y="96520"/>
                </a:lnTo>
                <a:lnTo>
                  <a:pt x="7091680" y="15240"/>
                </a:lnTo>
                <a:lnTo>
                  <a:pt x="6949440" y="40640"/>
                </a:lnTo>
                <a:lnTo>
                  <a:pt x="6715760" y="5080"/>
                </a:lnTo>
                <a:lnTo>
                  <a:pt x="6604000" y="137160"/>
                </a:lnTo>
                <a:lnTo>
                  <a:pt x="6527800" y="10160"/>
                </a:lnTo>
                <a:lnTo>
                  <a:pt x="6009640" y="10160"/>
                </a:lnTo>
                <a:lnTo>
                  <a:pt x="5933440" y="132080"/>
                </a:lnTo>
                <a:lnTo>
                  <a:pt x="5963920" y="259080"/>
                </a:lnTo>
                <a:lnTo>
                  <a:pt x="5770880" y="213360"/>
                </a:lnTo>
                <a:lnTo>
                  <a:pt x="5842000" y="167640"/>
                </a:lnTo>
                <a:lnTo>
                  <a:pt x="5836920" y="76200"/>
                </a:lnTo>
                <a:lnTo>
                  <a:pt x="5730240" y="40640"/>
                </a:lnTo>
                <a:lnTo>
                  <a:pt x="5410200" y="20320"/>
                </a:lnTo>
                <a:lnTo>
                  <a:pt x="5415280" y="162560"/>
                </a:lnTo>
                <a:lnTo>
                  <a:pt x="5466080" y="187960"/>
                </a:lnTo>
                <a:lnTo>
                  <a:pt x="5466080" y="477520"/>
                </a:lnTo>
                <a:lnTo>
                  <a:pt x="5354320" y="381000"/>
                </a:lnTo>
                <a:lnTo>
                  <a:pt x="5283200" y="96520"/>
                </a:lnTo>
                <a:lnTo>
                  <a:pt x="5196840" y="0"/>
                </a:lnTo>
                <a:lnTo>
                  <a:pt x="4942840" y="20320"/>
                </a:lnTo>
                <a:lnTo>
                  <a:pt x="4881880" y="396240"/>
                </a:lnTo>
                <a:lnTo>
                  <a:pt x="4785360" y="370840"/>
                </a:lnTo>
                <a:lnTo>
                  <a:pt x="4790440" y="132080"/>
                </a:lnTo>
                <a:lnTo>
                  <a:pt x="4790440" y="50800"/>
                </a:lnTo>
                <a:lnTo>
                  <a:pt x="4765040" y="10160"/>
                </a:lnTo>
                <a:lnTo>
                  <a:pt x="4673600" y="45720"/>
                </a:lnTo>
                <a:lnTo>
                  <a:pt x="4592320" y="45720"/>
                </a:lnTo>
                <a:lnTo>
                  <a:pt x="4307840" y="30480"/>
                </a:lnTo>
                <a:lnTo>
                  <a:pt x="4201160" y="279400"/>
                </a:lnTo>
                <a:lnTo>
                  <a:pt x="4216400" y="401320"/>
                </a:lnTo>
                <a:lnTo>
                  <a:pt x="3997960" y="381000"/>
                </a:lnTo>
                <a:lnTo>
                  <a:pt x="3896360" y="111760"/>
                </a:lnTo>
                <a:lnTo>
                  <a:pt x="3693160" y="5080"/>
                </a:lnTo>
                <a:lnTo>
                  <a:pt x="3307080" y="45720"/>
                </a:lnTo>
                <a:lnTo>
                  <a:pt x="3317240" y="116840"/>
                </a:lnTo>
                <a:lnTo>
                  <a:pt x="3205480" y="121920"/>
                </a:lnTo>
                <a:lnTo>
                  <a:pt x="3175000" y="55880"/>
                </a:lnTo>
                <a:lnTo>
                  <a:pt x="2550160" y="35560"/>
                </a:lnTo>
                <a:lnTo>
                  <a:pt x="2585720" y="137160"/>
                </a:lnTo>
                <a:lnTo>
                  <a:pt x="2585720" y="137160"/>
                </a:lnTo>
                <a:lnTo>
                  <a:pt x="2484120" y="127000"/>
                </a:lnTo>
                <a:lnTo>
                  <a:pt x="2428240" y="55880"/>
                </a:lnTo>
                <a:lnTo>
                  <a:pt x="2052320" y="35560"/>
                </a:lnTo>
                <a:lnTo>
                  <a:pt x="1986280" y="162560"/>
                </a:lnTo>
                <a:lnTo>
                  <a:pt x="1955800" y="66040"/>
                </a:lnTo>
                <a:lnTo>
                  <a:pt x="1940560" y="25400"/>
                </a:lnTo>
                <a:lnTo>
                  <a:pt x="1478280" y="50800"/>
                </a:lnTo>
                <a:lnTo>
                  <a:pt x="1391920" y="187960"/>
                </a:lnTo>
                <a:lnTo>
                  <a:pt x="1356360" y="55880"/>
                </a:lnTo>
                <a:lnTo>
                  <a:pt x="746760" y="40640"/>
                </a:lnTo>
                <a:lnTo>
                  <a:pt x="695960" y="96520"/>
                </a:lnTo>
                <a:close/>
              </a:path>
            </a:pathLst>
          </a:custGeom>
          <a:solidFill>
            <a:srgbClr val="6B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AA3B44BB-75DD-8994-B77F-D60C8B42D09C}"/>
              </a:ext>
            </a:extLst>
          </p:cNvPr>
          <p:cNvSpPr/>
          <p:nvPr/>
        </p:nvSpPr>
        <p:spPr>
          <a:xfrm>
            <a:off x="3952240" y="3611880"/>
            <a:ext cx="4277360" cy="863600"/>
          </a:xfrm>
          <a:custGeom>
            <a:avLst/>
            <a:gdLst>
              <a:gd name="connsiteX0" fmla="*/ 335280 w 4277360"/>
              <a:gd name="connsiteY0" fmla="*/ 0 h 863600"/>
              <a:gd name="connsiteX1" fmla="*/ 162560 w 4277360"/>
              <a:gd name="connsiteY1" fmla="*/ 30480 h 863600"/>
              <a:gd name="connsiteX2" fmla="*/ 0 w 4277360"/>
              <a:gd name="connsiteY2" fmla="*/ 264160 h 863600"/>
              <a:gd name="connsiteX3" fmla="*/ 0 w 4277360"/>
              <a:gd name="connsiteY3" fmla="*/ 594360 h 863600"/>
              <a:gd name="connsiteX4" fmla="*/ 182880 w 4277360"/>
              <a:gd name="connsiteY4" fmla="*/ 833120 h 863600"/>
              <a:gd name="connsiteX5" fmla="*/ 528320 w 4277360"/>
              <a:gd name="connsiteY5" fmla="*/ 863600 h 863600"/>
              <a:gd name="connsiteX6" fmla="*/ 629920 w 4277360"/>
              <a:gd name="connsiteY6" fmla="*/ 731520 h 863600"/>
              <a:gd name="connsiteX7" fmla="*/ 741680 w 4277360"/>
              <a:gd name="connsiteY7" fmla="*/ 822960 h 863600"/>
              <a:gd name="connsiteX8" fmla="*/ 1051560 w 4277360"/>
              <a:gd name="connsiteY8" fmla="*/ 828040 h 863600"/>
              <a:gd name="connsiteX9" fmla="*/ 1097280 w 4277360"/>
              <a:gd name="connsiteY9" fmla="*/ 762000 h 863600"/>
              <a:gd name="connsiteX10" fmla="*/ 1198880 w 4277360"/>
              <a:gd name="connsiteY10" fmla="*/ 833120 h 863600"/>
              <a:gd name="connsiteX11" fmla="*/ 1341120 w 4277360"/>
              <a:gd name="connsiteY11" fmla="*/ 838200 h 863600"/>
              <a:gd name="connsiteX12" fmla="*/ 1407160 w 4277360"/>
              <a:gd name="connsiteY12" fmla="*/ 706120 h 863600"/>
              <a:gd name="connsiteX13" fmla="*/ 1407160 w 4277360"/>
              <a:gd name="connsiteY13" fmla="*/ 706120 h 863600"/>
              <a:gd name="connsiteX14" fmla="*/ 1524000 w 4277360"/>
              <a:gd name="connsiteY14" fmla="*/ 762000 h 863600"/>
              <a:gd name="connsiteX15" fmla="*/ 1661160 w 4277360"/>
              <a:gd name="connsiteY15" fmla="*/ 822960 h 863600"/>
              <a:gd name="connsiteX16" fmla="*/ 1849120 w 4277360"/>
              <a:gd name="connsiteY16" fmla="*/ 822960 h 863600"/>
              <a:gd name="connsiteX17" fmla="*/ 1991360 w 4277360"/>
              <a:gd name="connsiteY17" fmla="*/ 762000 h 863600"/>
              <a:gd name="connsiteX18" fmla="*/ 2067560 w 4277360"/>
              <a:gd name="connsiteY18" fmla="*/ 563880 h 863600"/>
              <a:gd name="connsiteX19" fmla="*/ 2189480 w 4277360"/>
              <a:gd name="connsiteY19" fmla="*/ 706120 h 863600"/>
              <a:gd name="connsiteX20" fmla="*/ 2189480 w 4277360"/>
              <a:gd name="connsiteY20" fmla="*/ 817880 h 863600"/>
              <a:gd name="connsiteX21" fmla="*/ 2753360 w 4277360"/>
              <a:gd name="connsiteY21" fmla="*/ 802640 h 863600"/>
              <a:gd name="connsiteX22" fmla="*/ 2768600 w 4277360"/>
              <a:gd name="connsiteY22" fmla="*/ 660400 h 863600"/>
              <a:gd name="connsiteX23" fmla="*/ 2875280 w 4277360"/>
              <a:gd name="connsiteY23" fmla="*/ 502920 h 863600"/>
              <a:gd name="connsiteX24" fmla="*/ 2956560 w 4277360"/>
              <a:gd name="connsiteY24" fmla="*/ 599440 h 863600"/>
              <a:gd name="connsiteX25" fmla="*/ 2910840 w 4277360"/>
              <a:gd name="connsiteY25" fmla="*/ 731520 h 863600"/>
              <a:gd name="connsiteX26" fmla="*/ 2987040 w 4277360"/>
              <a:gd name="connsiteY26" fmla="*/ 822960 h 863600"/>
              <a:gd name="connsiteX27" fmla="*/ 3398520 w 4277360"/>
              <a:gd name="connsiteY27" fmla="*/ 822960 h 863600"/>
              <a:gd name="connsiteX28" fmla="*/ 3439160 w 4277360"/>
              <a:gd name="connsiteY28" fmla="*/ 690880 h 863600"/>
              <a:gd name="connsiteX29" fmla="*/ 3464560 w 4277360"/>
              <a:gd name="connsiteY29" fmla="*/ 792480 h 863600"/>
              <a:gd name="connsiteX30" fmla="*/ 3789680 w 4277360"/>
              <a:gd name="connsiteY30" fmla="*/ 817880 h 863600"/>
              <a:gd name="connsiteX31" fmla="*/ 4262120 w 4277360"/>
              <a:gd name="connsiteY31" fmla="*/ 802640 h 863600"/>
              <a:gd name="connsiteX32" fmla="*/ 4241800 w 4277360"/>
              <a:gd name="connsiteY32" fmla="*/ 716280 h 863600"/>
              <a:gd name="connsiteX33" fmla="*/ 4216400 w 4277360"/>
              <a:gd name="connsiteY33" fmla="*/ 640080 h 863600"/>
              <a:gd name="connsiteX34" fmla="*/ 4201160 w 4277360"/>
              <a:gd name="connsiteY34" fmla="*/ 213360 h 863600"/>
              <a:gd name="connsiteX35" fmla="*/ 4277360 w 4277360"/>
              <a:gd name="connsiteY35" fmla="*/ 106680 h 863600"/>
              <a:gd name="connsiteX36" fmla="*/ 4241800 w 4277360"/>
              <a:gd name="connsiteY36" fmla="*/ 15240 h 863600"/>
              <a:gd name="connsiteX37" fmla="*/ 3860800 w 4277360"/>
              <a:gd name="connsiteY37" fmla="*/ 35560 h 863600"/>
              <a:gd name="connsiteX38" fmla="*/ 3804920 w 4277360"/>
              <a:gd name="connsiteY38" fmla="*/ 10160 h 863600"/>
              <a:gd name="connsiteX39" fmla="*/ 3495040 w 4277360"/>
              <a:gd name="connsiteY39" fmla="*/ 30480 h 863600"/>
              <a:gd name="connsiteX40" fmla="*/ 3489960 w 4277360"/>
              <a:gd name="connsiteY40" fmla="*/ 55880 h 863600"/>
              <a:gd name="connsiteX41" fmla="*/ 3449320 w 4277360"/>
              <a:gd name="connsiteY41" fmla="*/ 35560 h 863600"/>
              <a:gd name="connsiteX42" fmla="*/ 3322320 w 4277360"/>
              <a:gd name="connsiteY42" fmla="*/ 10160 h 863600"/>
              <a:gd name="connsiteX43" fmla="*/ 3114040 w 4277360"/>
              <a:gd name="connsiteY43" fmla="*/ 20320 h 863600"/>
              <a:gd name="connsiteX44" fmla="*/ 2875280 w 4277360"/>
              <a:gd name="connsiteY44" fmla="*/ 15240 h 863600"/>
              <a:gd name="connsiteX45" fmla="*/ 2875280 w 4277360"/>
              <a:gd name="connsiteY45" fmla="*/ 15240 h 863600"/>
              <a:gd name="connsiteX46" fmla="*/ 2641600 w 4277360"/>
              <a:gd name="connsiteY46" fmla="*/ 20320 h 863600"/>
              <a:gd name="connsiteX47" fmla="*/ 2641600 w 4277360"/>
              <a:gd name="connsiteY47" fmla="*/ 86360 h 863600"/>
              <a:gd name="connsiteX48" fmla="*/ 2585720 w 4277360"/>
              <a:gd name="connsiteY48" fmla="*/ 35560 h 863600"/>
              <a:gd name="connsiteX49" fmla="*/ 2443480 w 4277360"/>
              <a:gd name="connsiteY49" fmla="*/ 35560 h 863600"/>
              <a:gd name="connsiteX50" fmla="*/ 2392680 w 4277360"/>
              <a:gd name="connsiteY50" fmla="*/ 142240 h 863600"/>
              <a:gd name="connsiteX51" fmla="*/ 2418080 w 4277360"/>
              <a:gd name="connsiteY51" fmla="*/ 40640 h 863600"/>
              <a:gd name="connsiteX52" fmla="*/ 2001520 w 4277360"/>
              <a:gd name="connsiteY52" fmla="*/ 35560 h 863600"/>
              <a:gd name="connsiteX53" fmla="*/ 1996440 w 4277360"/>
              <a:gd name="connsiteY53" fmla="*/ 106680 h 863600"/>
              <a:gd name="connsiteX54" fmla="*/ 1874520 w 4277360"/>
              <a:gd name="connsiteY54" fmla="*/ 55880 h 863600"/>
              <a:gd name="connsiteX55" fmla="*/ 1742440 w 4277360"/>
              <a:gd name="connsiteY55" fmla="*/ 10160 h 863600"/>
              <a:gd name="connsiteX56" fmla="*/ 1493520 w 4277360"/>
              <a:gd name="connsiteY56" fmla="*/ 25400 h 863600"/>
              <a:gd name="connsiteX57" fmla="*/ 1391920 w 4277360"/>
              <a:gd name="connsiteY57" fmla="*/ 132080 h 863600"/>
              <a:gd name="connsiteX58" fmla="*/ 1224280 w 4277360"/>
              <a:gd name="connsiteY58" fmla="*/ 55880 h 863600"/>
              <a:gd name="connsiteX59" fmla="*/ 1112520 w 4277360"/>
              <a:gd name="connsiteY59" fmla="*/ 20320 h 863600"/>
              <a:gd name="connsiteX60" fmla="*/ 731520 w 4277360"/>
              <a:gd name="connsiteY60" fmla="*/ 15240 h 863600"/>
              <a:gd name="connsiteX61" fmla="*/ 690880 w 4277360"/>
              <a:gd name="connsiteY61" fmla="*/ 101600 h 863600"/>
              <a:gd name="connsiteX62" fmla="*/ 640080 w 4277360"/>
              <a:gd name="connsiteY62" fmla="*/ 25400 h 863600"/>
              <a:gd name="connsiteX63" fmla="*/ 335280 w 4277360"/>
              <a:gd name="connsiteY63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277360" h="863600">
                <a:moveTo>
                  <a:pt x="335280" y="0"/>
                </a:moveTo>
                <a:lnTo>
                  <a:pt x="162560" y="30480"/>
                </a:lnTo>
                <a:lnTo>
                  <a:pt x="0" y="264160"/>
                </a:lnTo>
                <a:lnTo>
                  <a:pt x="0" y="594360"/>
                </a:lnTo>
                <a:lnTo>
                  <a:pt x="182880" y="833120"/>
                </a:lnTo>
                <a:lnTo>
                  <a:pt x="528320" y="863600"/>
                </a:lnTo>
                <a:lnTo>
                  <a:pt x="629920" y="731520"/>
                </a:lnTo>
                <a:lnTo>
                  <a:pt x="741680" y="822960"/>
                </a:lnTo>
                <a:lnTo>
                  <a:pt x="1051560" y="828040"/>
                </a:lnTo>
                <a:lnTo>
                  <a:pt x="1097280" y="762000"/>
                </a:lnTo>
                <a:lnTo>
                  <a:pt x="1198880" y="833120"/>
                </a:lnTo>
                <a:lnTo>
                  <a:pt x="1341120" y="838200"/>
                </a:lnTo>
                <a:lnTo>
                  <a:pt x="1407160" y="706120"/>
                </a:lnTo>
                <a:lnTo>
                  <a:pt x="1407160" y="706120"/>
                </a:lnTo>
                <a:lnTo>
                  <a:pt x="1524000" y="762000"/>
                </a:lnTo>
                <a:lnTo>
                  <a:pt x="1661160" y="822960"/>
                </a:lnTo>
                <a:lnTo>
                  <a:pt x="1849120" y="822960"/>
                </a:lnTo>
                <a:lnTo>
                  <a:pt x="1991360" y="762000"/>
                </a:lnTo>
                <a:lnTo>
                  <a:pt x="2067560" y="563880"/>
                </a:lnTo>
                <a:lnTo>
                  <a:pt x="2189480" y="706120"/>
                </a:lnTo>
                <a:lnTo>
                  <a:pt x="2189480" y="817880"/>
                </a:lnTo>
                <a:lnTo>
                  <a:pt x="2753360" y="802640"/>
                </a:lnTo>
                <a:lnTo>
                  <a:pt x="2768600" y="660400"/>
                </a:lnTo>
                <a:lnTo>
                  <a:pt x="2875280" y="502920"/>
                </a:lnTo>
                <a:lnTo>
                  <a:pt x="2956560" y="599440"/>
                </a:lnTo>
                <a:lnTo>
                  <a:pt x="2910840" y="731520"/>
                </a:lnTo>
                <a:lnTo>
                  <a:pt x="2987040" y="822960"/>
                </a:lnTo>
                <a:lnTo>
                  <a:pt x="3398520" y="822960"/>
                </a:lnTo>
                <a:lnTo>
                  <a:pt x="3439160" y="690880"/>
                </a:lnTo>
                <a:lnTo>
                  <a:pt x="3464560" y="792480"/>
                </a:lnTo>
                <a:lnTo>
                  <a:pt x="3789680" y="817880"/>
                </a:lnTo>
                <a:lnTo>
                  <a:pt x="4262120" y="802640"/>
                </a:lnTo>
                <a:lnTo>
                  <a:pt x="4241800" y="716280"/>
                </a:lnTo>
                <a:lnTo>
                  <a:pt x="4216400" y="640080"/>
                </a:lnTo>
                <a:lnTo>
                  <a:pt x="4201160" y="213360"/>
                </a:lnTo>
                <a:lnTo>
                  <a:pt x="4277360" y="106680"/>
                </a:lnTo>
                <a:lnTo>
                  <a:pt x="4241800" y="15240"/>
                </a:lnTo>
                <a:lnTo>
                  <a:pt x="3860800" y="35560"/>
                </a:lnTo>
                <a:lnTo>
                  <a:pt x="3804920" y="10160"/>
                </a:lnTo>
                <a:lnTo>
                  <a:pt x="3495040" y="30480"/>
                </a:lnTo>
                <a:lnTo>
                  <a:pt x="3489960" y="55880"/>
                </a:lnTo>
                <a:lnTo>
                  <a:pt x="3449320" y="35560"/>
                </a:lnTo>
                <a:lnTo>
                  <a:pt x="3322320" y="10160"/>
                </a:lnTo>
                <a:lnTo>
                  <a:pt x="3114040" y="20320"/>
                </a:lnTo>
                <a:lnTo>
                  <a:pt x="2875280" y="15240"/>
                </a:lnTo>
                <a:lnTo>
                  <a:pt x="2875280" y="15240"/>
                </a:lnTo>
                <a:lnTo>
                  <a:pt x="2641600" y="20320"/>
                </a:lnTo>
                <a:lnTo>
                  <a:pt x="2641600" y="86360"/>
                </a:lnTo>
                <a:lnTo>
                  <a:pt x="2585720" y="35560"/>
                </a:lnTo>
                <a:lnTo>
                  <a:pt x="2443480" y="35560"/>
                </a:lnTo>
                <a:lnTo>
                  <a:pt x="2392680" y="142240"/>
                </a:lnTo>
                <a:lnTo>
                  <a:pt x="2418080" y="40640"/>
                </a:lnTo>
                <a:lnTo>
                  <a:pt x="2001520" y="35560"/>
                </a:lnTo>
                <a:lnTo>
                  <a:pt x="1996440" y="106680"/>
                </a:lnTo>
                <a:lnTo>
                  <a:pt x="1874520" y="55880"/>
                </a:lnTo>
                <a:lnTo>
                  <a:pt x="1742440" y="10160"/>
                </a:lnTo>
                <a:lnTo>
                  <a:pt x="1493520" y="25400"/>
                </a:lnTo>
                <a:lnTo>
                  <a:pt x="1391920" y="132080"/>
                </a:lnTo>
                <a:lnTo>
                  <a:pt x="1224280" y="55880"/>
                </a:lnTo>
                <a:lnTo>
                  <a:pt x="1112520" y="20320"/>
                </a:lnTo>
                <a:lnTo>
                  <a:pt x="731520" y="15240"/>
                </a:lnTo>
                <a:lnTo>
                  <a:pt x="690880" y="101600"/>
                </a:lnTo>
                <a:lnTo>
                  <a:pt x="640080" y="25400"/>
                </a:lnTo>
                <a:lnTo>
                  <a:pt x="335280" y="0"/>
                </a:lnTo>
                <a:close/>
              </a:path>
            </a:pathLst>
          </a:custGeom>
          <a:solidFill>
            <a:srgbClr val="6B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514CF4-05D7-F258-227D-B00E219BAB1A}"/>
              </a:ext>
            </a:extLst>
          </p:cNvPr>
          <p:cNvSpPr txBox="1"/>
          <p:nvPr/>
        </p:nvSpPr>
        <p:spPr>
          <a:xfrm>
            <a:off x="1934902" y="2151728"/>
            <a:ext cx="83221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E5D8C8"/>
                </a:solidFill>
                <a:latin typeface="Stencil" panose="040409050D0802020404" pitchFamily="82" charset="0"/>
              </a:rPr>
              <a:t>Record sales growth</a:t>
            </a:r>
            <a:endParaRPr lang="ru-RU" sz="8000" dirty="0">
              <a:solidFill>
                <a:srgbClr val="E5D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894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E4F55D-5B95-A61E-5085-63A17971C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53260"/>
          <a:stretch/>
        </p:blipFill>
        <p:spPr>
          <a:xfrm>
            <a:off x="6493396" y="0"/>
            <a:ext cx="569860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EFABFE-C213-EF81-7B7A-3C33AD367D8E}"/>
              </a:ext>
            </a:extLst>
          </p:cNvPr>
          <p:cNvSpPr txBox="1"/>
          <p:nvPr/>
        </p:nvSpPr>
        <p:spPr>
          <a:xfrm>
            <a:off x="6866752" y="2367170"/>
            <a:ext cx="49193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E5D8C8"/>
                </a:solidFill>
                <a:latin typeface="Stencil" panose="040409050D0802020404" pitchFamily="82" charset="0"/>
              </a:rPr>
              <a:t>Columbia Records</a:t>
            </a:r>
            <a:endParaRPr lang="ru-RU" sz="6600" dirty="0">
              <a:solidFill>
                <a:srgbClr val="E5D8C8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D7D5A5F-8257-782E-A8F1-B5F4F3C8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248" y="827663"/>
            <a:ext cx="5208132" cy="52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54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57168B3-DB11-9321-74CD-103C02441855}"/>
              </a:ext>
            </a:extLst>
          </p:cNvPr>
          <p:cNvSpPr/>
          <p:nvPr/>
        </p:nvSpPr>
        <p:spPr>
          <a:xfrm>
            <a:off x="5443960" y="3117652"/>
            <a:ext cx="6296629" cy="3288936"/>
          </a:xfrm>
          <a:prstGeom prst="roundRect">
            <a:avLst/>
          </a:prstGeom>
          <a:solidFill>
            <a:srgbClr val="6B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F735C7E-9E95-530F-A919-2AA7B26DA00C}"/>
              </a:ext>
            </a:extLst>
          </p:cNvPr>
          <p:cNvSpPr/>
          <p:nvPr/>
        </p:nvSpPr>
        <p:spPr>
          <a:xfrm>
            <a:off x="451411" y="451412"/>
            <a:ext cx="6296629" cy="3288936"/>
          </a:xfrm>
          <a:prstGeom prst="roundRect">
            <a:avLst/>
          </a:prstGeom>
          <a:solidFill>
            <a:srgbClr val="6B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842DCA-6453-9AA3-8549-79296F2A6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4725" r="19154" b="22363"/>
          <a:stretch/>
        </p:blipFill>
        <p:spPr>
          <a:xfrm>
            <a:off x="266217" y="219919"/>
            <a:ext cx="6296629" cy="3751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524F2D-D0EC-43A6-3232-DF6A25DB9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4725" r="24001" b="21519"/>
          <a:stretch/>
        </p:blipFill>
        <p:spPr>
          <a:xfrm>
            <a:off x="5409235" y="2414337"/>
            <a:ext cx="6516548" cy="4133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59CA33-1DB4-D621-7C9F-2CB5272EA97A}"/>
              </a:ext>
            </a:extLst>
          </p:cNvPr>
          <p:cNvSpPr txBox="1"/>
          <p:nvPr/>
        </p:nvSpPr>
        <p:spPr>
          <a:xfrm>
            <a:off x="6624095" y="720869"/>
            <a:ext cx="5425633" cy="105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6B1F2C"/>
                </a:solidFill>
                <a:effectLst/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These were mini posters, mini stories about musical works in</a:t>
            </a:r>
            <a:endParaRPr lang="ru-RU" sz="2000" kern="100" dirty="0">
              <a:solidFill>
                <a:srgbClr val="6B1F2C"/>
              </a:solidFill>
              <a:effectLst/>
              <a:latin typeface="Yu Gothic Light" panose="020B0300000000000000" pitchFamily="34" charset="-128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0964D2-E8D9-F3F4-62E4-AC75A4B01D5C}"/>
              </a:ext>
            </a:extLst>
          </p:cNvPr>
          <p:cNvSpPr txBox="1"/>
          <p:nvPr/>
        </p:nvSpPr>
        <p:spPr>
          <a:xfrm>
            <a:off x="3047036" y="3108728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solidFill>
                  <a:srgbClr val="6B1F2C"/>
                </a:solidFill>
                <a:effectLst/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the tradition of French and German graphic design of the 1930s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D5248D-F750-D158-CF47-C04EA9D5364F}"/>
              </a:ext>
            </a:extLst>
          </p:cNvPr>
          <p:cNvSpPr txBox="1"/>
          <p:nvPr/>
        </p:nvSpPr>
        <p:spPr>
          <a:xfrm>
            <a:off x="451411" y="4666233"/>
            <a:ext cx="46337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the tradition of French and German graphic design of the 1930s</a:t>
            </a:r>
            <a:endParaRPr lang="ru-RU" sz="28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577470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g">
            <a:extLst>
              <a:ext uri="{FF2B5EF4-FFF2-40B4-BE49-F238E27FC236}">
                <a16:creationId xmlns:a16="http://schemas.microsoft.com/office/drawing/2014/main" xmlns="" id="{91799261-F229-5A81-A4B2-4E268F9A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9" y="503026"/>
            <a:ext cx="9334167" cy="52495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C0BE9AA1-5D7D-9701-775D-BDC38029D240}"/>
              </a:ext>
            </a:extLst>
          </p:cNvPr>
          <p:cNvSpPr/>
          <p:nvPr/>
        </p:nvSpPr>
        <p:spPr>
          <a:xfrm>
            <a:off x="5984240" y="5344593"/>
            <a:ext cx="3566160" cy="883920"/>
          </a:xfrm>
          <a:custGeom>
            <a:avLst/>
            <a:gdLst>
              <a:gd name="connsiteX0" fmla="*/ 71120 w 3642360"/>
              <a:gd name="connsiteY0" fmla="*/ 472440 h 756920"/>
              <a:gd name="connsiteX1" fmla="*/ 0 w 3642360"/>
              <a:gd name="connsiteY1" fmla="*/ 243840 h 756920"/>
              <a:gd name="connsiteX2" fmla="*/ 71120 w 3642360"/>
              <a:gd name="connsiteY2" fmla="*/ 106680 h 756920"/>
              <a:gd name="connsiteX3" fmla="*/ 320040 w 3642360"/>
              <a:gd name="connsiteY3" fmla="*/ 10160 h 756920"/>
              <a:gd name="connsiteX4" fmla="*/ 563880 w 3642360"/>
              <a:gd name="connsiteY4" fmla="*/ 40640 h 756920"/>
              <a:gd name="connsiteX5" fmla="*/ 635000 w 3642360"/>
              <a:gd name="connsiteY5" fmla="*/ 10160 h 756920"/>
              <a:gd name="connsiteX6" fmla="*/ 711200 w 3642360"/>
              <a:gd name="connsiteY6" fmla="*/ 50800 h 756920"/>
              <a:gd name="connsiteX7" fmla="*/ 741680 w 3642360"/>
              <a:gd name="connsiteY7" fmla="*/ 182880 h 756920"/>
              <a:gd name="connsiteX8" fmla="*/ 843280 w 3642360"/>
              <a:gd name="connsiteY8" fmla="*/ 147320 h 756920"/>
              <a:gd name="connsiteX9" fmla="*/ 975360 w 3642360"/>
              <a:gd name="connsiteY9" fmla="*/ 5080 h 756920"/>
              <a:gd name="connsiteX10" fmla="*/ 1224280 w 3642360"/>
              <a:gd name="connsiteY10" fmla="*/ 20320 h 756920"/>
              <a:gd name="connsiteX11" fmla="*/ 1330960 w 3642360"/>
              <a:gd name="connsiteY11" fmla="*/ 50800 h 756920"/>
              <a:gd name="connsiteX12" fmla="*/ 1376680 w 3642360"/>
              <a:gd name="connsiteY12" fmla="*/ 0 h 756920"/>
              <a:gd name="connsiteX13" fmla="*/ 1442720 w 3642360"/>
              <a:gd name="connsiteY13" fmla="*/ 45720 h 756920"/>
              <a:gd name="connsiteX14" fmla="*/ 1493520 w 3642360"/>
              <a:gd name="connsiteY14" fmla="*/ 25400 h 756920"/>
              <a:gd name="connsiteX15" fmla="*/ 2103120 w 3642360"/>
              <a:gd name="connsiteY15" fmla="*/ 40640 h 756920"/>
              <a:gd name="connsiteX16" fmla="*/ 2270760 w 3642360"/>
              <a:gd name="connsiteY16" fmla="*/ 157480 h 756920"/>
              <a:gd name="connsiteX17" fmla="*/ 2311400 w 3642360"/>
              <a:gd name="connsiteY17" fmla="*/ 269240 h 756920"/>
              <a:gd name="connsiteX18" fmla="*/ 2199640 w 3642360"/>
              <a:gd name="connsiteY18" fmla="*/ 452120 h 756920"/>
              <a:gd name="connsiteX19" fmla="*/ 2377440 w 3642360"/>
              <a:gd name="connsiteY19" fmla="*/ 462280 h 756920"/>
              <a:gd name="connsiteX20" fmla="*/ 2484120 w 3642360"/>
              <a:gd name="connsiteY20" fmla="*/ 416560 h 756920"/>
              <a:gd name="connsiteX21" fmla="*/ 2514600 w 3642360"/>
              <a:gd name="connsiteY21" fmla="*/ 279400 h 756920"/>
              <a:gd name="connsiteX22" fmla="*/ 2616200 w 3642360"/>
              <a:gd name="connsiteY22" fmla="*/ 35560 h 756920"/>
              <a:gd name="connsiteX23" fmla="*/ 2880360 w 3642360"/>
              <a:gd name="connsiteY23" fmla="*/ 35560 h 756920"/>
              <a:gd name="connsiteX24" fmla="*/ 2971800 w 3642360"/>
              <a:gd name="connsiteY24" fmla="*/ 314960 h 756920"/>
              <a:gd name="connsiteX25" fmla="*/ 2987040 w 3642360"/>
              <a:gd name="connsiteY25" fmla="*/ 406400 h 756920"/>
              <a:gd name="connsiteX26" fmla="*/ 3129280 w 3642360"/>
              <a:gd name="connsiteY26" fmla="*/ 350520 h 756920"/>
              <a:gd name="connsiteX27" fmla="*/ 3063240 w 3642360"/>
              <a:gd name="connsiteY27" fmla="*/ 187960 h 756920"/>
              <a:gd name="connsiteX28" fmla="*/ 3048000 w 3642360"/>
              <a:gd name="connsiteY28" fmla="*/ 50800 h 756920"/>
              <a:gd name="connsiteX29" fmla="*/ 3581400 w 3642360"/>
              <a:gd name="connsiteY29" fmla="*/ 35560 h 756920"/>
              <a:gd name="connsiteX30" fmla="*/ 3642360 w 3642360"/>
              <a:gd name="connsiteY30" fmla="*/ 350520 h 756920"/>
              <a:gd name="connsiteX31" fmla="*/ 1549400 w 3642360"/>
              <a:gd name="connsiteY31" fmla="*/ 756920 h 756920"/>
              <a:gd name="connsiteX32" fmla="*/ 71120 w 3642360"/>
              <a:gd name="connsiteY32" fmla="*/ 472440 h 75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42360" h="756920">
                <a:moveTo>
                  <a:pt x="71120" y="472440"/>
                </a:moveTo>
                <a:lnTo>
                  <a:pt x="0" y="243840"/>
                </a:lnTo>
                <a:lnTo>
                  <a:pt x="71120" y="106680"/>
                </a:lnTo>
                <a:lnTo>
                  <a:pt x="320040" y="10160"/>
                </a:lnTo>
                <a:lnTo>
                  <a:pt x="563880" y="40640"/>
                </a:lnTo>
                <a:lnTo>
                  <a:pt x="635000" y="10160"/>
                </a:lnTo>
                <a:lnTo>
                  <a:pt x="711200" y="50800"/>
                </a:lnTo>
                <a:lnTo>
                  <a:pt x="741680" y="182880"/>
                </a:lnTo>
                <a:lnTo>
                  <a:pt x="843280" y="147320"/>
                </a:lnTo>
                <a:lnTo>
                  <a:pt x="975360" y="5080"/>
                </a:lnTo>
                <a:lnTo>
                  <a:pt x="1224280" y="20320"/>
                </a:lnTo>
                <a:lnTo>
                  <a:pt x="1330960" y="50800"/>
                </a:lnTo>
                <a:lnTo>
                  <a:pt x="1376680" y="0"/>
                </a:lnTo>
                <a:lnTo>
                  <a:pt x="1442720" y="45720"/>
                </a:lnTo>
                <a:lnTo>
                  <a:pt x="1493520" y="25400"/>
                </a:lnTo>
                <a:lnTo>
                  <a:pt x="2103120" y="40640"/>
                </a:lnTo>
                <a:lnTo>
                  <a:pt x="2270760" y="157480"/>
                </a:lnTo>
                <a:lnTo>
                  <a:pt x="2311400" y="269240"/>
                </a:lnTo>
                <a:lnTo>
                  <a:pt x="2199640" y="452120"/>
                </a:lnTo>
                <a:lnTo>
                  <a:pt x="2377440" y="462280"/>
                </a:lnTo>
                <a:lnTo>
                  <a:pt x="2484120" y="416560"/>
                </a:lnTo>
                <a:lnTo>
                  <a:pt x="2514600" y="279400"/>
                </a:lnTo>
                <a:lnTo>
                  <a:pt x="2616200" y="35560"/>
                </a:lnTo>
                <a:lnTo>
                  <a:pt x="2880360" y="35560"/>
                </a:lnTo>
                <a:lnTo>
                  <a:pt x="2971800" y="314960"/>
                </a:lnTo>
                <a:lnTo>
                  <a:pt x="2987040" y="406400"/>
                </a:lnTo>
                <a:lnTo>
                  <a:pt x="3129280" y="350520"/>
                </a:lnTo>
                <a:lnTo>
                  <a:pt x="3063240" y="187960"/>
                </a:lnTo>
                <a:lnTo>
                  <a:pt x="3048000" y="50800"/>
                </a:lnTo>
                <a:lnTo>
                  <a:pt x="3581400" y="35560"/>
                </a:lnTo>
                <a:lnTo>
                  <a:pt x="3642360" y="350520"/>
                </a:lnTo>
                <a:lnTo>
                  <a:pt x="1549400" y="756920"/>
                </a:lnTo>
                <a:lnTo>
                  <a:pt x="71120" y="472440"/>
                </a:lnTo>
                <a:close/>
              </a:path>
            </a:pathLst>
          </a:custGeom>
          <a:solidFill>
            <a:srgbClr val="E5D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3BB5EF32-9068-E07C-8A9C-33816B921FC4}"/>
              </a:ext>
            </a:extLst>
          </p:cNvPr>
          <p:cNvSpPr/>
          <p:nvPr/>
        </p:nvSpPr>
        <p:spPr>
          <a:xfrm>
            <a:off x="4805680" y="3850640"/>
            <a:ext cx="5039360" cy="1117600"/>
          </a:xfrm>
          <a:custGeom>
            <a:avLst/>
            <a:gdLst>
              <a:gd name="connsiteX0" fmla="*/ 4907280 w 4942840"/>
              <a:gd name="connsiteY0" fmla="*/ 10160 h 1021080"/>
              <a:gd name="connsiteX1" fmla="*/ 4531360 w 4942840"/>
              <a:gd name="connsiteY1" fmla="*/ 0 h 1021080"/>
              <a:gd name="connsiteX2" fmla="*/ 4480560 w 4942840"/>
              <a:gd name="connsiteY2" fmla="*/ 45720 h 1021080"/>
              <a:gd name="connsiteX3" fmla="*/ 4409440 w 4942840"/>
              <a:gd name="connsiteY3" fmla="*/ 20320 h 1021080"/>
              <a:gd name="connsiteX4" fmla="*/ 4165600 w 4942840"/>
              <a:gd name="connsiteY4" fmla="*/ 66040 h 1021080"/>
              <a:gd name="connsiteX5" fmla="*/ 4150360 w 4942840"/>
              <a:gd name="connsiteY5" fmla="*/ 152400 h 1021080"/>
              <a:gd name="connsiteX6" fmla="*/ 4094480 w 4942840"/>
              <a:gd name="connsiteY6" fmla="*/ 30480 h 1021080"/>
              <a:gd name="connsiteX7" fmla="*/ 3962400 w 4942840"/>
              <a:gd name="connsiteY7" fmla="*/ 5080 h 1021080"/>
              <a:gd name="connsiteX8" fmla="*/ 3891280 w 4942840"/>
              <a:gd name="connsiteY8" fmla="*/ 218440 h 1021080"/>
              <a:gd name="connsiteX9" fmla="*/ 3896360 w 4942840"/>
              <a:gd name="connsiteY9" fmla="*/ 91440 h 1021080"/>
              <a:gd name="connsiteX10" fmla="*/ 3865880 w 4942840"/>
              <a:gd name="connsiteY10" fmla="*/ 15240 h 1021080"/>
              <a:gd name="connsiteX11" fmla="*/ 3489960 w 4942840"/>
              <a:gd name="connsiteY11" fmla="*/ 5080 h 1021080"/>
              <a:gd name="connsiteX12" fmla="*/ 3459480 w 4942840"/>
              <a:gd name="connsiteY12" fmla="*/ 71120 h 1021080"/>
              <a:gd name="connsiteX13" fmla="*/ 3413760 w 4942840"/>
              <a:gd name="connsiteY13" fmla="*/ 30480 h 1021080"/>
              <a:gd name="connsiteX14" fmla="*/ 3169920 w 4942840"/>
              <a:gd name="connsiteY14" fmla="*/ 10160 h 1021080"/>
              <a:gd name="connsiteX15" fmla="*/ 3129280 w 4942840"/>
              <a:gd name="connsiteY15" fmla="*/ 152400 h 1021080"/>
              <a:gd name="connsiteX16" fmla="*/ 3195320 w 4942840"/>
              <a:gd name="connsiteY16" fmla="*/ 228600 h 1021080"/>
              <a:gd name="connsiteX17" fmla="*/ 3114040 w 4942840"/>
              <a:gd name="connsiteY17" fmla="*/ 147320 h 1021080"/>
              <a:gd name="connsiteX18" fmla="*/ 3037840 w 4942840"/>
              <a:gd name="connsiteY18" fmla="*/ 20320 h 1021080"/>
              <a:gd name="connsiteX19" fmla="*/ 2682240 w 4942840"/>
              <a:gd name="connsiteY19" fmla="*/ 30480 h 1021080"/>
              <a:gd name="connsiteX20" fmla="*/ 2646680 w 4942840"/>
              <a:gd name="connsiteY20" fmla="*/ 152400 h 1021080"/>
              <a:gd name="connsiteX21" fmla="*/ 2595880 w 4942840"/>
              <a:gd name="connsiteY21" fmla="*/ 50800 h 1021080"/>
              <a:gd name="connsiteX22" fmla="*/ 2189480 w 4942840"/>
              <a:gd name="connsiteY22" fmla="*/ 45720 h 1021080"/>
              <a:gd name="connsiteX23" fmla="*/ 2143760 w 4942840"/>
              <a:gd name="connsiteY23" fmla="*/ 111760 h 1021080"/>
              <a:gd name="connsiteX24" fmla="*/ 2138680 w 4942840"/>
              <a:gd name="connsiteY24" fmla="*/ 60960 h 1021080"/>
              <a:gd name="connsiteX25" fmla="*/ 1452880 w 4942840"/>
              <a:gd name="connsiteY25" fmla="*/ 50800 h 1021080"/>
              <a:gd name="connsiteX26" fmla="*/ 1442720 w 4942840"/>
              <a:gd name="connsiteY26" fmla="*/ 127000 h 1021080"/>
              <a:gd name="connsiteX27" fmla="*/ 1417320 w 4942840"/>
              <a:gd name="connsiteY27" fmla="*/ 55880 h 1021080"/>
              <a:gd name="connsiteX28" fmla="*/ 695960 w 4942840"/>
              <a:gd name="connsiteY28" fmla="*/ 60960 h 1021080"/>
              <a:gd name="connsiteX29" fmla="*/ 675640 w 4942840"/>
              <a:gd name="connsiteY29" fmla="*/ 157480 h 1021080"/>
              <a:gd name="connsiteX30" fmla="*/ 655320 w 4942840"/>
              <a:gd name="connsiteY30" fmla="*/ 40640 h 1021080"/>
              <a:gd name="connsiteX31" fmla="*/ 563880 w 4942840"/>
              <a:gd name="connsiteY31" fmla="*/ 45720 h 1021080"/>
              <a:gd name="connsiteX32" fmla="*/ 538480 w 4942840"/>
              <a:gd name="connsiteY32" fmla="*/ 86360 h 1021080"/>
              <a:gd name="connsiteX33" fmla="*/ 447040 w 4942840"/>
              <a:gd name="connsiteY33" fmla="*/ 55880 h 1021080"/>
              <a:gd name="connsiteX34" fmla="*/ 274320 w 4942840"/>
              <a:gd name="connsiteY34" fmla="*/ 50800 h 1021080"/>
              <a:gd name="connsiteX35" fmla="*/ 121920 w 4942840"/>
              <a:gd name="connsiteY35" fmla="*/ 127000 h 1021080"/>
              <a:gd name="connsiteX36" fmla="*/ 0 w 4942840"/>
              <a:gd name="connsiteY36" fmla="*/ 375920 h 1021080"/>
              <a:gd name="connsiteX37" fmla="*/ 66040 w 4942840"/>
              <a:gd name="connsiteY37" fmla="*/ 502920 h 1021080"/>
              <a:gd name="connsiteX38" fmla="*/ 182880 w 4942840"/>
              <a:gd name="connsiteY38" fmla="*/ 635000 h 1021080"/>
              <a:gd name="connsiteX39" fmla="*/ 15240 w 4942840"/>
              <a:gd name="connsiteY39" fmla="*/ 508000 h 1021080"/>
              <a:gd name="connsiteX40" fmla="*/ 30480 w 4942840"/>
              <a:gd name="connsiteY40" fmla="*/ 772160 h 1021080"/>
              <a:gd name="connsiteX41" fmla="*/ 50800 w 4942840"/>
              <a:gd name="connsiteY41" fmla="*/ 1021080 h 1021080"/>
              <a:gd name="connsiteX42" fmla="*/ 127000 w 4942840"/>
              <a:gd name="connsiteY42" fmla="*/ 975360 h 1021080"/>
              <a:gd name="connsiteX43" fmla="*/ 172720 w 4942840"/>
              <a:gd name="connsiteY43" fmla="*/ 939800 h 1021080"/>
              <a:gd name="connsiteX44" fmla="*/ 314960 w 4942840"/>
              <a:gd name="connsiteY44" fmla="*/ 985520 h 1021080"/>
              <a:gd name="connsiteX45" fmla="*/ 609600 w 4942840"/>
              <a:gd name="connsiteY45" fmla="*/ 919480 h 1021080"/>
              <a:gd name="connsiteX46" fmla="*/ 680720 w 4942840"/>
              <a:gd name="connsiteY46" fmla="*/ 782320 h 1021080"/>
              <a:gd name="connsiteX47" fmla="*/ 792480 w 4942840"/>
              <a:gd name="connsiteY47" fmla="*/ 782320 h 1021080"/>
              <a:gd name="connsiteX48" fmla="*/ 868680 w 4942840"/>
              <a:gd name="connsiteY48" fmla="*/ 792480 h 1021080"/>
              <a:gd name="connsiteX49" fmla="*/ 812800 w 4942840"/>
              <a:gd name="connsiteY49" fmla="*/ 904240 h 1021080"/>
              <a:gd name="connsiteX50" fmla="*/ 909320 w 4942840"/>
              <a:gd name="connsiteY50" fmla="*/ 975360 h 1021080"/>
              <a:gd name="connsiteX51" fmla="*/ 1310640 w 4942840"/>
              <a:gd name="connsiteY51" fmla="*/ 939800 h 1021080"/>
              <a:gd name="connsiteX52" fmla="*/ 1351280 w 4942840"/>
              <a:gd name="connsiteY52" fmla="*/ 848360 h 1021080"/>
              <a:gd name="connsiteX53" fmla="*/ 1270000 w 4942840"/>
              <a:gd name="connsiteY53" fmla="*/ 777240 h 1021080"/>
              <a:gd name="connsiteX54" fmla="*/ 1437640 w 4942840"/>
              <a:gd name="connsiteY54" fmla="*/ 792480 h 1021080"/>
              <a:gd name="connsiteX55" fmla="*/ 1493520 w 4942840"/>
              <a:gd name="connsiteY55" fmla="*/ 787400 h 1021080"/>
              <a:gd name="connsiteX56" fmla="*/ 1427480 w 4942840"/>
              <a:gd name="connsiteY56" fmla="*/ 909320 h 1021080"/>
              <a:gd name="connsiteX57" fmla="*/ 1554480 w 4942840"/>
              <a:gd name="connsiteY57" fmla="*/ 960120 h 1021080"/>
              <a:gd name="connsiteX58" fmla="*/ 1833880 w 4942840"/>
              <a:gd name="connsiteY58" fmla="*/ 965200 h 1021080"/>
              <a:gd name="connsiteX59" fmla="*/ 2133600 w 4942840"/>
              <a:gd name="connsiteY59" fmla="*/ 970280 h 1021080"/>
              <a:gd name="connsiteX60" fmla="*/ 2148840 w 4942840"/>
              <a:gd name="connsiteY60" fmla="*/ 904240 h 1021080"/>
              <a:gd name="connsiteX61" fmla="*/ 2199640 w 4942840"/>
              <a:gd name="connsiteY61" fmla="*/ 949960 h 1021080"/>
              <a:gd name="connsiteX62" fmla="*/ 2616200 w 4942840"/>
              <a:gd name="connsiteY62" fmla="*/ 975360 h 1021080"/>
              <a:gd name="connsiteX63" fmla="*/ 2646680 w 4942840"/>
              <a:gd name="connsiteY63" fmla="*/ 894080 h 1021080"/>
              <a:gd name="connsiteX64" fmla="*/ 2687320 w 4942840"/>
              <a:gd name="connsiteY64" fmla="*/ 929640 h 1021080"/>
              <a:gd name="connsiteX65" fmla="*/ 2926080 w 4942840"/>
              <a:gd name="connsiteY65" fmla="*/ 949960 h 1021080"/>
              <a:gd name="connsiteX66" fmla="*/ 2976880 w 4942840"/>
              <a:gd name="connsiteY66" fmla="*/ 822960 h 1021080"/>
              <a:gd name="connsiteX67" fmla="*/ 2926080 w 4942840"/>
              <a:gd name="connsiteY67" fmla="*/ 751840 h 1021080"/>
              <a:gd name="connsiteX68" fmla="*/ 2987040 w 4942840"/>
              <a:gd name="connsiteY68" fmla="*/ 721360 h 1021080"/>
              <a:gd name="connsiteX69" fmla="*/ 3083560 w 4942840"/>
              <a:gd name="connsiteY69" fmla="*/ 919480 h 1021080"/>
              <a:gd name="connsiteX70" fmla="*/ 3195320 w 4942840"/>
              <a:gd name="connsiteY70" fmla="*/ 960120 h 1021080"/>
              <a:gd name="connsiteX71" fmla="*/ 3434080 w 4942840"/>
              <a:gd name="connsiteY71" fmla="*/ 949960 h 1021080"/>
              <a:gd name="connsiteX72" fmla="*/ 3408680 w 4942840"/>
              <a:gd name="connsiteY72" fmla="*/ 690880 h 1021080"/>
              <a:gd name="connsiteX73" fmla="*/ 3571240 w 4942840"/>
              <a:gd name="connsiteY73" fmla="*/ 568960 h 1021080"/>
              <a:gd name="connsiteX74" fmla="*/ 3647440 w 4942840"/>
              <a:gd name="connsiteY74" fmla="*/ 949960 h 1021080"/>
              <a:gd name="connsiteX75" fmla="*/ 3855720 w 4942840"/>
              <a:gd name="connsiteY75" fmla="*/ 970280 h 1021080"/>
              <a:gd name="connsiteX76" fmla="*/ 3931920 w 4942840"/>
              <a:gd name="connsiteY76" fmla="*/ 787400 h 1021080"/>
              <a:gd name="connsiteX77" fmla="*/ 4028440 w 4942840"/>
              <a:gd name="connsiteY77" fmla="*/ 970280 h 1021080"/>
              <a:gd name="connsiteX78" fmla="*/ 4262120 w 4942840"/>
              <a:gd name="connsiteY78" fmla="*/ 965200 h 1021080"/>
              <a:gd name="connsiteX79" fmla="*/ 4318000 w 4942840"/>
              <a:gd name="connsiteY79" fmla="*/ 589280 h 1021080"/>
              <a:gd name="connsiteX80" fmla="*/ 4505960 w 4942840"/>
              <a:gd name="connsiteY80" fmla="*/ 497840 h 1021080"/>
              <a:gd name="connsiteX81" fmla="*/ 4511040 w 4942840"/>
              <a:gd name="connsiteY81" fmla="*/ 807720 h 1021080"/>
              <a:gd name="connsiteX82" fmla="*/ 4424680 w 4942840"/>
              <a:gd name="connsiteY82" fmla="*/ 878840 h 1021080"/>
              <a:gd name="connsiteX83" fmla="*/ 4450080 w 4942840"/>
              <a:gd name="connsiteY83" fmla="*/ 975360 h 1021080"/>
              <a:gd name="connsiteX84" fmla="*/ 4846320 w 4942840"/>
              <a:gd name="connsiteY84" fmla="*/ 995680 h 1021080"/>
              <a:gd name="connsiteX85" fmla="*/ 4942840 w 4942840"/>
              <a:gd name="connsiteY85" fmla="*/ 990600 h 1021080"/>
              <a:gd name="connsiteX86" fmla="*/ 4907280 w 4942840"/>
              <a:gd name="connsiteY86" fmla="*/ 1016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42840" h="1021080">
                <a:moveTo>
                  <a:pt x="4907280" y="10160"/>
                </a:moveTo>
                <a:lnTo>
                  <a:pt x="4531360" y="0"/>
                </a:lnTo>
                <a:lnTo>
                  <a:pt x="4480560" y="45720"/>
                </a:lnTo>
                <a:lnTo>
                  <a:pt x="4409440" y="20320"/>
                </a:lnTo>
                <a:lnTo>
                  <a:pt x="4165600" y="66040"/>
                </a:lnTo>
                <a:lnTo>
                  <a:pt x="4150360" y="152400"/>
                </a:lnTo>
                <a:lnTo>
                  <a:pt x="4094480" y="30480"/>
                </a:lnTo>
                <a:lnTo>
                  <a:pt x="3962400" y="5080"/>
                </a:lnTo>
                <a:lnTo>
                  <a:pt x="3891280" y="218440"/>
                </a:lnTo>
                <a:lnTo>
                  <a:pt x="3896360" y="91440"/>
                </a:lnTo>
                <a:lnTo>
                  <a:pt x="3865880" y="15240"/>
                </a:lnTo>
                <a:lnTo>
                  <a:pt x="3489960" y="5080"/>
                </a:lnTo>
                <a:lnTo>
                  <a:pt x="3459480" y="71120"/>
                </a:lnTo>
                <a:lnTo>
                  <a:pt x="3413760" y="30480"/>
                </a:lnTo>
                <a:lnTo>
                  <a:pt x="3169920" y="10160"/>
                </a:lnTo>
                <a:lnTo>
                  <a:pt x="3129280" y="152400"/>
                </a:lnTo>
                <a:lnTo>
                  <a:pt x="3195320" y="228600"/>
                </a:lnTo>
                <a:lnTo>
                  <a:pt x="3114040" y="147320"/>
                </a:lnTo>
                <a:lnTo>
                  <a:pt x="3037840" y="20320"/>
                </a:lnTo>
                <a:lnTo>
                  <a:pt x="2682240" y="30480"/>
                </a:lnTo>
                <a:lnTo>
                  <a:pt x="2646680" y="152400"/>
                </a:lnTo>
                <a:lnTo>
                  <a:pt x="2595880" y="50800"/>
                </a:lnTo>
                <a:lnTo>
                  <a:pt x="2189480" y="45720"/>
                </a:lnTo>
                <a:lnTo>
                  <a:pt x="2143760" y="111760"/>
                </a:lnTo>
                <a:lnTo>
                  <a:pt x="2138680" y="60960"/>
                </a:lnTo>
                <a:lnTo>
                  <a:pt x="1452880" y="50800"/>
                </a:lnTo>
                <a:lnTo>
                  <a:pt x="1442720" y="127000"/>
                </a:lnTo>
                <a:lnTo>
                  <a:pt x="1417320" y="55880"/>
                </a:lnTo>
                <a:lnTo>
                  <a:pt x="695960" y="60960"/>
                </a:lnTo>
                <a:lnTo>
                  <a:pt x="675640" y="157480"/>
                </a:lnTo>
                <a:lnTo>
                  <a:pt x="655320" y="40640"/>
                </a:lnTo>
                <a:lnTo>
                  <a:pt x="563880" y="45720"/>
                </a:lnTo>
                <a:lnTo>
                  <a:pt x="538480" y="86360"/>
                </a:lnTo>
                <a:lnTo>
                  <a:pt x="447040" y="55880"/>
                </a:lnTo>
                <a:lnTo>
                  <a:pt x="274320" y="50800"/>
                </a:lnTo>
                <a:lnTo>
                  <a:pt x="121920" y="127000"/>
                </a:lnTo>
                <a:lnTo>
                  <a:pt x="0" y="375920"/>
                </a:lnTo>
                <a:lnTo>
                  <a:pt x="66040" y="502920"/>
                </a:lnTo>
                <a:lnTo>
                  <a:pt x="182880" y="635000"/>
                </a:lnTo>
                <a:lnTo>
                  <a:pt x="15240" y="508000"/>
                </a:lnTo>
                <a:lnTo>
                  <a:pt x="30480" y="772160"/>
                </a:lnTo>
                <a:lnTo>
                  <a:pt x="50800" y="1021080"/>
                </a:lnTo>
                <a:lnTo>
                  <a:pt x="127000" y="975360"/>
                </a:lnTo>
                <a:lnTo>
                  <a:pt x="172720" y="939800"/>
                </a:lnTo>
                <a:lnTo>
                  <a:pt x="314960" y="985520"/>
                </a:lnTo>
                <a:lnTo>
                  <a:pt x="609600" y="919480"/>
                </a:lnTo>
                <a:lnTo>
                  <a:pt x="680720" y="782320"/>
                </a:lnTo>
                <a:lnTo>
                  <a:pt x="792480" y="782320"/>
                </a:lnTo>
                <a:lnTo>
                  <a:pt x="868680" y="792480"/>
                </a:lnTo>
                <a:lnTo>
                  <a:pt x="812800" y="904240"/>
                </a:lnTo>
                <a:lnTo>
                  <a:pt x="909320" y="975360"/>
                </a:lnTo>
                <a:lnTo>
                  <a:pt x="1310640" y="939800"/>
                </a:lnTo>
                <a:lnTo>
                  <a:pt x="1351280" y="848360"/>
                </a:lnTo>
                <a:lnTo>
                  <a:pt x="1270000" y="777240"/>
                </a:lnTo>
                <a:lnTo>
                  <a:pt x="1437640" y="792480"/>
                </a:lnTo>
                <a:lnTo>
                  <a:pt x="1493520" y="787400"/>
                </a:lnTo>
                <a:lnTo>
                  <a:pt x="1427480" y="909320"/>
                </a:lnTo>
                <a:lnTo>
                  <a:pt x="1554480" y="960120"/>
                </a:lnTo>
                <a:lnTo>
                  <a:pt x="1833880" y="965200"/>
                </a:lnTo>
                <a:lnTo>
                  <a:pt x="2133600" y="970280"/>
                </a:lnTo>
                <a:lnTo>
                  <a:pt x="2148840" y="904240"/>
                </a:lnTo>
                <a:lnTo>
                  <a:pt x="2199640" y="949960"/>
                </a:lnTo>
                <a:lnTo>
                  <a:pt x="2616200" y="975360"/>
                </a:lnTo>
                <a:lnTo>
                  <a:pt x="2646680" y="894080"/>
                </a:lnTo>
                <a:lnTo>
                  <a:pt x="2687320" y="929640"/>
                </a:lnTo>
                <a:lnTo>
                  <a:pt x="2926080" y="949960"/>
                </a:lnTo>
                <a:lnTo>
                  <a:pt x="2976880" y="822960"/>
                </a:lnTo>
                <a:lnTo>
                  <a:pt x="2926080" y="751840"/>
                </a:lnTo>
                <a:lnTo>
                  <a:pt x="2987040" y="721360"/>
                </a:lnTo>
                <a:lnTo>
                  <a:pt x="3083560" y="919480"/>
                </a:lnTo>
                <a:lnTo>
                  <a:pt x="3195320" y="960120"/>
                </a:lnTo>
                <a:lnTo>
                  <a:pt x="3434080" y="949960"/>
                </a:lnTo>
                <a:lnTo>
                  <a:pt x="3408680" y="690880"/>
                </a:lnTo>
                <a:lnTo>
                  <a:pt x="3571240" y="568960"/>
                </a:lnTo>
                <a:lnTo>
                  <a:pt x="3647440" y="949960"/>
                </a:lnTo>
                <a:lnTo>
                  <a:pt x="3855720" y="970280"/>
                </a:lnTo>
                <a:lnTo>
                  <a:pt x="3931920" y="787400"/>
                </a:lnTo>
                <a:lnTo>
                  <a:pt x="4028440" y="970280"/>
                </a:lnTo>
                <a:lnTo>
                  <a:pt x="4262120" y="965200"/>
                </a:lnTo>
                <a:lnTo>
                  <a:pt x="4318000" y="589280"/>
                </a:lnTo>
                <a:lnTo>
                  <a:pt x="4505960" y="497840"/>
                </a:lnTo>
                <a:cubicBezTo>
                  <a:pt x="4507653" y="601133"/>
                  <a:pt x="4509347" y="704427"/>
                  <a:pt x="4511040" y="807720"/>
                </a:cubicBezTo>
                <a:lnTo>
                  <a:pt x="4424680" y="878840"/>
                </a:lnTo>
                <a:lnTo>
                  <a:pt x="4450080" y="975360"/>
                </a:lnTo>
                <a:lnTo>
                  <a:pt x="4846320" y="995680"/>
                </a:lnTo>
                <a:lnTo>
                  <a:pt x="4942840" y="990600"/>
                </a:lnTo>
                <a:lnTo>
                  <a:pt x="4907280" y="10160"/>
                </a:lnTo>
                <a:close/>
              </a:path>
            </a:pathLst>
          </a:custGeom>
          <a:solidFill>
            <a:srgbClr val="E5D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103A61-40F1-E8BE-7112-DC02326164F2}"/>
              </a:ext>
            </a:extLst>
          </p:cNvPr>
          <p:cNvSpPr txBox="1"/>
          <p:nvPr/>
        </p:nvSpPr>
        <p:spPr>
          <a:xfrm>
            <a:off x="4688840" y="3657421"/>
            <a:ext cx="73863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6B1F2C"/>
                </a:solidFill>
                <a:effectLst/>
                <a:latin typeface="Stencil" panose="040409050D0802020404" pitchFamily="82" charset="0"/>
                <a:ea typeface="Calibri" panose="020F0502020204030204" pitchFamily="34" charset="0"/>
              </a:rPr>
              <a:t>Steinweiss Scrawl</a:t>
            </a:r>
            <a:endParaRPr lang="ru-RU" sz="9600" dirty="0">
              <a:solidFill>
                <a:srgbClr val="6B1F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455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7D946F-3051-3667-A49F-4F75F5DA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50" y="1503680"/>
            <a:ext cx="7843900" cy="490243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8F2E07-1825-3A1E-54B1-C32ACA583FB7}"/>
              </a:ext>
            </a:extLst>
          </p:cNvPr>
          <p:cNvSpPr txBox="1"/>
          <p:nvPr/>
        </p:nvSpPr>
        <p:spPr>
          <a:xfrm>
            <a:off x="2072640" y="216654"/>
            <a:ext cx="80467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E5D8C8"/>
                </a:solidFill>
                <a:latin typeface="Stencil" panose="040409050D0802020404" pitchFamily="82" charset="0"/>
              </a:rPr>
              <a:t>Computerization</a:t>
            </a:r>
            <a:endParaRPr lang="ru-RU" sz="6600" dirty="0">
              <a:solidFill>
                <a:srgbClr val="E5D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1483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7C041E-9C58-DF6E-0226-E51E741C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7260" r="13133" b="22519"/>
          <a:stretch/>
        </p:blipFill>
        <p:spPr>
          <a:xfrm>
            <a:off x="4754880" y="1133536"/>
            <a:ext cx="7213600" cy="4742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974057-07E4-2EC9-5BD5-E65A5B556342}"/>
              </a:ext>
            </a:extLst>
          </p:cNvPr>
          <p:cNvSpPr txBox="1"/>
          <p:nvPr/>
        </p:nvSpPr>
        <p:spPr>
          <a:xfrm>
            <a:off x="355600" y="2705725"/>
            <a:ext cx="5100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6B1F2C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Contributions by Alex Steinweiss</a:t>
            </a:r>
            <a:endParaRPr lang="ru-RU" sz="4400" dirty="0">
              <a:solidFill>
                <a:srgbClr val="6B1F2C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77419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Новый Орлеан">
      <a:dk1>
        <a:srgbClr val="221100"/>
      </a:dk1>
      <a:lt1>
        <a:srgbClr val="FEE9A8"/>
      </a:lt1>
      <a:dk2>
        <a:srgbClr val="221100"/>
      </a:dk2>
      <a:lt2>
        <a:srgbClr val="FEE9A8"/>
      </a:lt2>
      <a:accent1>
        <a:srgbClr val="FEE9A8"/>
      </a:accent1>
      <a:accent2>
        <a:srgbClr val="221100"/>
      </a:accent2>
      <a:accent3>
        <a:srgbClr val="FF5F25"/>
      </a:accent3>
      <a:accent4>
        <a:srgbClr val="657246"/>
      </a:accent4>
      <a:accent5>
        <a:srgbClr val="326946"/>
      </a:accent5>
      <a:accent6>
        <a:srgbClr val="221100"/>
      </a:accent6>
      <a:hlink>
        <a:srgbClr val="FEE9A8"/>
      </a:hlink>
      <a:folHlink>
        <a:srgbClr val="FEE9A8"/>
      </a:folHlink>
    </a:clrScheme>
    <a:fontScheme name="Другая 3">
      <a:majorFont>
        <a:latin typeface="Modern Love Grunge"/>
        <a:ea typeface=""/>
        <a:cs typeface=""/>
      </a:majorFont>
      <a:minorFont>
        <a:latin typeface="MV Bol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415</Words>
  <Application>Microsoft Office PowerPoint</Application>
  <PresentationFormat>Широкоэкранный</PresentationFormat>
  <Paragraphs>67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Yu Gothic Light</vt:lpstr>
      <vt:lpstr>Arial</vt:lpstr>
      <vt:lpstr>Calibri</vt:lpstr>
      <vt:lpstr>Calibri Light</vt:lpstr>
      <vt:lpstr>Modern Love Grunge</vt:lpstr>
      <vt:lpstr>MV Boli</vt:lpstr>
      <vt:lpstr>Se</vt:lpstr>
      <vt:lpstr>Stencil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Packaging idea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Read the following statements. Answer the truth (T), a false (F) and doesn’t said (DS).</vt:lpstr>
      <vt:lpstr>Connect the beginning of the proverb with its end</vt:lpstr>
      <vt:lpstr>Презентация PowerPoint</vt:lpstr>
      <vt:lpstr>Презентация PowerPoint</vt:lpstr>
      <vt:lpstr>Bibliography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Дощенко Елизавета Ивановна</dc:creator>
  <cp:lastModifiedBy>RIMMA</cp:lastModifiedBy>
  <cp:revision>9</cp:revision>
  <dcterms:created xsi:type="dcterms:W3CDTF">2024-03-11T11:54:06Z</dcterms:created>
  <dcterms:modified xsi:type="dcterms:W3CDTF">2024-05-20T17:57:30Z</dcterms:modified>
</cp:coreProperties>
</file>