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72" r:id="rId3"/>
    <p:sldId id="274" r:id="rId4"/>
    <p:sldId id="271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9" r:id="rId17"/>
    <p:sldId id="288" r:id="rId18"/>
  </p:sldIdLst>
  <p:sldSz cx="9144000" cy="6858000" type="screen4x3"/>
  <p:notesSz cx="6858000" cy="9144000"/>
  <p:embeddedFontLst>
    <p:embeddedFont>
      <p:font typeface="Arial Black" pitchFamily="34" charset="0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171"/>
    <a:srgbClr val="CC0000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1412776"/>
            <a:ext cx="676875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150" normalizeH="0" noProof="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Моя малая Родина – город Алапаевск</a:t>
            </a:r>
            <a:endParaRPr kumimoji="0" lang="ru-RU" sz="4400" b="1" i="0" u="none" strike="noStrike" kern="1200" spc="150" normalizeH="0" noProof="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984776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Зуева Галина Викторовна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№10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Алапаевск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Почетный гражданин города Алапаевска</a:t>
            </a:r>
            <a:endParaRPr lang="ru-RU" dirty="0"/>
          </a:p>
        </p:txBody>
      </p:sp>
      <p:pic>
        <p:nvPicPr>
          <p:cNvPr id="28674" name="Picture 2" descr="https://blogger.googleusercontent.com/img/b/R29vZ2xl/AVvXsEj9gCqUf3UHUC5luV7r-njWyalO5VfO-61hcvaD77HhAlF5cAchvSbz1bhkA0Db051gc6ihkQ96R0WawpQalueiUgBEJx6FVm9WdsVNezhuTRfyTrvsTqkra1hWg--T2gFbXgdcdJwtEwAzfIghU0dA72y32vvyo_z36S8NnQhNCyfumBlqdNI8rBY/s640/img_s1295707_1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768752" cy="49145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Моя малая Родина –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милый сердцу уголок</a:t>
            </a:r>
            <a:endParaRPr lang="ru-RU" dirty="0"/>
          </a:p>
        </p:txBody>
      </p:sp>
      <p:pic>
        <p:nvPicPr>
          <p:cNvPr id="29698" name="Picture 2" descr="C:\Users\User\Desktop\школа 10\3e2d9b04e5dc295ab94f2ea85102e85fa46a1cb6c9b81340a4ac36073614b08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87624" y="1844824"/>
            <a:ext cx="727280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МБОУ «СОШ № 10»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город Алапаевск</a:t>
            </a:r>
            <a:endParaRPr lang="ru-RU" dirty="0"/>
          </a:p>
        </p:txBody>
      </p:sp>
      <p:pic>
        <p:nvPicPr>
          <p:cNvPr id="4" name="Picture 2" descr="P5180346"/>
          <p:cNvPicPr>
            <a:picLocks noChangeArrowheads="1"/>
          </p:cNvPicPr>
          <p:nvPr/>
        </p:nvPicPr>
        <p:blipFill>
          <a:blip r:embed="rId3" cstate="print">
            <a:lum bright="-10000" contrast="20000"/>
          </a:blip>
          <a:srcRect l="17639" b="16731"/>
          <a:stretch>
            <a:fillRect/>
          </a:stretch>
        </p:blipFill>
        <p:spPr bwMode="auto">
          <a:xfrm>
            <a:off x="1331640" y="1844824"/>
            <a:ext cx="7128792" cy="4608512"/>
          </a:xfrm>
          <a:prstGeom prst="rect">
            <a:avLst/>
          </a:prstGeom>
          <a:noFill/>
          <a:ln w="9525" algn="in">
            <a:solidFill>
              <a:srgbClr val="66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15852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8136904" cy="5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 pitchFamily="34" charset="0"/>
              </a:rPr>
              <a:t>МБОУ «СОШ № 10»</a:t>
            </a:r>
            <a:br>
              <a:rPr lang="ru-RU" b="1" spc="1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137601" cy="63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97552" cy="908720"/>
          </a:xfrm>
        </p:spPr>
        <p:txBody>
          <a:bodyPr>
            <a:noAutofit/>
          </a:bodyPr>
          <a:lstStyle/>
          <a:p>
            <a:r>
              <a:rPr lang="ru-RU" sz="3000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Добрых встреч с миром знаний!</a:t>
            </a:r>
            <a:endParaRPr lang="ru-RU" sz="3000" dirty="0"/>
          </a:p>
        </p:txBody>
      </p:sp>
      <p:pic>
        <p:nvPicPr>
          <p:cNvPr id="5125" name="Picture 5" descr="C:\Users\User\Desktop\den-znanij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560840" cy="552626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260648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Содержимое 3" descr="feb18d46a14d4f10f80539ca5c42073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331640" y="1268760"/>
            <a:ext cx="6984776" cy="5238582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332656"/>
            <a:ext cx="7101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1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 pitchFamily="34" charset="0"/>
              </a:rPr>
              <a:t>Основан в 1639 году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Памятник 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Игнатию Софонову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026" name="Picture 2" descr="https://media-cdn.tripadvisor.com/media/photo-s/0d/d2/50/da/ca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696744" cy="4967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Памятник 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П.И.Чайковскому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098" name="Picture 2" descr="https://uole-museum.ru/wp-content/uploads/2020/05/Alapaevskij-Dom-muzej-P.I.CHajkovskogo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1628800"/>
            <a:ext cx="655674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Алапаевск - 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город Первых Советов</a:t>
            </a:r>
            <a:endParaRPr lang="ru-RU" dirty="0"/>
          </a:p>
        </p:txBody>
      </p:sp>
      <p:pic>
        <p:nvPicPr>
          <p:cNvPr id="23554" name="Picture 2" descr="C:\Users\User\Desktop\scale_1200.jpg"/>
          <p:cNvPicPr>
            <a:picLocks noChangeAspect="1" noChangeArrowheads="1"/>
          </p:cNvPicPr>
          <p:nvPr/>
        </p:nvPicPr>
        <p:blipFill>
          <a:blip r:embed="rId3" cstate="print"/>
          <a:srcRect l="3780" r="1721"/>
          <a:stretch>
            <a:fillRect/>
          </a:stretch>
        </p:blipFill>
        <p:spPr bwMode="auto">
          <a:xfrm>
            <a:off x="1259632" y="1772816"/>
            <a:ext cx="72008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Музей памяти 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семьи Романовых</a:t>
            </a:r>
            <a:endParaRPr lang="ru-RU" dirty="0"/>
          </a:p>
        </p:txBody>
      </p:sp>
      <p:pic>
        <p:nvPicPr>
          <p:cNvPr id="24578" name="Picture 2" descr="C:\Users\User\Desktop\школа 10\380al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200800" cy="48043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Площадь Победы –</a:t>
            </a:r>
            <a:b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</a:br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аллея Славы</a:t>
            </a:r>
            <a:endParaRPr lang="ru-RU" dirty="0"/>
          </a:p>
        </p:txBody>
      </p:sp>
      <p:pic>
        <p:nvPicPr>
          <p:cNvPr id="25605" name="Picture 5" descr="C:\Users\User\Desktop\31677.jpe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783" r="7273"/>
          <a:stretch>
            <a:fillRect/>
          </a:stretch>
        </p:blipFill>
        <p:spPr bwMode="auto">
          <a:xfrm>
            <a:off x="1187624" y="1844824"/>
            <a:ext cx="7344816" cy="45428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Почетный гражданин города Алапаевска</a:t>
            </a:r>
            <a:endParaRPr lang="ru-RU" dirty="0"/>
          </a:p>
        </p:txBody>
      </p:sp>
      <p:pic>
        <p:nvPicPr>
          <p:cNvPr id="26626" name="Picture 2" descr="C:\Users\User\Desktop\Самойл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912768" cy="4785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itchFamily="34" charset="0"/>
              </a:rPr>
              <a:t>Почетный гражданин города Алапаевска</a:t>
            </a:r>
            <a:endParaRPr lang="ru-RU" dirty="0"/>
          </a:p>
        </p:txBody>
      </p:sp>
      <p:pic>
        <p:nvPicPr>
          <p:cNvPr id="27650" name="Picture 2" descr="https://sun9-2.userapi.com/impg/ZGPDicAlZBY3D4qOfg1ENbq5ot0PvYKqWTFSdQ/_EJW0kavrP8.jpg?size=604x599&amp;quality=96&amp;sign=d0e702a354342efbca9aafa84256cf55&amp;c_uniq_tag=d6_ZrlHQX4SgqgPJY4KZ8POlzpuX_nCUGqH_t-TGrkw&amp;type=album"/>
          <p:cNvPicPr>
            <a:picLocks noChangeAspect="1" noChangeArrowheads="1"/>
          </p:cNvPicPr>
          <p:nvPr/>
        </p:nvPicPr>
        <p:blipFill>
          <a:blip r:embed="rId3" cstate="print"/>
          <a:srcRect t="3786" b="16386"/>
          <a:stretch>
            <a:fillRect/>
          </a:stretch>
        </p:blipFill>
        <p:spPr bwMode="auto">
          <a:xfrm>
            <a:off x="1763688" y="1772816"/>
            <a:ext cx="6048672" cy="4659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66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Times New Roman</vt:lpstr>
      <vt:lpstr>Тема Office</vt:lpstr>
      <vt:lpstr>Слайд 1</vt:lpstr>
      <vt:lpstr>Слайд 2</vt:lpstr>
      <vt:lpstr>Памятник  Игнатию Софонову  </vt:lpstr>
      <vt:lpstr>Памятник  П.И.Чайковскому </vt:lpstr>
      <vt:lpstr>Алапаевск -  город Первых Советов</vt:lpstr>
      <vt:lpstr>Музей памяти  семьи Романовых</vt:lpstr>
      <vt:lpstr>Площадь Победы – аллея Славы</vt:lpstr>
      <vt:lpstr>Почетный гражданин города Алапаевска</vt:lpstr>
      <vt:lpstr>Почетный гражданин города Алапаевска</vt:lpstr>
      <vt:lpstr>Почетный гражданин города Алапаевска</vt:lpstr>
      <vt:lpstr>Моя малая Родина – милый сердцу уголок</vt:lpstr>
      <vt:lpstr>МБОУ «СОШ № 10» город Алапаевск</vt:lpstr>
      <vt:lpstr>Слайд 13</vt:lpstr>
      <vt:lpstr>МБОУ «СОШ № 10» </vt:lpstr>
      <vt:lpstr>Слайд 15</vt:lpstr>
      <vt:lpstr>Слайд 16</vt:lpstr>
      <vt:lpstr>Добрых встреч с миром знаний!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63</cp:revision>
  <dcterms:created xsi:type="dcterms:W3CDTF">2013-08-23T08:38:35Z</dcterms:created>
  <dcterms:modified xsi:type="dcterms:W3CDTF">2024-05-19T03:26:29Z</dcterms:modified>
</cp:coreProperties>
</file>