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6" r:id="rId2"/>
    <p:sldId id="267" r:id="rId3"/>
    <p:sldId id="268" r:id="rId4"/>
    <p:sldId id="269" r:id="rId5"/>
    <p:sldId id="270" r:id="rId6"/>
    <p:sldId id="271" r:id="rId7"/>
    <p:sldId id="256" r:id="rId8"/>
    <p:sldId id="264" r:id="rId9"/>
    <p:sldId id="265" r:id="rId10"/>
    <p:sldId id="259" r:id="rId11"/>
    <p:sldId id="260" r:id="rId12"/>
    <p:sldId id="27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B941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p:cViewPr>
        <p:scale>
          <a:sx n="66" d="100"/>
          <a:sy n="66" d="100"/>
        </p:scale>
        <p:origin x="-150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EB3C9-614C-40B5-98EE-AD344D65D59B}" type="datetimeFigureOut">
              <a:rPr lang="ru-RU" smtClean="0"/>
              <a:t>09.05.2024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2479E-5169-41E5-9C2C-B46C9F1C573F}" type="slidenum">
              <a:rPr lang="ru-RU" smtClean="0"/>
              <a:t>‹#›</a:t>
            </a:fld>
            <a:endParaRPr lang="ru-RU"/>
          </a:p>
        </p:txBody>
      </p:sp>
    </p:spTree>
    <p:extLst>
      <p:ext uri="{BB962C8B-B14F-4D97-AF65-F5344CB8AC3E}">
        <p14:creationId xmlns:p14="http://schemas.microsoft.com/office/powerpoint/2010/main" val="364321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62479E-5169-41E5-9C2C-B46C9F1C573F}" type="slidenum">
              <a:rPr lang="ru-RU" smtClean="0"/>
              <a:t>1</a:t>
            </a:fld>
            <a:endParaRPr lang="ru-RU"/>
          </a:p>
        </p:txBody>
      </p:sp>
    </p:spTree>
    <p:extLst>
      <p:ext uri="{BB962C8B-B14F-4D97-AF65-F5344CB8AC3E}">
        <p14:creationId xmlns:p14="http://schemas.microsoft.com/office/powerpoint/2010/main" val="210848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пиирррррр</a:t>
            </a:r>
            <a:endParaRPr lang="ru-RU" dirty="0"/>
          </a:p>
        </p:txBody>
      </p:sp>
      <p:sp>
        <p:nvSpPr>
          <p:cNvPr id="4" name="Номер слайда 3"/>
          <p:cNvSpPr>
            <a:spLocks noGrp="1"/>
          </p:cNvSpPr>
          <p:nvPr>
            <p:ph type="sldNum" sz="quarter" idx="10"/>
          </p:nvPr>
        </p:nvSpPr>
        <p:spPr/>
        <p:txBody>
          <a:bodyPr/>
          <a:lstStyle/>
          <a:p>
            <a:fld id="{6F62479E-5169-41E5-9C2C-B46C9F1C573F}" type="slidenum">
              <a:rPr lang="ru-RU" smtClean="0"/>
              <a:t>12</a:t>
            </a:fld>
            <a:endParaRPr lang="ru-RU"/>
          </a:p>
        </p:txBody>
      </p:sp>
    </p:spTree>
    <p:extLst>
      <p:ext uri="{BB962C8B-B14F-4D97-AF65-F5344CB8AC3E}">
        <p14:creationId xmlns:p14="http://schemas.microsoft.com/office/powerpoint/2010/main" val="3081864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4" descr="PPP_SDESI_TLE_Shawsh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57200" y="2098675"/>
            <a:ext cx="7086600" cy="1101725"/>
          </a:xfrm>
        </p:spPr>
        <p:txBody>
          <a:bodyPr/>
          <a:lstStyle>
            <a:lvl1pPr>
              <a:defRPr sz="4100"/>
            </a:lvl1pPr>
          </a:lstStyle>
          <a:p>
            <a:r>
              <a:rPr lang="en-US"/>
              <a:t>Образец заголовка</a:t>
            </a:r>
          </a:p>
        </p:txBody>
      </p:sp>
      <p:sp>
        <p:nvSpPr>
          <p:cNvPr id="3076" name="Rectangle 4"/>
          <p:cNvSpPr>
            <a:spLocks noGrp="1" noChangeArrowheads="1"/>
          </p:cNvSpPr>
          <p:nvPr>
            <p:ph type="subTitle" idx="1"/>
          </p:nvPr>
        </p:nvSpPr>
        <p:spPr>
          <a:xfrm>
            <a:off x="1143000" y="3048000"/>
            <a:ext cx="7086600" cy="687388"/>
          </a:xfrm>
        </p:spPr>
        <p:txBody>
          <a:bodyPr/>
          <a:lstStyle>
            <a:lvl1pPr marL="0" indent="0" algn="r">
              <a:buFontTx/>
              <a:buNone/>
              <a:defRPr sz="2900"/>
            </a:lvl1pPr>
          </a:lstStyle>
          <a:p>
            <a:r>
              <a:rPr lang="en-US"/>
              <a:t>Образец подзаголовка</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1166813" y="6610350"/>
            <a:ext cx="7413625" cy="247650"/>
          </a:xfrm>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9A11D154-6A78-4B8B-8E19-8B94BD1A4167}" type="slidenum">
              <a:rPr lang="en-US"/>
              <a:pPr>
                <a:defRPr/>
              </a:pPr>
              <a:t>‹#›</a:t>
            </a:fld>
            <a:endParaRPr lang="en-US"/>
          </a:p>
        </p:txBody>
      </p:sp>
    </p:spTree>
    <p:extLst>
      <p:ext uri="{BB962C8B-B14F-4D97-AF65-F5344CB8AC3E}">
        <p14:creationId xmlns:p14="http://schemas.microsoft.com/office/powerpoint/2010/main" val="4027286803"/>
      </p:ext>
    </p:extLst>
  </p:cSld>
  <p:clrMapOvr>
    <a:masterClrMapping/>
  </p:clrMapOvr>
  <p:transition spd="slow">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FD4FF3-12F1-4568-8CDF-CE8C7B5E7D81}" type="slidenum">
              <a:rPr lang="en-US"/>
              <a:pPr>
                <a:defRPr/>
              </a:pPr>
              <a:t>‹#›</a:t>
            </a:fld>
            <a:endParaRPr lang="en-US"/>
          </a:p>
        </p:txBody>
      </p:sp>
    </p:spTree>
    <p:extLst>
      <p:ext uri="{BB962C8B-B14F-4D97-AF65-F5344CB8AC3E}">
        <p14:creationId xmlns:p14="http://schemas.microsoft.com/office/powerpoint/2010/main" val="243172514"/>
      </p:ext>
    </p:extLst>
  </p:cSld>
  <p:clrMapOvr>
    <a:masterClrMapping/>
  </p:clrMapOvr>
  <p:transition spd="slow">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0"/>
            <a:ext cx="2114550" cy="6553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81000" y="0"/>
            <a:ext cx="6191250" cy="6553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F07840-1C6D-4E9F-8183-828BC279675E}" type="slidenum">
              <a:rPr lang="en-US"/>
              <a:pPr>
                <a:defRPr/>
              </a:pPr>
              <a:t>‹#›</a:t>
            </a:fld>
            <a:endParaRPr lang="en-US"/>
          </a:p>
        </p:txBody>
      </p:sp>
    </p:spTree>
    <p:extLst>
      <p:ext uri="{BB962C8B-B14F-4D97-AF65-F5344CB8AC3E}">
        <p14:creationId xmlns:p14="http://schemas.microsoft.com/office/powerpoint/2010/main" val="3642243868"/>
      </p:ext>
    </p:extLst>
  </p:cSld>
  <p:clrMapOvr>
    <a:masterClrMapping/>
  </p:clrMapOvr>
  <p:transition spd="slow">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458200" cy="12541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524000"/>
            <a:ext cx="40005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838700" y="1524000"/>
            <a:ext cx="4000500" cy="243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838700" y="4114800"/>
            <a:ext cx="4000500" cy="243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590FEC6-AA88-4A0E-A50C-D6ADCC8A9932}" type="slidenum">
              <a:rPr lang="en-US"/>
              <a:pPr>
                <a:defRPr/>
              </a:pPr>
              <a:t>‹#›</a:t>
            </a:fld>
            <a:endParaRPr lang="en-US"/>
          </a:p>
        </p:txBody>
      </p:sp>
    </p:spTree>
    <p:extLst>
      <p:ext uri="{BB962C8B-B14F-4D97-AF65-F5344CB8AC3E}">
        <p14:creationId xmlns:p14="http://schemas.microsoft.com/office/powerpoint/2010/main" val="3238783354"/>
      </p:ext>
    </p:extLst>
  </p:cSld>
  <p:clrMapOvr>
    <a:masterClrMapping/>
  </p:clrMapOvr>
  <p:transition spd="slow">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381000" y="0"/>
            <a:ext cx="8458200" cy="12541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85800" y="1524000"/>
            <a:ext cx="4000500" cy="243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838700" y="1524000"/>
            <a:ext cx="4000500" cy="243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85800" y="4114800"/>
            <a:ext cx="4000500" cy="243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838700" y="4114800"/>
            <a:ext cx="4000500" cy="243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72A19A-8EA8-4D8E-B6A3-3F4204D4F0F7}" type="slidenum">
              <a:rPr lang="en-US"/>
              <a:pPr>
                <a:defRPr/>
              </a:pPr>
              <a:t>‹#›</a:t>
            </a:fld>
            <a:endParaRPr lang="en-US"/>
          </a:p>
        </p:txBody>
      </p:sp>
    </p:spTree>
    <p:extLst>
      <p:ext uri="{BB962C8B-B14F-4D97-AF65-F5344CB8AC3E}">
        <p14:creationId xmlns:p14="http://schemas.microsoft.com/office/powerpoint/2010/main" val="3897464891"/>
      </p:ext>
    </p:extLst>
  </p:cSld>
  <p:clrMapOvr>
    <a:masterClrMapping/>
  </p:clrMapOvr>
  <p:transition spd="slow">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458200" cy="12541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85800" y="1524000"/>
            <a:ext cx="4000500" cy="243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85800" y="4114800"/>
            <a:ext cx="4000500" cy="243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838700" y="1524000"/>
            <a:ext cx="40005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73B91A0-6C68-41C2-A12D-2F27A87E3FA0}" type="slidenum">
              <a:rPr lang="en-US"/>
              <a:pPr>
                <a:defRPr/>
              </a:pPr>
              <a:t>‹#›</a:t>
            </a:fld>
            <a:endParaRPr lang="en-US"/>
          </a:p>
        </p:txBody>
      </p:sp>
    </p:spTree>
    <p:extLst>
      <p:ext uri="{BB962C8B-B14F-4D97-AF65-F5344CB8AC3E}">
        <p14:creationId xmlns:p14="http://schemas.microsoft.com/office/powerpoint/2010/main" val="557211656"/>
      </p:ext>
    </p:extLst>
  </p:cSld>
  <p:clrMapOvr>
    <a:masterClrMapping/>
  </p:clrMapOvr>
  <p:transition spd="slow">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D82C9-6B1B-49A5-9322-F4B5341AF560}" type="slidenum">
              <a:rPr lang="en-US"/>
              <a:pPr>
                <a:defRPr/>
              </a:pPr>
              <a:t>‹#›</a:t>
            </a:fld>
            <a:endParaRPr lang="en-US"/>
          </a:p>
        </p:txBody>
      </p:sp>
    </p:spTree>
    <p:extLst>
      <p:ext uri="{BB962C8B-B14F-4D97-AF65-F5344CB8AC3E}">
        <p14:creationId xmlns:p14="http://schemas.microsoft.com/office/powerpoint/2010/main" val="3878083484"/>
      </p:ext>
    </p:extLst>
  </p:cSld>
  <p:clrMapOvr>
    <a:masterClrMapping/>
  </p:clrMapOvr>
  <p:transition spd="slow">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7596B2-9082-4C99-93D6-E4B93047CC6C}" type="slidenum">
              <a:rPr lang="en-US"/>
              <a:pPr>
                <a:defRPr/>
              </a:pPr>
              <a:t>‹#›</a:t>
            </a:fld>
            <a:endParaRPr lang="en-US"/>
          </a:p>
        </p:txBody>
      </p:sp>
    </p:spTree>
    <p:extLst>
      <p:ext uri="{BB962C8B-B14F-4D97-AF65-F5344CB8AC3E}">
        <p14:creationId xmlns:p14="http://schemas.microsoft.com/office/powerpoint/2010/main" val="438633639"/>
      </p:ext>
    </p:extLst>
  </p:cSld>
  <p:clrMapOvr>
    <a:masterClrMapping/>
  </p:clrMapOvr>
  <p:transition spd="slow">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5240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38700" y="15240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DF6084-FF0B-4164-A78C-5CCC3405C082}" type="slidenum">
              <a:rPr lang="en-US"/>
              <a:pPr>
                <a:defRPr/>
              </a:pPr>
              <a:t>‹#›</a:t>
            </a:fld>
            <a:endParaRPr lang="en-US"/>
          </a:p>
        </p:txBody>
      </p:sp>
    </p:spTree>
    <p:extLst>
      <p:ext uri="{BB962C8B-B14F-4D97-AF65-F5344CB8AC3E}">
        <p14:creationId xmlns:p14="http://schemas.microsoft.com/office/powerpoint/2010/main" val="2581705851"/>
      </p:ext>
    </p:extLst>
  </p:cSld>
  <p:clrMapOvr>
    <a:masterClrMapping/>
  </p:clrMapOvr>
  <p:transition spd="slow">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F20A8F-B0B4-42CD-A376-319E7A46EDCA}" type="slidenum">
              <a:rPr lang="en-US"/>
              <a:pPr>
                <a:defRPr/>
              </a:pPr>
              <a:t>‹#›</a:t>
            </a:fld>
            <a:endParaRPr lang="en-US"/>
          </a:p>
        </p:txBody>
      </p:sp>
    </p:spTree>
    <p:extLst>
      <p:ext uri="{BB962C8B-B14F-4D97-AF65-F5344CB8AC3E}">
        <p14:creationId xmlns:p14="http://schemas.microsoft.com/office/powerpoint/2010/main" val="4012730633"/>
      </p:ext>
    </p:extLst>
  </p:cSld>
  <p:clrMapOvr>
    <a:masterClrMapping/>
  </p:clrMapOvr>
  <p:transition spd="slow">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F3D4A8-BE5B-4466-A0F0-7A30F6C6E973}" type="slidenum">
              <a:rPr lang="en-US"/>
              <a:pPr>
                <a:defRPr/>
              </a:pPr>
              <a:t>‹#›</a:t>
            </a:fld>
            <a:endParaRPr lang="en-US"/>
          </a:p>
        </p:txBody>
      </p:sp>
    </p:spTree>
    <p:extLst>
      <p:ext uri="{BB962C8B-B14F-4D97-AF65-F5344CB8AC3E}">
        <p14:creationId xmlns:p14="http://schemas.microsoft.com/office/powerpoint/2010/main" val="2685375353"/>
      </p:ext>
    </p:extLst>
  </p:cSld>
  <p:clrMapOvr>
    <a:masterClrMapping/>
  </p:clrMapOvr>
  <p:transition spd="slow">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D543C6-FE22-4FA4-973C-2BD46F27ED6B}" type="slidenum">
              <a:rPr lang="en-US"/>
              <a:pPr>
                <a:defRPr/>
              </a:pPr>
              <a:t>‹#›</a:t>
            </a:fld>
            <a:endParaRPr lang="en-US"/>
          </a:p>
        </p:txBody>
      </p:sp>
    </p:spTree>
    <p:extLst>
      <p:ext uri="{BB962C8B-B14F-4D97-AF65-F5344CB8AC3E}">
        <p14:creationId xmlns:p14="http://schemas.microsoft.com/office/powerpoint/2010/main" val="1491343048"/>
      </p:ext>
    </p:extLst>
  </p:cSld>
  <p:clrMapOvr>
    <a:masterClrMapping/>
  </p:clrMapOvr>
  <p:transition spd="slow">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827F04-AC56-42E7-9B59-E755DAF32409}" type="slidenum">
              <a:rPr lang="en-US"/>
              <a:pPr>
                <a:defRPr/>
              </a:pPr>
              <a:t>‹#›</a:t>
            </a:fld>
            <a:endParaRPr lang="en-US"/>
          </a:p>
        </p:txBody>
      </p:sp>
    </p:spTree>
    <p:extLst>
      <p:ext uri="{BB962C8B-B14F-4D97-AF65-F5344CB8AC3E}">
        <p14:creationId xmlns:p14="http://schemas.microsoft.com/office/powerpoint/2010/main" val="1212767775"/>
      </p:ext>
    </p:extLst>
  </p:cSld>
  <p:clrMapOvr>
    <a:masterClrMapping/>
  </p:clrMapOvr>
  <p:transition spd="slow">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3644DB-317B-4634-93E8-C4A50B42D400}" type="slidenum">
              <a:rPr lang="en-US"/>
              <a:pPr>
                <a:defRPr/>
              </a:pPr>
              <a:t>‹#›</a:t>
            </a:fld>
            <a:endParaRPr lang="en-US"/>
          </a:p>
        </p:txBody>
      </p:sp>
    </p:spTree>
    <p:extLst>
      <p:ext uri="{BB962C8B-B14F-4D97-AF65-F5344CB8AC3E}">
        <p14:creationId xmlns:p14="http://schemas.microsoft.com/office/powerpoint/2010/main" val="3260598269"/>
      </p:ext>
    </p:extLst>
  </p:cSld>
  <p:clrMapOvr>
    <a:masterClrMapping/>
  </p:clrMapOvr>
  <p:transition spd="slow">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PPP_SDESI_TXT_Shawshan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0"/>
            <a:ext cx="84582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ru-RU" smtClean="0"/>
              <a:t>Образец заголовка</a:t>
            </a:r>
          </a:p>
        </p:txBody>
      </p:sp>
      <p:sp>
        <p:nvSpPr>
          <p:cNvPr id="1028" name="Rectangle 3"/>
          <p:cNvSpPr>
            <a:spLocks noGrp="1" noChangeArrowheads="1"/>
          </p:cNvSpPr>
          <p:nvPr>
            <p:ph type="body" idx="1"/>
          </p:nvPr>
        </p:nvSpPr>
        <p:spPr bwMode="auto">
          <a:xfrm>
            <a:off x="685800" y="1524000"/>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ru-RU" smtClean="0"/>
              <a:t>Образец текста</a:t>
            </a:r>
          </a:p>
          <a:p>
            <a:pPr lvl="1"/>
            <a:r>
              <a:rPr lang="en-US" altLang="ru-RU" smtClean="0"/>
              <a:t>Второй уровень</a:t>
            </a:r>
          </a:p>
          <a:p>
            <a:pPr lvl="2"/>
            <a:r>
              <a:rPr lang="en-US" altLang="ru-RU" smtClean="0"/>
              <a:t>Третий уровень</a:t>
            </a:r>
          </a:p>
          <a:p>
            <a:pPr lvl="1"/>
            <a:r>
              <a:rPr lang="en-US" altLang="ru-RU" smtClean="0"/>
              <a:t>Четвертый уровень</a:t>
            </a:r>
          </a:p>
          <a:p>
            <a:pPr lvl="2"/>
            <a:r>
              <a:rPr lang="en-US" altLang="ru-RU" smtClean="0"/>
              <a:t>Пятый уровень</a:t>
            </a:r>
          </a:p>
        </p:txBody>
      </p:sp>
      <p:sp>
        <p:nvSpPr>
          <p:cNvPr id="2" name="Rectangle 4"/>
          <p:cNvSpPr>
            <a:spLocks noGrp="1" noChangeArrowheads="1"/>
          </p:cNvSpPr>
          <p:nvPr>
            <p:ph type="dt" sz="half" idx="2"/>
          </p:nvPr>
        </p:nvSpPr>
        <p:spPr bwMode="auto">
          <a:xfrm>
            <a:off x="0" y="6610350"/>
            <a:ext cx="116681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FFFFFF"/>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1166813" y="6610350"/>
            <a:ext cx="7345362"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FFFFFF"/>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FFFFFF"/>
                </a:solidFill>
                <a:latin typeface="Arial" charset="0"/>
              </a:defRPr>
            </a:lvl1pPr>
          </a:lstStyle>
          <a:p>
            <a:pPr fontAlgn="base">
              <a:spcBef>
                <a:spcPct val="0"/>
              </a:spcBef>
              <a:spcAft>
                <a:spcPct val="0"/>
              </a:spcAft>
              <a:defRPr/>
            </a:pPr>
            <a:fld id="{79A7F7F3-5C99-4ED8-9184-462B3C76F16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992863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slow">
    <p:strips/>
  </p:transition>
  <p:hf sldNum="0" hdr="0" ftr="0" dt="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34581"/>
            <a:ext cx="10369152" cy="689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51920" y="484289"/>
            <a:ext cx="5760640" cy="1569660"/>
          </a:xfrm>
          <a:prstGeom prst="rect">
            <a:avLst/>
          </a:prstGeom>
          <a:noFill/>
        </p:spPr>
        <p:txBody>
          <a:bodyPr wrap="square" rtlCol="0">
            <a:spAutoFit/>
          </a:bodyPr>
          <a:lstStyle/>
          <a:p>
            <a:r>
              <a:rPr lang="en-US" sz="3200" b="1" dirty="0" smtClean="0">
                <a:solidFill>
                  <a:schemeClr val="accent5">
                    <a:lumMod val="20000"/>
                    <a:lumOff val="80000"/>
                  </a:schemeClr>
                </a:solidFill>
              </a:rPr>
              <a:t>We Remember,</a:t>
            </a:r>
          </a:p>
          <a:p>
            <a:r>
              <a:rPr lang="en-US" sz="3200" b="1" dirty="0" smtClean="0">
                <a:solidFill>
                  <a:schemeClr val="accent5">
                    <a:lumMod val="20000"/>
                    <a:lumOff val="80000"/>
                  </a:schemeClr>
                </a:solidFill>
              </a:rPr>
              <a:t>     We </a:t>
            </a:r>
            <a:r>
              <a:rPr lang="en-US" sz="3200" b="1" dirty="0">
                <a:solidFill>
                  <a:schemeClr val="accent5">
                    <a:lumMod val="20000"/>
                    <a:lumOff val="80000"/>
                  </a:schemeClr>
                </a:solidFill>
              </a:rPr>
              <a:t>A</a:t>
            </a:r>
            <a:r>
              <a:rPr lang="en-US" sz="3200" b="1" dirty="0" smtClean="0">
                <a:solidFill>
                  <a:schemeClr val="accent5">
                    <a:lumMod val="20000"/>
                    <a:lumOff val="80000"/>
                  </a:schemeClr>
                </a:solidFill>
              </a:rPr>
              <a:t>re Proud, </a:t>
            </a:r>
          </a:p>
          <a:p>
            <a:r>
              <a:rPr lang="en-US" sz="3200" b="1" dirty="0" smtClean="0">
                <a:solidFill>
                  <a:schemeClr val="accent5">
                    <a:lumMod val="20000"/>
                    <a:lumOff val="80000"/>
                  </a:schemeClr>
                </a:solidFill>
              </a:rPr>
              <a:t>              We Inherit</a:t>
            </a:r>
            <a:r>
              <a:rPr lang="en-US" sz="3200" b="1" dirty="0">
                <a:solidFill>
                  <a:schemeClr val="accent5">
                    <a:lumMod val="20000"/>
                    <a:lumOff val="80000"/>
                  </a:schemeClr>
                </a:solidFill>
              </a:rPr>
              <a:t>!</a:t>
            </a:r>
            <a:endParaRPr lang="ru-RU" sz="3200" b="1" dirty="0">
              <a:solidFill>
                <a:schemeClr val="accent5">
                  <a:lumMod val="20000"/>
                  <a:lumOff val="80000"/>
                </a:schemeClr>
              </a:solidFill>
            </a:endParaRPr>
          </a:p>
        </p:txBody>
      </p:sp>
      <p:sp>
        <p:nvSpPr>
          <p:cNvPr id="2" name="Прямоугольник 1"/>
          <p:cNvSpPr/>
          <p:nvPr/>
        </p:nvSpPr>
        <p:spPr>
          <a:xfrm>
            <a:off x="3941025" y="3244334"/>
            <a:ext cx="1261949" cy="369332"/>
          </a:xfrm>
          <a:prstGeom prst="rect">
            <a:avLst/>
          </a:prstGeom>
        </p:spPr>
        <p:txBody>
          <a:bodyPr wrap="none">
            <a:spAutoFit/>
          </a:bodyPr>
          <a:lstStyle/>
          <a:p>
            <a:r>
              <a:rPr lang="en-US" dirty="0"/>
              <a:t>(</a:t>
            </a:r>
            <a:r>
              <a:rPr lang="en-US" b="1" dirty="0"/>
              <a:t>Slide 11).</a:t>
            </a:r>
            <a:endParaRPr lang="ru-RU" dirty="0"/>
          </a:p>
        </p:txBody>
      </p:sp>
      <p:sp>
        <p:nvSpPr>
          <p:cNvPr id="3" name="Прямоугольник 2"/>
          <p:cNvSpPr/>
          <p:nvPr/>
        </p:nvSpPr>
        <p:spPr>
          <a:xfrm>
            <a:off x="3941025" y="3244334"/>
            <a:ext cx="1261949" cy="369332"/>
          </a:xfrm>
          <a:prstGeom prst="rect">
            <a:avLst/>
          </a:prstGeom>
        </p:spPr>
        <p:txBody>
          <a:bodyPr wrap="none">
            <a:spAutoFit/>
          </a:bodyPr>
          <a:lstStyle/>
          <a:p>
            <a:r>
              <a:rPr lang="en-US" dirty="0"/>
              <a:t>(</a:t>
            </a:r>
            <a:r>
              <a:rPr lang="en-US" b="1" dirty="0"/>
              <a:t>Slide 11).</a:t>
            </a:r>
            <a:endParaRPr lang="ru-RU" dirty="0"/>
          </a:p>
        </p:txBody>
      </p:sp>
      <p:sp>
        <p:nvSpPr>
          <p:cNvPr id="4" name="Прямоугольник 3"/>
          <p:cNvSpPr/>
          <p:nvPr/>
        </p:nvSpPr>
        <p:spPr>
          <a:xfrm>
            <a:off x="3992322" y="3244334"/>
            <a:ext cx="261610" cy="369332"/>
          </a:xfrm>
          <a:prstGeom prst="rect">
            <a:avLst/>
          </a:prstGeom>
        </p:spPr>
        <p:txBody>
          <a:bodyPr wrap="none">
            <a:spAutoFit/>
          </a:bodyPr>
          <a:lstStyle/>
          <a:p>
            <a:r>
              <a:rPr lang="en-US" dirty="0" smtClean="0">
                <a:latin typeface="Times New Roman"/>
              </a:rPr>
              <a:t>(</a:t>
            </a:r>
            <a:endParaRPr lang="ru-RU" dirty="0"/>
          </a:p>
        </p:txBody>
      </p:sp>
      <p:sp>
        <p:nvSpPr>
          <p:cNvPr id="7" name="Прямоугольник 6"/>
          <p:cNvSpPr/>
          <p:nvPr/>
        </p:nvSpPr>
        <p:spPr>
          <a:xfrm>
            <a:off x="5652120" y="3167390"/>
            <a:ext cx="3960439" cy="954107"/>
          </a:xfrm>
          <a:prstGeom prst="rect">
            <a:avLst/>
          </a:prstGeom>
        </p:spPr>
        <p:txBody>
          <a:bodyPr wrap="square">
            <a:spAutoFit/>
          </a:bodyPr>
          <a:lstStyle/>
          <a:p>
            <a:pPr lvl="0"/>
            <a:r>
              <a:rPr lang="en-US" sz="2800" b="1" dirty="0">
                <a:solidFill>
                  <a:srgbClr val="C0C0C0">
                    <a:lumMod val="20000"/>
                    <a:lumOff val="80000"/>
                  </a:srgbClr>
                </a:solidFill>
                <a:latin typeface="Times New Roman"/>
              </a:rPr>
              <a:t>Natalya </a:t>
            </a:r>
            <a:r>
              <a:rPr lang="en-US" sz="2800" b="1" dirty="0" err="1" smtClean="0">
                <a:solidFill>
                  <a:srgbClr val="C0C0C0">
                    <a:lumMod val="20000"/>
                    <a:lumOff val="80000"/>
                  </a:srgbClr>
                </a:solidFill>
                <a:latin typeface="Times New Roman"/>
              </a:rPr>
              <a:t>Ignatenko</a:t>
            </a:r>
            <a:endParaRPr lang="en-US" sz="2800" b="1" dirty="0" smtClean="0">
              <a:solidFill>
                <a:srgbClr val="C0C0C0">
                  <a:lumMod val="20000"/>
                  <a:lumOff val="80000"/>
                </a:srgbClr>
              </a:solidFill>
              <a:latin typeface="Times New Roman"/>
            </a:endParaRPr>
          </a:p>
          <a:p>
            <a:pPr lvl="0"/>
            <a:r>
              <a:rPr lang="en-US" sz="2800" b="1" dirty="0" smtClean="0">
                <a:solidFill>
                  <a:srgbClr val="C0C0C0">
                    <a:lumMod val="20000"/>
                    <a:lumOff val="80000"/>
                  </a:srgbClr>
                </a:solidFill>
                <a:latin typeface="Times New Roman"/>
              </a:rPr>
              <a:t>Komsomolsk-</a:t>
            </a:r>
            <a:r>
              <a:rPr lang="en-US" sz="2800" b="1" dirty="0" err="1" smtClean="0">
                <a:solidFill>
                  <a:srgbClr val="C0C0C0">
                    <a:lumMod val="20000"/>
                    <a:lumOff val="80000"/>
                  </a:srgbClr>
                </a:solidFill>
                <a:latin typeface="Times New Roman"/>
              </a:rPr>
              <a:t>na</a:t>
            </a:r>
            <a:r>
              <a:rPr lang="en-US" sz="2800" b="1" dirty="0" smtClean="0">
                <a:solidFill>
                  <a:srgbClr val="C0C0C0">
                    <a:lumMod val="20000"/>
                    <a:lumOff val="80000"/>
                  </a:srgbClr>
                </a:solidFill>
                <a:latin typeface="Times New Roman"/>
              </a:rPr>
              <a:t>-</a:t>
            </a:r>
            <a:r>
              <a:rPr lang="en-US" sz="2800" b="1" dirty="0" err="1" smtClean="0">
                <a:solidFill>
                  <a:srgbClr val="C0C0C0">
                    <a:lumMod val="20000"/>
                    <a:lumOff val="80000"/>
                  </a:srgbClr>
                </a:solidFill>
                <a:latin typeface="Times New Roman"/>
              </a:rPr>
              <a:t>Amure</a:t>
            </a:r>
            <a:r>
              <a:rPr lang="en-US" b="1" dirty="0" smtClean="0">
                <a:solidFill>
                  <a:srgbClr val="000000"/>
                </a:solidFill>
                <a:latin typeface="Times New Roman"/>
              </a:rPr>
              <a:t>.</a:t>
            </a:r>
            <a:endParaRPr lang="ru-RU" dirty="0">
              <a:solidFill>
                <a:srgbClr val="000000"/>
              </a:solidFill>
            </a:endParaRPr>
          </a:p>
        </p:txBody>
      </p:sp>
    </p:spTree>
    <p:extLst>
      <p:ext uri="{BB962C8B-B14F-4D97-AF65-F5344CB8AC3E}">
        <p14:creationId xmlns:p14="http://schemas.microsoft.com/office/powerpoint/2010/main" val="1546742650"/>
      </p:ext>
    </p:extLst>
  </p:cSld>
  <p:clrMapOvr>
    <a:masterClrMapping/>
  </p:clrMapOvr>
  <p:transition spd="slow">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5"/>
          <p:cNvPicPr>
            <a:picLocks noChangeAspect="1" noChangeArrowheads="1" noCrop="1"/>
          </p:cNvPicPr>
          <p:nvPr/>
        </p:nvPicPr>
        <p:blipFill>
          <a:blip r:embed="rId2">
            <a:lum contrast="-30000"/>
          </a:blip>
          <a:srcRect/>
          <a:stretch>
            <a:fillRect/>
          </a:stretch>
        </p:blipFill>
        <p:spPr bwMode="auto">
          <a:xfrm>
            <a:off x="-32" y="466709"/>
            <a:ext cx="6591300" cy="819151"/>
          </a:xfrm>
          <a:prstGeom prst="rect">
            <a:avLst/>
          </a:prstGeom>
          <a:noFill/>
          <a:effectLst>
            <a:softEdge rad="31750"/>
          </a:effectLst>
        </p:spPr>
      </p:pic>
      <p:pic>
        <p:nvPicPr>
          <p:cNvPr id="5" name="Picture 3" descr="B:\фотографии\мемориал 6.06. 2014\DSC_0252.JPG"/>
          <p:cNvPicPr>
            <a:picLocks noChangeAspect="1" noChangeArrowheads="1"/>
          </p:cNvPicPr>
          <p:nvPr/>
        </p:nvPicPr>
        <p:blipFill>
          <a:blip r:embed="rId3" cstate="print"/>
          <a:srcRect l="37685"/>
          <a:stretch>
            <a:fillRect/>
          </a:stretch>
        </p:blipFill>
        <p:spPr bwMode="auto">
          <a:xfrm>
            <a:off x="-142909" y="1571612"/>
            <a:ext cx="4540662" cy="4857784"/>
          </a:xfrm>
          <a:prstGeom prst="rect">
            <a:avLst/>
          </a:prstGeom>
          <a:ln>
            <a:noFill/>
          </a:ln>
          <a:effectLst>
            <a:softEdge rad="635000"/>
          </a:effectLst>
        </p:spPr>
      </p:pic>
      <p:pic>
        <p:nvPicPr>
          <p:cNvPr id="7" name="Picture 2" descr="Новости"/>
          <p:cNvPicPr>
            <a:picLocks noChangeAspect="1" noChangeArrowheads="1"/>
          </p:cNvPicPr>
          <p:nvPr/>
        </p:nvPicPr>
        <p:blipFill>
          <a:blip r:embed="rId4"/>
          <a:stretch>
            <a:fillRect/>
          </a:stretch>
        </p:blipFill>
        <p:spPr bwMode="auto">
          <a:xfrm>
            <a:off x="5361588" y="4657122"/>
            <a:ext cx="4064427" cy="2311264"/>
          </a:xfrm>
          <a:prstGeom prst="rect">
            <a:avLst/>
          </a:prstGeom>
          <a:ln>
            <a:noFill/>
          </a:ln>
          <a:effectLst>
            <a:softEdge rad="635000"/>
          </a:effectLst>
        </p:spPr>
      </p:pic>
      <p:pic>
        <p:nvPicPr>
          <p:cNvPr id="8" name="Picture 2" descr="Новости"/>
          <p:cNvPicPr>
            <a:picLocks noChangeAspect="1" noChangeArrowheads="1"/>
          </p:cNvPicPr>
          <p:nvPr/>
        </p:nvPicPr>
        <p:blipFill>
          <a:blip r:embed="rId5"/>
          <a:srcRect l="25404" t="36364"/>
          <a:stretch>
            <a:fillRect/>
          </a:stretch>
        </p:blipFill>
        <p:spPr bwMode="auto">
          <a:xfrm>
            <a:off x="1714480" y="1428736"/>
            <a:ext cx="4572032" cy="2595103"/>
          </a:xfrm>
          <a:prstGeom prst="rect">
            <a:avLst/>
          </a:prstGeom>
          <a:ln>
            <a:noFill/>
          </a:ln>
          <a:effectLst>
            <a:softEdge rad="635000"/>
          </a:effectLst>
        </p:spPr>
      </p:pic>
      <p:pic>
        <p:nvPicPr>
          <p:cNvPr id="6" name="Picture 2" descr="Новости"/>
          <p:cNvPicPr>
            <a:picLocks noChangeAspect="1" noChangeArrowheads="1"/>
          </p:cNvPicPr>
          <p:nvPr/>
        </p:nvPicPr>
        <p:blipFill>
          <a:blip r:embed="rId6"/>
          <a:stretch>
            <a:fillRect/>
          </a:stretch>
        </p:blipFill>
        <p:spPr bwMode="auto">
          <a:xfrm>
            <a:off x="-146316" y="4786322"/>
            <a:ext cx="3557989" cy="2039188"/>
          </a:xfrm>
          <a:prstGeom prst="rect">
            <a:avLst/>
          </a:prstGeom>
          <a:ln>
            <a:noFill/>
          </a:ln>
          <a:effectLst>
            <a:softEdge rad="635000"/>
          </a:effectLst>
        </p:spPr>
      </p:pic>
      <p:pic>
        <p:nvPicPr>
          <p:cNvPr id="16386" name="Picture 2" descr="Пятиконечная звезда, в центре горит Вечный огонь"/>
          <p:cNvPicPr>
            <a:picLocks noChangeAspect="1" noChangeArrowheads="1"/>
          </p:cNvPicPr>
          <p:nvPr/>
        </p:nvPicPr>
        <p:blipFill>
          <a:blip r:embed="rId7"/>
          <a:stretch>
            <a:fillRect/>
          </a:stretch>
        </p:blipFill>
        <p:spPr bwMode="auto">
          <a:xfrm>
            <a:off x="2719458" y="4652377"/>
            <a:ext cx="3633646" cy="2277085"/>
          </a:xfrm>
          <a:prstGeom prst="rect">
            <a:avLst/>
          </a:prstGeom>
          <a:ln>
            <a:noFill/>
          </a:ln>
          <a:effectLst>
            <a:softEdge rad="635000"/>
          </a:effectLst>
        </p:spPr>
      </p:pic>
      <p:pic>
        <p:nvPicPr>
          <p:cNvPr id="16388" name="Picture 4" descr="Украсить сайт Вечным огнем на георгиевской ленте на 9 мая - День победы"/>
          <p:cNvPicPr>
            <a:picLocks noChangeAspect="1" noChangeArrowheads="1"/>
          </p:cNvPicPr>
          <p:nvPr/>
        </p:nvPicPr>
        <p:blipFill>
          <a:blip r:embed="rId8"/>
          <a:srcRect/>
          <a:stretch>
            <a:fillRect/>
          </a:stretch>
        </p:blipFill>
        <p:spPr bwMode="auto">
          <a:xfrm>
            <a:off x="-142908" y="1996993"/>
            <a:ext cx="4929222" cy="3360833"/>
          </a:xfrm>
          <a:prstGeom prst="rect">
            <a:avLst/>
          </a:prstGeom>
          <a:ln>
            <a:noFill/>
          </a:ln>
          <a:effectLst>
            <a:softEdge rad="127000"/>
          </a:effectLst>
        </p:spPr>
      </p:pic>
      <p:sp>
        <p:nvSpPr>
          <p:cNvPr id="2" name="Прямоугольник 1"/>
          <p:cNvSpPr/>
          <p:nvPr/>
        </p:nvSpPr>
        <p:spPr>
          <a:xfrm>
            <a:off x="3714776" y="1214422"/>
            <a:ext cx="5072066" cy="4093428"/>
          </a:xfrm>
          <a:prstGeom prst="rect">
            <a:avLst/>
          </a:prstGeom>
          <a:solidFill>
            <a:srgbClr val="00206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Ø"/>
            </a:pPr>
            <a:r>
              <a:rPr lang="ru-RU" sz="2000" dirty="0" smtClean="0">
                <a:solidFill>
                  <a:schemeClr val="bg1">
                    <a:lumMod val="20000"/>
                    <a:lumOff val="80000"/>
                  </a:schemeClr>
                </a:solidFill>
              </a:rPr>
              <a:t>   </a:t>
            </a:r>
            <a:r>
              <a:rPr lang="en-US" sz="2000" dirty="0" smtClean="0">
                <a:solidFill>
                  <a:schemeClr val="bg1">
                    <a:lumMod val="20000"/>
                    <a:lumOff val="80000"/>
                  </a:schemeClr>
                </a:solidFill>
              </a:rPr>
              <a:t>The second part of the complex is a five-pointed star in the middle where the eternal flame burns in memory of those who gave their lives for freedom and independence of our country. </a:t>
            </a:r>
            <a:endParaRPr lang="ru-RU" sz="2000" dirty="0" smtClean="0">
              <a:solidFill>
                <a:schemeClr val="bg1">
                  <a:lumMod val="20000"/>
                  <a:lumOff val="80000"/>
                </a:schemeClr>
              </a:solidFill>
            </a:endParaRPr>
          </a:p>
          <a:p>
            <a:pPr>
              <a:buFont typeface="Wingdings" pitchFamily="2" charset="2"/>
              <a:buChar char="Ø"/>
            </a:pPr>
            <a:r>
              <a:rPr lang="ru-RU" sz="2000" dirty="0">
                <a:solidFill>
                  <a:schemeClr val="bg1">
                    <a:lumMod val="20000"/>
                    <a:lumOff val="80000"/>
                  </a:schemeClr>
                </a:solidFill>
              </a:rPr>
              <a:t> </a:t>
            </a:r>
            <a:r>
              <a:rPr lang="ru-RU" sz="2000" dirty="0" smtClean="0">
                <a:solidFill>
                  <a:schemeClr val="bg1">
                    <a:lumMod val="20000"/>
                    <a:lumOff val="80000"/>
                  </a:schemeClr>
                </a:solidFill>
              </a:rPr>
              <a:t>  </a:t>
            </a:r>
            <a:r>
              <a:rPr lang="en-US" sz="2000" dirty="0" smtClean="0">
                <a:solidFill>
                  <a:schemeClr val="bg1">
                    <a:lumMod val="20000"/>
                    <a:lumOff val="80000"/>
                  </a:schemeClr>
                </a:solidFill>
              </a:rPr>
              <a:t>The star was made of brass at the </a:t>
            </a:r>
            <a:r>
              <a:rPr lang="en-US" sz="2000" dirty="0">
                <a:solidFill>
                  <a:schemeClr val="bg1">
                    <a:lumMod val="20000"/>
                    <a:lumOff val="80000"/>
                  </a:schemeClr>
                </a:solidFill>
              </a:rPr>
              <a:t>Shipbuilding </a:t>
            </a:r>
            <a:r>
              <a:rPr lang="en-US" sz="2000" dirty="0" smtClean="0">
                <a:solidFill>
                  <a:schemeClr val="bg1">
                    <a:lumMod val="20000"/>
                    <a:lumOff val="80000"/>
                  </a:schemeClr>
                </a:solidFill>
              </a:rPr>
              <a:t>plant. </a:t>
            </a:r>
            <a:endParaRPr lang="ru-RU" sz="2000" dirty="0" smtClean="0">
              <a:solidFill>
                <a:schemeClr val="bg1">
                  <a:lumMod val="20000"/>
                  <a:lumOff val="80000"/>
                </a:schemeClr>
              </a:solidFill>
            </a:endParaRPr>
          </a:p>
          <a:p>
            <a:pPr>
              <a:buFont typeface="Wingdings" pitchFamily="2" charset="2"/>
              <a:buChar char="Ø"/>
            </a:pPr>
            <a:r>
              <a:rPr lang="ru-RU" sz="2000" dirty="0">
                <a:solidFill>
                  <a:schemeClr val="bg1">
                    <a:lumMod val="20000"/>
                    <a:lumOff val="80000"/>
                  </a:schemeClr>
                </a:solidFill>
              </a:rPr>
              <a:t> </a:t>
            </a:r>
            <a:r>
              <a:rPr lang="ru-RU" sz="2000" dirty="0" smtClean="0">
                <a:solidFill>
                  <a:schemeClr val="bg1">
                    <a:lumMod val="20000"/>
                    <a:lumOff val="80000"/>
                  </a:schemeClr>
                </a:solidFill>
              </a:rPr>
              <a:t>  </a:t>
            </a:r>
            <a:r>
              <a:rPr lang="en-US" sz="2000" dirty="0" smtClean="0">
                <a:solidFill>
                  <a:schemeClr val="bg1">
                    <a:lumMod val="20000"/>
                    <a:lumOff val="80000"/>
                  </a:schemeClr>
                </a:solidFill>
              </a:rPr>
              <a:t>The fire was lit on May 9, 1975, to celebrate the 30th anniversary of the victory over fascism. A torch with fire flame</a:t>
            </a:r>
            <a:r>
              <a:rPr lang="ru-RU" sz="2000" dirty="0">
                <a:solidFill>
                  <a:schemeClr val="bg1">
                    <a:lumMod val="20000"/>
                    <a:lumOff val="80000"/>
                  </a:schemeClr>
                </a:solidFill>
              </a:rPr>
              <a:t>,</a:t>
            </a:r>
            <a:r>
              <a:rPr lang="en-US" sz="2000" dirty="0" smtClean="0">
                <a:solidFill>
                  <a:schemeClr val="bg1">
                    <a:lumMod val="20000"/>
                    <a:lumOff val="80000"/>
                  </a:schemeClr>
                </a:solidFill>
              </a:rPr>
              <a:t> taken from open-hearth furnace of the "Amurstal" plant was delivered by a Hero of Socialist Labor </a:t>
            </a:r>
            <a:r>
              <a:rPr lang="en-US" sz="2000" dirty="0" err="1" smtClean="0">
                <a:solidFill>
                  <a:schemeClr val="bg1">
                    <a:lumMod val="20000"/>
                    <a:lumOff val="80000"/>
                  </a:schemeClr>
                </a:solidFill>
              </a:rPr>
              <a:t>V.G.Vinogradov</a:t>
            </a:r>
            <a:r>
              <a:rPr lang="en-US" sz="2000" dirty="0" smtClean="0">
                <a:solidFill>
                  <a:schemeClr val="bg2">
                    <a:lumMod val="50000"/>
                  </a:schemeClr>
                </a:solidFill>
              </a:rPr>
              <a:t>.</a:t>
            </a:r>
            <a:endParaRPr lang="ru-RU" sz="2000" dirty="0">
              <a:solidFill>
                <a:schemeClr val="bg2">
                  <a:lumMod val="50000"/>
                </a:schemeClr>
              </a:solidFill>
            </a:endParaRPr>
          </a:p>
        </p:txBody>
      </p:sp>
      <p:sp>
        <p:nvSpPr>
          <p:cNvPr id="5126" name="AutoShape 6" descr="Гвоздики на прозрачном фоне скачать бесплатно программу фильм Фото &amp; Обои"/>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8" name="AutoShape 8" descr="Гвоздики на прозрачном фоне скачать бесплатно программу фильм Фото &amp; Обои"/>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0" name="AutoShape 10" descr="http://retina.news.mail.ru/prev670x400/pic/1c/cb/1420356_800_600_sourc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2" name="AutoShape 12" descr="http://retina.news.mail.ru/prev670x400/pic/1c/cb/1420356_800_600_sourc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4" name="AutoShape 14" descr="http://retina.news.mail.ru/prev670x400/pic/1c/cb/1420356_800_600_sourc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6" name="AutoShape 16" descr="Миссия &quot;Фотошоп&quot; Клипарты и скрап наборы: Розы в PNG - Клипарт"/>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0"/>
                                        <p:tgtEl>
                                          <p:spTgt spid="16388"/>
                                        </p:tgtEl>
                                      </p:cBhvr>
                                    </p:animEffect>
                                  </p:childTnLst>
                                </p:cTn>
                              </p:par>
                              <p:par>
                                <p:cTn id="18" presetID="10" presetClass="entr" presetSubtype="0" fill="hold" nodeType="withEffect">
                                  <p:stCondLst>
                                    <p:cond delay="0"/>
                                  </p:stCondLst>
                                  <p:childTnLst>
                                    <p:set>
                                      <p:cBhvr>
                                        <p:cTn id="19" dur="1" fill="hold">
                                          <p:stCondLst>
                                            <p:cond delay="0"/>
                                          </p:stCondLst>
                                        </p:cTn>
                                        <p:tgtEl>
                                          <p:spTgt spid="16386"/>
                                        </p:tgtEl>
                                        <p:attrNameLst>
                                          <p:attrName>style.visibility</p:attrName>
                                        </p:attrNameLst>
                                      </p:cBhvr>
                                      <p:to>
                                        <p:strVal val="visible"/>
                                      </p:to>
                                    </p:set>
                                    <p:animEffect transition="in" filter="fade">
                                      <p:cBhvr>
                                        <p:cTn id="20" dur="2000"/>
                                        <p:tgtEl>
                                          <p:spTgt spid="16386"/>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Плиты с фамилиями погибших на поле боя"/>
          <p:cNvPicPr>
            <a:picLocks noChangeAspect="1" noChangeArrowheads="1"/>
          </p:cNvPicPr>
          <p:nvPr/>
        </p:nvPicPr>
        <p:blipFill>
          <a:blip r:embed="rId2"/>
          <a:srcRect/>
          <a:stretch>
            <a:fillRect/>
          </a:stretch>
        </p:blipFill>
        <p:spPr bwMode="auto">
          <a:xfrm>
            <a:off x="5708870" y="5042751"/>
            <a:ext cx="3450257" cy="1857388"/>
          </a:xfrm>
          <a:prstGeom prst="rect">
            <a:avLst/>
          </a:prstGeom>
          <a:ln>
            <a:noFill/>
          </a:ln>
          <a:effectLst>
            <a:softEdge rad="112500"/>
          </a:effectLst>
        </p:spPr>
      </p:pic>
      <p:pic>
        <p:nvPicPr>
          <p:cNvPr id="17411" name="Picture 3" descr="B:\фотографии\мемориал 6.06. 2014\DSC_0258.JPG"/>
          <p:cNvPicPr>
            <a:picLocks noChangeAspect="1" noChangeArrowheads="1"/>
          </p:cNvPicPr>
          <p:nvPr/>
        </p:nvPicPr>
        <p:blipFill>
          <a:blip r:embed="rId3" cstate="print"/>
          <a:srcRect/>
          <a:stretch>
            <a:fillRect/>
          </a:stretch>
        </p:blipFill>
        <p:spPr bwMode="auto">
          <a:xfrm>
            <a:off x="-57325" y="1008778"/>
            <a:ext cx="6035920" cy="4068619"/>
          </a:xfrm>
          <a:prstGeom prst="rect">
            <a:avLst/>
          </a:prstGeom>
          <a:ln>
            <a:noFill/>
          </a:ln>
          <a:effectLst>
            <a:softEdge rad="112500"/>
          </a:effectLst>
        </p:spPr>
      </p:pic>
      <p:sp>
        <p:nvSpPr>
          <p:cNvPr id="6" name="Прямоугольник 5"/>
          <p:cNvSpPr/>
          <p:nvPr/>
        </p:nvSpPr>
        <p:spPr>
          <a:xfrm>
            <a:off x="676540" y="139463"/>
            <a:ext cx="8143932" cy="646331"/>
          </a:xfrm>
          <a:prstGeom prst="rect">
            <a:avLst/>
          </a:prstGeom>
          <a:noFill/>
        </p:spPr>
        <p:txBody>
          <a:bodyPr wrap="square" lIns="91440" tIns="45720" rIns="91440" bIns="45720">
            <a:spAutoFit/>
          </a:bodyPr>
          <a:lstStyle/>
          <a:p>
            <a:r>
              <a:rPr lang="en-US" sz="3600" b="1" dirty="0" smtClean="0">
                <a:ln w="18000">
                  <a:solidFill>
                    <a:schemeClr val="accent2">
                      <a:lumMod val="50000"/>
                    </a:schemeClr>
                  </a:solidFill>
                  <a:prstDash val="solid"/>
                  <a:miter lim="800000"/>
                </a:ln>
                <a:solidFill>
                  <a:schemeClr val="bg1">
                    <a:lumMod val="20000"/>
                    <a:lumOff val="80000"/>
                  </a:schemeClr>
                </a:solidFill>
                <a:effectLst>
                  <a:outerShdw blurRad="25500" dist="23000" dir="7020000" algn="tl">
                    <a:srgbClr val="000000">
                      <a:alpha val="50000"/>
                    </a:srgbClr>
                  </a:outerShdw>
                </a:effectLst>
              </a:rPr>
              <a:t> Post</a:t>
            </a:r>
            <a:r>
              <a:rPr lang="ru-RU" sz="3600" b="1" dirty="0" smtClean="0">
                <a:ln w="18000">
                  <a:solidFill>
                    <a:schemeClr val="accent2">
                      <a:lumMod val="50000"/>
                    </a:schemeClr>
                  </a:solidFill>
                  <a:prstDash val="solid"/>
                  <a:miter lim="800000"/>
                </a:ln>
                <a:solidFill>
                  <a:schemeClr val="bg1">
                    <a:lumMod val="20000"/>
                    <a:lumOff val="80000"/>
                  </a:schemeClr>
                </a:solidFill>
                <a:effectLst>
                  <a:outerShdw blurRad="25500" dist="23000" dir="7020000" algn="tl">
                    <a:srgbClr val="000000">
                      <a:alpha val="50000"/>
                    </a:srgbClr>
                  </a:outerShdw>
                </a:effectLst>
              </a:rPr>
              <a:t> №1</a:t>
            </a:r>
            <a:r>
              <a:rPr lang="en-US" sz="3600" b="1" dirty="0" smtClean="0">
                <a:ln w="18000">
                  <a:solidFill>
                    <a:schemeClr val="accent2">
                      <a:lumMod val="50000"/>
                    </a:schemeClr>
                  </a:solidFill>
                  <a:prstDash val="solid"/>
                  <a:miter lim="800000"/>
                </a:ln>
                <a:solidFill>
                  <a:schemeClr val="bg1">
                    <a:lumMod val="20000"/>
                    <a:lumOff val="80000"/>
                  </a:schemeClr>
                </a:solidFill>
                <a:effectLst>
                  <a:outerShdw blurRad="25500" dist="23000" dir="7020000" algn="tl">
                    <a:srgbClr val="000000">
                      <a:alpha val="50000"/>
                    </a:srgbClr>
                  </a:outerShdw>
                </a:effectLst>
              </a:rPr>
              <a:t> in Komsomolsk-</a:t>
            </a:r>
            <a:r>
              <a:rPr lang="en-US" sz="3600" b="1" dirty="0" err="1" smtClean="0">
                <a:ln w="18000">
                  <a:solidFill>
                    <a:schemeClr val="accent2">
                      <a:lumMod val="50000"/>
                    </a:schemeClr>
                  </a:solidFill>
                  <a:prstDash val="solid"/>
                  <a:miter lim="800000"/>
                </a:ln>
                <a:solidFill>
                  <a:schemeClr val="bg1">
                    <a:lumMod val="20000"/>
                    <a:lumOff val="80000"/>
                  </a:schemeClr>
                </a:solidFill>
                <a:effectLst>
                  <a:outerShdw blurRad="25500" dist="23000" dir="7020000" algn="tl">
                    <a:srgbClr val="000000">
                      <a:alpha val="50000"/>
                    </a:srgbClr>
                  </a:outerShdw>
                </a:effectLst>
              </a:rPr>
              <a:t>na</a:t>
            </a:r>
            <a:r>
              <a:rPr lang="en-US" sz="3600" b="1" dirty="0" smtClean="0">
                <a:ln w="18000">
                  <a:solidFill>
                    <a:schemeClr val="accent2">
                      <a:lumMod val="50000"/>
                    </a:schemeClr>
                  </a:solidFill>
                  <a:prstDash val="solid"/>
                  <a:miter lim="800000"/>
                </a:ln>
                <a:solidFill>
                  <a:schemeClr val="bg1">
                    <a:lumMod val="20000"/>
                    <a:lumOff val="80000"/>
                  </a:schemeClr>
                </a:solidFill>
                <a:effectLst>
                  <a:outerShdw blurRad="25500" dist="23000" dir="7020000" algn="tl">
                    <a:srgbClr val="000000">
                      <a:alpha val="50000"/>
                    </a:srgbClr>
                  </a:outerShdw>
                </a:effectLst>
              </a:rPr>
              <a:t>-Amure</a:t>
            </a:r>
            <a:endParaRPr lang="ru-RU" sz="3600" b="1" dirty="0">
              <a:ln w="18000">
                <a:solidFill>
                  <a:schemeClr val="accent2">
                    <a:lumMod val="50000"/>
                  </a:schemeClr>
                </a:solidFill>
                <a:prstDash val="solid"/>
                <a:miter lim="800000"/>
              </a:ln>
              <a:solidFill>
                <a:schemeClr val="bg1">
                  <a:lumMod val="20000"/>
                  <a:lumOff val="80000"/>
                </a:schemeClr>
              </a:solidFill>
              <a:effectLst>
                <a:outerShdw blurRad="25500" dist="23000" dir="7020000" algn="tl">
                  <a:srgbClr val="000000">
                    <a:alpha val="50000"/>
                  </a:srgbClr>
                </a:outerShdw>
              </a:effectLst>
            </a:endParaRPr>
          </a:p>
        </p:txBody>
      </p:sp>
      <p:pic>
        <p:nvPicPr>
          <p:cNvPr id="7" name="Picture 2" descr="http://dvkomsomolsk.ru/images/688t.jpg"/>
          <p:cNvPicPr>
            <a:picLocks noChangeAspect="1" noChangeArrowheads="1"/>
          </p:cNvPicPr>
          <p:nvPr/>
        </p:nvPicPr>
        <p:blipFill>
          <a:blip r:embed="rId4"/>
          <a:srcRect/>
          <a:stretch>
            <a:fillRect/>
          </a:stretch>
        </p:blipFill>
        <p:spPr bwMode="auto">
          <a:xfrm>
            <a:off x="2907693" y="3200641"/>
            <a:ext cx="3214710" cy="2266372"/>
          </a:xfrm>
          <a:prstGeom prst="ellipse">
            <a:avLst/>
          </a:prstGeom>
          <a:ln>
            <a:noFill/>
          </a:ln>
          <a:effectLst>
            <a:softEdge rad="112500"/>
          </a:effectLst>
        </p:spPr>
      </p:pic>
      <p:sp>
        <p:nvSpPr>
          <p:cNvPr id="8" name="TextBox 7"/>
          <p:cNvSpPr txBox="1"/>
          <p:nvPr/>
        </p:nvSpPr>
        <p:spPr>
          <a:xfrm>
            <a:off x="5886648" y="1407776"/>
            <a:ext cx="3272479" cy="3477875"/>
          </a:xfrm>
          <a:prstGeom prst="rect">
            <a:avLst/>
          </a:prstGeom>
          <a:noFill/>
        </p:spPr>
        <p:txBody>
          <a:bodyPr wrap="square" rtlCol="0">
            <a:spAutoFit/>
          </a:bodyPr>
          <a:lstStyle/>
          <a:p>
            <a:r>
              <a:rPr lang="en-US" sz="2000" b="1" dirty="0" smtClean="0">
                <a:solidFill>
                  <a:schemeClr val="bg1">
                    <a:lumMod val="20000"/>
                    <a:lumOff val="80000"/>
                  </a:schemeClr>
                </a:solidFill>
                <a:latin typeface="MV Boli" pitchFamily="2" charset="0"/>
                <a:cs typeface="MV Boli" pitchFamily="2" charset="0"/>
              </a:rPr>
              <a:t>The town schools compete to serve at Post </a:t>
            </a:r>
            <a:r>
              <a:rPr lang="ru-RU" sz="2000" b="1" dirty="0" smtClean="0">
                <a:solidFill>
                  <a:schemeClr val="bg1">
                    <a:lumMod val="20000"/>
                    <a:lumOff val="80000"/>
                  </a:schemeClr>
                </a:solidFill>
                <a:cs typeface="MV Boli" pitchFamily="2" charset="0"/>
              </a:rPr>
              <a:t>№</a:t>
            </a:r>
            <a:r>
              <a:rPr lang="en-US" sz="2000" b="1" dirty="0" smtClean="0">
                <a:solidFill>
                  <a:schemeClr val="bg1">
                    <a:lumMod val="20000"/>
                    <a:lumOff val="80000"/>
                  </a:schemeClr>
                </a:solidFill>
                <a:latin typeface="MV Boli" pitchFamily="2" charset="0"/>
                <a:cs typeface="MV Boli" pitchFamily="2" charset="0"/>
              </a:rPr>
              <a:t>1. Only best schools have the right to do it. The senior students of   School </a:t>
            </a:r>
            <a:r>
              <a:rPr lang="ru-RU" sz="2000" b="1" dirty="0" smtClean="0">
                <a:solidFill>
                  <a:schemeClr val="bg1">
                    <a:lumMod val="20000"/>
                    <a:lumOff val="80000"/>
                  </a:schemeClr>
                </a:solidFill>
                <a:latin typeface="MV Boli" pitchFamily="2" charset="0"/>
                <a:cs typeface="MV Boli" pitchFamily="2" charset="0"/>
              </a:rPr>
              <a:t>№ 23 </a:t>
            </a:r>
            <a:r>
              <a:rPr lang="en-US" sz="2000" b="1" dirty="0" smtClean="0">
                <a:solidFill>
                  <a:schemeClr val="bg1">
                    <a:lumMod val="20000"/>
                    <a:lumOff val="80000"/>
                  </a:schemeClr>
                </a:solidFill>
                <a:latin typeface="MV Boli" pitchFamily="2" charset="0"/>
                <a:cs typeface="MV Boli" pitchFamily="2" charset="0"/>
              </a:rPr>
              <a:t>annually serve here and are proud of it. We mustn’t forget those people who gave their lives to make our lives happy. </a:t>
            </a:r>
            <a:endParaRPr lang="ru-RU" sz="2000" b="1" dirty="0">
              <a:solidFill>
                <a:schemeClr val="bg1">
                  <a:lumMod val="20000"/>
                  <a:lumOff val="80000"/>
                </a:schemeClr>
              </a:solidFill>
              <a:cs typeface="MV Boli" pitchFamily="2" charset="0"/>
            </a:endParaRPr>
          </a:p>
        </p:txBody>
      </p:sp>
      <p:sp>
        <p:nvSpPr>
          <p:cNvPr id="4" name="TextBox 3"/>
          <p:cNvSpPr txBox="1"/>
          <p:nvPr/>
        </p:nvSpPr>
        <p:spPr>
          <a:xfrm>
            <a:off x="50173" y="5077397"/>
            <a:ext cx="5715040" cy="1569660"/>
          </a:xfrm>
          <a:prstGeom prst="rect">
            <a:avLst/>
          </a:prstGeom>
          <a:noFill/>
        </p:spPr>
        <p:txBody>
          <a:bodyPr wrap="square" rtlCol="0">
            <a:spAutoFit/>
          </a:bodyPr>
          <a:lstStyle/>
          <a:p>
            <a:r>
              <a:rPr lang="en-US" sz="2400" dirty="0">
                <a:solidFill>
                  <a:schemeClr val="bg1">
                    <a:lumMod val="20000"/>
                    <a:lumOff val="80000"/>
                  </a:schemeClr>
                </a:solidFill>
                <a:latin typeface="MV Boli" panose="02000500030200090000" pitchFamily="2" charset="0"/>
                <a:cs typeface="MV Boli" panose="02000500030200090000" pitchFamily="2" charset="0"/>
              </a:rPr>
              <a:t>The carved faces of soldiers representing different nationalities and different  kinds of troops surround the Complex</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0"/>
                                        <p:tgtEl>
                                          <p:spTgt spid="17411"/>
                                        </p:tgtEl>
                                      </p:cBhvr>
                                    </p:animEffect>
                                  </p:childTnLst>
                                </p:cTn>
                              </p:par>
                              <p:par>
                                <p:cTn id="8" presetID="10"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fade">
                                      <p:cBhvr>
                                        <p:cTn id="10" dur="5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17410"/>
                                        </p:tgtEl>
                                      </p:cBhvr>
                                    </p:animEffect>
                                    <p:set>
                                      <p:cBhvr>
                                        <p:cTn id="20" dur="1" fill="hold">
                                          <p:stCondLst>
                                            <p:cond delay="1999"/>
                                          </p:stCondLst>
                                        </p:cTn>
                                        <p:tgtEl>
                                          <p:spTgt spid="174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17411"/>
                                        </p:tgtEl>
                                      </p:cBhvr>
                                    </p:animEffect>
                                    <p:set>
                                      <p:cBhvr>
                                        <p:cTn id="23" dur="1" fill="hold">
                                          <p:stCondLst>
                                            <p:cond delay="1999"/>
                                          </p:stCondLst>
                                        </p:cTn>
                                        <p:tgtEl>
                                          <p:spTgt spid="17411"/>
                                        </p:tgtEl>
                                        <p:attrNameLst>
                                          <p:attrName>style.visibility</p:attrName>
                                        </p:attrNameLst>
                                      </p:cBhvr>
                                      <p:to>
                                        <p:strVal val="hidden"/>
                                      </p:to>
                                    </p:set>
                                  </p:childTnLst>
                                </p:cTn>
                              </p:par>
                              <p:par>
                                <p:cTn id="24" presetID="4"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3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3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651890"/>
            <a:ext cx="6114508" cy="707886"/>
          </a:xfrm>
          <a:prstGeom prst="rect">
            <a:avLst/>
          </a:prstGeom>
          <a:noFill/>
        </p:spPr>
        <p:txBody>
          <a:bodyPr wrap="square" rtlCol="0">
            <a:spAutoFit/>
          </a:bodyPr>
          <a:lstStyle/>
          <a:p>
            <a:pPr algn="ctr"/>
            <a:r>
              <a:rPr lang="en-US" sz="4000" dirty="0">
                <a:solidFill>
                  <a:srgbClr val="FFFFFF"/>
                </a:solidFill>
              </a:rPr>
              <a:t>Q</a:t>
            </a:r>
            <a:r>
              <a:rPr lang="en-US" sz="4000" dirty="0" smtClean="0">
                <a:solidFill>
                  <a:srgbClr val="FFFFFF"/>
                </a:solidFill>
              </a:rPr>
              <a:t>uestions</a:t>
            </a:r>
            <a:endParaRPr lang="ru-RU" sz="4000" dirty="0">
              <a:solidFill>
                <a:srgbClr val="FFFFFF"/>
              </a:solidFill>
            </a:endParaRPr>
          </a:p>
        </p:txBody>
      </p:sp>
      <p:sp>
        <p:nvSpPr>
          <p:cNvPr id="7" name="TextBox 6"/>
          <p:cNvSpPr txBox="1"/>
          <p:nvPr/>
        </p:nvSpPr>
        <p:spPr>
          <a:xfrm>
            <a:off x="1043608" y="1988840"/>
            <a:ext cx="312906" cy="369332"/>
          </a:xfrm>
          <a:prstGeom prst="rect">
            <a:avLst/>
          </a:prstGeom>
          <a:noFill/>
        </p:spPr>
        <p:txBody>
          <a:bodyPr wrap="none" rtlCol="0">
            <a:spAutoFit/>
          </a:bodyPr>
          <a:lstStyle/>
          <a:p>
            <a:r>
              <a:rPr lang="en-US" dirty="0" smtClean="0"/>
              <a:t>1</a:t>
            </a:r>
            <a:endParaRPr lang="ru-RU" dirty="0"/>
          </a:p>
        </p:txBody>
      </p:sp>
      <p:sp>
        <p:nvSpPr>
          <p:cNvPr id="8" name="TextBox 7"/>
          <p:cNvSpPr txBox="1"/>
          <p:nvPr/>
        </p:nvSpPr>
        <p:spPr>
          <a:xfrm>
            <a:off x="755577" y="1988840"/>
            <a:ext cx="8208911" cy="4047262"/>
          </a:xfrm>
          <a:prstGeom prst="rect">
            <a:avLst/>
          </a:prstGeom>
          <a:noFill/>
        </p:spPr>
        <p:txBody>
          <a:bodyPr wrap="square" rtlCol="0">
            <a:spAutoFit/>
          </a:bodyPr>
          <a:lstStyle/>
          <a:p>
            <a:r>
              <a:rPr lang="en-US" b="1" dirty="0" smtClean="0">
                <a:solidFill>
                  <a:srgbClr val="FFFFFF"/>
                </a:solidFill>
                <a:latin typeface="Times New Roman" pitchFamily="18" charset="0"/>
                <a:cs typeface="Times New Roman" pitchFamily="18" charset="0"/>
              </a:rPr>
              <a:t>1.How </a:t>
            </a:r>
            <a:r>
              <a:rPr lang="en-US" b="1" dirty="0">
                <a:solidFill>
                  <a:srgbClr val="FFFFFF"/>
                </a:solidFill>
                <a:latin typeface="Times New Roman" pitchFamily="18" charset="0"/>
                <a:cs typeface="Times New Roman" pitchFamily="18" charset="0"/>
              </a:rPr>
              <a:t>many citizens of Komsomolsk </a:t>
            </a:r>
            <a:r>
              <a:rPr lang="en-US" b="1" dirty="0" smtClean="0">
                <a:solidFill>
                  <a:srgbClr val="FFFFFF"/>
                </a:solidFill>
                <a:latin typeface="Times New Roman" pitchFamily="18" charset="0"/>
                <a:cs typeface="Times New Roman" pitchFamily="18" charset="0"/>
              </a:rPr>
              <a:t>participated in </a:t>
            </a:r>
            <a:r>
              <a:rPr lang="en-US" b="1" dirty="0">
                <a:solidFill>
                  <a:srgbClr val="FFFFFF"/>
                </a:solidFill>
                <a:latin typeface="Times New Roman" pitchFamily="18" charset="0"/>
                <a:cs typeface="Times New Roman" pitchFamily="18" charset="0"/>
              </a:rPr>
              <a:t>the Great Patriotic War</a:t>
            </a:r>
            <a:r>
              <a:rPr lang="en-US" b="1" dirty="0" smtClean="0">
                <a:solidFill>
                  <a:srgbClr val="FFFFFF"/>
                </a:solidFill>
                <a:latin typeface="Times New Roman" pitchFamily="18" charset="0"/>
                <a:cs typeface="Times New Roman" pitchFamily="18" charset="0"/>
              </a:rPr>
              <a:t>?</a:t>
            </a:r>
          </a:p>
          <a:p>
            <a:pPr lvl="0"/>
            <a:r>
              <a:rPr lang="en-US" b="1" dirty="0" smtClean="0">
                <a:solidFill>
                  <a:srgbClr val="FFFFFF"/>
                </a:solidFill>
                <a:latin typeface="Times New Roman" pitchFamily="18" charset="0"/>
                <a:cs typeface="Times New Roman" pitchFamily="18" charset="0"/>
              </a:rPr>
              <a:t>2.How </a:t>
            </a:r>
            <a:r>
              <a:rPr lang="en-US" b="1" dirty="0">
                <a:solidFill>
                  <a:srgbClr val="FFFFFF"/>
                </a:solidFill>
                <a:latin typeface="Times New Roman" pitchFamily="18" charset="0"/>
                <a:cs typeface="Times New Roman" pitchFamily="18" charset="0"/>
              </a:rPr>
              <a:t>many citizens of Komsomolsk were awarded </a:t>
            </a:r>
            <a:r>
              <a:rPr lang="en-US" b="1" dirty="0" smtClean="0">
                <a:solidFill>
                  <a:srgbClr val="FFFFFF"/>
                </a:solidFill>
                <a:latin typeface="Times New Roman" pitchFamily="18" charset="0"/>
                <a:cs typeface="Times New Roman" pitchFamily="18" charset="0"/>
              </a:rPr>
              <a:t>with the </a:t>
            </a:r>
            <a:r>
              <a:rPr lang="en-US" b="1" dirty="0">
                <a:solidFill>
                  <a:srgbClr val="FFFFFF"/>
                </a:solidFill>
                <a:latin typeface="Times New Roman" pitchFamily="18" charset="0"/>
                <a:cs typeface="Times New Roman" pitchFamily="18" charset="0"/>
              </a:rPr>
              <a:t>title “Hero of the USSR” for the heroic actions in the Great Patriotic War</a:t>
            </a:r>
            <a:r>
              <a:rPr lang="en-US" b="1" dirty="0" smtClean="0">
                <a:solidFill>
                  <a:srgbClr val="FFFFFF"/>
                </a:solidFill>
                <a:latin typeface="Times New Roman" pitchFamily="18" charset="0"/>
                <a:cs typeface="Times New Roman" pitchFamily="18" charset="0"/>
              </a:rPr>
              <a:t>?</a:t>
            </a:r>
          </a:p>
          <a:p>
            <a:pPr lvl="0"/>
            <a:r>
              <a:rPr lang="en-US" b="1" dirty="0" smtClean="0">
                <a:solidFill>
                  <a:srgbClr val="FFFFFF"/>
                </a:solidFill>
                <a:latin typeface="Times New Roman" pitchFamily="18" charset="0"/>
                <a:cs typeface="Times New Roman" pitchFamily="18" charset="0"/>
              </a:rPr>
              <a:t>3.What was the contribution </a:t>
            </a:r>
            <a:r>
              <a:rPr lang="en-US" b="1" dirty="0">
                <a:solidFill>
                  <a:srgbClr val="FFFFFF"/>
                </a:solidFill>
                <a:latin typeface="Times New Roman" pitchFamily="18" charset="0"/>
                <a:cs typeface="Times New Roman" pitchFamily="18" charset="0"/>
              </a:rPr>
              <a:t>of the city industrial </a:t>
            </a:r>
            <a:r>
              <a:rPr lang="en-US" b="1" dirty="0" smtClean="0">
                <a:solidFill>
                  <a:srgbClr val="FFFFFF"/>
                </a:solidFill>
                <a:latin typeface="Times New Roman" pitchFamily="18" charset="0"/>
                <a:cs typeface="Times New Roman" pitchFamily="18" charset="0"/>
              </a:rPr>
              <a:t>enterprises to the victory over fascists?</a:t>
            </a:r>
          </a:p>
          <a:p>
            <a:pPr lvl="0"/>
            <a:r>
              <a:rPr lang="en-US" b="1" dirty="0" smtClean="0">
                <a:solidFill>
                  <a:srgbClr val="FFFFFF"/>
                </a:solidFill>
                <a:latin typeface="Times New Roman" pitchFamily="18" charset="0"/>
                <a:cs typeface="Times New Roman" pitchFamily="18" charset="0"/>
              </a:rPr>
              <a:t>4.</a:t>
            </a:r>
            <a:r>
              <a:rPr lang="en-US" b="1" dirty="0">
                <a:solidFill>
                  <a:srgbClr val="FFFFFF"/>
                </a:solidFill>
                <a:latin typeface="Times New Roman" pitchFamily="18" charset="0"/>
                <a:cs typeface="Times New Roman" pitchFamily="18" charset="0"/>
              </a:rPr>
              <a:t> </a:t>
            </a:r>
            <a:r>
              <a:rPr lang="en-US" b="1" dirty="0" smtClean="0">
                <a:solidFill>
                  <a:srgbClr val="FFFFFF"/>
                </a:solidFill>
                <a:latin typeface="Times New Roman" pitchFamily="18" charset="0"/>
                <a:cs typeface="Times New Roman" pitchFamily="18" charset="0"/>
              </a:rPr>
              <a:t>What</a:t>
            </a:r>
            <a:r>
              <a:rPr lang="ru-RU" b="1" dirty="0" smtClean="0">
                <a:solidFill>
                  <a:srgbClr val="FFFFFF"/>
                </a:solidFill>
                <a:latin typeface="Times New Roman" pitchFamily="18" charset="0"/>
                <a:cs typeface="Times New Roman" pitchFamily="18" charset="0"/>
              </a:rPr>
              <a:t> </a:t>
            </a:r>
            <a:r>
              <a:rPr lang="en-US" b="1" dirty="0" smtClean="0">
                <a:solidFill>
                  <a:srgbClr val="FFFFFF"/>
                </a:solidFill>
                <a:latin typeface="Times New Roman" pitchFamily="18" charset="0"/>
                <a:cs typeface="Times New Roman" pitchFamily="18" charset="0"/>
              </a:rPr>
              <a:t>heroic actions were made by </a:t>
            </a:r>
            <a:r>
              <a:rPr lang="en-US" b="1" dirty="0" err="1" smtClean="0">
                <a:solidFill>
                  <a:srgbClr val="FFFFFF"/>
                </a:solidFill>
                <a:latin typeface="Times New Roman" pitchFamily="18" charset="0"/>
                <a:cs typeface="Times New Roman" pitchFamily="18" charset="0"/>
              </a:rPr>
              <a:t>Y.Dikopoltsev,I</a:t>
            </a:r>
            <a:r>
              <a:rPr lang="en-US" b="1" dirty="0" smtClean="0">
                <a:solidFill>
                  <a:srgbClr val="FFFFFF"/>
                </a:solidFill>
                <a:latin typeface="Times New Roman" pitchFamily="18" charset="0"/>
                <a:cs typeface="Times New Roman" pitchFamily="18" charset="0"/>
              </a:rPr>
              <a:t>/</a:t>
            </a:r>
            <a:r>
              <a:rPr lang="en-US" b="1" dirty="0" err="1" smtClean="0">
                <a:solidFill>
                  <a:srgbClr val="FFFFFF"/>
                </a:solidFill>
                <a:latin typeface="Times New Roman" pitchFamily="18" charset="0"/>
                <a:cs typeface="Times New Roman" pitchFamily="18" charset="0"/>
              </a:rPr>
              <a:t>Khomenko</a:t>
            </a:r>
            <a:r>
              <a:rPr lang="en-US" b="1" dirty="0" smtClean="0">
                <a:solidFill>
                  <a:srgbClr val="FFFFFF"/>
                </a:solidFill>
                <a:latin typeface="Times New Roman" pitchFamily="18" charset="0"/>
                <a:cs typeface="Times New Roman" pitchFamily="18" charset="0"/>
              </a:rPr>
              <a:t>,</a:t>
            </a:r>
            <a:r>
              <a:rPr lang="en-US" b="1" dirty="0">
                <a:solidFill>
                  <a:srgbClr val="FFFFFF"/>
                </a:solidFill>
                <a:latin typeface="Times New Roman" pitchFamily="18" charset="0"/>
                <a:cs typeface="Times New Roman" pitchFamily="18" charset="0"/>
              </a:rPr>
              <a:t> </a:t>
            </a:r>
            <a:r>
              <a:rPr lang="en-US" b="1" dirty="0" err="1">
                <a:solidFill>
                  <a:srgbClr val="FFFFFF"/>
                </a:solidFill>
                <a:latin typeface="Times New Roman" pitchFamily="18" charset="0"/>
                <a:cs typeface="Times New Roman" pitchFamily="18" charset="0"/>
              </a:rPr>
              <a:t>A.Pavlovskiy</a:t>
            </a:r>
            <a:r>
              <a:rPr lang="en-US" b="1" dirty="0" smtClean="0">
                <a:solidFill>
                  <a:srgbClr val="FFFFFF"/>
                </a:solidFill>
                <a:latin typeface="Times New Roman" pitchFamily="18" charset="0"/>
                <a:cs typeface="Times New Roman" pitchFamily="18" charset="0"/>
              </a:rPr>
              <a:t>?</a:t>
            </a:r>
          </a:p>
          <a:p>
            <a:pPr lvl="0"/>
            <a:r>
              <a:rPr lang="en-US" b="1" dirty="0" smtClean="0">
                <a:solidFill>
                  <a:srgbClr val="FFFFFF"/>
                </a:solidFill>
                <a:latin typeface="Times New Roman" pitchFamily="18" charset="0"/>
                <a:cs typeface="Times New Roman" pitchFamily="18" charset="0"/>
              </a:rPr>
              <a:t>5.Who are the sculptors of the Memorial Complex?</a:t>
            </a:r>
          </a:p>
          <a:p>
            <a:pPr lvl="0"/>
            <a:r>
              <a:rPr lang="en-US" b="1" dirty="0" smtClean="0">
                <a:solidFill>
                  <a:srgbClr val="FFFFFF"/>
                </a:solidFill>
                <a:latin typeface="Times New Roman" pitchFamily="18" charset="0"/>
                <a:cs typeface="Times New Roman" pitchFamily="18" charset="0"/>
              </a:rPr>
              <a:t>6.When was it opened?</a:t>
            </a:r>
          </a:p>
          <a:p>
            <a:pPr>
              <a:spcAft>
                <a:spcPts val="1000"/>
              </a:spcAft>
            </a:pPr>
            <a:r>
              <a:rPr lang="en-US" b="1" dirty="0">
                <a:solidFill>
                  <a:schemeClr val="bg1">
                    <a:lumMod val="20000"/>
                    <a:lumOff val="80000"/>
                  </a:schemeClr>
                </a:solidFill>
                <a:latin typeface="Times New Roman" pitchFamily="18" charset="0"/>
                <a:cs typeface="Times New Roman" pitchFamily="18" charset="0"/>
              </a:rPr>
              <a:t>7.Did any of your relatives participate in the Great Patriotic War?</a:t>
            </a:r>
            <a:endParaRPr lang="ru-RU" b="1" dirty="0">
              <a:solidFill>
                <a:schemeClr val="bg1">
                  <a:lumMod val="20000"/>
                  <a:lumOff val="80000"/>
                </a:schemeClr>
              </a:solidFill>
              <a:latin typeface="Times New Roman" pitchFamily="18" charset="0"/>
              <a:ea typeface="Times New Roman"/>
              <a:cs typeface="Times New Roman" pitchFamily="18" charset="0"/>
            </a:endParaRPr>
          </a:p>
          <a:p>
            <a:pPr>
              <a:spcAft>
                <a:spcPts val="1000"/>
              </a:spcAft>
            </a:pPr>
            <a:r>
              <a:rPr lang="en-US" b="1" dirty="0">
                <a:solidFill>
                  <a:schemeClr val="bg1">
                    <a:lumMod val="20000"/>
                    <a:lumOff val="80000"/>
                  </a:schemeClr>
                </a:solidFill>
                <a:latin typeface="Times New Roman" pitchFamily="18" charset="0"/>
                <a:cs typeface="Times New Roman" pitchFamily="18" charset="0"/>
              </a:rPr>
              <a:t>8.</a:t>
            </a:r>
            <a:r>
              <a:rPr lang="en-US" b="1" dirty="0">
                <a:solidFill>
                  <a:schemeClr val="bg1">
                    <a:lumMod val="20000"/>
                    <a:lumOff val="80000"/>
                  </a:schemeClr>
                </a:solidFill>
                <a:latin typeface="Times New Roman" pitchFamily="18" charset="0"/>
                <a:ea typeface="Times New Roman"/>
                <a:cs typeface="Times New Roman" pitchFamily="18" charset="0"/>
              </a:rPr>
              <a:t> </a:t>
            </a:r>
            <a:r>
              <a:rPr lang="en-US" b="1" dirty="0">
                <a:solidFill>
                  <a:schemeClr val="bg1">
                    <a:lumMod val="20000"/>
                    <a:lumOff val="80000"/>
                  </a:schemeClr>
                </a:solidFill>
                <a:latin typeface="Times New Roman" pitchFamily="18" charset="0"/>
                <a:cs typeface="Times New Roman" pitchFamily="18" charset="0"/>
              </a:rPr>
              <a:t>Who took part in the march of the immortal regiment and is going to continue to participate in it?</a:t>
            </a:r>
            <a:endParaRPr lang="ru-RU" b="1" dirty="0">
              <a:solidFill>
                <a:schemeClr val="bg1">
                  <a:lumMod val="20000"/>
                  <a:lumOff val="80000"/>
                </a:schemeClr>
              </a:solidFill>
              <a:latin typeface="Times New Roman" pitchFamily="18" charset="0"/>
              <a:ea typeface="Times New Roman"/>
              <a:cs typeface="Times New Roman" pitchFamily="18" charset="0"/>
            </a:endParaRPr>
          </a:p>
          <a:p>
            <a:pPr>
              <a:spcAft>
                <a:spcPts val="1000"/>
              </a:spcAft>
            </a:pPr>
            <a:r>
              <a:rPr lang="en-US" b="1" dirty="0">
                <a:solidFill>
                  <a:schemeClr val="bg1">
                    <a:lumMod val="20000"/>
                    <a:lumOff val="80000"/>
                  </a:schemeClr>
                </a:solidFill>
                <a:latin typeface="Times New Roman" pitchFamily="18" charset="0"/>
                <a:cs typeface="Times New Roman" pitchFamily="18" charset="0"/>
              </a:rPr>
              <a:t>9.</a:t>
            </a:r>
            <a:r>
              <a:rPr lang="en-US" b="1" dirty="0">
                <a:solidFill>
                  <a:schemeClr val="bg1">
                    <a:lumMod val="20000"/>
                    <a:lumOff val="80000"/>
                  </a:schemeClr>
                </a:solidFill>
                <a:latin typeface="Times New Roman" pitchFamily="18" charset="0"/>
                <a:ea typeface="Times New Roman"/>
                <a:cs typeface="Times New Roman" pitchFamily="18" charset="0"/>
              </a:rPr>
              <a:t> </a:t>
            </a:r>
            <a:r>
              <a:rPr lang="en-US" b="1" dirty="0">
                <a:solidFill>
                  <a:schemeClr val="bg1">
                    <a:lumMod val="20000"/>
                    <a:lumOff val="80000"/>
                  </a:schemeClr>
                </a:solidFill>
                <a:latin typeface="Times New Roman" pitchFamily="18" charset="0"/>
                <a:cs typeface="Times New Roman" pitchFamily="18" charset="0"/>
              </a:rPr>
              <a:t>Does your family keep frontline stories, letters, awards?</a:t>
            </a:r>
            <a:r>
              <a:rPr lang="en-US" b="1" dirty="0">
                <a:solidFill>
                  <a:schemeClr val="bg1"/>
                </a:solidFill>
                <a:latin typeface="Times New Roman" pitchFamily="18" charset="0"/>
                <a:cs typeface="Times New Roman" pitchFamily="18" charset="0"/>
              </a:rPr>
              <a:t>	</a:t>
            </a:r>
            <a:endParaRPr lang="ru-RU" b="1" dirty="0">
              <a:solidFill>
                <a:schemeClr val="bg1"/>
              </a:solidFill>
              <a:latin typeface="Times New Roman" pitchFamily="18" charset="0"/>
              <a:ea typeface="Times New Roman"/>
              <a:cs typeface="Times New Roman" pitchFamily="18" charset="0"/>
            </a:endParaRPr>
          </a:p>
          <a:p>
            <a:pPr lvl="0"/>
            <a:endParaRPr lang="ru-RU" sz="1600" dirty="0">
              <a:solidFill>
                <a:schemeClr val="bg1"/>
              </a:solidFill>
              <a:cs typeface="MV Boli" pitchFamily="2" charset="0"/>
            </a:endParaRPr>
          </a:p>
        </p:txBody>
      </p:sp>
    </p:spTree>
    <p:extLst>
      <p:ext uri="{BB962C8B-B14F-4D97-AF65-F5344CB8AC3E}">
        <p14:creationId xmlns:p14="http://schemas.microsoft.com/office/powerpoint/2010/main" val="1284693275"/>
      </p:ext>
    </p:extLst>
  </p:cSld>
  <p:clrMapOvr>
    <a:masterClrMapping/>
  </p:clrMapOvr>
  <p:transition spd="slow">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10.ifotki.info/org/aade193bdc12039b28c266e31720ba02bc5f6c119324889.jpg"/>
          <p:cNvPicPr>
            <a:picLocks noChangeAspect="1" noChangeArrowheads="1"/>
          </p:cNvPicPr>
          <p:nvPr/>
        </p:nvPicPr>
        <p:blipFill>
          <a:blip r:embed="rId2"/>
          <a:srcRect/>
          <a:stretch>
            <a:fillRect/>
          </a:stretch>
        </p:blipFill>
        <p:spPr bwMode="auto">
          <a:xfrm>
            <a:off x="0" y="0"/>
            <a:ext cx="9209088" cy="6858000"/>
          </a:xfrm>
          <a:prstGeom prst="rect">
            <a:avLst/>
          </a:prstGeom>
          <a:noFill/>
          <a:ln w="9525">
            <a:noFill/>
            <a:miter lim="800000"/>
            <a:headEnd/>
            <a:tailEnd/>
          </a:ln>
        </p:spPr>
      </p:pic>
      <p:sp>
        <p:nvSpPr>
          <p:cNvPr id="4" name="Заголовок 1"/>
          <p:cNvSpPr txBox="1">
            <a:spLocks/>
          </p:cNvSpPr>
          <p:nvPr/>
        </p:nvSpPr>
        <p:spPr>
          <a:xfrm>
            <a:off x="539552" y="1556792"/>
            <a:ext cx="8090098" cy="3024336"/>
          </a:xfrm>
          <a:prstGeom prst="rect">
            <a:avLst/>
          </a:prstGeom>
          <a:noFill/>
          <a:ln w="9525" cap="flat" cmpd="sng" algn="ctr">
            <a:noFill/>
            <a:prstDash val="solid"/>
          </a:ln>
        </p:spPr>
        <p:style>
          <a:lnRef idx="1">
            <a:schemeClr val="accent4"/>
          </a:lnRef>
          <a:fillRef idx="2">
            <a:schemeClr val="accent4"/>
          </a:fillRef>
          <a:effectRef idx="1">
            <a:schemeClr val="accent4"/>
          </a:effectRef>
          <a:fontRef idx="minor">
            <a:schemeClr val="dk1"/>
          </a:fontRef>
        </p:style>
        <p:txBody>
          <a:bodyPr/>
          <a:lstStyle>
            <a:lvl1pPr algn="l" rtl="0" eaLnBrk="0" fontAlgn="base" hangingPunct="0">
              <a:spcBef>
                <a:spcPct val="0"/>
              </a:spcBef>
              <a:spcAft>
                <a:spcPct val="0"/>
              </a:spcAft>
              <a:defRPr sz="440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eaLnBrk="1" hangingPunct="1"/>
            <a:r>
              <a:rPr lang="en-US" sz="6000" b="1" kern="0" dirty="0" smtClean="0">
                <a:ln w="1905">
                  <a:solidFill>
                    <a:sysClr val="windowText" lastClr="000000"/>
                  </a:solidFill>
                </a:ln>
                <a:solidFill>
                  <a:srgbClr val="EB9415"/>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Citizens of Komsomolsk-</a:t>
            </a:r>
            <a:r>
              <a:rPr lang="en-US" sz="6000" b="1" kern="0" dirty="0" err="1" smtClean="0">
                <a:ln w="1905">
                  <a:solidFill>
                    <a:sysClr val="windowText" lastClr="000000"/>
                  </a:solidFill>
                </a:ln>
                <a:solidFill>
                  <a:srgbClr val="EB9415"/>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na</a:t>
            </a:r>
            <a:r>
              <a:rPr lang="en-US" sz="6000" b="1" kern="0" dirty="0" smtClean="0">
                <a:ln w="1905">
                  <a:solidFill>
                    <a:sysClr val="windowText" lastClr="000000"/>
                  </a:solidFill>
                </a:ln>
                <a:solidFill>
                  <a:srgbClr val="EB9415"/>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a:t>
            </a:r>
            <a:r>
              <a:rPr lang="en-US" sz="6000" b="1" kern="0" dirty="0" err="1" smtClean="0">
                <a:ln w="1905">
                  <a:solidFill>
                    <a:sysClr val="windowText" lastClr="000000"/>
                  </a:solidFill>
                </a:ln>
                <a:solidFill>
                  <a:srgbClr val="EB9415"/>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Amure</a:t>
            </a:r>
            <a:r>
              <a:rPr lang="en-US" sz="6000" b="1" kern="0" dirty="0" smtClean="0">
                <a:ln w="1905">
                  <a:solidFill>
                    <a:sysClr val="windowText" lastClr="000000"/>
                  </a:solidFill>
                </a:ln>
                <a:solidFill>
                  <a:srgbClr val="EB9415"/>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 Heroes of the Soviet Union</a:t>
            </a:r>
            <a:endParaRPr lang="ru-RU" sz="6000" b="1" kern="0" dirty="0" smtClean="0">
              <a:ln w="1905">
                <a:solidFill>
                  <a:sysClr val="windowText" lastClr="000000"/>
                </a:solidFill>
              </a:ln>
              <a:solidFill>
                <a:srgbClr val="EB9415"/>
              </a:solidFill>
              <a:effectLst>
                <a:innerShdw blurRad="69850" dist="43180" dir="5400000">
                  <a:srgbClr val="000000">
                    <a:alpha val="65000"/>
                  </a:srgbClr>
                </a:innerShdw>
              </a:effectLst>
              <a:cs typeface="MV Boli" panose="02000500030200090000" pitchFamily="2" charset="0"/>
            </a:endParaRPr>
          </a:p>
        </p:txBody>
      </p:sp>
    </p:spTree>
    <p:extLst>
      <p:ext uri="{BB962C8B-B14F-4D97-AF65-F5344CB8AC3E}">
        <p14:creationId xmlns:p14="http://schemas.microsoft.com/office/powerpoint/2010/main" val="2130978509"/>
      </p:ext>
    </p:extLst>
  </p:cSld>
  <p:clrMapOvr>
    <a:masterClrMapping/>
  </p:clrMapOvr>
  <p:transition spd="slow">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110006"/>
            <a:ext cx="9144000" cy="11430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a:lstStyle>
          <a:p>
            <a:pPr algn="ctr" eaLnBrk="1" hangingPunct="1"/>
            <a:r>
              <a:rPr lang="en-US" sz="2800" b="1" kern="0" dirty="0" smtClean="0">
                <a:ln w="18415" cmpd="sng">
                  <a:solidFill>
                    <a:schemeClr val="bg1"/>
                  </a:solidFill>
                  <a:prstDash val="solid"/>
                </a:ln>
                <a:solidFill>
                  <a:schemeClr val="bg1">
                    <a:lumMod val="20000"/>
                    <a:lumOff val="80000"/>
                  </a:schemeClr>
                </a:solidFill>
                <a:latin typeface="MV Boli" panose="02000500030200090000" pitchFamily="2" charset="0"/>
                <a:cs typeface="MV Boli" panose="02000500030200090000" pitchFamily="2" charset="0"/>
              </a:rPr>
              <a:t>Contribution of citizens of Komsomolsk-</a:t>
            </a:r>
            <a:r>
              <a:rPr lang="en-US" sz="2800" b="1" kern="0" dirty="0" err="1" smtClean="0">
                <a:ln w="18415" cmpd="sng">
                  <a:solidFill>
                    <a:schemeClr val="bg1"/>
                  </a:solidFill>
                  <a:prstDash val="solid"/>
                </a:ln>
                <a:solidFill>
                  <a:schemeClr val="bg1">
                    <a:lumMod val="20000"/>
                    <a:lumOff val="80000"/>
                  </a:schemeClr>
                </a:solidFill>
                <a:latin typeface="MV Boli" panose="02000500030200090000" pitchFamily="2" charset="0"/>
                <a:cs typeface="MV Boli" panose="02000500030200090000" pitchFamily="2" charset="0"/>
              </a:rPr>
              <a:t>na</a:t>
            </a:r>
            <a:r>
              <a:rPr lang="en-US" sz="2800" b="1" kern="0" dirty="0" smtClean="0">
                <a:ln w="18415" cmpd="sng">
                  <a:solidFill>
                    <a:schemeClr val="bg1"/>
                  </a:solidFill>
                  <a:prstDash val="solid"/>
                </a:ln>
                <a:solidFill>
                  <a:schemeClr val="bg1">
                    <a:lumMod val="20000"/>
                    <a:lumOff val="80000"/>
                  </a:schemeClr>
                </a:solidFill>
                <a:latin typeface="MV Boli" panose="02000500030200090000" pitchFamily="2" charset="0"/>
                <a:cs typeface="MV Boli" panose="02000500030200090000" pitchFamily="2" charset="0"/>
              </a:rPr>
              <a:t>-</a:t>
            </a:r>
            <a:r>
              <a:rPr lang="en-US" sz="2800" b="1" kern="0" dirty="0" err="1" smtClean="0">
                <a:ln w="18415" cmpd="sng">
                  <a:solidFill>
                    <a:schemeClr val="bg1"/>
                  </a:solidFill>
                  <a:prstDash val="solid"/>
                </a:ln>
                <a:solidFill>
                  <a:schemeClr val="bg1">
                    <a:lumMod val="20000"/>
                    <a:lumOff val="80000"/>
                  </a:schemeClr>
                </a:solidFill>
                <a:latin typeface="MV Boli" panose="02000500030200090000" pitchFamily="2" charset="0"/>
                <a:cs typeface="MV Boli" panose="02000500030200090000" pitchFamily="2" charset="0"/>
              </a:rPr>
              <a:t>Amure</a:t>
            </a:r>
            <a:r>
              <a:rPr lang="en-US" sz="2800" b="1" kern="0" dirty="0" smtClean="0">
                <a:ln w="18415" cmpd="sng">
                  <a:solidFill>
                    <a:schemeClr val="bg1"/>
                  </a:solidFill>
                  <a:prstDash val="solid"/>
                </a:ln>
                <a:solidFill>
                  <a:schemeClr val="bg1">
                    <a:lumMod val="20000"/>
                    <a:lumOff val="80000"/>
                  </a:schemeClr>
                </a:solidFill>
                <a:latin typeface="MV Boli" panose="02000500030200090000" pitchFamily="2" charset="0"/>
                <a:cs typeface="MV Boli" panose="02000500030200090000" pitchFamily="2" charset="0"/>
              </a:rPr>
              <a:t> </a:t>
            </a:r>
            <a:endParaRPr lang="ru-RU" sz="2800" b="1" kern="0" dirty="0" smtClean="0">
              <a:ln w="18415" cmpd="sng">
                <a:solidFill>
                  <a:schemeClr val="bg1"/>
                </a:solidFill>
                <a:prstDash val="solid"/>
              </a:ln>
              <a:solidFill>
                <a:schemeClr val="bg1">
                  <a:lumMod val="20000"/>
                  <a:lumOff val="80000"/>
                </a:schemeClr>
              </a:solidFill>
              <a:latin typeface="MV Boli" panose="02000500030200090000" pitchFamily="2" charset="0"/>
              <a:cs typeface="MV Boli" panose="02000500030200090000" pitchFamily="2" charset="0"/>
            </a:endParaRPr>
          </a:p>
          <a:p>
            <a:pPr algn="ctr" eaLnBrk="1" hangingPunct="1"/>
            <a:r>
              <a:rPr lang="en-US" sz="2800" b="1" kern="0" dirty="0" smtClean="0">
                <a:ln w="18415" cmpd="sng">
                  <a:solidFill>
                    <a:schemeClr val="bg1"/>
                  </a:solidFill>
                  <a:prstDash val="solid"/>
                </a:ln>
                <a:solidFill>
                  <a:schemeClr val="bg1">
                    <a:lumMod val="20000"/>
                    <a:lumOff val="80000"/>
                  </a:schemeClr>
                </a:solidFill>
                <a:latin typeface="MV Boli" panose="02000500030200090000" pitchFamily="2" charset="0"/>
                <a:cs typeface="MV Boli" panose="02000500030200090000" pitchFamily="2" charset="0"/>
              </a:rPr>
              <a:t>to the Victory</a:t>
            </a:r>
            <a:endParaRPr lang="ru-RU" sz="2800" b="1" kern="0" dirty="0" smtClean="0">
              <a:ln w="18415" cmpd="sng">
                <a:solidFill>
                  <a:schemeClr val="bg1"/>
                </a:solidFill>
                <a:prstDash val="solid"/>
              </a:ln>
              <a:solidFill>
                <a:schemeClr val="bg1">
                  <a:lumMod val="20000"/>
                  <a:lumOff val="80000"/>
                </a:schemeClr>
              </a:solidFill>
              <a:cs typeface="MV Boli" panose="02000500030200090000" pitchFamily="2" charset="0"/>
            </a:endParaRPr>
          </a:p>
        </p:txBody>
      </p:sp>
      <p:sp>
        <p:nvSpPr>
          <p:cNvPr id="3" name="TextBox 2"/>
          <p:cNvSpPr txBox="1"/>
          <p:nvPr/>
        </p:nvSpPr>
        <p:spPr>
          <a:xfrm>
            <a:off x="323528" y="1772816"/>
            <a:ext cx="3529165" cy="3785652"/>
          </a:xfrm>
          <a:prstGeom prst="rect">
            <a:avLst/>
          </a:prstGeom>
          <a:noFill/>
        </p:spPr>
        <p:txBody>
          <a:bodyPr wrap="square" rtlCol="0">
            <a:spAutoFit/>
          </a:bodyPr>
          <a:lstStyle/>
          <a:p>
            <a:r>
              <a:rPr lang="en-US" sz="2000" b="1" dirty="0">
                <a:ln w="12700">
                  <a:solidFill>
                    <a:schemeClr val="bg1"/>
                  </a:solidFill>
                  <a:prstDash val="solid"/>
                </a:ln>
                <a:solidFill>
                  <a:schemeClr val="bg1">
                    <a:lumMod val="20000"/>
                    <a:lumOff val="80000"/>
                  </a:schemeClr>
                </a:solidFill>
                <a:effectLst>
                  <a:outerShdw blurRad="41275" dist="20320" dir="1800000" algn="tl" rotWithShape="0">
                    <a:srgbClr val="000000">
                      <a:alpha val="40000"/>
                    </a:srgbClr>
                  </a:outerShdw>
                </a:effectLst>
                <a:latin typeface="MV Boli" panose="02000500030200090000" pitchFamily="2" charset="0"/>
                <a:cs typeface="MV Boli" panose="02000500030200090000" pitchFamily="2" charset="0"/>
              </a:rPr>
              <a:t>More </a:t>
            </a:r>
            <a:r>
              <a:rPr lang="en-US" sz="2000" b="1" dirty="0" smtClean="0">
                <a:ln w="12700">
                  <a:solidFill>
                    <a:schemeClr val="bg1"/>
                  </a:solidFill>
                  <a:prstDash val="solid"/>
                </a:ln>
                <a:solidFill>
                  <a:schemeClr val="bg1">
                    <a:lumMod val="20000"/>
                    <a:lumOff val="80000"/>
                  </a:schemeClr>
                </a:solidFill>
                <a:effectLst>
                  <a:outerShdw blurRad="41275" dist="20320" dir="1800000" algn="tl" rotWithShape="0">
                    <a:srgbClr val="000000">
                      <a:alpha val="40000"/>
                    </a:srgbClr>
                  </a:outerShdw>
                </a:effectLst>
                <a:latin typeface="MV Boli" panose="02000500030200090000" pitchFamily="2" charset="0"/>
                <a:cs typeface="MV Boli" panose="02000500030200090000" pitchFamily="2" charset="0"/>
              </a:rPr>
              <a:t>than </a:t>
            </a:r>
            <a:r>
              <a:rPr lang="en-US" sz="2000" b="1" dirty="0">
                <a:ln w="12700">
                  <a:solidFill>
                    <a:schemeClr val="bg1"/>
                  </a:solidFill>
                  <a:prstDash val="solid"/>
                </a:ln>
                <a:solidFill>
                  <a:schemeClr val="bg1">
                    <a:lumMod val="20000"/>
                    <a:lumOff val="80000"/>
                  </a:schemeClr>
                </a:solidFill>
                <a:effectLst>
                  <a:outerShdw blurRad="41275" dist="20320" dir="1800000" algn="tl" rotWithShape="0">
                    <a:srgbClr val="000000">
                      <a:alpha val="40000"/>
                    </a:srgbClr>
                  </a:outerShdw>
                </a:effectLst>
                <a:latin typeface="MV Boli" panose="02000500030200090000" pitchFamily="2" charset="0"/>
                <a:cs typeface="MV Boli" panose="02000500030200090000" pitchFamily="2" charset="0"/>
              </a:rPr>
              <a:t>forty thousand citizens </a:t>
            </a:r>
            <a:r>
              <a:rPr lang="en-US" sz="2000" b="1" dirty="0" smtClean="0">
                <a:ln w="12700">
                  <a:solidFill>
                    <a:schemeClr val="bg1"/>
                  </a:solidFill>
                  <a:prstDash val="solid"/>
                </a:ln>
                <a:solidFill>
                  <a:schemeClr val="bg1">
                    <a:lumMod val="20000"/>
                    <a:lumOff val="80000"/>
                  </a:schemeClr>
                </a:solidFill>
                <a:effectLst>
                  <a:outerShdw blurRad="41275" dist="20320" dir="1800000" algn="tl" rotWithShape="0">
                    <a:srgbClr val="000000">
                      <a:alpha val="40000"/>
                    </a:srgbClr>
                  </a:outerShdw>
                </a:effectLst>
                <a:latin typeface="MV Boli" panose="02000500030200090000" pitchFamily="2" charset="0"/>
                <a:cs typeface="MV Boli" panose="02000500030200090000" pitchFamily="2" charset="0"/>
              </a:rPr>
              <a:t>of Komsomolsk went to the front in 1941. Over five thousand of them perished on the battlefields. </a:t>
            </a:r>
          </a:p>
          <a:p>
            <a:r>
              <a:rPr lang="en-US" sz="2000" b="1" dirty="0" smtClean="0">
                <a:ln w="12700">
                  <a:solidFill>
                    <a:schemeClr val="bg1"/>
                  </a:solidFill>
                  <a:prstDash val="solid"/>
                </a:ln>
                <a:solidFill>
                  <a:schemeClr val="bg1">
                    <a:lumMod val="20000"/>
                    <a:lumOff val="80000"/>
                  </a:schemeClr>
                </a:solidFill>
                <a:effectLst>
                  <a:outerShdw blurRad="41275" dist="20320" dir="1800000" algn="tl" rotWithShape="0">
                    <a:srgbClr val="000000">
                      <a:alpha val="40000"/>
                    </a:srgbClr>
                  </a:outerShdw>
                </a:effectLst>
                <a:latin typeface="MV Boli" panose="02000500030200090000" pitchFamily="2" charset="0"/>
                <a:cs typeface="MV Boli" panose="02000500030200090000" pitchFamily="2" charset="0"/>
              </a:rPr>
              <a:t>Eighteen men were awarded the title of Hero of The Soviet Union.</a:t>
            </a:r>
          </a:p>
          <a:p>
            <a:r>
              <a:rPr lang="en-US" sz="2000" b="1" dirty="0" smtClean="0">
                <a:ln w="12700">
                  <a:solidFill>
                    <a:schemeClr val="bg1"/>
                  </a:solidFill>
                  <a:prstDash val="solid"/>
                </a:ln>
                <a:solidFill>
                  <a:schemeClr val="bg1">
                    <a:lumMod val="20000"/>
                    <a:lumOff val="80000"/>
                  </a:schemeClr>
                </a:solidFill>
                <a:effectLst>
                  <a:outerShdw blurRad="41275" dist="20320" dir="1800000" algn="tl" rotWithShape="0">
                    <a:srgbClr val="000000">
                      <a:alpha val="40000"/>
                    </a:srgbClr>
                  </a:outerShdw>
                </a:effectLst>
                <a:latin typeface="MV Boli" panose="02000500030200090000" pitchFamily="2" charset="0"/>
                <a:cs typeface="MV Boli" panose="02000500030200090000" pitchFamily="2" charset="0"/>
              </a:rPr>
              <a:t>To commemorate their heroic deeds the Memorial Complex was erected. </a:t>
            </a:r>
            <a:endParaRPr lang="ru-RU" sz="2000" b="1" dirty="0">
              <a:ln w="12700">
                <a:solidFill>
                  <a:schemeClr val="bg1"/>
                </a:solidFill>
                <a:prstDash val="solid"/>
              </a:ln>
              <a:solidFill>
                <a:schemeClr val="bg1">
                  <a:lumMod val="20000"/>
                  <a:lumOff val="80000"/>
                </a:schemeClr>
              </a:solidFill>
              <a:effectLst>
                <a:outerShdw blurRad="41275" dist="20320" dir="1800000" algn="tl" rotWithShape="0">
                  <a:srgbClr val="000000">
                    <a:alpha val="40000"/>
                  </a:srgbClr>
                </a:outerShdw>
              </a:effectLst>
              <a:cs typeface="MV Boli" panose="02000500030200090000" pitchFamily="2" charset="0"/>
            </a:endParaRPr>
          </a:p>
        </p:txBody>
      </p:sp>
      <p:pic>
        <p:nvPicPr>
          <p:cNvPr id="4" name="Picture 2" descr="http://kna.go2all.ru/imgs/53/0/81911.hd.jpg"/>
          <p:cNvPicPr>
            <a:picLocks noChangeAspect="1" noChangeArrowheads="1"/>
          </p:cNvPicPr>
          <p:nvPr/>
        </p:nvPicPr>
        <p:blipFill>
          <a:blip r:embed="rId2"/>
          <a:srcRect/>
          <a:stretch>
            <a:fillRect/>
          </a:stretch>
        </p:blipFill>
        <p:spPr bwMode="auto">
          <a:xfrm>
            <a:off x="3810639" y="1313858"/>
            <a:ext cx="5303206" cy="3528392"/>
          </a:xfrm>
          <a:prstGeom prst="rect">
            <a:avLst/>
          </a:prstGeom>
          <a:ln>
            <a:noFill/>
          </a:ln>
          <a:effectLst>
            <a:softEdge rad="112500"/>
          </a:effectLst>
        </p:spPr>
      </p:pic>
      <p:sp>
        <p:nvSpPr>
          <p:cNvPr id="5" name="TextBox 4"/>
          <p:cNvSpPr txBox="1"/>
          <p:nvPr/>
        </p:nvSpPr>
        <p:spPr>
          <a:xfrm>
            <a:off x="3893096" y="4842250"/>
            <a:ext cx="5256584"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solidFill>
                    <a:schemeClr val="tx1"/>
                  </a:solidFill>
                </a:ln>
                <a:solidFill>
                  <a:schemeClr val="bg1">
                    <a:lumMod val="20000"/>
                    <a:lumOff val="80000"/>
                  </a:schemeClr>
                </a:solidFill>
                <a:latin typeface="MV Boli" panose="02000500030200090000" pitchFamily="2" charset="0"/>
                <a:cs typeface="MV Boli" panose="02000500030200090000" pitchFamily="2" charset="0"/>
              </a:rPr>
              <a:t>Our memory is alive not only in the stone but in our hearts. </a:t>
            </a:r>
          </a:p>
        </p:txBody>
      </p:sp>
      <p:sp>
        <p:nvSpPr>
          <p:cNvPr id="6" name="TextBox 5"/>
          <p:cNvSpPr txBox="1"/>
          <p:nvPr/>
        </p:nvSpPr>
        <p:spPr>
          <a:xfrm>
            <a:off x="323528" y="6133008"/>
            <a:ext cx="8610128" cy="584775"/>
          </a:xfrm>
          <a:prstGeom prst="rect">
            <a:avLst/>
          </a:prstGeom>
          <a:noFill/>
        </p:spPr>
        <p:txBody>
          <a:bodyPr wrap="square" rtlCol="0">
            <a:spAutoFit/>
          </a:bodyPr>
          <a:lstStyle/>
          <a:p>
            <a:r>
              <a:rPr lang="en-US" sz="3200" b="1" dirty="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Nobody is forgotten, nothing is forgotten.</a:t>
            </a:r>
          </a:p>
        </p:txBody>
      </p:sp>
    </p:spTree>
    <p:extLst>
      <p:ext uri="{BB962C8B-B14F-4D97-AF65-F5344CB8AC3E}">
        <p14:creationId xmlns:p14="http://schemas.microsoft.com/office/powerpoint/2010/main" val="3788071239"/>
      </p:ext>
    </p:extLst>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mp;Dcy;&amp;icy;&amp;kcy;&amp;ocy;&amp;pcy;&amp;ocy;&amp;lcy;&amp;softcy;&amp;tscy;&amp;iecy;&amp;vcy; &amp;IEcy;&amp;vcy;&amp;gcy;&amp;iecy;&amp;ncy;&amp;icy;&amp;jcy; &amp;Acy;&amp;lcy;&amp;iecy;&amp;kcy;&amp;scy;&amp;acy;&amp;ncy;&amp;dcy;&amp;rcy;&amp;ocy;&amp;vcy;&amp;icy;&amp;chcy;"/>
          <p:cNvPicPr>
            <a:picLocks noChangeAspect="1" noChangeArrowheads="1"/>
          </p:cNvPicPr>
          <p:nvPr/>
        </p:nvPicPr>
        <p:blipFill>
          <a:blip r:embed="rId2"/>
          <a:srcRect/>
          <a:stretch>
            <a:fillRect/>
          </a:stretch>
        </p:blipFill>
        <p:spPr bwMode="auto">
          <a:xfrm rot="21317723">
            <a:off x="185280" y="59059"/>
            <a:ext cx="1520567" cy="1959003"/>
          </a:xfrm>
          <a:prstGeom prst="rect">
            <a:avLst/>
          </a:prstGeom>
          <a:ln w="228600" cap="sq" cmpd="thickThin">
            <a:solidFill>
              <a:srgbClr val="000000"/>
            </a:solidFill>
            <a:prstDash val="solid"/>
            <a:miter lim="800000"/>
          </a:ln>
          <a:effectLst>
            <a:innerShdw blurRad="76200">
              <a:srgbClr val="000000"/>
            </a:innerShdw>
          </a:effectLst>
        </p:spPr>
      </p:pic>
      <p:sp>
        <p:nvSpPr>
          <p:cNvPr id="3" name="Заголовок 1"/>
          <p:cNvSpPr txBox="1">
            <a:spLocks/>
          </p:cNvSpPr>
          <p:nvPr/>
        </p:nvSpPr>
        <p:spPr>
          <a:xfrm>
            <a:off x="2000250" y="274638"/>
            <a:ext cx="6686550" cy="1143000"/>
          </a:xfrm>
          <a:prstGeom prst="rect">
            <a:avLst/>
          </a:prstGeom>
        </p:spPr>
        <p:txBody>
          <a:bodyPr>
            <a:normAutofit fontScale="90000" lnSpcReduction="10000"/>
          </a:bodyPr>
          <a:lst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a:lstStyle>
          <a:p>
            <a:pPr eaLnBrk="1" hangingPunct="1"/>
            <a:r>
              <a:rPr lang="en-US" sz="4000" b="1" kern="0" dirty="0" err="1" smtClean="0">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Dikopoltsev</a:t>
            </a:r>
            <a:r>
              <a:rPr lang="en-US" sz="4000" b="1" kern="0" dirty="0" smtClean="0">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 Evgeniy </a:t>
            </a:r>
            <a:r>
              <a:rPr lang="en-US" sz="4000" b="1" kern="0" dirty="0" err="1" smtClean="0">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Aleksandrovich</a:t>
            </a:r>
            <a:endParaRPr lang="ru-RU" sz="4000" b="1" kern="0" dirty="0" smtClean="0">
              <a:ln w="17780" cmpd="sng">
                <a:solidFill>
                  <a:srgbClr val="FFFFFF"/>
                </a:solidFill>
                <a:prstDash val="solid"/>
                <a:miter lim="800000"/>
              </a:ln>
              <a:solidFill>
                <a:schemeClr val="bg1">
                  <a:lumMod val="20000"/>
                  <a:lumOff val="80000"/>
                </a:schemeClr>
              </a:solidFill>
              <a:latin typeface="B52"/>
              <a:cs typeface="MV Boli" panose="02000500030200090000" pitchFamily="2" charset="0"/>
            </a:endParaRPr>
          </a:p>
        </p:txBody>
      </p:sp>
      <p:pic>
        <p:nvPicPr>
          <p:cNvPr id="4" name="Picture 3"/>
          <p:cNvPicPr>
            <a:picLocks noChangeAspect="1" noChangeArrowheads="1"/>
          </p:cNvPicPr>
          <p:nvPr/>
        </p:nvPicPr>
        <p:blipFill>
          <a:blip r:embed="rId3"/>
          <a:srcRect/>
          <a:stretch>
            <a:fillRect/>
          </a:stretch>
        </p:blipFill>
        <p:spPr bwMode="auto">
          <a:xfrm rot="407927">
            <a:off x="7984087" y="21667"/>
            <a:ext cx="1046162" cy="1738313"/>
          </a:xfrm>
          <a:prstGeom prst="rect">
            <a:avLst/>
          </a:prstGeom>
          <a:ln>
            <a:noFill/>
          </a:ln>
          <a:effectLst>
            <a:softEdge rad="112500"/>
          </a:effectLst>
        </p:spPr>
      </p:pic>
      <p:sp>
        <p:nvSpPr>
          <p:cNvPr id="5" name="Содержимое 2"/>
          <p:cNvSpPr txBox="1">
            <a:spLocks/>
          </p:cNvSpPr>
          <p:nvPr/>
        </p:nvSpPr>
        <p:spPr>
          <a:xfrm>
            <a:off x="1043607" y="1516324"/>
            <a:ext cx="7920881" cy="5214504"/>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pPr>
            <a:r>
              <a:rPr lang="ru-RU" sz="3000" b="1" kern="0" dirty="0" smtClean="0">
                <a:ln>
                  <a:solidFill>
                    <a:schemeClr val="bg1"/>
                  </a:solidFill>
                </a:ln>
              </a:rPr>
              <a:t>            </a:t>
            </a:r>
            <a:r>
              <a:rPr lang="ru-RU" sz="3000" b="1" kern="0" dirty="0" smtClean="0">
                <a:ln>
                  <a:solidFill>
                    <a:schemeClr val="bg1"/>
                  </a:solidFill>
                </a:ln>
                <a:solidFill>
                  <a:schemeClr val="bg1">
                    <a:lumMod val="20000"/>
                    <a:lumOff val="80000"/>
                  </a:schemeClr>
                </a:solidFill>
                <a:cs typeface="MV Boli" panose="02000500030200090000" pitchFamily="2" charset="0"/>
              </a:rPr>
              <a:t>23.11.19</a:t>
            </a:r>
            <a:r>
              <a:rPr lang="en-US" sz="3000" b="1" kern="0"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23</a:t>
            </a:r>
            <a:r>
              <a:rPr lang="ru-RU" sz="3000" b="1" kern="0" dirty="0" smtClean="0">
                <a:ln>
                  <a:solidFill>
                    <a:schemeClr val="bg1"/>
                  </a:solidFill>
                </a:ln>
                <a:solidFill>
                  <a:schemeClr val="bg1">
                    <a:lumMod val="20000"/>
                    <a:lumOff val="80000"/>
                  </a:schemeClr>
                </a:solidFill>
                <a:cs typeface="MV Boli" panose="02000500030200090000" pitchFamily="2" charset="0"/>
              </a:rPr>
              <a:t> - 17.10.1943</a:t>
            </a:r>
          </a:p>
          <a:p>
            <a:pPr eaLnBrk="1" hangingPunct="1">
              <a:lnSpc>
                <a:spcPct val="90000"/>
              </a:lnSpc>
            </a:pPr>
            <a:r>
              <a:rPr lang="ru-RU" sz="3000" b="1" kern="0" dirty="0" smtClean="0">
                <a:solidFill>
                  <a:schemeClr val="bg1">
                    <a:lumMod val="20000"/>
                    <a:lumOff val="80000"/>
                  </a:schemeClr>
                </a:solidFill>
                <a:cs typeface="MV Boli" panose="02000500030200090000" pitchFamily="2" charset="0"/>
              </a:rPr>
              <a:t> </a:t>
            </a:r>
            <a:r>
              <a:rPr lang="en-US" sz="3900" b="1" kern="0" dirty="0" err="1">
                <a:ln w="17780" cmpd="sng">
                  <a:solidFill>
                    <a:srgbClr val="FFFFFF"/>
                  </a:solidFill>
                  <a:prstDash val="solid"/>
                  <a:miter lim="800000"/>
                </a:ln>
                <a:solidFill>
                  <a:srgbClr val="C0C0C0">
                    <a:lumMod val="20000"/>
                    <a:lumOff val="80000"/>
                  </a:srgbClr>
                </a:solidFill>
                <a:latin typeface="MV Boli" panose="02000500030200090000" pitchFamily="2" charset="0"/>
                <a:cs typeface="MV Boli" panose="02000500030200090000" pitchFamily="2" charset="0"/>
              </a:rPr>
              <a:t>Evgeniy</a:t>
            </a:r>
            <a:r>
              <a:rPr lang="en-US" sz="3900" b="1" kern="0" dirty="0">
                <a:ln w="17780" cmpd="sng">
                  <a:solidFill>
                    <a:srgbClr val="FFFFFF"/>
                  </a:solidFill>
                  <a:prstDash val="solid"/>
                  <a:miter lim="800000"/>
                </a:ln>
                <a:solidFill>
                  <a:srgbClr val="C0C0C0">
                    <a:lumMod val="20000"/>
                    <a:lumOff val="80000"/>
                  </a:srgbClr>
                </a:solidFill>
                <a:latin typeface="MV Boli" panose="02000500030200090000" pitchFamily="2" charset="0"/>
                <a:cs typeface="MV Boli" panose="02000500030200090000" pitchFamily="2" charset="0"/>
              </a:rPr>
              <a:t> </a:t>
            </a:r>
            <a:r>
              <a:rPr lang="en-US" sz="3000" b="1" kern="0" dirty="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w</a:t>
            </a:r>
            <a:r>
              <a:rPr lang="en-US" sz="3000"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as born in the village of </a:t>
            </a:r>
            <a:r>
              <a:rPr lang="en-US" sz="3000" b="1" kern="0" dirty="0" err="1"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Troitskoye</a:t>
            </a:r>
            <a:r>
              <a:rPr lang="en-US" sz="3000"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 Khabarovsk Region in the family of peasants. </a:t>
            </a:r>
            <a:r>
              <a:rPr lang="en-US"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He finished school №1</a:t>
            </a:r>
            <a:r>
              <a:rPr lang="en-US" b="1" kern="0" dirty="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 </a:t>
            </a:r>
            <a:r>
              <a:rPr lang="en-US"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which now bears his name.</a:t>
            </a:r>
            <a:endParaRPr lang="ru-RU" sz="3000"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cs typeface="MV Boli" panose="02000500030200090000" pitchFamily="2" charset="0"/>
            </a:endParaRPr>
          </a:p>
          <a:p>
            <a:pPr eaLnBrk="1" hangingPunct="1">
              <a:lnSpc>
                <a:spcPct val="90000"/>
              </a:lnSpc>
            </a:pPr>
            <a:r>
              <a:rPr lang="en-US" sz="3000"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In October</a:t>
            </a:r>
            <a:r>
              <a:rPr lang="ru-RU" sz="3000"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cs typeface="MV Boli" panose="02000500030200090000" pitchFamily="2" charset="0"/>
              </a:rPr>
              <a:t> 1943,</a:t>
            </a:r>
            <a:r>
              <a:rPr lang="en-US" sz="3000"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 during the  crossing of the Dnieper, while pulling the ends of the cable he was seriously wounded by the explosion of  the enemy’s artillery shell. Losing </a:t>
            </a:r>
            <a:r>
              <a:rPr lang="en-US"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latin typeface="MV Boli" panose="02000500030200090000" pitchFamily="2" charset="0"/>
                <a:cs typeface="MV Boli" panose="02000500030200090000" pitchFamily="2" charset="0"/>
              </a:rPr>
              <a:t>consciousness, he connected the ends of the damaged cable with his teeth providing the link with the headquarter even after his death. Yevgeny was only twenty.-two.</a:t>
            </a:r>
            <a:endParaRPr lang="ru-RU" sz="3000" b="1" kern="0" dirty="0" smtClean="0">
              <a:ln w="10160">
                <a:solidFill>
                  <a:schemeClr val="bg1"/>
                </a:solidFill>
                <a:prstDash val="solid"/>
              </a:ln>
              <a:solidFill>
                <a:schemeClr val="bg1">
                  <a:lumMod val="20000"/>
                  <a:lumOff val="80000"/>
                </a:schemeClr>
              </a:solidFill>
              <a:effectLst>
                <a:outerShdw blurRad="38100" dist="32000" dir="5400000" algn="tl">
                  <a:srgbClr val="000000">
                    <a:alpha val="30000"/>
                  </a:srgbClr>
                </a:outerShdw>
              </a:effectLst>
              <a:cs typeface="MV Boli" panose="02000500030200090000" pitchFamily="2" charset="0"/>
            </a:endParaRPr>
          </a:p>
        </p:txBody>
      </p:sp>
    </p:spTree>
    <p:extLst>
      <p:ext uri="{BB962C8B-B14F-4D97-AF65-F5344CB8AC3E}">
        <p14:creationId xmlns:p14="http://schemas.microsoft.com/office/powerpoint/2010/main" val="3043180242"/>
      </p:ext>
    </p:extLst>
  </p:cSld>
  <p:clrMapOvr>
    <a:masterClrMapping/>
  </p:clrMapOvr>
  <p:transition spd="slow">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08520" y="0"/>
            <a:ext cx="9252520" cy="6858000"/>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199054" y="4869160"/>
            <a:ext cx="4908442" cy="1958819"/>
          </a:xfrm>
          <a:prstGeom prst="verticalScroll">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ln>
                <a:solidFill>
                  <a:schemeClr val="bg1">
                    <a:lumMod val="40000"/>
                    <a:lumOff val="60000"/>
                  </a:schemeClr>
                </a:solidFill>
              </a:ln>
            </a:endParaRPr>
          </a:p>
        </p:txBody>
      </p:sp>
      <p:sp>
        <p:nvSpPr>
          <p:cNvPr id="7" name="Вертикальный свиток 6"/>
          <p:cNvSpPr/>
          <p:nvPr/>
        </p:nvSpPr>
        <p:spPr>
          <a:xfrm>
            <a:off x="4459695" y="5027084"/>
            <a:ext cx="4824536" cy="1512168"/>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8" name="Содержимое 2"/>
          <p:cNvSpPr txBox="1">
            <a:spLocks/>
          </p:cNvSpPr>
          <p:nvPr/>
        </p:nvSpPr>
        <p:spPr>
          <a:xfrm>
            <a:off x="4750738" y="5315116"/>
            <a:ext cx="4474840" cy="1224136"/>
          </a:xfrm>
          <a:prstGeom prst="rect">
            <a:avLst/>
          </a:prstGeom>
        </p:spPr>
        <p:txBody>
          <a:bodyPr/>
          <a:lst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US" sz="2000" b="1" kern="0" dirty="0" smtClean="0">
                <a:ln>
                  <a:solidFill>
                    <a:schemeClr val="bg1"/>
                  </a:solidFill>
                </a:ln>
                <a:solidFill>
                  <a:sysClr val="windowText" lastClr="000000"/>
                </a:solidFill>
                <a:latin typeface="MV Boli" panose="02000500030200090000" pitchFamily="2" charset="0"/>
                <a:cs typeface="MV Boli" panose="02000500030200090000" pitchFamily="2" charset="0"/>
              </a:rPr>
              <a:t>The  bed of honor, the village of </a:t>
            </a:r>
            <a:r>
              <a:rPr lang="en-US" sz="2000" b="1" kern="0" dirty="0" err="1" smtClean="0">
                <a:ln>
                  <a:solidFill>
                    <a:schemeClr val="bg1"/>
                  </a:solidFill>
                </a:ln>
                <a:solidFill>
                  <a:sysClr val="windowText" lastClr="000000"/>
                </a:solidFill>
                <a:latin typeface="MV Boli" panose="02000500030200090000" pitchFamily="2" charset="0"/>
                <a:cs typeface="MV Boli" panose="02000500030200090000" pitchFamily="2" charset="0"/>
              </a:rPr>
              <a:t>Radansko</a:t>
            </a:r>
            <a:r>
              <a:rPr lang="ru-RU" sz="2000" b="1" kern="0" dirty="0" smtClean="0">
                <a:ln>
                  <a:solidFill>
                    <a:schemeClr val="bg1"/>
                  </a:solidFill>
                </a:ln>
                <a:solidFill>
                  <a:sysClr val="windowText" lastClr="000000"/>
                </a:solidFill>
                <a:cs typeface="MV Boli" panose="02000500030200090000" pitchFamily="2" charset="0"/>
              </a:rPr>
              <a:t>у</a:t>
            </a:r>
            <a:r>
              <a:rPr lang="en-US" sz="2000" b="1" kern="0" dirty="0" smtClean="0">
                <a:ln>
                  <a:solidFill>
                    <a:schemeClr val="bg1"/>
                  </a:solidFill>
                </a:ln>
                <a:solidFill>
                  <a:sysClr val="windowText" lastClr="000000"/>
                </a:solidFill>
                <a:latin typeface="MV Boli" panose="02000500030200090000" pitchFamily="2" charset="0"/>
                <a:cs typeface="MV Boli" panose="02000500030200090000" pitchFamily="2" charset="0"/>
              </a:rPr>
              <a:t>e, Ukraine, where Yevgeny </a:t>
            </a:r>
            <a:r>
              <a:rPr lang="en-US" sz="2000" b="1" kern="0" dirty="0" err="1" smtClean="0">
                <a:ln>
                  <a:solidFill>
                    <a:schemeClr val="bg1"/>
                  </a:solidFill>
                </a:ln>
                <a:solidFill>
                  <a:sysClr val="windowText" lastClr="000000"/>
                </a:solidFill>
                <a:latin typeface="MV Boli" panose="02000500030200090000" pitchFamily="2" charset="0"/>
                <a:cs typeface="MV Boli" panose="02000500030200090000" pitchFamily="2" charset="0"/>
              </a:rPr>
              <a:t>Dikopoltsev</a:t>
            </a:r>
            <a:r>
              <a:rPr lang="en-US" sz="2000" b="1" kern="0" dirty="0" smtClean="0">
                <a:ln>
                  <a:solidFill>
                    <a:schemeClr val="bg1"/>
                  </a:solidFill>
                </a:ln>
                <a:solidFill>
                  <a:sysClr val="windowText" lastClr="000000"/>
                </a:solidFill>
                <a:latin typeface="MV Boli" panose="02000500030200090000" pitchFamily="2" charset="0"/>
                <a:cs typeface="MV Boli" panose="02000500030200090000" pitchFamily="2" charset="0"/>
              </a:rPr>
              <a:t> was buried</a:t>
            </a:r>
          </a:p>
          <a:p>
            <a:pPr marL="0" indent="0" algn="ctr" eaLnBrk="1" hangingPunct="1">
              <a:buFontTx/>
              <a:buNone/>
            </a:pPr>
            <a:endParaRPr lang="en-US" sz="2400" kern="0" dirty="0" smtClean="0"/>
          </a:p>
          <a:p>
            <a:pPr marL="0" indent="0" eaLnBrk="1" hangingPunct="1">
              <a:buFontTx/>
              <a:buNone/>
            </a:pPr>
            <a:endParaRPr lang="ru-RU" sz="2400" kern="0" dirty="0"/>
          </a:p>
        </p:txBody>
      </p:sp>
      <p:pic>
        <p:nvPicPr>
          <p:cNvPr id="11" name="Picture 2" descr="http://www.kmslib.ru/sites/default/files/kcfinder/images/doska_dikopolceva.jpg"/>
          <p:cNvPicPr>
            <a:picLocks noChangeAspect="1" noChangeArrowheads="1"/>
          </p:cNvPicPr>
          <p:nvPr/>
        </p:nvPicPr>
        <p:blipFill>
          <a:blip r:embed="rId2"/>
          <a:srcRect/>
          <a:stretch>
            <a:fillRect/>
          </a:stretch>
        </p:blipFill>
        <p:spPr bwMode="auto">
          <a:xfrm>
            <a:off x="-45976" y="-122780"/>
            <a:ext cx="3707903" cy="5149864"/>
          </a:xfrm>
          <a:prstGeom prst="rect">
            <a:avLst/>
          </a:prstGeom>
          <a:ln>
            <a:noFill/>
          </a:ln>
          <a:effectLst>
            <a:softEdge rad="112500"/>
          </a:effectLst>
        </p:spPr>
      </p:pic>
      <p:pic>
        <p:nvPicPr>
          <p:cNvPr id="12" name="Picture 2" descr="&amp;Bcy;&amp;rcy;&amp;acy;&amp;tcy;&amp;scy;&amp;kcy;&amp;acy;&amp;yacy; &amp;mcy;&amp;ocy;&amp;gcy;&amp;icy;&amp;lcy;&amp;acy; &amp;vcy; &amp;scy;&amp;iecy;&amp;lcy;&amp;iecy; &amp;Rcy;&amp;acy;&amp;dcy;&amp;yacy;&amp;ncy;&amp;scy;&amp;kcy;&amp;ocy;&amp;iecy;"/>
          <p:cNvPicPr>
            <a:picLocks noChangeAspect="1" noChangeArrowheads="1"/>
          </p:cNvPicPr>
          <p:nvPr/>
        </p:nvPicPr>
        <p:blipFill>
          <a:blip r:embed="rId3"/>
          <a:srcRect/>
          <a:stretch>
            <a:fillRect/>
          </a:stretch>
        </p:blipFill>
        <p:spPr bwMode="auto">
          <a:xfrm>
            <a:off x="3203848" y="-52602"/>
            <a:ext cx="6028463" cy="4921762"/>
          </a:xfrm>
          <a:prstGeom prst="rect">
            <a:avLst/>
          </a:prstGeom>
          <a:ln>
            <a:noFill/>
          </a:ln>
          <a:effectLst>
            <a:softEdge rad="112500"/>
          </a:effectLst>
        </p:spPr>
      </p:pic>
      <p:sp>
        <p:nvSpPr>
          <p:cNvPr id="9" name="Содержимое 2"/>
          <p:cNvSpPr txBox="1">
            <a:spLocks/>
          </p:cNvSpPr>
          <p:nvPr/>
        </p:nvSpPr>
        <p:spPr bwMode="auto">
          <a:xfrm>
            <a:off x="69838" y="4788748"/>
            <a:ext cx="4476394" cy="1988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endParaRPr lang="en-US" sz="2300" b="1" dirty="0" smtClean="0">
              <a:ln>
                <a:solidFill>
                  <a:schemeClr val="bg1"/>
                </a:solidFill>
              </a:ln>
            </a:endParaRPr>
          </a:p>
          <a:p>
            <a:pPr marL="0" indent="0" eaLnBrk="1" hangingPunct="1">
              <a:buNone/>
            </a:pPr>
            <a:r>
              <a:rPr lang="en-US" sz="2000" b="1" dirty="0" smtClean="0">
                <a:ln>
                  <a:solidFill>
                    <a:schemeClr val="bg1"/>
                  </a:solidFill>
                </a:ln>
                <a:latin typeface="MV Boli" panose="02000500030200090000" pitchFamily="2" charset="0"/>
                <a:cs typeface="MV Boli" panose="02000500030200090000" pitchFamily="2" charset="0"/>
              </a:rPr>
              <a:t>The memorial board on the building</a:t>
            </a:r>
            <a:r>
              <a:rPr lang="ru-RU" sz="2000" b="1" dirty="0" smtClean="0">
                <a:ln>
                  <a:solidFill>
                    <a:schemeClr val="bg1"/>
                  </a:solidFill>
                </a:ln>
                <a:cs typeface="MV Boli" panose="02000500030200090000" pitchFamily="2" charset="0"/>
              </a:rPr>
              <a:t> </a:t>
            </a:r>
            <a:r>
              <a:rPr lang="en-US" sz="2000" b="1" dirty="0" smtClean="0">
                <a:ln>
                  <a:solidFill>
                    <a:schemeClr val="bg1"/>
                  </a:solidFill>
                </a:ln>
                <a:latin typeface="MV Boli" panose="02000500030200090000" pitchFamily="2" charset="0"/>
                <a:cs typeface="MV Boli" panose="02000500030200090000" pitchFamily="2" charset="0"/>
              </a:rPr>
              <a:t>of the Pedagogical University, Kirov Street,(former school </a:t>
            </a:r>
            <a:r>
              <a:rPr lang="ru-RU" sz="2000" b="1" dirty="0" smtClean="0">
                <a:ln>
                  <a:solidFill>
                    <a:schemeClr val="bg1"/>
                  </a:solidFill>
                </a:ln>
                <a:cs typeface="MV Boli" panose="02000500030200090000" pitchFamily="2" charset="0"/>
              </a:rPr>
              <a:t>№1</a:t>
            </a:r>
            <a:r>
              <a:rPr lang="en-US" sz="2000" b="1" dirty="0" smtClean="0">
                <a:ln>
                  <a:solidFill>
                    <a:schemeClr val="bg1"/>
                  </a:solidFill>
                </a:ln>
                <a:latin typeface="MV Boli" panose="02000500030200090000" pitchFamily="2" charset="0"/>
                <a:cs typeface="MV Boli" panose="02000500030200090000" pitchFamily="2" charset="0"/>
              </a:rPr>
              <a:t>) where Yevgeny studied</a:t>
            </a:r>
            <a:endParaRPr lang="ru-RU" sz="2000" b="1" dirty="0" smtClean="0">
              <a:ln>
                <a:solidFill>
                  <a:schemeClr val="bg1"/>
                </a:solidFill>
              </a:ln>
              <a:cs typeface="MV Boli" panose="02000500030200090000" pitchFamily="2" charset="0"/>
            </a:endParaRPr>
          </a:p>
        </p:txBody>
      </p:sp>
    </p:spTree>
    <p:extLst>
      <p:ext uri="{BB962C8B-B14F-4D97-AF65-F5344CB8AC3E}">
        <p14:creationId xmlns:p14="http://schemas.microsoft.com/office/powerpoint/2010/main" val="3363129967"/>
      </p:ext>
    </p:extLst>
  </p:cSld>
  <p:clrMapOvr>
    <a:masterClrMapping/>
  </p:clrMapOvr>
  <p:transition spd="slow">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p;Pcy;&amp;acy;&amp;vcy;&amp;lcy;&amp;ocy;&amp;vcy;&amp;scy;&amp;kcy;&amp;icy;&amp;jcy; &amp;Acy;&amp;lcy;&amp;iecy;&amp;kcy;&amp;scy;&amp;iecy;&amp;jcy; &amp;Acy;&amp;ncy;&amp;dcy;&amp;rcy;&amp;iecy;&amp;iecy;&amp;vcy;&amp;icy;&amp;chcy;"/>
          <p:cNvPicPr>
            <a:picLocks noChangeAspect="1" noChangeArrowheads="1"/>
          </p:cNvPicPr>
          <p:nvPr/>
        </p:nvPicPr>
        <p:blipFill>
          <a:blip r:embed="rId2"/>
          <a:srcRect/>
          <a:stretch>
            <a:fillRect/>
          </a:stretch>
        </p:blipFill>
        <p:spPr bwMode="auto">
          <a:xfrm>
            <a:off x="0" y="29074"/>
            <a:ext cx="1567154" cy="2636506"/>
          </a:xfrm>
          <a:prstGeom prst="rect">
            <a:avLst/>
          </a:prstGeom>
          <a:ln>
            <a:noFill/>
          </a:ln>
          <a:effectLst>
            <a:softEdge rad="112500"/>
          </a:effectLst>
        </p:spPr>
      </p:pic>
      <p:pic>
        <p:nvPicPr>
          <p:cNvPr id="4" name="Picture 2" descr="&amp;KHcy;&amp;ocy;&amp;mcy;&amp;iecy;&amp;ncy;&amp;kcy;&amp;ocy; &amp;Icy;&amp;gcy;&amp;ncy;&amp;acy;&amp;tcy; &amp;Scy;&amp;tcy;&amp;iecy;&amp;pcy;&amp;acy;&amp;ncy;&amp;ocy;&amp;vcy;&amp;icy;&amp;chcy;"/>
          <p:cNvPicPr>
            <a:picLocks noChangeAspect="1" noChangeArrowheads="1"/>
          </p:cNvPicPr>
          <p:nvPr/>
        </p:nvPicPr>
        <p:blipFill>
          <a:blip r:embed="rId3"/>
          <a:srcRect/>
          <a:stretch>
            <a:fillRect/>
          </a:stretch>
        </p:blipFill>
        <p:spPr bwMode="auto">
          <a:xfrm>
            <a:off x="7464236" y="1066411"/>
            <a:ext cx="1695450" cy="2305050"/>
          </a:xfrm>
          <a:prstGeom prst="rect">
            <a:avLst/>
          </a:prstGeom>
          <a:ln>
            <a:noFill/>
          </a:ln>
          <a:effectLst>
            <a:softEdge rad="112500"/>
          </a:effectLst>
        </p:spPr>
      </p:pic>
      <p:sp>
        <p:nvSpPr>
          <p:cNvPr id="5" name="Заголовок 1"/>
          <p:cNvSpPr txBox="1">
            <a:spLocks/>
          </p:cNvSpPr>
          <p:nvPr/>
        </p:nvSpPr>
        <p:spPr>
          <a:xfrm>
            <a:off x="1350787" y="174701"/>
            <a:ext cx="3850938" cy="1143000"/>
          </a:xfrm>
          <a:prstGeom prst="rect">
            <a:avLst/>
          </a:prstGeom>
        </p:spPr>
        <p:txBody>
          <a:bodyPr>
            <a:normAutofit fontScale="82500" lnSpcReduction="10000"/>
          </a:bodyPr>
          <a:lst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a:lstStyle>
          <a:p>
            <a:pPr eaLnBrk="1" hangingPunct="1"/>
            <a:r>
              <a:rPr lang="en-US" sz="4000" b="1" kern="0" dirty="0" err="1" smtClean="0">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Pavlovskiy</a:t>
            </a:r>
            <a:r>
              <a:rPr lang="en-US" sz="4000" b="1" kern="0" dirty="0" smtClean="0">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 Aleksey </a:t>
            </a:r>
            <a:r>
              <a:rPr lang="en-US" sz="4000" b="1" kern="0" dirty="0" err="1" smtClean="0">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Andreevich</a:t>
            </a:r>
            <a:endParaRPr lang="ru-RU" sz="4000" b="1" kern="0" dirty="0" smtClean="0">
              <a:ln w="17780" cmpd="sng">
                <a:solidFill>
                  <a:srgbClr val="FFFFFF"/>
                </a:solidFill>
                <a:prstDash val="solid"/>
                <a:miter lim="800000"/>
              </a:ln>
              <a:solidFill>
                <a:schemeClr val="bg1">
                  <a:lumMod val="20000"/>
                  <a:lumOff val="80000"/>
                </a:schemeClr>
              </a:solidFill>
              <a:cs typeface="MV Boli" panose="02000500030200090000" pitchFamily="2" charset="0"/>
            </a:endParaRPr>
          </a:p>
        </p:txBody>
      </p:sp>
      <p:pic>
        <p:nvPicPr>
          <p:cNvPr id="6" name="Picture 2" descr="C:\Users\Teacher\Desktop\Рисунок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5" y="2899750"/>
            <a:ext cx="1440160" cy="32909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Вертикальный свиток 6"/>
          <p:cNvSpPr/>
          <p:nvPr/>
        </p:nvSpPr>
        <p:spPr>
          <a:xfrm>
            <a:off x="978625" y="5762798"/>
            <a:ext cx="3293130" cy="1001998"/>
          </a:xfrm>
          <a:prstGeom prst="verticalScroll">
            <a:avLst/>
          </a:prstGeom>
          <a:ln>
            <a:solidFill>
              <a:schemeClr val="tx1"/>
            </a:solid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170957" y="5915790"/>
            <a:ext cx="3204458" cy="1107996"/>
          </a:xfrm>
          <a:prstGeom prst="rect">
            <a:avLst/>
          </a:prstGeom>
          <a:noFill/>
          <a:ln>
            <a:solidFill>
              <a:schemeClr val="tx1"/>
            </a:solidFill>
          </a:ln>
        </p:spPr>
        <p:txBody>
          <a:bodyPr wrap="square" rtlCol="0">
            <a:spAutoFit/>
          </a:bodyPr>
          <a:lstStyle/>
          <a:p>
            <a:r>
              <a:rPr lang="en-US" sz="1200" b="1" dirty="0" smtClean="0">
                <a:latin typeface="MV Boli" panose="02000500030200090000" pitchFamily="2" charset="0"/>
                <a:cs typeface="MV Boli" panose="02000500030200090000" pitchFamily="2" charset="0"/>
              </a:rPr>
              <a:t>The memorial plaque</a:t>
            </a:r>
            <a:r>
              <a:rPr lang="ru-RU" sz="1200" b="1" dirty="0" smtClean="0">
                <a:latin typeface="MV Boli" panose="02000500030200090000" pitchFamily="2" charset="0"/>
                <a:cs typeface="MV Boli" panose="02000500030200090000" pitchFamily="2" charset="0"/>
              </a:rPr>
              <a:t> </a:t>
            </a:r>
            <a:r>
              <a:rPr lang="en-US" sz="1200" b="1" dirty="0" smtClean="0">
                <a:latin typeface="MV Boli" panose="02000500030200090000" pitchFamily="2" charset="0"/>
                <a:cs typeface="MV Boli" panose="02000500030200090000" pitchFamily="2" charset="0"/>
              </a:rPr>
              <a:t>on the building of the </a:t>
            </a:r>
            <a:r>
              <a:rPr lang="en-US" sz="1200" b="1" dirty="0" err="1" smtClean="0">
                <a:latin typeface="MV Boli" panose="02000500030200090000" pitchFamily="2" charset="0"/>
                <a:cs typeface="MV Boli" panose="02000500030200090000" pitchFamily="2" charset="0"/>
              </a:rPr>
              <a:t>Amurmetal</a:t>
            </a:r>
            <a:r>
              <a:rPr lang="en-US" sz="1200" b="1" dirty="0" smtClean="0">
                <a:latin typeface="MV Boli" panose="02000500030200090000" pitchFamily="2" charset="0"/>
                <a:cs typeface="MV Boli" panose="02000500030200090000" pitchFamily="2" charset="0"/>
              </a:rPr>
              <a:t> plant </a:t>
            </a:r>
            <a:r>
              <a:rPr lang="en-US" sz="1200" b="1" dirty="0">
                <a:latin typeface="MV Boli" panose="02000500030200090000" pitchFamily="2" charset="0"/>
                <a:cs typeface="MV Boli" panose="02000500030200090000" pitchFamily="2" charset="0"/>
              </a:rPr>
              <a:t>where Alexey </a:t>
            </a:r>
            <a:r>
              <a:rPr lang="en-US" sz="1200" b="1" dirty="0" err="1">
                <a:latin typeface="MV Boli" panose="02000500030200090000" pitchFamily="2" charset="0"/>
                <a:cs typeface="MV Boli" panose="02000500030200090000" pitchFamily="2" charset="0"/>
              </a:rPr>
              <a:t>Pavlovskiy</a:t>
            </a:r>
            <a:r>
              <a:rPr lang="en-US" sz="1200" b="1" dirty="0">
                <a:latin typeface="MV Boli" panose="02000500030200090000" pitchFamily="2" charset="0"/>
                <a:cs typeface="MV Boli" panose="02000500030200090000" pitchFamily="2" charset="0"/>
              </a:rPr>
              <a:t> </a:t>
            </a:r>
            <a:r>
              <a:rPr lang="en-US" sz="1200" b="1" dirty="0" smtClean="0">
                <a:latin typeface="MV Boli" panose="02000500030200090000" pitchFamily="2" charset="0"/>
                <a:cs typeface="MV Boli" panose="02000500030200090000" pitchFamily="2" charset="0"/>
              </a:rPr>
              <a:t>worked before the war broke out.</a:t>
            </a:r>
            <a:endParaRPr lang="ru-RU" sz="1200" b="1" dirty="0">
              <a:cs typeface="MV Boli" panose="02000500030200090000" pitchFamily="2" charset="0"/>
            </a:endParaRPr>
          </a:p>
          <a:p>
            <a:endParaRPr lang="ru-RU" dirty="0"/>
          </a:p>
        </p:txBody>
      </p:sp>
      <p:sp>
        <p:nvSpPr>
          <p:cNvPr id="9" name="Прямоугольник 8"/>
          <p:cNvSpPr/>
          <p:nvPr/>
        </p:nvSpPr>
        <p:spPr>
          <a:xfrm>
            <a:off x="5155646" y="14605"/>
            <a:ext cx="3943595" cy="1200329"/>
          </a:xfrm>
          <a:prstGeom prst="rect">
            <a:avLst/>
          </a:prstGeom>
        </p:spPr>
        <p:txBody>
          <a:bodyPr wrap="square">
            <a:spAutoFit/>
          </a:bodyPr>
          <a:lstStyle/>
          <a:p>
            <a:r>
              <a:rPr lang="en-US" sz="3600" b="1" dirty="0" err="1">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Khomenko</a:t>
            </a:r>
            <a:r>
              <a:rPr lang="en-US" sz="3600" b="1" dirty="0">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 </a:t>
            </a:r>
            <a:r>
              <a:rPr lang="en-US" sz="3600" b="1" dirty="0" err="1">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Ignat</a:t>
            </a:r>
            <a:r>
              <a:rPr lang="en-US" sz="3600" b="1" dirty="0">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 </a:t>
            </a:r>
            <a:r>
              <a:rPr lang="en-US" sz="3600" b="1" dirty="0" err="1">
                <a:ln w="17780" cmpd="sng">
                  <a:solidFill>
                    <a:srgbClr val="FFFFFF"/>
                  </a:solidFill>
                  <a:prstDash val="solid"/>
                  <a:miter lim="800000"/>
                </a:ln>
                <a:solidFill>
                  <a:schemeClr val="bg1">
                    <a:lumMod val="20000"/>
                    <a:lumOff val="80000"/>
                  </a:schemeClr>
                </a:solidFill>
                <a:latin typeface="MV Boli" panose="02000500030200090000" pitchFamily="2" charset="0"/>
                <a:cs typeface="MV Boli" panose="02000500030200090000" pitchFamily="2" charset="0"/>
              </a:rPr>
              <a:t>Stepanovich</a:t>
            </a:r>
            <a:endParaRPr lang="ru-RU" sz="3600" b="1" dirty="0">
              <a:ln w="17780" cmpd="sng">
                <a:solidFill>
                  <a:srgbClr val="FFFFFF"/>
                </a:solidFill>
                <a:prstDash val="solid"/>
                <a:miter lim="800000"/>
              </a:ln>
              <a:solidFill>
                <a:schemeClr val="bg1">
                  <a:lumMod val="20000"/>
                  <a:lumOff val="80000"/>
                </a:schemeClr>
              </a:solidFill>
              <a:latin typeface="+mj-lt"/>
              <a:cs typeface="MV Boli" panose="02000500030200090000" pitchFamily="2" charset="0"/>
            </a:endParaRPr>
          </a:p>
        </p:txBody>
      </p:sp>
      <p:sp>
        <p:nvSpPr>
          <p:cNvPr id="10" name="TextBox 9"/>
          <p:cNvSpPr txBox="1"/>
          <p:nvPr/>
        </p:nvSpPr>
        <p:spPr>
          <a:xfrm>
            <a:off x="7524328" y="6560053"/>
            <a:ext cx="1800200" cy="646331"/>
          </a:xfrm>
          <a:prstGeom prst="rect">
            <a:avLst/>
          </a:prstGeom>
          <a:noFill/>
        </p:spPr>
        <p:txBody>
          <a:bodyPr wrap="square" rtlCol="0">
            <a:spAutoFit/>
          </a:bodyPr>
          <a:lstStyle/>
          <a:p>
            <a:r>
              <a:rPr lang="en-US" dirty="0"/>
              <a:t>School </a:t>
            </a:r>
            <a:r>
              <a:rPr lang="ru-RU" dirty="0"/>
              <a:t>№4</a:t>
            </a:r>
          </a:p>
          <a:p>
            <a:endParaRPr lang="ru-RU" dirty="0"/>
          </a:p>
        </p:txBody>
      </p:sp>
      <p:sp>
        <p:nvSpPr>
          <p:cNvPr id="11" name="Прямоугольник 10"/>
          <p:cNvSpPr/>
          <p:nvPr/>
        </p:nvSpPr>
        <p:spPr>
          <a:xfrm>
            <a:off x="4536096" y="1607865"/>
            <a:ext cx="2988231" cy="4154984"/>
          </a:xfrm>
          <a:prstGeom prst="rect">
            <a:avLst/>
          </a:prstGeom>
          <a:ln>
            <a:solidFill>
              <a:schemeClr val="tx1">
                <a:lumMod val="95000"/>
                <a:lumOff val="5000"/>
              </a:schemeClr>
            </a:solidFill>
          </a:ln>
        </p:spPr>
        <p:txBody>
          <a:bodyPr wrap="square">
            <a:spAutoFit/>
          </a:bodyPr>
          <a:lstStyle/>
          <a:p>
            <a:pPr eaLnBrk="1" hangingPunct="1"/>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He was a mechanic-driver of the tank SAU</a:t>
            </a:r>
            <a:r>
              <a:rPr lang="ru-RU" sz="2200" b="1" dirty="0" smtClean="0">
                <a:ln>
                  <a:solidFill>
                    <a:schemeClr val="bg1"/>
                  </a:solidFill>
                </a:ln>
                <a:solidFill>
                  <a:schemeClr val="bg1">
                    <a:lumMod val="20000"/>
                    <a:lumOff val="80000"/>
                  </a:schemeClr>
                </a:solidFill>
                <a:cs typeface="MV Boli" panose="02000500030200090000" pitchFamily="2" charset="0"/>
              </a:rPr>
              <a:t>-122</a:t>
            </a:r>
            <a:r>
              <a:rPr lang="en-US" sz="2200" b="1" dirty="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 </a:t>
            </a:r>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In </a:t>
            </a:r>
            <a:r>
              <a:rPr lang="en-US" sz="2200" b="1" dirty="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November 1943 </a:t>
            </a:r>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during the battle </a:t>
            </a:r>
            <a:r>
              <a:rPr lang="en-US" sz="2200" b="1" dirty="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for </a:t>
            </a:r>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the town of </a:t>
            </a:r>
            <a:r>
              <a:rPr lang="en-US" sz="2200" b="1" dirty="0" err="1"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Cherkassk</a:t>
            </a:r>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 </a:t>
            </a:r>
            <a:r>
              <a:rPr lang="en-US" sz="2200" b="1" dirty="0" err="1"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Ignat</a:t>
            </a:r>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 rammed two artillery </a:t>
            </a:r>
            <a:r>
              <a:rPr lang="en-US" sz="2200" b="1" dirty="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guns, being in the damaged tank </a:t>
            </a:r>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which didn’t have artillery shells</a:t>
            </a:r>
            <a:endParaRPr lang="ru-RU" sz="2200" b="1" dirty="0">
              <a:ln>
                <a:solidFill>
                  <a:schemeClr val="bg1"/>
                </a:solidFill>
              </a:ln>
              <a:solidFill>
                <a:schemeClr val="bg1">
                  <a:lumMod val="20000"/>
                  <a:lumOff val="80000"/>
                </a:schemeClr>
              </a:solidFill>
              <a:cs typeface="MV Boli" panose="02000500030200090000" pitchFamily="2" charset="0"/>
            </a:endParaRPr>
          </a:p>
        </p:txBody>
      </p:sp>
      <p:pic>
        <p:nvPicPr>
          <p:cNvPr id="12" name="Picture 3" descr="C:\Users\Teacher\Desktop\Рисунок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0183" y="3148251"/>
            <a:ext cx="1312183" cy="3205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12"/>
          <p:cNvSpPr txBox="1"/>
          <p:nvPr/>
        </p:nvSpPr>
        <p:spPr>
          <a:xfrm>
            <a:off x="1526493" y="1584674"/>
            <a:ext cx="2934234" cy="3816429"/>
          </a:xfrm>
          <a:prstGeom prst="rect">
            <a:avLst/>
          </a:prstGeom>
          <a:noFill/>
          <a:ln>
            <a:solidFill>
              <a:schemeClr val="tx1"/>
            </a:solidFill>
          </a:ln>
        </p:spPr>
        <p:txBody>
          <a:bodyPr wrap="square" rtlCol="0">
            <a:spAutoFit/>
          </a:bodyPr>
          <a:lstStyle/>
          <a:p>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Commander of </a:t>
            </a:r>
            <a:r>
              <a:rPr lang="en-US" sz="2200" b="1" dirty="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the </a:t>
            </a:r>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amphibious battalion.</a:t>
            </a:r>
            <a:r>
              <a:rPr lang="en-US" sz="2200" b="1" dirty="0">
                <a:ln>
                  <a:solidFill>
                    <a:srgbClr val="C0C0C0"/>
                  </a:solidFill>
                </a:ln>
                <a:solidFill>
                  <a:srgbClr val="C0C0C0">
                    <a:lumMod val="20000"/>
                    <a:lumOff val="80000"/>
                  </a:srgbClr>
                </a:solidFill>
                <a:latin typeface="MV Boli" panose="02000500030200090000" pitchFamily="2" charset="0"/>
                <a:cs typeface="MV Boli" panose="02000500030200090000" pitchFamily="2" charset="0"/>
              </a:rPr>
              <a:t> With </a:t>
            </a:r>
            <a:r>
              <a:rPr lang="en-US" sz="2200" b="1" dirty="0" smtClean="0">
                <a:ln>
                  <a:solidFill>
                    <a:srgbClr val="C0C0C0"/>
                  </a:solidFill>
                </a:ln>
                <a:solidFill>
                  <a:srgbClr val="C0C0C0">
                    <a:lumMod val="20000"/>
                    <a:lumOff val="80000"/>
                  </a:srgbClr>
                </a:solidFill>
                <a:latin typeface="MV Boli" panose="02000500030200090000" pitchFamily="2" charset="0"/>
                <a:cs typeface="MV Boli" panose="02000500030200090000" pitchFamily="2" charset="0"/>
              </a:rPr>
              <a:t>his </a:t>
            </a:r>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solders he captured and defended height 177 for two days.</a:t>
            </a:r>
          </a:p>
          <a:p>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Being  in besiegement </a:t>
            </a:r>
            <a:r>
              <a:rPr lang="en-US" sz="2200" b="1" dirty="0" err="1"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Pavlovskiy</a:t>
            </a:r>
            <a:r>
              <a:rPr lang="en-US" sz="2200" b="1" dirty="0" smtClean="0">
                <a:ln>
                  <a:solidFill>
                    <a:schemeClr val="bg1"/>
                  </a:solidFill>
                </a:ln>
                <a:solidFill>
                  <a:schemeClr val="bg1">
                    <a:lumMod val="20000"/>
                    <a:lumOff val="80000"/>
                  </a:schemeClr>
                </a:solidFill>
                <a:latin typeface="MV Boli" panose="02000500030200090000" pitchFamily="2" charset="0"/>
                <a:cs typeface="MV Boli" panose="02000500030200090000" pitchFamily="2" charset="0"/>
              </a:rPr>
              <a:t> destroyed 17 German tanks and died heroically…</a:t>
            </a:r>
            <a:endParaRPr lang="ru-RU" sz="2200" b="1" dirty="0">
              <a:ln>
                <a:solidFill>
                  <a:schemeClr val="bg1"/>
                </a:solidFill>
              </a:ln>
              <a:solidFill>
                <a:schemeClr val="bg1">
                  <a:lumMod val="20000"/>
                  <a:lumOff val="80000"/>
                </a:schemeClr>
              </a:solidFill>
              <a:cs typeface="MV Boli" panose="02000500030200090000" pitchFamily="2" charset="0"/>
            </a:endParaRPr>
          </a:p>
        </p:txBody>
      </p:sp>
      <p:sp>
        <p:nvSpPr>
          <p:cNvPr id="14" name="Вертикальный свиток 13"/>
          <p:cNvSpPr/>
          <p:nvPr/>
        </p:nvSpPr>
        <p:spPr>
          <a:xfrm>
            <a:off x="5838577" y="5845126"/>
            <a:ext cx="3113789" cy="947203"/>
          </a:xfrm>
          <a:prstGeom prst="verticalScroll">
            <a:avLst/>
          </a:prstGeom>
          <a:ln>
            <a:solidFill>
              <a:schemeClr val="tx1"/>
            </a:solid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en-US" sz="1200" b="1" dirty="0" smtClean="0">
                <a:solidFill>
                  <a:schemeClr val="tx1"/>
                </a:solidFill>
                <a:latin typeface="MV Boli" panose="02000500030200090000" pitchFamily="2" charset="0"/>
                <a:cs typeface="MV Boli" panose="02000500030200090000" pitchFamily="2" charset="0"/>
              </a:rPr>
              <a:t>The monument  to </a:t>
            </a:r>
            <a:r>
              <a:rPr lang="en-US" sz="1200" b="1" dirty="0" err="1" smtClean="0">
                <a:solidFill>
                  <a:schemeClr val="tx1"/>
                </a:solidFill>
                <a:latin typeface="MV Boli" panose="02000500030200090000" pitchFamily="2" charset="0"/>
                <a:cs typeface="MV Boli" panose="02000500030200090000" pitchFamily="2" charset="0"/>
              </a:rPr>
              <a:t>Khomenko</a:t>
            </a:r>
            <a:r>
              <a:rPr lang="en-US" sz="1200" b="1" dirty="0" smtClean="0">
                <a:solidFill>
                  <a:schemeClr val="tx1"/>
                </a:solidFill>
                <a:latin typeface="MV Boli" panose="02000500030200090000" pitchFamily="2" charset="0"/>
                <a:cs typeface="MV Boli" panose="02000500030200090000" pitchFamily="2" charset="0"/>
              </a:rPr>
              <a:t> </a:t>
            </a:r>
            <a:r>
              <a:rPr lang="en-US" sz="1200" b="1" dirty="0" err="1" smtClean="0">
                <a:solidFill>
                  <a:schemeClr val="tx1"/>
                </a:solidFill>
                <a:latin typeface="MV Boli" panose="02000500030200090000" pitchFamily="2" charset="0"/>
                <a:cs typeface="MV Boli" panose="02000500030200090000" pitchFamily="2" charset="0"/>
              </a:rPr>
              <a:t>Ignat</a:t>
            </a:r>
            <a:r>
              <a:rPr lang="en-US" sz="1200" b="1" dirty="0" smtClean="0">
                <a:solidFill>
                  <a:schemeClr val="tx1"/>
                </a:solidFill>
                <a:latin typeface="MV Boli" panose="02000500030200090000" pitchFamily="2" charset="0"/>
                <a:cs typeface="MV Boli" panose="02000500030200090000" pitchFamily="2" charset="0"/>
              </a:rPr>
              <a:t> in front of the building of scho</a:t>
            </a:r>
            <a:r>
              <a:rPr lang="en-US" sz="1200" b="1" dirty="0">
                <a:solidFill>
                  <a:schemeClr val="tx1"/>
                </a:solidFill>
                <a:latin typeface="MV Boli" panose="02000500030200090000" pitchFamily="2" charset="0"/>
                <a:cs typeface="MV Boli" panose="02000500030200090000" pitchFamily="2" charset="0"/>
              </a:rPr>
              <a:t>o</a:t>
            </a:r>
            <a:r>
              <a:rPr lang="en-US" sz="1200" b="1" dirty="0" smtClean="0">
                <a:solidFill>
                  <a:schemeClr val="tx1"/>
                </a:solidFill>
                <a:latin typeface="MV Boli" panose="02000500030200090000" pitchFamily="2" charset="0"/>
                <a:cs typeface="MV Boli" panose="02000500030200090000" pitchFamily="2" charset="0"/>
              </a:rPr>
              <a:t>l </a:t>
            </a:r>
            <a:r>
              <a:rPr lang="ru-RU" sz="1200" b="1" dirty="0" smtClean="0">
                <a:solidFill>
                  <a:schemeClr val="tx1"/>
                </a:solidFill>
                <a:latin typeface="Arial" panose="020B0604020202020204" pitchFamily="34" charset="0"/>
                <a:cs typeface="MV Boli" panose="02000500030200090000" pitchFamily="2" charset="0"/>
              </a:rPr>
              <a:t>№4</a:t>
            </a:r>
            <a:r>
              <a:rPr lang="en-US" sz="1200" b="1" dirty="0" smtClean="0">
                <a:solidFill>
                  <a:schemeClr val="tx1"/>
                </a:solidFill>
                <a:latin typeface="MV Boli" panose="02000500030200090000" pitchFamily="2" charset="0"/>
                <a:cs typeface="MV Boli" panose="02000500030200090000" pitchFamily="2" charset="0"/>
              </a:rPr>
              <a:t>, where he studied. The school bears his name.</a:t>
            </a:r>
            <a:endParaRPr lang="ru-RU" sz="1200" b="1" dirty="0">
              <a:solidFill>
                <a:schemeClr val="tx1"/>
              </a:solidFill>
              <a:latin typeface="Arial" panose="020B0604020202020204" pitchFamily="34" charset="0"/>
              <a:cs typeface="MV Boli" panose="02000500030200090000" pitchFamily="2" charset="0"/>
            </a:endParaRPr>
          </a:p>
        </p:txBody>
      </p:sp>
    </p:spTree>
    <p:extLst>
      <p:ext uri="{BB962C8B-B14F-4D97-AF65-F5344CB8AC3E}">
        <p14:creationId xmlns:p14="http://schemas.microsoft.com/office/powerpoint/2010/main" val="2897481300"/>
      </p:ext>
    </p:extLst>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624"/>
            <a:ext cx="9143999" cy="923330"/>
          </a:xfrm>
          <a:prstGeom prst="rect">
            <a:avLst/>
          </a:prstGeom>
          <a:noFill/>
        </p:spPr>
        <p:txBody>
          <a:bodyPr wrap="square" lIns="91440" tIns="45720" rIns="91440" bIns="45720">
            <a:spAutoFit/>
          </a:bodyPr>
          <a:lstStyle/>
          <a:p>
            <a:pPr algn="ctr"/>
            <a:r>
              <a:rPr lang="en-US" sz="5400" b="1" spc="50" dirty="0" smtClean="0">
                <a:ln w="12700" cmpd="sng">
                  <a:solidFill>
                    <a:schemeClr val="tx1">
                      <a:lumMod val="95000"/>
                      <a:lumOff val="5000"/>
                    </a:schemeClr>
                  </a:solidFill>
                  <a:prstDash val="solid"/>
                </a:ln>
                <a:solidFill>
                  <a:schemeClr val="bg1">
                    <a:lumMod val="20000"/>
                    <a:lumOff val="80000"/>
                  </a:schemeClr>
                </a:solidFill>
                <a:effectLst>
                  <a:glow rad="53100">
                    <a:schemeClr val="accent6">
                      <a:satMod val="180000"/>
                      <a:alpha val="30000"/>
                    </a:schemeClr>
                  </a:glow>
                  <a:reflection blurRad="6350" stA="60000" endA="900" endPos="58000" dir="5400000" sy="-100000" algn="bl" rotWithShape="0"/>
                </a:effectLst>
              </a:rPr>
              <a:t>We will never forget you…</a:t>
            </a:r>
            <a:endParaRPr lang="ru-RU" sz="5400" b="1" spc="50" dirty="0">
              <a:ln w="12700" cmpd="sng">
                <a:solidFill>
                  <a:schemeClr val="tx1">
                    <a:lumMod val="95000"/>
                    <a:lumOff val="5000"/>
                  </a:schemeClr>
                </a:solidFill>
                <a:prstDash val="solid"/>
              </a:ln>
              <a:solidFill>
                <a:schemeClr val="bg1">
                  <a:lumMod val="20000"/>
                  <a:lumOff val="80000"/>
                </a:schemeClr>
              </a:solidFill>
              <a:effectLst>
                <a:glow rad="53100">
                  <a:schemeClr val="accent6">
                    <a:satMod val="180000"/>
                    <a:alpha val="30000"/>
                  </a:schemeClr>
                </a:glow>
                <a:reflection blurRad="6350" stA="60000" endA="900" endPos="58000" dir="5400000" sy="-100000" algn="bl" rotWithShape="0"/>
              </a:effectLst>
            </a:endParaRPr>
          </a:p>
        </p:txBody>
      </p:sp>
      <p:pic>
        <p:nvPicPr>
          <p:cNvPr id="13314" name="Picture 2" descr="День памяти и скорби - Страница 3"/>
          <p:cNvPicPr>
            <a:picLocks noChangeAspect="1" noChangeArrowheads="1"/>
          </p:cNvPicPr>
          <p:nvPr/>
        </p:nvPicPr>
        <p:blipFill>
          <a:blip r:embed="rId2"/>
          <a:srcRect/>
          <a:stretch>
            <a:fillRect/>
          </a:stretch>
        </p:blipFill>
        <p:spPr bwMode="auto">
          <a:xfrm>
            <a:off x="179512" y="2636912"/>
            <a:ext cx="5256179" cy="3501930"/>
          </a:xfrm>
          <a:prstGeom prst="rect">
            <a:avLst/>
          </a:prstGeom>
          <a:ln>
            <a:noFill/>
          </a:ln>
          <a:effectLst>
            <a:glow rad="101600">
              <a:schemeClr val="bg1">
                <a:lumMod val="20000"/>
                <a:lumOff val="80000"/>
                <a:alpha val="40000"/>
              </a:schemeClr>
            </a:glow>
            <a:reflection blurRad="12700" stA="30000" endPos="30000" dist="5000" dir="5400000" sy="-100000" algn="bl" rotWithShape="0"/>
            <a:softEdge rad="635000"/>
          </a:effectLst>
          <a:scene3d>
            <a:camera prst="perspectiveContrastingLeftFacing">
              <a:rot lat="300000" lon="19800000" rev="0"/>
            </a:camera>
            <a:lightRig rig="threePt" dir="t">
              <a:rot lat="0" lon="0" rev="2700000"/>
            </a:lightRig>
          </a:scene3d>
          <a:sp3d>
            <a:bevelT w="63500" h="50800"/>
          </a:sp3d>
        </p:spPr>
      </p:pic>
      <p:sp>
        <p:nvSpPr>
          <p:cNvPr id="2" name="TextBox 1"/>
          <p:cNvSpPr txBox="1"/>
          <p:nvPr/>
        </p:nvSpPr>
        <p:spPr>
          <a:xfrm>
            <a:off x="4427984" y="1508591"/>
            <a:ext cx="4608512" cy="1200329"/>
          </a:xfrm>
          <a:prstGeom prst="rect">
            <a:avLst/>
          </a:prstGeom>
          <a:noFill/>
        </p:spPr>
        <p:txBody>
          <a:bodyPr wrap="square" rtlCol="0">
            <a:spAutoFit/>
          </a:bodyPr>
          <a:lstStyle/>
          <a:p>
            <a:pPr algn="ctr"/>
            <a:r>
              <a:rPr lang="en-US" sz="2400" dirty="0" smtClean="0">
                <a:solidFill>
                  <a:schemeClr val="bg1">
                    <a:lumMod val="20000"/>
                    <a:lumOff val="80000"/>
                  </a:schemeClr>
                </a:solidFill>
                <a:latin typeface="MV Boli" panose="02000500030200090000" pitchFamily="2" charset="0"/>
                <a:cs typeface="MV Boli" panose="02000500030200090000" pitchFamily="2" charset="0"/>
              </a:rPr>
              <a:t>More than 40000 citizens of Komsomolsk-</a:t>
            </a:r>
            <a:r>
              <a:rPr lang="en-US" sz="2400" dirty="0" err="1" smtClean="0">
                <a:solidFill>
                  <a:schemeClr val="bg1">
                    <a:lumMod val="20000"/>
                    <a:lumOff val="80000"/>
                  </a:schemeClr>
                </a:solidFill>
                <a:latin typeface="MV Boli" panose="02000500030200090000" pitchFamily="2" charset="0"/>
                <a:cs typeface="MV Boli" panose="02000500030200090000" pitchFamily="2" charset="0"/>
              </a:rPr>
              <a:t>na</a:t>
            </a:r>
            <a:r>
              <a:rPr lang="en-US" sz="2400" dirty="0" smtClean="0">
                <a:solidFill>
                  <a:schemeClr val="bg1">
                    <a:lumMod val="20000"/>
                    <a:lumOff val="80000"/>
                  </a:schemeClr>
                </a:solidFill>
                <a:latin typeface="MV Boli" panose="02000500030200090000" pitchFamily="2" charset="0"/>
                <a:cs typeface="MV Boli" panose="02000500030200090000" pitchFamily="2" charset="0"/>
              </a:rPr>
              <a:t>-Amure went to the front in 1941…</a:t>
            </a:r>
            <a:endParaRPr lang="ru-RU" sz="2400" dirty="0">
              <a:solidFill>
                <a:schemeClr val="bg1">
                  <a:lumMod val="20000"/>
                  <a:lumOff val="80000"/>
                </a:schemeClr>
              </a:solidFill>
              <a:cs typeface="MV Boli" panose="02000500030200090000" pitchFamily="2" charset="0"/>
            </a:endParaRPr>
          </a:p>
        </p:txBody>
      </p:sp>
      <p:sp>
        <p:nvSpPr>
          <p:cNvPr id="8" name="TextBox 7"/>
          <p:cNvSpPr txBox="1"/>
          <p:nvPr/>
        </p:nvSpPr>
        <p:spPr>
          <a:xfrm>
            <a:off x="4932040" y="2924944"/>
            <a:ext cx="4032448" cy="1200329"/>
          </a:xfrm>
          <a:prstGeom prst="rect">
            <a:avLst/>
          </a:prstGeom>
          <a:noFill/>
        </p:spPr>
        <p:txBody>
          <a:bodyPr wrap="square" rtlCol="0">
            <a:spAutoFit/>
          </a:bodyPr>
          <a:lstStyle/>
          <a:p>
            <a:pPr algn="ctr"/>
            <a:r>
              <a:rPr lang="en-US" sz="2400" dirty="0" smtClean="0">
                <a:solidFill>
                  <a:schemeClr val="bg1">
                    <a:lumMod val="20000"/>
                    <a:lumOff val="80000"/>
                  </a:schemeClr>
                </a:solidFill>
                <a:latin typeface="MV Boli" panose="02000500030200090000" pitchFamily="2" charset="0"/>
                <a:cs typeface="MV Boli" panose="02000500030200090000" pitchFamily="2" charset="0"/>
              </a:rPr>
              <a:t>Over 5000 of them perished on the battlefields.</a:t>
            </a:r>
            <a:endParaRPr lang="ru-RU" sz="2400" dirty="0">
              <a:solidFill>
                <a:schemeClr val="bg1">
                  <a:lumMod val="20000"/>
                  <a:lumOff val="80000"/>
                </a:schemeClr>
              </a:solidFill>
              <a:cs typeface="MV Boli" panose="02000500030200090000" pitchFamily="2" charset="0"/>
            </a:endParaRPr>
          </a:p>
        </p:txBody>
      </p:sp>
      <p:sp>
        <p:nvSpPr>
          <p:cNvPr id="9" name="TextBox 8"/>
          <p:cNvSpPr txBox="1"/>
          <p:nvPr/>
        </p:nvSpPr>
        <p:spPr>
          <a:xfrm>
            <a:off x="251520" y="3174067"/>
            <a:ext cx="4608512" cy="830997"/>
          </a:xfrm>
          <a:prstGeom prst="rect">
            <a:avLst/>
          </a:prstGeom>
          <a:noFill/>
        </p:spPr>
        <p:txBody>
          <a:bodyPr wrap="square" rtlCol="0">
            <a:spAutoFit/>
          </a:bodyPr>
          <a:lstStyle/>
          <a:p>
            <a:pPr algn="ctr"/>
            <a:r>
              <a:rPr lang="en-US" sz="2400" dirty="0" smtClean="0">
                <a:solidFill>
                  <a:schemeClr val="bg1">
                    <a:lumMod val="20000"/>
                    <a:lumOff val="80000"/>
                  </a:schemeClr>
                </a:solidFill>
                <a:latin typeface="MV Boli" panose="02000500030200090000" pitchFamily="2" charset="0"/>
                <a:cs typeface="MV Boli" panose="02000500030200090000" pitchFamily="2" charset="0"/>
              </a:rPr>
              <a:t>28000 people were awarded orders and medals.</a:t>
            </a:r>
            <a:endParaRPr lang="ru-RU" sz="2400" dirty="0">
              <a:solidFill>
                <a:schemeClr val="bg1">
                  <a:lumMod val="20000"/>
                  <a:lumOff val="80000"/>
                </a:schemeClr>
              </a:solidFill>
              <a:cs typeface="MV Boli" panose="02000500030200090000" pitchFamily="2" charset="0"/>
            </a:endParaRPr>
          </a:p>
        </p:txBody>
      </p:sp>
      <p:sp>
        <p:nvSpPr>
          <p:cNvPr id="10" name="TextBox 9"/>
          <p:cNvSpPr txBox="1"/>
          <p:nvPr/>
        </p:nvSpPr>
        <p:spPr>
          <a:xfrm>
            <a:off x="251520" y="5085184"/>
            <a:ext cx="4608512" cy="1200329"/>
          </a:xfrm>
          <a:prstGeom prst="rect">
            <a:avLst/>
          </a:prstGeom>
          <a:noFill/>
        </p:spPr>
        <p:txBody>
          <a:bodyPr wrap="square" rtlCol="0">
            <a:spAutoFit/>
          </a:bodyPr>
          <a:lstStyle/>
          <a:p>
            <a:pPr algn="ctr"/>
            <a:r>
              <a:rPr lang="en-US" sz="2400" dirty="0" smtClean="0">
                <a:solidFill>
                  <a:schemeClr val="bg1">
                    <a:lumMod val="20000"/>
                    <a:lumOff val="80000"/>
                  </a:schemeClr>
                </a:solidFill>
                <a:latin typeface="MV Boli" panose="02000500030200090000" pitchFamily="2" charset="0"/>
                <a:cs typeface="MV Boli" panose="02000500030200090000" pitchFamily="2" charset="0"/>
              </a:rPr>
              <a:t>18 men were awarded the title of Hero of the Soviet Union.</a:t>
            </a:r>
            <a:endParaRPr lang="ru-RU" sz="2400" dirty="0">
              <a:solidFill>
                <a:schemeClr val="bg1">
                  <a:lumMod val="20000"/>
                  <a:lumOff val="80000"/>
                </a:schemeClr>
              </a:solidFill>
              <a:cs typeface="MV Boli" panose="02000500030200090000"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823650"/>
            <a:ext cx="2979498" cy="2979498"/>
          </a:xfrm>
          <a:prstGeom prst="roundRect">
            <a:avLst>
              <a:gd name="adj" fmla="val 16667"/>
            </a:avLst>
          </a:prstGeom>
          <a:ln w="9525">
            <a:solidFill>
              <a:schemeClr val="bg1">
                <a:lumMod val="20000"/>
                <a:lumOff val="80000"/>
              </a:schemeClr>
            </a:solidFill>
            <a:miter lim="800000"/>
            <a:headEnd/>
            <a:tailEnd/>
          </a:ln>
          <a:effectLst>
            <a:glow rad="228600">
              <a:schemeClr val="accent4">
                <a:satMod val="175000"/>
                <a:alpha val="40000"/>
              </a:schemeClr>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fade">
                                      <p:cBhvr>
                                        <p:cTn id="13" dur="2000"/>
                                        <p:tgtEl>
                                          <p:spTgt spid="133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3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314"/>
                                        </p:tgtEl>
                                      </p:cBhvr>
                                    </p:animEffect>
                                    <p:set>
                                      <p:cBhvr>
                                        <p:cTn id="27" dur="1" fill="hold">
                                          <p:stCondLst>
                                            <p:cond delay="499"/>
                                          </p:stCondLst>
                                        </p:cTn>
                                        <p:tgtEl>
                                          <p:spTgt spid="13314"/>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900igr.net/datai/obschestvoznanie/VPK-Rossii/0019-014-2.-Est-li-neobkhodimost-v-likvidatsii-VPK-v-Rossii.jpg"/>
          <p:cNvPicPr>
            <a:picLocks noChangeAspect="1" noChangeArrowheads="1"/>
          </p:cNvPicPr>
          <p:nvPr/>
        </p:nvPicPr>
        <p:blipFill>
          <a:blip r:embed="rId2" cstate="print">
            <a:grayscl/>
          </a:blip>
          <a:srcRect/>
          <a:stretch>
            <a:fillRect/>
          </a:stretch>
        </p:blipFill>
        <p:spPr bwMode="auto">
          <a:xfrm>
            <a:off x="4282984" y="1357298"/>
            <a:ext cx="4718172" cy="3098267"/>
          </a:xfrm>
          <a:prstGeom prst="rect">
            <a:avLst/>
          </a:prstGeom>
          <a:noFill/>
          <a:effectLst>
            <a:softEdge rad="635000"/>
          </a:effectLst>
        </p:spPr>
      </p:pic>
      <p:pic>
        <p:nvPicPr>
          <p:cNvPr id="8" name="Picture 2" descr="http://geoman.ru/geography/item/f00/s03/e0003500/pic/000_566.jpg"/>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214282" y="1428736"/>
            <a:ext cx="4429156" cy="3074635"/>
          </a:xfrm>
          <a:prstGeom prst="rect">
            <a:avLst/>
          </a:prstGeom>
          <a:noFill/>
          <a:ln w="9525">
            <a:noFill/>
            <a:miter lim="800000"/>
            <a:headEnd/>
            <a:tailEnd/>
          </a:ln>
          <a:effectLst>
            <a:softEdge rad="635000"/>
          </a:effectLst>
        </p:spPr>
      </p:pic>
      <p:pic>
        <p:nvPicPr>
          <p:cNvPr id="11" name="Picture 8" descr="http://www.komsomolsk.info/img/kms_news/0/111.jp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429124" y="3857628"/>
            <a:ext cx="4485734" cy="3129925"/>
          </a:xfrm>
          <a:prstGeom prst="rect">
            <a:avLst/>
          </a:prstGeom>
          <a:noFill/>
          <a:effectLst>
            <a:softEdge rad="635000"/>
          </a:effectLst>
        </p:spPr>
      </p:pic>
      <p:pic>
        <p:nvPicPr>
          <p:cNvPr id="10" name="Picture 6" descr="http://savepic.org/2369384.jpg"/>
          <p:cNvPicPr>
            <a:picLocks noChangeAspect="1" noChangeArrowheads="1"/>
          </p:cNvPicPr>
          <p:nvPr/>
        </p:nvPicPr>
        <p:blipFill>
          <a:blip r:embed="rId5" cstate="print">
            <a:grayscl/>
          </a:blip>
          <a:srcRect/>
          <a:stretch>
            <a:fillRect/>
          </a:stretch>
        </p:blipFill>
        <p:spPr bwMode="auto">
          <a:xfrm>
            <a:off x="-34860" y="3929635"/>
            <a:ext cx="4392546" cy="2928364"/>
          </a:xfrm>
          <a:prstGeom prst="rect">
            <a:avLst/>
          </a:prstGeom>
          <a:noFill/>
          <a:effectLst>
            <a:softEdge rad="635000"/>
          </a:effectLst>
        </p:spPr>
      </p:pic>
      <p:sp>
        <p:nvSpPr>
          <p:cNvPr id="4" name="TextBox 3"/>
          <p:cNvSpPr txBox="1"/>
          <p:nvPr/>
        </p:nvSpPr>
        <p:spPr>
          <a:xfrm>
            <a:off x="285720" y="214290"/>
            <a:ext cx="8786874" cy="707886"/>
          </a:xfrm>
          <a:prstGeom prst="rect">
            <a:avLst/>
          </a:prstGeom>
          <a:noFill/>
        </p:spPr>
        <p:txBody>
          <a:bodyPr wrap="square" rtlCol="0">
            <a:spAutoFit/>
          </a:bodyPr>
          <a:lstStyle/>
          <a:p>
            <a:pPr algn="ctr"/>
            <a:r>
              <a:rPr lang="en-US" sz="2000" b="1" dirty="0" smtClean="0">
                <a:solidFill>
                  <a:schemeClr val="bg1">
                    <a:lumMod val="20000"/>
                    <a:lumOff val="80000"/>
                  </a:schemeClr>
                </a:solidFill>
                <a:latin typeface="MV Boli" pitchFamily="2" charset="0"/>
                <a:cs typeface="MV Boli" pitchFamily="2" charset="0"/>
              </a:rPr>
              <a:t>The plants of Komsomols-na-Amure contributed much to the victory. The Shipbuilding plant made aircraft carriers and battle cruisers.</a:t>
            </a:r>
            <a:endParaRPr lang="ru-RU" sz="2000" b="1" dirty="0">
              <a:solidFill>
                <a:schemeClr val="bg1">
                  <a:lumMod val="20000"/>
                  <a:lumOff val="80000"/>
                </a:schemeClr>
              </a:solidFill>
              <a:cs typeface="MV Boli" pitchFamily="2" charset="0"/>
            </a:endParaRPr>
          </a:p>
        </p:txBody>
      </p:sp>
      <p:sp>
        <p:nvSpPr>
          <p:cNvPr id="5" name="TextBox 4"/>
          <p:cNvSpPr txBox="1"/>
          <p:nvPr/>
        </p:nvSpPr>
        <p:spPr>
          <a:xfrm>
            <a:off x="714348" y="1363792"/>
            <a:ext cx="8429684" cy="707886"/>
          </a:xfrm>
          <a:prstGeom prst="rect">
            <a:avLst/>
          </a:prstGeom>
          <a:noFill/>
        </p:spPr>
        <p:txBody>
          <a:bodyPr wrap="square" rtlCol="0">
            <a:spAutoFit/>
          </a:bodyPr>
          <a:lstStyle/>
          <a:p>
            <a:pPr algn="ctr"/>
            <a:r>
              <a:rPr lang="en-US" sz="2000" b="1" dirty="0" smtClean="0">
                <a:solidFill>
                  <a:schemeClr val="bg1">
                    <a:lumMod val="20000"/>
                    <a:lumOff val="80000"/>
                  </a:schemeClr>
                </a:solidFill>
                <a:latin typeface="MV Boli" pitchFamily="2" charset="0"/>
                <a:cs typeface="MV Boli" pitchFamily="2" charset="0"/>
              </a:rPr>
              <a:t>The aircraft plant made 2700 fighters “IL-4” which bombed German troops.</a:t>
            </a:r>
            <a:endParaRPr lang="ru-RU" sz="2000" b="1" dirty="0">
              <a:solidFill>
                <a:schemeClr val="bg1">
                  <a:lumMod val="20000"/>
                  <a:lumOff val="80000"/>
                </a:schemeClr>
              </a:solidFill>
              <a:cs typeface="MV Boli" pitchFamily="2" charset="0"/>
            </a:endParaRPr>
          </a:p>
        </p:txBody>
      </p:sp>
      <p:sp>
        <p:nvSpPr>
          <p:cNvPr id="6" name="TextBox 5"/>
          <p:cNvSpPr txBox="1"/>
          <p:nvPr/>
        </p:nvSpPr>
        <p:spPr>
          <a:xfrm>
            <a:off x="785786" y="3929066"/>
            <a:ext cx="7547160" cy="461665"/>
          </a:xfrm>
          <a:prstGeom prst="rect">
            <a:avLst/>
          </a:prstGeom>
          <a:noFill/>
        </p:spPr>
        <p:txBody>
          <a:bodyPr wrap="square" rtlCol="0">
            <a:spAutoFit/>
          </a:bodyPr>
          <a:lstStyle/>
          <a:p>
            <a:pPr algn="ctr"/>
            <a:r>
              <a:rPr lang="en-US" sz="2400" b="1" dirty="0" smtClean="0">
                <a:solidFill>
                  <a:schemeClr val="bg1">
                    <a:lumMod val="20000"/>
                    <a:lumOff val="80000"/>
                  </a:schemeClr>
                </a:solidFill>
                <a:latin typeface="MV Boli" pitchFamily="2" charset="0"/>
                <a:cs typeface="MV Boli" pitchFamily="2" charset="0"/>
              </a:rPr>
              <a:t>It also made artillery shells and aircraft bombs.</a:t>
            </a:r>
            <a:endParaRPr lang="ru-RU" sz="2400" b="1" dirty="0">
              <a:solidFill>
                <a:schemeClr val="bg1">
                  <a:lumMod val="20000"/>
                  <a:lumOff val="80000"/>
                </a:schemeClr>
              </a:solidFill>
              <a:cs typeface="MV Boli" pitchFamily="2" charset="0"/>
            </a:endParaRPr>
          </a:p>
        </p:txBody>
      </p:sp>
      <p:sp>
        <p:nvSpPr>
          <p:cNvPr id="7" name="TextBox 6"/>
          <p:cNvSpPr txBox="1"/>
          <p:nvPr/>
        </p:nvSpPr>
        <p:spPr>
          <a:xfrm>
            <a:off x="214282" y="6357958"/>
            <a:ext cx="857256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solidFill>
                  <a:schemeClr val="bg1">
                    <a:lumMod val="20000"/>
                    <a:lumOff val="80000"/>
                  </a:schemeClr>
                </a:solidFill>
                <a:latin typeface="MV Boli" pitchFamily="2" charset="0"/>
                <a:cs typeface="MV Boli" pitchFamily="2" charset="0"/>
              </a:rPr>
              <a:t>The “Amurstal” plant melted steel for the other plants. </a:t>
            </a:r>
            <a:endParaRPr lang="ru-RU" sz="2400" b="1" dirty="0">
              <a:solidFill>
                <a:schemeClr val="bg1">
                  <a:lumMod val="20000"/>
                  <a:lumOff val="80000"/>
                </a:schemeClr>
              </a:solidFill>
              <a:cs typeface="MV Boli" pitchFamily="2" charset="0"/>
            </a:endParaRPr>
          </a:p>
        </p:txBody>
      </p:sp>
    </p:spTree>
    <p:extLst>
      <p:ext uri="{BB962C8B-B14F-4D97-AF65-F5344CB8AC3E}">
        <p14:creationId xmlns:p14="http://schemas.microsoft.com/office/powerpoint/2010/main" val="18920406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par>
                          <p:cTn id="25" fill="hold">
                            <p:stCondLst>
                              <p:cond delay="55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p:stCondLst>
                              <p:cond delay="81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Комсомольск-на-Амуре фотографии, фотографии города Комсомольск-на-Амуре - Страница 5"/>
          <p:cNvPicPr>
            <a:picLocks noChangeAspect="1" noChangeArrowheads="1"/>
          </p:cNvPicPr>
          <p:nvPr/>
        </p:nvPicPr>
        <p:blipFill>
          <a:blip r:embed="rId2"/>
          <a:stretch>
            <a:fillRect/>
          </a:stretch>
        </p:blipFill>
        <p:spPr bwMode="auto">
          <a:xfrm>
            <a:off x="-142908" y="1501283"/>
            <a:ext cx="4000528" cy="5331818"/>
          </a:xfrm>
          <a:prstGeom prst="rect">
            <a:avLst/>
          </a:prstGeom>
          <a:noFill/>
          <a:effectLst>
            <a:softEdge rad="635000"/>
          </a:effectLst>
        </p:spPr>
      </p:pic>
      <p:pic>
        <p:nvPicPr>
          <p:cNvPr id="7170" name="Picture 2" descr="Памятники и памятные доски Официальный сайт органов местного самоуправления г. Комсомольска-на-Амуре"/>
          <p:cNvPicPr>
            <a:picLocks noChangeAspect="1" noChangeArrowheads="1"/>
          </p:cNvPicPr>
          <p:nvPr/>
        </p:nvPicPr>
        <p:blipFill>
          <a:blip r:embed="rId3"/>
          <a:srcRect/>
          <a:stretch>
            <a:fillRect/>
          </a:stretch>
        </p:blipFill>
        <p:spPr bwMode="auto">
          <a:xfrm>
            <a:off x="4286248" y="3429000"/>
            <a:ext cx="4786346" cy="3589760"/>
          </a:xfrm>
          <a:prstGeom prst="rect">
            <a:avLst/>
          </a:prstGeom>
          <a:noFill/>
          <a:effectLst>
            <a:softEdge rad="635000"/>
          </a:effectLst>
        </p:spPr>
      </p:pic>
      <p:pic>
        <p:nvPicPr>
          <p:cNvPr id="7172" name="Picture 4" descr="Комсомольск-на-Амуре: климат, экология, районы, экономика, к…"/>
          <p:cNvPicPr>
            <a:picLocks noChangeAspect="1" noChangeArrowheads="1"/>
          </p:cNvPicPr>
          <p:nvPr/>
        </p:nvPicPr>
        <p:blipFill>
          <a:blip r:embed="rId4"/>
          <a:stretch>
            <a:fillRect/>
          </a:stretch>
        </p:blipFill>
        <p:spPr bwMode="auto">
          <a:xfrm>
            <a:off x="4238623" y="1000108"/>
            <a:ext cx="4762533" cy="3571899"/>
          </a:xfrm>
          <a:prstGeom prst="rect">
            <a:avLst/>
          </a:prstGeom>
          <a:noFill/>
          <a:effectLst>
            <a:softEdge rad="635000"/>
          </a:effectLst>
        </p:spPr>
      </p:pic>
      <p:sp>
        <p:nvSpPr>
          <p:cNvPr id="2" name="TextBox 1"/>
          <p:cNvSpPr txBox="1"/>
          <p:nvPr/>
        </p:nvSpPr>
        <p:spPr>
          <a:xfrm>
            <a:off x="142844" y="76778"/>
            <a:ext cx="9001156" cy="1200329"/>
          </a:xfrm>
          <a:prstGeom prst="rect">
            <a:avLst/>
          </a:prstGeom>
          <a:noFill/>
        </p:spPr>
        <p:txBody>
          <a:bodyPr wrap="square" rtlCol="0">
            <a:spAutoFit/>
          </a:bodyPr>
          <a:lstStyle/>
          <a:p>
            <a:pPr algn="ctr"/>
            <a:r>
              <a:rPr lang="en-US" b="1" dirty="0" smtClean="0">
                <a:solidFill>
                  <a:schemeClr val="bg1">
                    <a:lumMod val="20000"/>
                    <a:lumOff val="80000"/>
                  </a:schemeClr>
                </a:solidFill>
                <a:latin typeface="MV Boli" pitchFamily="2" charset="0"/>
                <a:cs typeface="MV Boli" pitchFamily="2" charset="0"/>
              </a:rPr>
              <a:t>To commemorate those who will never come back from the battle fields of the World War II, the Memorial Complex to the citizens of Komsomolsk was erected in 1972. The design of sculptors from Leningrad N. Ivleva and S. </a:t>
            </a:r>
            <a:r>
              <a:rPr lang="en-US" b="1" dirty="0" err="1" smtClean="0">
                <a:solidFill>
                  <a:schemeClr val="bg1">
                    <a:lumMod val="20000"/>
                    <a:lumOff val="80000"/>
                  </a:schemeClr>
                </a:solidFill>
                <a:latin typeface="MV Boli" pitchFamily="2" charset="0"/>
                <a:cs typeface="MV Boli" pitchFamily="2" charset="0"/>
              </a:rPr>
              <a:t>Nikolin</a:t>
            </a:r>
            <a:r>
              <a:rPr lang="en-US" b="1" dirty="0" smtClean="0">
                <a:solidFill>
                  <a:schemeClr val="bg1">
                    <a:lumMod val="20000"/>
                    <a:lumOff val="80000"/>
                  </a:schemeClr>
                </a:solidFill>
                <a:latin typeface="MV Boli" pitchFamily="2" charset="0"/>
                <a:cs typeface="MV Boli" pitchFamily="2" charset="0"/>
              </a:rPr>
              <a:t> won the competition. </a:t>
            </a:r>
            <a:endParaRPr lang="ru-RU" b="1" dirty="0">
              <a:solidFill>
                <a:schemeClr val="bg1">
                  <a:lumMod val="20000"/>
                  <a:lumOff val="80000"/>
                </a:schemeClr>
              </a:solidFill>
              <a:cs typeface="MV Boli" pitchFamily="2" charset="0"/>
            </a:endParaRPr>
          </a:p>
        </p:txBody>
      </p:sp>
      <p:pic>
        <p:nvPicPr>
          <p:cNvPr id="6" name="Picture 4" descr="Архив новостей за 13 марта 2013 года"/>
          <p:cNvPicPr>
            <a:picLocks noChangeAspect="1" noChangeArrowheads="1"/>
          </p:cNvPicPr>
          <p:nvPr/>
        </p:nvPicPr>
        <p:blipFill>
          <a:blip r:embed="rId5"/>
          <a:srcRect/>
          <a:stretch>
            <a:fillRect/>
          </a:stretch>
        </p:blipFill>
        <p:spPr bwMode="auto">
          <a:xfrm>
            <a:off x="1000100" y="1571612"/>
            <a:ext cx="4714908" cy="3143275"/>
          </a:xfrm>
          <a:prstGeom prst="rect">
            <a:avLst/>
          </a:prstGeom>
          <a:ln>
            <a:noFill/>
          </a:ln>
          <a:effectLst>
            <a:softEdge rad="112500"/>
          </a:effectLst>
        </p:spPr>
      </p:pic>
      <p:sp>
        <p:nvSpPr>
          <p:cNvPr id="7" name="TextBox 6"/>
          <p:cNvSpPr txBox="1"/>
          <p:nvPr/>
        </p:nvSpPr>
        <p:spPr>
          <a:xfrm>
            <a:off x="4143372" y="4714884"/>
            <a:ext cx="4786346" cy="1938992"/>
          </a:xfrm>
          <a:prstGeom prst="rect">
            <a:avLst/>
          </a:prstGeom>
          <a:noFill/>
        </p:spPr>
        <p:txBody>
          <a:bodyPr wrap="square" rtlCol="0">
            <a:spAutoFit/>
          </a:bodyPr>
          <a:lstStyle/>
          <a:p>
            <a:r>
              <a:rPr lang="en-US" sz="2000" b="1" dirty="0" smtClean="0">
                <a:solidFill>
                  <a:schemeClr val="bg1">
                    <a:lumMod val="20000"/>
                    <a:lumOff val="80000"/>
                  </a:schemeClr>
                </a:solidFill>
                <a:latin typeface="MV Boli" pitchFamily="2" charset="0"/>
                <a:cs typeface="MV Boli" pitchFamily="2" charset="0"/>
              </a:rPr>
              <a:t>In one part of the Complex you can see three pylons, symbolizing soldiers’ bayonets. You can see the dates “1941” and “1945” on two of them and the Order of the Great Patriotic War on the third one.</a:t>
            </a:r>
            <a:endParaRPr lang="ru-RU" sz="2000" b="1" dirty="0">
              <a:solidFill>
                <a:schemeClr val="bg1">
                  <a:lumMod val="20000"/>
                  <a:lumOff val="80000"/>
                </a:schemeClr>
              </a:solidFill>
              <a:cs typeface="MV Boli" pitchFamily="2" charset="0"/>
            </a:endParaRPr>
          </a:p>
        </p:txBody>
      </p:sp>
    </p:spTree>
    <p:extLst>
      <p:ext uri="{BB962C8B-B14F-4D97-AF65-F5344CB8AC3E}">
        <p14:creationId xmlns:p14="http://schemas.microsoft.com/office/powerpoint/2010/main" val="427934701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2000"/>
                                        <p:tgtEl>
                                          <p:spTgt spid="7174"/>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2000"/>
                                        <p:tgtEl>
                                          <p:spTgt spid="7172"/>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20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7174"/>
                                        </p:tgtEl>
                                      </p:cBhvr>
                                    </p:animEffect>
                                    <p:set>
                                      <p:cBhvr>
                                        <p:cTn id="23" dur="1" fill="hold">
                                          <p:stCondLst>
                                            <p:cond delay="1999"/>
                                          </p:stCondLst>
                                        </p:cTn>
                                        <p:tgtEl>
                                          <p:spTgt spid="717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7170"/>
                                        </p:tgtEl>
                                      </p:cBhvr>
                                    </p:animEffect>
                                    <p:set>
                                      <p:cBhvr>
                                        <p:cTn id="26" dur="1" fill="hold">
                                          <p:stCondLst>
                                            <p:cond delay="1999"/>
                                          </p:stCondLst>
                                        </p:cTn>
                                        <p:tgtEl>
                                          <p:spTgt spid="717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7172"/>
                                        </p:tgtEl>
                                      </p:cBhvr>
                                    </p:animEffect>
                                    <p:set>
                                      <p:cBhvr>
                                        <p:cTn id="29" dur="1" fill="hold">
                                          <p:stCondLst>
                                            <p:cond delay="1999"/>
                                          </p:stCondLst>
                                        </p:cTn>
                                        <p:tgtEl>
                                          <p:spTgt spid="717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Модерн синий">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Модерн сини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Модерн синий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Модерн синий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Модерн синий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Модерн синий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Модерн синий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Модерн синий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Модерн синий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TotalTime>
  <Words>873</Words>
  <Application>Microsoft Office PowerPoint</Application>
  <PresentationFormat>Экран (4:3)</PresentationFormat>
  <Paragraphs>62</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Модерн синий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Люся</dc:creator>
  <cp:lastModifiedBy>Пользователь Windows</cp:lastModifiedBy>
  <cp:revision>96</cp:revision>
  <dcterms:created xsi:type="dcterms:W3CDTF">2015-04-09T15:56:42Z</dcterms:created>
  <dcterms:modified xsi:type="dcterms:W3CDTF">2024-05-09T09:35:54Z</dcterms:modified>
</cp:coreProperties>
</file>