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4" r:id="rId4"/>
    <p:sldId id="275" r:id="rId5"/>
    <p:sldId id="259" r:id="rId6"/>
    <p:sldId id="277" r:id="rId7"/>
    <p:sldId id="262" r:id="rId8"/>
    <p:sldId id="264" r:id="rId9"/>
    <p:sldId id="265" r:id="rId10"/>
    <p:sldId id="260" r:id="rId11"/>
    <p:sldId id="267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5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39955-384A-4651-9507-2E4141BDF44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BE0F85-9691-41AF-8173-A482BD911B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91335"/>
            <a:ext cx="7772400" cy="288032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800" b="1" kern="1800" cap="all" spc="75" dirty="0" smtClean="0">
                <a:solidFill>
                  <a:srgbClr val="0070C0"/>
                </a:solidFill>
                <a:effectLst/>
                <a:latin typeface="Conv_CIRCE-BOLD"/>
                <a:ea typeface="Times New Roman"/>
                <a:cs typeface="Times New Roman"/>
              </a:rPr>
              <a:t/>
            </a:r>
            <a:br>
              <a:rPr lang="ru-RU" sz="2800" b="1" kern="1800" cap="all" spc="75" dirty="0" smtClean="0">
                <a:solidFill>
                  <a:srgbClr val="0070C0"/>
                </a:solidFill>
                <a:effectLst/>
                <a:latin typeface="Conv_CIRCE-BOLD"/>
                <a:ea typeface="Times New Roman"/>
                <a:cs typeface="Times New Roman"/>
              </a:rPr>
            </a:br>
            <a:r>
              <a:rPr lang="ru-RU" sz="2400" b="1" spc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Муниципальный фестиваль-конкурс проектов «есть идея!»</a:t>
            </a:r>
            <a:br>
              <a:rPr lang="ru-RU" sz="2400" b="1" spc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Проектно-исследовательская </a:t>
            </a:r>
            <a:r>
              <a:rPr lang="ru-RU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работа на тему:</a:t>
            </a:r>
            <a:r>
              <a:rPr lang="ru-RU" sz="2800" b="1" kern="1800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  <a:t/>
            </a:r>
            <a:br>
              <a:rPr lang="ru-RU" sz="2800" b="1" kern="1800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</a:br>
            <a:r>
              <a:rPr lang="ru-RU" sz="2800" b="1" kern="18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  <a:t>«создание семейного альбома </a:t>
            </a:r>
            <a:br>
              <a:rPr lang="ru-RU" sz="2800" b="1" kern="18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</a:br>
            <a:r>
              <a:rPr lang="ru-RU" sz="2800" b="1" kern="18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  <a:t>в стиле </a:t>
            </a:r>
            <a:r>
              <a:rPr lang="ru-RU" sz="2800" b="1" kern="1800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  <a:t>скрапбукинга</a:t>
            </a:r>
            <a:r>
              <a:rPr lang="ru-RU" sz="2800" b="1" kern="18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v_CIRCE-BOLD"/>
                <a:ea typeface="Times New Roman"/>
                <a:cs typeface="Times New Roman"/>
              </a:rPr>
              <a:t>»</a:t>
            </a:r>
            <a:endParaRPr lang="ru-RU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105400"/>
            <a:ext cx="640080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dauriareserve.narod.ru/images/dzeren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033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lvl="0"/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образовательная школа № 5 города Читы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62577"/>
              </p:ext>
            </p:extLst>
          </p:nvPr>
        </p:nvGraphicFramePr>
        <p:xfrm>
          <a:off x="5436096" y="3816421"/>
          <a:ext cx="3024336" cy="2769108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Выполнила: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Долгова Алиса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Учащаяся </a:t>
                      </a:r>
                      <a:r>
                        <a:rPr lang="ru-RU" sz="1600" kern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kern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«Б» </a:t>
                      </a:r>
                      <a:r>
                        <a:rPr lang="ru-RU" sz="1600" kern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класса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проекта: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Загвозкина</a:t>
                      </a:r>
                      <a:r>
                        <a:rPr lang="ru-RU" sz="1600" kern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Вера Игоревна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начальных </a:t>
                      </a:r>
                      <a:r>
                        <a:rPr lang="ru-RU" sz="1600" kern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800" dirty="0" smtClean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800" dirty="0" smtClean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Чита, 2024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5"/>
            <a:ext cx="28803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класс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одноклассников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692013" cy="351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48" y="1628800"/>
            <a:ext cx="2457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5830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ходе работы над проектом я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изучила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как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выбирать подходящий материал для будущей работы, как правильно организовать рабочее место, какими инструментами пользоваться.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Разобралась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какие техники и стили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существуют. И, конечно же, создала свой неповторимый семейный альбом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Если вы, как и я, любите творить, воплощать собственные фантазии в деле, создавать своими руками интересные и полезные вещи, то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занятие для вас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!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8863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ts val="0"/>
              </a:spcAft>
              <a:tabLst>
                <a:tab pos="270510" algn="l"/>
                <a:tab pos="630555" algn="l"/>
              </a:tabLst>
            </a:pPr>
            <a: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kern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kern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Список </a:t>
            </a:r>
            <a:b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использованной литературы</a:t>
            </a:r>
            <a:b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kern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kern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Каминская 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Е.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Искусство оформления фотографий и фотоальбомов [Текст]/ Евгения Каминская. –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Рипол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Классик, 2012. – 254 с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2. Лаптева 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Т.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Основы искусства оформления фотографий [Текст]/ Татьяна Лаптева. –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Эксмо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2011. – 189 с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3. Мельникова 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М.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Твоя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фотоистория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[Текст]/ Марина Мельникова. -М; ОЛМА Медиа Групп, 2010. – 315 с.</a:t>
            </a:r>
            <a:br>
              <a:rPr lang="ru-RU" sz="2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6077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ВНИМАНИЕ!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kern="1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Актуальность проекта: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Меня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заинтересовала история возникновения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скрапбукинга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. Как поделки превращаются в произведение искусства? В наше время на прилавках магазинов можно увидеть множество красивых изделий. Но они сделаны на фабрике и не несут тепла души их создателей. Поэтому в 21 веке мы вновь должны видеть не только товары изготовленные машинами, но и своими руками.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Мне захотелось сделать семейный фотоальбом в технике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скрапбукинга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, так как я очень люблю изготавливать открытки, поделки. Я решила совместить свои знания и умения.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Проблема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900" dirty="0">
              <a:solidFill>
                <a:schemeClr val="accent6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Расширить знания о материале, подготовке к работе и техниках, используемых при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скрапбукинге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исследования: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техника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Calibri"/>
              </a:rPr>
              <a:t>скрапбукинг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Объектом исследования: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техники украшения фотоальбомов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indent="0" algn="just" fontAlgn="base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Методы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изучение литературы о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скрапбукинге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, его техниках и приемах исполнения, создание эскиза работы, проведение мастер класса для одноклассников, изготовление фотоальбома.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исследования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Создать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фотоальбом в технике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проекта:</a:t>
            </a:r>
            <a:endParaRPr lang="ru-RU" sz="20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1. исследовать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историю и различные техники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скрапбукинга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2. изучить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стили и техники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скрапбукинга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3. разработать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дизайн будущего изделия;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4. подобрать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материал для изготовления;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5. выбрать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инструменты, приспособления, оборудование;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6. составить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последовательность изготовления изделия;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7. по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проекту изготовить изделие.</a:t>
            </a:r>
            <a:endParaRPr lang="ru-RU" sz="2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3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Скрапбу́кинг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sz="3100" dirty="0" err="1" smtClean="0">
                <a:effectLst/>
                <a:latin typeface="Times New Roman"/>
                <a:ea typeface="Times New Roman"/>
              </a:rPr>
              <a:t>скрэпбу́кинг</a:t>
            </a:r>
            <a:r>
              <a:rPr lang="ru-RU" sz="31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100" dirty="0">
                <a:effectLst/>
                <a:latin typeface="Times New Roman"/>
                <a:ea typeface="Times New Roman"/>
              </a:rPr>
              <a:t>(англ. </a:t>
            </a:r>
            <a:r>
              <a:rPr lang="ru-RU" sz="3100" dirty="0" err="1">
                <a:effectLst/>
                <a:latin typeface="Times New Roman"/>
                <a:ea typeface="Times New Roman"/>
              </a:rPr>
              <a:t>scrapbooking</a:t>
            </a:r>
            <a:r>
              <a:rPr lang="ru-RU" sz="3100" dirty="0">
                <a:effectLst/>
                <a:latin typeface="Times New Roman"/>
                <a:ea typeface="Times New Roman"/>
              </a:rPr>
              <a:t>, от англ. </a:t>
            </a:r>
            <a:r>
              <a:rPr lang="ru-RU" sz="3100" dirty="0" err="1">
                <a:effectLst/>
                <a:latin typeface="Times New Roman"/>
                <a:ea typeface="Times New Roman"/>
              </a:rPr>
              <a:t>scrapbook</a:t>
            </a:r>
            <a:r>
              <a:rPr lang="ru-RU" sz="3100" dirty="0">
                <a:effectLst/>
                <a:latin typeface="Times New Roman"/>
                <a:ea typeface="Times New Roman"/>
              </a:rPr>
              <a:t>: </a:t>
            </a:r>
            <a:r>
              <a:rPr lang="ru-RU" sz="3100" dirty="0" err="1">
                <a:effectLst/>
                <a:latin typeface="Times New Roman"/>
                <a:ea typeface="Times New Roman"/>
              </a:rPr>
              <a:t>scrap</a:t>
            </a:r>
            <a:r>
              <a:rPr lang="ru-RU" sz="3100" dirty="0">
                <a:effectLst/>
                <a:latin typeface="Times New Roman"/>
                <a:ea typeface="Times New Roman"/>
              </a:rPr>
              <a:t> – вырезка, </a:t>
            </a:r>
            <a:r>
              <a:rPr lang="ru-RU" sz="3100" dirty="0" err="1">
                <a:effectLst/>
                <a:latin typeface="Times New Roman"/>
                <a:ea typeface="Times New Roman"/>
              </a:rPr>
              <a:t>book</a:t>
            </a:r>
            <a:r>
              <a:rPr lang="ru-RU" sz="3100" dirty="0">
                <a:effectLst/>
                <a:latin typeface="Times New Roman"/>
                <a:ea typeface="Times New Roman"/>
              </a:rPr>
              <a:t> – книга, букв. «книга из вырезок»)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75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75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75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Рис.1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Скрапбукинг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348880"/>
            <a:ext cx="40576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6571" y="332656"/>
            <a:ext cx="8136904" cy="496855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Техники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скрапбукинга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>
                <a:effectLst/>
                <a:latin typeface="Times New Roman"/>
                <a:ea typeface="Times New Roman"/>
              </a:rPr>
              <a:t/>
            </a:r>
            <a:br>
              <a:rPr lang="ru-RU" b="1" dirty="0">
                <a:effectLst/>
                <a:latin typeface="Times New Roman"/>
                <a:ea typeface="Times New Roman"/>
              </a:rPr>
            </a:br>
            <a:r>
              <a:rPr lang="ru-RU" sz="1800" i="1" dirty="0" err="1" smtClean="0">
                <a:effectLst/>
                <a:latin typeface="Times New Roman"/>
                <a:ea typeface="Times New Roman"/>
              </a:rPr>
              <a:t>Дистрессинг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800" dirty="0">
                <a:effectLst/>
                <a:latin typeface="Times New Roman"/>
                <a:ea typeface="Times New Roman"/>
              </a:rPr>
              <a:t>– </a:t>
            </a:r>
            <a:r>
              <a:rPr lang="ru-RU" sz="1800" dirty="0" err="1">
                <a:effectLst/>
                <a:latin typeface="Times New Roman"/>
                <a:ea typeface="Times New Roman"/>
              </a:rPr>
              <a:t>состаривание</a:t>
            </a:r>
            <a:r>
              <a:rPr lang="ru-RU" sz="1800" dirty="0">
                <a:effectLst/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страничек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1800" i="1" dirty="0" err="1" smtClean="0">
                <a:effectLst/>
                <a:latin typeface="Times New Roman"/>
                <a:ea typeface="Times New Roman"/>
              </a:rPr>
              <a:t>Эмбоссинг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800" dirty="0">
                <a:effectLst/>
                <a:latin typeface="Times New Roman"/>
                <a:ea typeface="Times New Roman"/>
              </a:rPr>
              <a:t>– создание выпуклых 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рисунков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r>
              <a:rPr lang="ru-RU" sz="2000" i="1" dirty="0" err="1" smtClean="0">
                <a:effectLst/>
                <a:latin typeface="Times New Roman"/>
                <a:ea typeface="Times New Roman"/>
              </a:rPr>
              <a:t>Штампинг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– создание эффектов с помощью чернил, штампов и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аппликаторов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ВЕРА ИГОРЕВНА\Desktop\1000-879ec16835e0fb8bb7ed942b33ec5a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56699"/>
            <a:ext cx="1448829" cy="8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ЕРА ИГОРЕВНА\Desktop\card-making-craft-ideas-including-Sizzix-embossing-kit-review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76" y="2448456"/>
            <a:ext cx="1584176" cy="13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77" y="4797152"/>
            <a:ext cx="2184169" cy="163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688632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скрапбукинга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Vintage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искусственное воссоздание прошлого. </a:t>
            </a:r>
            <a:r>
              <a:rPr lang="ru-RU" sz="19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9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Heritage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(наследие)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стиль, передающий историю семьи. </a:t>
            </a:r>
            <a:b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3)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American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Американский стиль является классическим в </a:t>
            </a:r>
            <a:r>
              <a:rPr lang="ru-RU" sz="19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скрапбукинге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его главное отличие – большое количество самых различных украшений: джинсы, блестки, сочетание несочетаемых материалов (кожа и блестки, фата и грубые пряжки от ремней и т. д</a:t>
            </a:r>
            <a:r>
              <a:rPr lang="ru-RU" sz="19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.).</a:t>
            </a:r>
            <a:br>
              <a:rPr lang="ru-RU" sz="19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European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Европейский стиль отличается строгостью и сдержанностью. </a:t>
            </a:r>
            <a:b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5)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Shabby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chic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(Потёртый шик)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также известен как «</a:t>
            </a:r>
            <a:r>
              <a:rPr lang="ru-RU" sz="19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ложностарый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», «</a:t>
            </a:r>
            <a:r>
              <a:rPr lang="ru-RU" sz="19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ложноиспользованный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» с элементами шика. </a:t>
            </a:r>
            <a:b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6)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Clean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and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Simple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(Чисто и Просто)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зачастую странички в этом стиле выглядят как собранный </a:t>
            </a:r>
            <a:r>
              <a:rPr lang="ru-RU" sz="19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пазл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ничего лишнего. </a:t>
            </a:r>
            <a:b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7)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Mixed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media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смешение стилей, материалов и различных техник. </a:t>
            </a:r>
            <a:b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8)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Free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u="sng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style</a:t>
            </a:r>
            <a:r>
              <a:rPr lang="ru-RU" sz="1900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900" i="1" u="sng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(Свободный стиль)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– основными чертами является светлый фон, смелые цветовые сочетания, заголовок и </a:t>
            </a:r>
            <a:r>
              <a:rPr lang="ru-RU" sz="19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журналинг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сделанные вручную при помощи карандашей или фломастеров.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88632"/>
          </a:xfrm>
        </p:spPr>
        <p:txBody>
          <a:bodyPr>
            <a:no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материалы, которые могут помочь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создании скрап-альбомов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: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бумага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скрапбукинга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клей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 клеящие средства (двухсторонний скотч, самоклеящиеся листочки и др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.);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ножницы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(обычные и с фигурными краями),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резаки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 дыроколы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фотографии;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мелкие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памятные вещи (билеты в кино,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валентинки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мелкие ракушки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т.п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), вырезки из журналов, газет, ленты, кружева, бантики, шнурки, различные ткани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сухие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материалы (листики, ягодки и т. п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);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ручки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 невыцветающими чернилами, лаковые маркеры, которыми можно будет писать на фотографии.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586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ЕРА ИГОРЕВНА\Downloads\1713478754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7054752" cy="7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работа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9" y="1268760"/>
            <a:ext cx="4013430" cy="53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0696"/>
            <a:ext cx="3977172" cy="530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302</TotalTime>
  <Words>201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Муниципальный фестиваль-конкурс проектов «есть идея!» Проектно-исследовательская работа на тему: «создание семейного альбома  в стиле скрапбукинга»</vt:lpstr>
      <vt:lpstr>Презентация PowerPoint</vt:lpstr>
      <vt:lpstr>Презентация PowerPoint</vt:lpstr>
      <vt:lpstr>  Скрапбу́кинг  скрэпбу́кинг (англ. scrapbooking, от англ. scrapbook: scrap – вырезка, book – книга, букв. «книга из вырезок»)</vt:lpstr>
      <vt:lpstr>Техники скрапбукинга:  Дистрессинг – состаривание страничек   Эмбоссинг – создание выпуклых рисунков     Штампинг – создание эффектов с помощью чернил, штампов и аппликаторов </vt:lpstr>
      <vt:lpstr>Стили скрапбукинга 1) Vintage – искусственное воссоздание прошлого.  2) Heritage (наследие) – стиль, передающий историю семьи.  3) American - Американский стиль является классическим в скрапбукинге, его главное отличие – большое количество самых различных украшений: джинсы, блестки, сочетание несочетаемых материалов (кожа и блестки, фата и грубые пряжки от ремней и т. д.). 4) European - Европейский стиль отличается строгостью и сдержанностью.  5) Shabby chic (Потёртый шик) – также известен как «ложностарый», «ложноиспользованный» с элементами шика.  6) Clean and Simple (Чисто и Просто) – зачастую странички в этом стиле выглядят как собранный пазл – ничего лишнего.  7) Mixed media – смешение стилей, материалов и различных техник.  8) Free style (Свободный стиль) – основными чертами является светлый фон, смелые цветовые сочетания, заголовок и журналинг, сделанные вручную при помощи карандашей или фломастеров.</vt:lpstr>
      <vt:lpstr>материалы, которые могут помочь  в создании скрап-альбомов:  - бумага для скрапбукинга;  - клей и клеящие средства (двухсторонний скотч, самоклеящиеся листочки и др.);  - ножницы (обычные и с фигурными краями),  резаки и дыроколы;  - фотографии;  - мелкие памятные вещи (билеты в кино, валентинки, мелкие ракушки т.п), вырезки из журналов, газет, ленты, кружева, бантики, шнурки, различные ткани;  - сухие материалы (листики, ягодки и т. п);  - ручки с невыцветающими чернилами, лаковые маркеры, которыми можно будет писать на фотографии.</vt:lpstr>
      <vt:lpstr>Презентация PowerPoint</vt:lpstr>
      <vt:lpstr>Моя работа</vt:lpstr>
      <vt:lpstr>Мастер класс  для одноклассников.</vt:lpstr>
      <vt:lpstr>В ходе работы над проектом я изучила,  как выбирать подходящий материал для будущей работы, как правильно организовать рабочее место, какими инструментами пользоваться.   Разобралась, какие техники и стили скрапбукинга существуют. И, конечно же, создала свой неповторимый семейный альбом.  Если вы, как и я, любите творить, воплощать собственные фантазии в деле, создавать своими руками интересные и полезные вещи, то скрапбукинг – занятие для вас! </vt:lpstr>
      <vt:lpstr>  Список  использованной литературы  1. Каминская Е. Скрапбукинг. Искусство оформления фотографий и фотоальбомов [Текст]/ Евгения Каминская. – Рипол Классик, 2012. – 254 с.  2. Лаптева Т. Скрапбукинг. Основы искусства оформления фотографий [Текст]/ Татьяна Лаптева. – Эксмо, 2011. – 189 с.   3. Мельникова М. Скрапбукинг. Твоя фотоистория [Текст]/ Марина Мельникова. -М; ОЛМА Медиа Групп, 2010. – 315 с. 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Дзерены пришли</dc:title>
  <dc:creator>мама</dc:creator>
  <cp:lastModifiedBy>ВЕРА ИГОРЕВНА</cp:lastModifiedBy>
  <cp:revision>21</cp:revision>
  <dcterms:created xsi:type="dcterms:W3CDTF">2014-02-19T10:11:48Z</dcterms:created>
  <dcterms:modified xsi:type="dcterms:W3CDTF">2024-04-18T23:18:36Z</dcterms:modified>
</cp:coreProperties>
</file>