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1" r:id="rId6"/>
    <p:sldId id="262" r:id="rId7"/>
    <p:sldId id="264" r:id="rId8"/>
    <p:sldId id="258" r:id="rId9"/>
    <p:sldId id="266" r:id="rId10"/>
    <p:sldId id="263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033A-23AD-4536-B4F1-27727C9D92D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1463-3F17-4B80-BA9A-00B255E301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kluziv84@mail.ru" TargetMode="External"/><Relationship Id="rId2" Type="http://schemas.openxmlformats.org/officeDocument/2006/relationships/hyperlink" Target="https://abilympics-russi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stsdit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058152" cy="3529036"/>
          </a:xfrm>
        </p:spPr>
        <p:txBody>
          <a:bodyPr>
            <a:noAutofit/>
          </a:bodyPr>
          <a:lstStyle/>
          <a:p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«Абилимпикс»</a:t>
            </a:r>
            <a:br>
              <a:rPr lang="ru-RU" sz="7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школьный турнир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429132"/>
            <a:ext cx="3643306" cy="150019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mtClean="0">
                <a:solidFill>
                  <a:schemeClr val="tx1"/>
                </a:solidFill>
              </a:rPr>
              <a:t>Подготовили провели: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Учитель информатики Лебедева Наталья Михайловна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Воспитатель: Черепанов Геннадий Михайлович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592933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Северодвинск, 2024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4002805" cy="243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участия: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Для </a:t>
            </a:r>
            <a:r>
              <a:rPr lang="ru-RU" dirty="0"/>
              <a:t>участия в региональном чемпионате </a:t>
            </a:r>
            <a:r>
              <a:rPr lang="ru-RU" dirty="0" smtClean="0"/>
              <a:t>необходимо:</a:t>
            </a:r>
          </a:p>
          <a:p>
            <a:pPr fontAlgn="base">
              <a:buNone/>
            </a:pPr>
            <a:r>
              <a:rPr lang="ru-RU" dirty="0" smtClean="0"/>
              <a:t>	пройти </a:t>
            </a:r>
            <a:r>
              <a:rPr lang="ru-RU" dirty="0"/>
              <a:t>регистрацию на сайте </a:t>
            </a:r>
            <a:r>
              <a:rPr lang="ru-RU" dirty="0">
                <a:hlinkClick r:id="rId2"/>
              </a:rPr>
              <a:t>https://abilympics-russia.ru/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подать в личном кабинете на сайте </a:t>
            </a:r>
            <a:r>
              <a:rPr lang="ru-RU" dirty="0">
                <a:hlinkClick r:id="rId2"/>
              </a:rPr>
              <a:t>https://abilympics-russia.ru/</a:t>
            </a:r>
            <a:r>
              <a:rPr lang="ru-RU" dirty="0"/>
              <a:t> соответствующую заявку (участника, эксперта или сопровождающего) </a:t>
            </a:r>
            <a:r>
              <a:rPr lang="ru-RU" b="1" dirty="0"/>
              <a:t>ОБЯЗАТЕЛЬНО</a:t>
            </a:r>
            <a:r>
              <a:rPr lang="ru-RU" dirty="0"/>
              <a:t> заполнив </a:t>
            </a:r>
            <a:r>
              <a:rPr lang="ru-RU" b="1" dirty="0"/>
              <a:t>все данные в профиле</a:t>
            </a:r>
            <a:r>
              <a:rPr lang="ru-RU" dirty="0"/>
              <a:t>!!!!</a:t>
            </a:r>
          </a:p>
          <a:p>
            <a:pPr fontAlgn="base"/>
            <a:r>
              <a:rPr lang="ru-RU" dirty="0"/>
              <a:t>прислать ответным письмом (на адрес </a:t>
            </a:r>
            <a:r>
              <a:rPr lang="ru-RU" dirty="0">
                <a:hlinkClick r:id="rId3"/>
              </a:rPr>
              <a:t>inkluziv84@mail.ru</a:t>
            </a:r>
            <a:r>
              <a:rPr lang="ru-RU" dirty="0"/>
              <a:t>) заполненные формы заявок, а также согласия на обработку персональных данных и фото-видеосъёмку, которые можно найти на сайте </a:t>
            </a:r>
            <a:r>
              <a:rPr lang="ru-RU" dirty="0">
                <a:hlinkClick r:id="rId4"/>
              </a:rPr>
              <a:t>https://rustsdit.ru/</a:t>
            </a:r>
            <a:r>
              <a:rPr lang="ru-RU" dirty="0"/>
              <a:t>, в разделе «</a:t>
            </a:r>
            <a:r>
              <a:rPr lang="ru-RU" dirty="0" err="1"/>
              <a:t>Абилимпикс</a:t>
            </a:r>
            <a:r>
              <a:rPr lang="ru-RU" dirty="0"/>
              <a:t>» «Оформление заявки»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Заявки </a:t>
            </a:r>
            <a:r>
              <a:rPr lang="ru-RU" dirty="0"/>
              <a:t>на участие в </a:t>
            </a:r>
            <a:r>
              <a:rPr lang="ru-RU" dirty="0" smtClean="0"/>
              <a:t>Региональном чемпионате </a:t>
            </a:r>
            <a:r>
              <a:rPr lang="ru-RU" dirty="0"/>
              <a:t>«</a:t>
            </a:r>
            <a:r>
              <a:rPr lang="ru-RU" dirty="0" err="1"/>
              <a:t>Абилимпикс</a:t>
            </a:r>
            <a:r>
              <a:rPr lang="ru-RU" dirty="0"/>
              <a:t>» </a:t>
            </a:r>
            <a:r>
              <a:rPr lang="ru-RU" dirty="0" smtClean="0"/>
              <a:t>принимаются </a:t>
            </a:r>
            <a:r>
              <a:rPr lang="ru-RU" b="1" dirty="0" smtClean="0"/>
              <a:t>до 10 апреля 2024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Мечтай!</a:t>
            </a:r>
          </a:p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Действуй!</a:t>
            </a:r>
          </a:p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Побеждай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Компетенции </a:t>
            </a:r>
            <a:r>
              <a:rPr lang="ru-RU" sz="5400" b="1" dirty="0" smtClean="0"/>
              <a:t>2024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7000" dirty="0" smtClean="0"/>
              <a:t>	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sz="7000" b="1" i="1" dirty="0">
                <a:latin typeface="Times New Roman" pitchFamily="18" charset="0"/>
                <a:cs typeface="Times New Roman" pitchFamily="18" charset="0"/>
              </a:rPr>
              <a:t>«Обработка текста»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— это процесс ввода, редактирования, форматирования текстовых документов. Для работы используются программно вычислительные средства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(ПК и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программы обработки текстов). 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	Специалист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осуществляет набор и редактирование текста, верстку таблиц, создание графических элементов различной степени сложности, их ввод. Умение правильно и грамотно создать текстовый документ востребовано во многих отраслях современной экономики. 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	Специалист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по обработке текста будет востребован в типографиях, издательствах, </a:t>
            </a:r>
            <a:r>
              <a:rPr lang="ru-RU" sz="7000" dirty="0" err="1">
                <a:latin typeface="Times New Roman" pitchFamily="18" charset="0"/>
                <a:cs typeface="Times New Roman" pitchFamily="18" charset="0"/>
              </a:rPr>
              <a:t>дизайн-студиях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, рекламных агентствах и в любой полиграфической компании.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578645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Компетенции</a:t>
            </a:r>
            <a:r>
              <a:rPr lang="ru-RU" i="1" dirty="0"/>
              <a:t> — это знания, умения, навыки, личные качества, которые требуются для выполнения определённых задач.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Компетенции регионального чемпионата: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fontAlgn="base"/>
            <a:r>
              <a:rPr lang="ru-RU" b="1" dirty="0" smtClean="0"/>
              <a:t>Категория </a:t>
            </a:r>
            <a:r>
              <a:rPr lang="ru-RU" b="1" dirty="0"/>
              <a:t>«Школьники» — обучающиеся по программам ОО и СО от 14 лет</a:t>
            </a:r>
            <a:endParaRPr lang="ru-RU" dirty="0"/>
          </a:p>
          <a:p>
            <a:pPr fontAlgn="base"/>
            <a:r>
              <a:rPr lang="ru-RU" dirty="0"/>
              <a:t>«</a:t>
            </a:r>
            <a:r>
              <a:rPr lang="ru-RU" dirty="0" err="1"/>
              <a:t>Бисероплетение</a:t>
            </a:r>
            <a:r>
              <a:rPr lang="ru-RU" dirty="0"/>
              <a:t>», «Изобразительное искусство», «Ландшафтный дизайн», </a:t>
            </a:r>
            <a:r>
              <a:rPr lang="ru-RU" b="1" dirty="0">
                <a:solidFill>
                  <a:srgbClr val="FF0000"/>
                </a:solidFill>
              </a:rPr>
              <a:t>«Обработка текста», </a:t>
            </a:r>
            <a:r>
              <a:rPr lang="ru-RU" dirty="0"/>
              <a:t>«Столярное дело», «Художественное вышивание», «Швея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Конкурсное задание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5429288" cy="489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572132" y="1285860"/>
            <a:ext cx="35718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Школьники: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ходе выполнения конкурсного задания необходимо оформить максимально идентично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страницы предложенного текста в текстовом редакторе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865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file:///C:/Users/</a:t>
            </a:r>
            <a:r>
              <a:rPr lang="ru-RU" dirty="0" smtClean="0"/>
              <a:t>Учитель%20Информатики/</a:t>
            </a:r>
            <a:r>
              <a:rPr lang="en-US" dirty="0" smtClean="0"/>
              <a:t>Downloads/Obrabotka_texta_RCh_20.02.24_2_.pdf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квалификации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школьной программы, дисциплина Информатика и ИКТ: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Знать/понимать: 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назначении и функциях программного обеспечения компьютера;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 основных средствах и методах обработки числовой, текстовой, графической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информации; 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технологиях обработки информационных массивов с использованием электронной таблицы или базы данных; </a:t>
            </a:r>
          </a:p>
          <a:p>
            <a:pPr algn="just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Уметь: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создавать тексты посредством квалифицированного клавиатурного письма с использованием базовых средств текстовых редакторов, используя нумерацию страниц, списки, ссылки, оглавления; проводить проверку правописания; использовать в тексте списки, таблицы, изображения, диаграммы, формулы.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и подробное описание конкурсного задания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5857916" cy="326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714884"/>
            <a:ext cx="5857916" cy="17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868346"/>
          </a:xfrm>
        </p:spPr>
        <p:txBody>
          <a:bodyPr/>
          <a:lstStyle/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85728"/>
            <a:ext cx="2000232" cy="89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4348" y="5072074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</a:t>
            </a:r>
            <a:r>
              <a:rPr lang="ru-RU" b="1" dirty="0"/>
              <a:t> 24.04.2024-26.04.2024</a:t>
            </a:r>
            <a:r>
              <a:rPr lang="ru-RU" dirty="0"/>
              <a:t> состоится VIII региональный чемпионат по профессиональному мастерству среди инвалидов и лиц с ограниченными возможностями здоровья  </a:t>
            </a:r>
            <a:r>
              <a:rPr lang="ru-RU" b="1" dirty="0"/>
              <a:t>«</a:t>
            </a:r>
            <a:r>
              <a:rPr lang="ru-RU" b="1" dirty="0" err="1"/>
              <a:t>Абилимпикс</a:t>
            </a:r>
            <a:r>
              <a:rPr lang="ru-RU" b="1" dirty="0"/>
              <a:t>»</a:t>
            </a:r>
            <a:r>
              <a:rPr lang="ru-RU" dirty="0"/>
              <a:t>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5781046"/>
            <a:ext cx="3214710" cy="107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42910" y="1214422"/>
            <a:ext cx="81439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Соревнования проводятся на 6 площадках:</a:t>
            </a:r>
          </a:p>
          <a:p>
            <a:pPr fontAlgn="base"/>
            <a:r>
              <a:rPr lang="ru-RU" dirty="0"/>
              <a:t>ГАПОУ АО «Техникум строительства, дизайна и технологий», пр. Беломорский, д. 8, г. Северодвинск;</a:t>
            </a:r>
          </a:p>
          <a:p>
            <a:pPr fontAlgn="base"/>
            <a:r>
              <a:rPr lang="ru-RU" dirty="0"/>
              <a:t>ГБПОУ АО «Техникум строительства и городского хозяйства», ул. Воронина, д. 30, г. Архангельск;</a:t>
            </a:r>
          </a:p>
          <a:p>
            <a:pPr fontAlgn="base"/>
            <a:r>
              <a:rPr lang="ru-RU" sz="2400" b="1" dirty="0"/>
              <a:t>ГАПОУ АО «Архангельский политехнический техникум», пр. Обводный канал, д. 2, г. Архангельск;</a:t>
            </a:r>
          </a:p>
          <a:p>
            <a:pPr fontAlgn="base"/>
            <a:r>
              <a:rPr lang="ru-RU" dirty="0"/>
              <a:t>ГАПОУ АО «</a:t>
            </a:r>
            <a:r>
              <a:rPr lang="ru-RU" dirty="0" err="1"/>
              <a:t>Няндомский</a:t>
            </a:r>
            <a:r>
              <a:rPr lang="ru-RU" dirty="0"/>
              <a:t> железнодорожный колледж», ул. Строителей, д.23а, г. </a:t>
            </a:r>
            <a:r>
              <a:rPr lang="ru-RU" dirty="0" err="1"/>
              <a:t>Няндома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ГБПОУ АО «Северный техникум транспорта и технологий», ул. Ильича, д. 41, г. Архангельск</a:t>
            </a:r>
          </a:p>
          <a:p>
            <a:pPr fontAlgn="base"/>
            <a:r>
              <a:rPr lang="ru-RU" dirty="0"/>
              <a:t>ГБПОУ АО «Архангельский музыкальный колледж», пр. Ломоносова, д. 211, г. Архангельск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Региональный чемпионат</a:t>
            </a:r>
            <a:endParaRPr lang="ru-RU" sz="5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59959" cy="527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Победители регионального чемпионата принимают участие в отборочном этапе Национального чемпионата, а далее в случае успеха в Финале Национального чемпионата, который состоится в Москве в октябре 2024 года.</a:t>
            </a:r>
          </a:p>
          <a:p>
            <a:pPr fontAlgn="base"/>
            <a:r>
              <a:rPr lang="ru-RU" i="1" dirty="0">
                <a:solidFill>
                  <a:srgbClr val="FF0000"/>
                </a:solidFill>
              </a:rPr>
              <a:t>Расходы на соревновательную часть, питание, проживание, проезд участников и экспертов берёт на себя министерство образования Архангельской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353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«Абилимпикс» школьный турнир</vt:lpstr>
      <vt:lpstr>Компетенции 2024</vt:lpstr>
      <vt:lpstr>Компетенции регионального чемпионата:</vt:lpstr>
      <vt:lpstr>Конкурсное задание</vt:lpstr>
      <vt:lpstr>Требования к квалификации</vt:lpstr>
      <vt:lpstr>Структура и подробное описание конкурсного задания</vt:lpstr>
      <vt:lpstr>Место проведения</vt:lpstr>
      <vt:lpstr>Региональный чемпионат</vt:lpstr>
      <vt:lpstr>ИТОГИ</vt:lpstr>
      <vt:lpstr>Для участия: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«Абилимпикс» школьный турнир</dc:title>
  <dc:creator>Учитель Информатики</dc:creator>
  <cp:lastModifiedBy>Учитель Информатики</cp:lastModifiedBy>
  <cp:revision>3</cp:revision>
  <dcterms:created xsi:type="dcterms:W3CDTF">2024-04-04T09:33:32Z</dcterms:created>
  <dcterms:modified xsi:type="dcterms:W3CDTF">2024-04-04T10:56:54Z</dcterms:modified>
</cp:coreProperties>
</file>