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73" r:id="rId3"/>
    <p:sldId id="337" r:id="rId4"/>
    <p:sldId id="338" r:id="rId5"/>
    <p:sldId id="339" r:id="rId6"/>
    <p:sldId id="340" r:id="rId7"/>
    <p:sldId id="341" r:id="rId8"/>
    <p:sldId id="342" r:id="rId9"/>
    <p:sldId id="317" r:id="rId10"/>
    <p:sldId id="306" r:id="rId11"/>
    <p:sldId id="312" r:id="rId12"/>
    <p:sldId id="304" r:id="rId13"/>
    <p:sldId id="307" r:id="rId14"/>
    <p:sldId id="321" r:id="rId15"/>
    <p:sldId id="324" r:id="rId16"/>
    <p:sldId id="325" r:id="rId17"/>
    <p:sldId id="328" r:id="rId18"/>
    <p:sldId id="331" r:id="rId19"/>
    <p:sldId id="326" r:id="rId20"/>
    <p:sldId id="298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D587"/>
    <a:srgbClr val="435422"/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2564" autoAdjust="0"/>
  </p:normalViewPr>
  <p:slideViewPr>
    <p:cSldViewPr>
      <p:cViewPr varScale="1">
        <p:scale>
          <a:sx n="100" d="100"/>
          <a:sy n="100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706D0D-32E5-4E1B-AAAE-9B08A2DBCD68}" type="datetimeFigureOut">
              <a:rPr lang="ru-RU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DDC00B-913F-4A14-8548-39A7B4F40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40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151CE-5EBF-4D1C-AF03-3E7CC61E763E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9D6EE-BC7D-464E-8E72-1E993E9960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D8626-0F96-45B4-95B1-E8DEF53D33DD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4468-7675-401C-AA2D-9226E37411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13FA9-1CD4-4B18-9B59-6F4D4D8744DD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583E5-9552-403E-945D-F2EAAF502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994-BEBB-4CD8-B279-108EE7534356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6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691A-F848-4256-9711-EADADD790BCE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6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4DAD-946F-40DF-AB6C-7C73C32583A3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3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25E0-5C91-428A-B01C-3B6769929603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4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DDC5-6127-4F5C-A854-4F3666A14E8D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3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7758-42C7-49B4-8189-0550D86B6A12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9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8653-7FE5-4326-ADB0-8B9B460DB8A9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12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EB28-A278-441B-B251-8C848145C7A9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5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F3B0-F9EA-4012-B475-E2A36C8AEA36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D297-4360-4472-A729-5077554390BF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8294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E23D-6D85-4B2C-B6E5-DBDE280DCE36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0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9903-F903-49A6-8B7E-A963413A2016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03.05.2024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D0F00-EB94-4982-B0E7-9A1ED1945F95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B217C-250D-4372-9B85-BE605D7D91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24266-59F3-4FF3-9E60-B68DE912F3F3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14B08-3DC0-4408-B67F-1FC94D00A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91F49-BECA-4FBF-B772-3EB43A715191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8DB52-EFD7-43F5-ACCA-4BF20E5F31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0278-7C5D-4B01-A497-5352C556B701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84761-A75F-4ACE-A033-1C29C21F99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D3929-4409-4C9B-A66D-F4059154E882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9F54-9C10-4E51-A8AD-60F1DA148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0A05D-E24F-422C-8FA9-97D8529F7FB2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6433B-3332-4F6B-818A-22713C00A3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0E1DA93-533C-4F65-BF06-1889FA199AE0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B15F6D8-9188-43DA-B4D5-F7057F443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7AA839-B776-4A41-A537-A35BA869847C}" type="datetime1">
              <a:rPr lang="ru-RU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03.05.2024</a:t>
            </a:fld>
            <a:endParaRPr 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56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683191"/>
            <a:ext cx="6956377" cy="194828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Итоговое родительское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собрание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</a:t>
            </a:r>
            <a:r>
              <a:rPr lang="ru-RU" sz="32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классе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2023-2024 учебный год</a:t>
            </a:r>
          </a:p>
        </p:txBody>
      </p:sp>
      <p:sp>
        <p:nvSpPr>
          <p:cNvPr id="11" name="TextBox 10"/>
          <p:cNvSpPr txBox="1"/>
          <p:nvPr/>
        </p:nvSpPr>
        <p:spPr>
          <a:xfrm rot="21299673">
            <a:off x="2666687" y="752513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50861" y="739143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503767">
            <a:off x="6456288" y="822638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092935" y="920681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459469">
            <a:off x="1973384" y="796313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4250851" y="777206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560568">
            <a:off x="3772329" y="824341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367955">
            <a:off x="5556075" y="817363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7368828" y="795535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705420" y="2950064"/>
            <a:ext cx="508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24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4215467" y="522915"/>
            <a:ext cx="4058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242431" y="2792684"/>
            <a:ext cx="407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6449657" y="619459"/>
            <a:ext cx="4635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1319092" y="438022"/>
            <a:ext cx="3770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1952240" y="674199"/>
            <a:ext cx="1905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5328205" y="3023518"/>
            <a:ext cx="563563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089" y="2101032"/>
            <a:ext cx="2060844" cy="1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0278-7C5D-4B01-A497-5352C556B701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84761-A75F-4ACE-A033-1C29C21F99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556792"/>
            <a:ext cx="6726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Список рекомендованной литературы на лето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98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0278-7C5D-4B01-A497-5352C556B701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84761-A75F-4ACE-A033-1C29C21F99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343381"/>
            <a:ext cx="261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764704"/>
            <a:ext cx="84664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Ставить ударение в словах.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Делить слова на слоги.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Определять количество букв, звуков в словах.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Находить главные члены предложения.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Находить твёрдые, мягкие согласные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Писать диктант  из 35-40 слов.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7042" y="3308979"/>
            <a:ext cx="230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783427"/>
            <a:ext cx="82264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Решать числовые выражения.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Знать единицы длины дм и см.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Решать  простые и составные задачи.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Находить длину ломаной, определять сумму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длин сторон прямоугольника. </a:t>
            </a:r>
          </a:p>
        </p:txBody>
      </p:sp>
      <p:pic>
        <p:nvPicPr>
          <p:cNvPr id="39939" name="Picture 3" descr="C:\Users\андрей\Desktop\614448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30" y="372515"/>
            <a:ext cx="1786210" cy="13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35061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проверочных работ по русскому языку и по математике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14380"/>
          </a:xfrm>
        </p:spPr>
        <p:txBody>
          <a:bodyPr/>
          <a:lstStyle/>
          <a:p>
            <a:pPr algn="ctr"/>
            <a:r>
              <a:rPr lang="ru-RU" dirty="0" smtClean="0"/>
              <a:t>Наше участие в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357430"/>
            <a:ext cx="8183880" cy="385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F3B0-F9EA-4012-B475-E2A36C8AEA36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1202" name="Picture 2" descr="http://sch63.minsk.edu.by/sm_full.aspx?guid=207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514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857232"/>
            <a:ext cx="818388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Учи. </a:t>
            </a:r>
            <a:r>
              <a:rPr lang="ru-RU" dirty="0" err="1" smtClean="0"/>
              <a:t>Ру</a:t>
            </a:r>
            <a:endParaRPr lang="ru-RU" dirty="0" smtClean="0"/>
          </a:p>
          <a:p>
            <a:r>
              <a:rPr lang="ru-RU" dirty="0" smtClean="0"/>
              <a:t>(олимпиада по финансовой грамотности- 24 человека)</a:t>
            </a:r>
          </a:p>
          <a:p>
            <a:r>
              <a:rPr lang="ru-RU" dirty="0" smtClean="0"/>
              <a:t>«Пушкинские строки»- Кристина У. (лауреат)</a:t>
            </a:r>
          </a:p>
          <a:p>
            <a:r>
              <a:rPr lang="ru-RU" dirty="0" err="1" smtClean="0"/>
              <a:t>Мосметод</a:t>
            </a:r>
            <a:r>
              <a:rPr lang="ru-RU" dirty="0" smtClean="0"/>
              <a:t> ( регистрация на конкурсы, портфолио в МЭШ)</a:t>
            </a:r>
          </a:p>
          <a:p>
            <a:r>
              <a:rPr lang="ru-RU" dirty="0" smtClean="0"/>
              <a:t>Творческие школьные конкурсы- Ева Г., Ева С., Слава А., </a:t>
            </a:r>
            <a:r>
              <a:rPr lang="ru-RU" dirty="0" err="1" smtClean="0"/>
              <a:t>Сафия</a:t>
            </a:r>
            <a:r>
              <a:rPr lang="ru-RU" dirty="0" smtClean="0"/>
              <a:t> Ш.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F3B0-F9EA-4012-B475-E2A36C8AEA36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0FE-B10D-4732-A230-F73D5AB163B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16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484784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17 мая (пятница)- урок с 11-классниками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F3B0-F9EA-4012-B475-E2A36C8AEA36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1628800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20 мая 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окончание учебного года в 1 классе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3214710"/>
          </a:xfrm>
        </p:spPr>
        <p:txBody>
          <a:bodyPr/>
          <a:lstStyle/>
          <a:p>
            <a:pPr algn="ctr"/>
            <a:r>
              <a:rPr lang="ru-RU" dirty="0" smtClean="0"/>
              <a:t>5 образовательная четверть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AF3B0-F9EA-4012-B475-E2A36C8AEA36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84761-A75F-4ACE-A033-1C29C21F99D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6871625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Что нас ждёт во 2 классе?</a:t>
            </a:r>
            <a:endParaRPr lang="en-US" sz="4000" b="1" dirty="0" smtClean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en-US" sz="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 smtClean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Английский язык- </a:t>
            </a:r>
          </a:p>
          <a:p>
            <a:r>
              <a:rPr lang="ru-RU" sz="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урока в неделю</a:t>
            </a:r>
          </a:p>
          <a:p>
            <a:r>
              <a:rPr lang="ru-RU" sz="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(знакомство </a:t>
            </a:r>
          </a:p>
          <a:p>
            <a:r>
              <a:rPr lang="ru-RU" sz="32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учебным планом)</a:t>
            </a:r>
            <a:endParaRPr lang="ru-RU" sz="3200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C:\Users\андре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28" y="4215295"/>
            <a:ext cx="3485045" cy="23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290" y="36305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33381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69186" y="29487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1955" y="35642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435422"/>
                </a:solidFill>
              </a:rPr>
              <a:t>?</a:t>
            </a:r>
            <a:endParaRPr lang="ru-RU" sz="3200" dirty="0">
              <a:solidFill>
                <a:srgbClr val="43542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6770" y="30457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7573" y="26563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2592" y="39566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1844824"/>
            <a:ext cx="6265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Назовите самые приятные моменты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первого школьного года.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ндрей\Desktop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42" y="476672"/>
            <a:ext cx="2990453" cy="3498811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430" y="3717033"/>
            <a:ext cx="7517898" cy="208823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ОЛЬШОЕ СПАСИБО!</a:t>
            </a:r>
            <a:endParaRPr lang="ru-RU" sz="5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DF03-BAC2-4AB5-ABDE-183470D83B4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Самыми большими трудностями в 1 классе являются…..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1" y="1340768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Назовите учебные предметы, </a:t>
            </a: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которые полюбили дети.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29" y="2904698"/>
            <a:ext cx="818154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8486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Назовите темы уроков, которые вызвали наибольший интерес у детей.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2920" y="2276872"/>
            <a:ext cx="8183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>
                <a:solidFill>
                  <a:schemeClr val="accent2">
                    <a:lumMod val="75000"/>
                  </a:schemeClr>
                </a:solidFill>
              </a:rPr>
              <a:t>Какие темы уроков вызвали самое большое затруднение у детей (где потребовалась серьёзная работа по повторению дома)?</a:t>
            </a:r>
          </a:p>
        </p:txBody>
      </p:sp>
    </p:spTree>
    <p:extLst>
      <p:ext uri="{BB962C8B-B14F-4D97-AF65-F5344CB8AC3E}">
        <p14:creationId xmlns:p14="http://schemas.microsoft.com/office/powerpoint/2010/main" val="41373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2920" y="1556792"/>
            <a:ext cx="7597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Какие внеклассные мероприятия больше всего запомнились детям и вам?</a:t>
            </a:r>
          </a:p>
        </p:txBody>
      </p:sp>
    </p:spTree>
    <p:extLst>
      <p:ext uri="{BB962C8B-B14F-4D97-AF65-F5344CB8AC3E}">
        <p14:creationId xmlns:p14="http://schemas.microsoft.com/office/powerpoint/2010/main" val="9619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</a:t>
            </a:r>
            <a:br>
              <a:rPr lang="ru-RU" dirty="0" smtClean="0"/>
            </a:br>
            <a:r>
              <a:rPr lang="ru-RU" dirty="0" smtClean="0"/>
              <a:t>2023 – 2024 учебного года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AFBCA-462A-4E9B-BAEC-A3EC92A30D7B}" type="datetime1">
              <a:rPr lang="ru-RU" smtClean="0"/>
              <a:pPr>
                <a:defRPr/>
              </a:pPr>
              <a:t>03.05.2024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8967-4CFA-4C65-A13A-FF8709119C9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56" name="Picture 8" descr="https://ds05.infourok.ru/uploads/ex/0ae9/000206b8-1e6ec28c/hello_html_129513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3306122" cy="3214710"/>
          </a:xfrm>
          <a:prstGeom prst="rect">
            <a:avLst/>
          </a:prstGeom>
          <a:noFill/>
        </p:spPr>
      </p:pic>
      <p:pic>
        <p:nvPicPr>
          <p:cNvPr id="2058" name="Picture 10" descr="http://www.myronivka-school3.edukit.kiev.ua/files2/images/j02836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0278-7C5D-4B01-A497-5352C556B701}" type="datetime1">
              <a:rPr lang="ru-RU" smtClean="0"/>
              <a:pPr>
                <a:defRPr/>
              </a:pPr>
              <a:t>03.05.2024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84761-A75F-4ACE-A033-1C29C21F99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292" name="Picture 4" descr="https://cstor.nn2.ru/forum/data/forum/images/2018-10/216230603-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8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2375</TotalTime>
  <Words>289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Аспект</vt:lpstr>
      <vt:lpstr>1_Аспект</vt:lpstr>
      <vt:lpstr>Итоговое родительское  собрание  в 1-м классе  2023-2024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2023 – 2024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проверочных работ по русскому языку и по математике</vt:lpstr>
      <vt:lpstr>Наше участие в конкурсах</vt:lpstr>
      <vt:lpstr>Презентация PowerPoint</vt:lpstr>
      <vt:lpstr>Презентация PowerPoint</vt:lpstr>
      <vt:lpstr>Презентация PowerPoint</vt:lpstr>
      <vt:lpstr>5 образовательная четверть</vt:lpstr>
      <vt:lpstr>Презентация PowerPoint</vt:lpstr>
      <vt:lpstr>БОЛЬШОЕ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Надежда Пронская</cp:lastModifiedBy>
  <cp:revision>256</cp:revision>
  <dcterms:created xsi:type="dcterms:W3CDTF">2011-05-24T10:29:43Z</dcterms:created>
  <dcterms:modified xsi:type="dcterms:W3CDTF">2024-05-03T14:09:08Z</dcterms:modified>
</cp:coreProperties>
</file>