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76" r:id="rId9"/>
    <p:sldId id="275" r:id="rId10"/>
    <p:sldId id="277" r:id="rId11"/>
    <p:sldId id="278" r:id="rId12"/>
    <p:sldId id="279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6C60D-CCAF-451F-9BEE-50C0F69C374A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215BB2-8036-4A16-96E9-853B7499C404}">
      <dgm:prSet/>
      <dgm:spPr/>
      <dgm:t>
        <a:bodyPr/>
        <a:lstStyle/>
        <a:p>
          <a:r>
            <a:rPr lang="ru-RU"/>
            <a:t>1.Установка на игру</a:t>
          </a:r>
          <a:endParaRPr lang="en-US"/>
        </a:p>
      </dgm:t>
    </dgm:pt>
    <dgm:pt modelId="{7181A37D-2DA2-4AEC-9E5D-69914A1BDEDD}" type="parTrans" cxnId="{77C2608C-92AD-4EBA-81E3-05D8CDE7E554}">
      <dgm:prSet/>
      <dgm:spPr/>
      <dgm:t>
        <a:bodyPr/>
        <a:lstStyle/>
        <a:p>
          <a:endParaRPr lang="en-US"/>
        </a:p>
      </dgm:t>
    </dgm:pt>
    <dgm:pt modelId="{DF7E50AD-3985-4A63-9F82-3E3BD355630F}" type="sibTrans" cxnId="{77C2608C-92AD-4EBA-81E3-05D8CDE7E554}">
      <dgm:prSet/>
      <dgm:spPr/>
      <dgm:t>
        <a:bodyPr/>
        <a:lstStyle/>
        <a:p>
          <a:endParaRPr lang="en-US"/>
        </a:p>
      </dgm:t>
    </dgm:pt>
    <dgm:pt modelId="{DEA80F0D-42C2-49AC-9F72-7DC22101E1EA}">
      <dgm:prSet/>
      <dgm:spPr/>
      <dgm:t>
        <a:bodyPr/>
        <a:lstStyle/>
        <a:p>
          <a:r>
            <a:rPr lang="ru-RU"/>
            <a:t>2.Игровая ситуация</a:t>
          </a:r>
          <a:endParaRPr lang="en-US"/>
        </a:p>
      </dgm:t>
    </dgm:pt>
    <dgm:pt modelId="{7422E740-21FF-4DBA-B846-736B413027DB}" type="parTrans" cxnId="{2963B403-C788-4DEB-A784-DB3CE9745CAD}">
      <dgm:prSet/>
      <dgm:spPr/>
      <dgm:t>
        <a:bodyPr/>
        <a:lstStyle/>
        <a:p>
          <a:endParaRPr lang="en-US"/>
        </a:p>
      </dgm:t>
    </dgm:pt>
    <dgm:pt modelId="{F8C63E91-6D79-4268-8405-B275C31968CA}" type="sibTrans" cxnId="{2963B403-C788-4DEB-A784-DB3CE9745CAD}">
      <dgm:prSet/>
      <dgm:spPr/>
      <dgm:t>
        <a:bodyPr/>
        <a:lstStyle/>
        <a:p>
          <a:endParaRPr lang="en-US"/>
        </a:p>
      </dgm:t>
    </dgm:pt>
    <dgm:pt modelId="{F14961C1-CD5C-4027-811E-39382CED81C9}">
      <dgm:prSet/>
      <dgm:spPr/>
      <dgm:t>
        <a:bodyPr/>
        <a:lstStyle/>
        <a:p>
          <a:r>
            <a:rPr lang="ru-RU"/>
            <a:t>3.Игровые задачи</a:t>
          </a:r>
          <a:endParaRPr lang="en-US"/>
        </a:p>
      </dgm:t>
    </dgm:pt>
    <dgm:pt modelId="{3B74DC58-9CBF-4D47-AA8D-45FFBD9DBB7B}" type="parTrans" cxnId="{42744D7D-DBCC-4606-870B-75C3499F4135}">
      <dgm:prSet/>
      <dgm:spPr/>
      <dgm:t>
        <a:bodyPr/>
        <a:lstStyle/>
        <a:p>
          <a:endParaRPr lang="en-US"/>
        </a:p>
      </dgm:t>
    </dgm:pt>
    <dgm:pt modelId="{1AB73985-5DD8-4C59-8A4B-ED8297D282C1}" type="sibTrans" cxnId="{42744D7D-DBCC-4606-870B-75C3499F4135}">
      <dgm:prSet/>
      <dgm:spPr/>
      <dgm:t>
        <a:bodyPr/>
        <a:lstStyle/>
        <a:p>
          <a:endParaRPr lang="en-US"/>
        </a:p>
      </dgm:t>
    </dgm:pt>
    <dgm:pt modelId="{A4A2A75A-99E5-4EBC-86DB-931DA200934F}">
      <dgm:prSet/>
      <dgm:spPr/>
      <dgm:t>
        <a:bodyPr/>
        <a:lstStyle/>
        <a:p>
          <a:r>
            <a:rPr lang="ru-RU"/>
            <a:t>4.Игровые действия</a:t>
          </a:r>
          <a:endParaRPr lang="en-US"/>
        </a:p>
      </dgm:t>
    </dgm:pt>
    <dgm:pt modelId="{5298CC06-64E9-45F1-8F80-E2C12628561F}" type="parTrans" cxnId="{E247AE63-77C2-4A20-BCE6-1CB322806FA2}">
      <dgm:prSet/>
      <dgm:spPr/>
      <dgm:t>
        <a:bodyPr/>
        <a:lstStyle/>
        <a:p>
          <a:endParaRPr lang="en-US"/>
        </a:p>
      </dgm:t>
    </dgm:pt>
    <dgm:pt modelId="{45C66FBF-8A75-45D2-AC36-862B169FB48E}" type="sibTrans" cxnId="{E247AE63-77C2-4A20-BCE6-1CB322806FA2}">
      <dgm:prSet/>
      <dgm:spPr/>
      <dgm:t>
        <a:bodyPr/>
        <a:lstStyle/>
        <a:p>
          <a:endParaRPr lang="en-US"/>
        </a:p>
      </dgm:t>
    </dgm:pt>
    <dgm:pt modelId="{147BAB71-6D44-4A63-9763-231E8E6D4ABB}">
      <dgm:prSet/>
      <dgm:spPr/>
      <dgm:t>
        <a:bodyPr/>
        <a:lstStyle/>
        <a:p>
          <a:r>
            <a:rPr lang="ru-RU"/>
            <a:t>5.Игровое состояние</a:t>
          </a:r>
          <a:endParaRPr lang="en-US"/>
        </a:p>
      </dgm:t>
    </dgm:pt>
    <dgm:pt modelId="{97FDB3FD-82D9-4DFF-976C-B93D9660E228}" type="parTrans" cxnId="{6E683D60-D1D4-4E0B-A891-E0FA155E2CD6}">
      <dgm:prSet/>
      <dgm:spPr/>
      <dgm:t>
        <a:bodyPr/>
        <a:lstStyle/>
        <a:p>
          <a:endParaRPr lang="en-US"/>
        </a:p>
      </dgm:t>
    </dgm:pt>
    <dgm:pt modelId="{F15C7F7D-D5D1-4586-877D-9CD417C29601}" type="sibTrans" cxnId="{6E683D60-D1D4-4E0B-A891-E0FA155E2CD6}">
      <dgm:prSet/>
      <dgm:spPr/>
      <dgm:t>
        <a:bodyPr/>
        <a:lstStyle/>
        <a:p>
          <a:endParaRPr lang="en-US"/>
        </a:p>
      </dgm:t>
    </dgm:pt>
    <dgm:pt modelId="{2E6A8C07-E81F-4A53-B122-F61F149795EC}" type="pres">
      <dgm:prSet presAssocID="{6C56C60D-CCAF-451F-9BEE-50C0F69C374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7EB740D-3D1C-43D1-A841-646AA93013F7}" type="pres">
      <dgm:prSet presAssocID="{147BAB71-6D44-4A63-9763-231E8E6D4ABB}" presName="Accent5" presStyleCnt="0"/>
      <dgm:spPr/>
    </dgm:pt>
    <dgm:pt modelId="{87954943-FCF2-4F3E-9022-5E1E5FD1DAE6}" type="pres">
      <dgm:prSet presAssocID="{147BAB71-6D44-4A63-9763-231E8E6D4ABB}" presName="Accent" presStyleLbl="node1" presStyleIdx="0" presStyleCnt="10"/>
      <dgm:spPr/>
    </dgm:pt>
    <dgm:pt modelId="{20BFE448-3BBD-4DDA-95B2-D4DD2E53F0C3}" type="pres">
      <dgm:prSet presAssocID="{147BAB71-6D44-4A63-9763-231E8E6D4ABB}" presName="ParentBackground5" presStyleCnt="0"/>
      <dgm:spPr/>
    </dgm:pt>
    <dgm:pt modelId="{E44BAC09-063E-4931-89BC-346E41DFFC77}" type="pres">
      <dgm:prSet presAssocID="{147BAB71-6D44-4A63-9763-231E8E6D4ABB}" presName="ParentBackground" presStyleLbl="node1" presStyleIdx="1" presStyleCnt="10"/>
      <dgm:spPr/>
      <dgm:t>
        <a:bodyPr/>
        <a:lstStyle/>
        <a:p>
          <a:endParaRPr lang="ru-RU"/>
        </a:p>
      </dgm:t>
    </dgm:pt>
    <dgm:pt modelId="{D9BAFD33-1887-41DF-85A0-320BE504890A}" type="pres">
      <dgm:prSet presAssocID="{147BAB71-6D44-4A63-9763-231E8E6D4ABB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63E67-F73E-40D3-BE51-7E4BA6B21679}" type="pres">
      <dgm:prSet presAssocID="{A4A2A75A-99E5-4EBC-86DB-931DA200934F}" presName="Accent4" presStyleCnt="0"/>
      <dgm:spPr/>
    </dgm:pt>
    <dgm:pt modelId="{E7B79084-F73E-496F-94C3-1C9F89A54FDD}" type="pres">
      <dgm:prSet presAssocID="{A4A2A75A-99E5-4EBC-86DB-931DA200934F}" presName="Accent" presStyleLbl="node1" presStyleIdx="2" presStyleCnt="10"/>
      <dgm:spPr/>
    </dgm:pt>
    <dgm:pt modelId="{E275D53A-20B4-43C3-96E4-3EB5C90999DA}" type="pres">
      <dgm:prSet presAssocID="{A4A2A75A-99E5-4EBC-86DB-931DA200934F}" presName="ParentBackground4" presStyleCnt="0"/>
      <dgm:spPr/>
    </dgm:pt>
    <dgm:pt modelId="{07F6B11A-CAA2-4FFE-88C6-F9FE85846949}" type="pres">
      <dgm:prSet presAssocID="{A4A2A75A-99E5-4EBC-86DB-931DA200934F}" presName="ParentBackground" presStyleLbl="node1" presStyleIdx="3" presStyleCnt="10"/>
      <dgm:spPr/>
      <dgm:t>
        <a:bodyPr/>
        <a:lstStyle/>
        <a:p>
          <a:endParaRPr lang="ru-RU"/>
        </a:p>
      </dgm:t>
    </dgm:pt>
    <dgm:pt modelId="{FD4E57DB-7AAE-4970-8F70-4A2B41995E42}" type="pres">
      <dgm:prSet presAssocID="{A4A2A75A-99E5-4EBC-86DB-931DA200934F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9B845-79FE-4D73-90FD-4B57C982351C}" type="pres">
      <dgm:prSet presAssocID="{F14961C1-CD5C-4027-811E-39382CED81C9}" presName="Accent3" presStyleCnt="0"/>
      <dgm:spPr/>
    </dgm:pt>
    <dgm:pt modelId="{4A40DC08-D517-4148-9A5D-48E25016D792}" type="pres">
      <dgm:prSet presAssocID="{F14961C1-CD5C-4027-811E-39382CED81C9}" presName="Accent" presStyleLbl="node1" presStyleIdx="4" presStyleCnt="10"/>
      <dgm:spPr/>
    </dgm:pt>
    <dgm:pt modelId="{26EBB9FF-BC32-4115-80DE-F71F0D4CBE78}" type="pres">
      <dgm:prSet presAssocID="{F14961C1-CD5C-4027-811E-39382CED81C9}" presName="ParentBackground3" presStyleCnt="0"/>
      <dgm:spPr/>
    </dgm:pt>
    <dgm:pt modelId="{00AE80B4-2B75-44E8-B35D-3E3FDC4306AE}" type="pres">
      <dgm:prSet presAssocID="{F14961C1-CD5C-4027-811E-39382CED81C9}" presName="ParentBackground" presStyleLbl="node1" presStyleIdx="5" presStyleCnt="10"/>
      <dgm:spPr/>
      <dgm:t>
        <a:bodyPr/>
        <a:lstStyle/>
        <a:p>
          <a:endParaRPr lang="ru-RU"/>
        </a:p>
      </dgm:t>
    </dgm:pt>
    <dgm:pt modelId="{5F3B870F-BA01-4750-BE73-B9810ADD4C61}" type="pres">
      <dgm:prSet presAssocID="{F14961C1-CD5C-4027-811E-39382CED81C9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A39C7-D98E-42A0-9890-CC84B709AA71}" type="pres">
      <dgm:prSet presAssocID="{DEA80F0D-42C2-49AC-9F72-7DC22101E1EA}" presName="Accent2" presStyleCnt="0"/>
      <dgm:spPr/>
    </dgm:pt>
    <dgm:pt modelId="{A7ABD5F2-319D-4574-9267-EB19442B4482}" type="pres">
      <dgm:prSet presAssocID="{DEA80F0D-42C2-49AC-9F72-7DC22101E1EA}" presName="Accent" presStyleLbl="node1" presStyleIdx="6" presStyleCnt="10"/>
      <dgm:spPr/>
    </dgm:pt>
    <dgm:pt modelId="{53670DF4-CC7C-4E9E-911B-1EADBD81AAFE}" type="pres">
      <dgm:prSet presAssocID="{DEA80F0D-42C2-49AC-9F72-7DC22101E1EA}" presName="ParentBackground2" presStyleCnt="0"/>
      <dgm:spPr/>
    </dgm:pt>
    <dgm:pt modelId="{D11B03F6-69FA-444F-A56D-F307C38FBB73}" type="pres">
      <dgm:prSet presAssocID="{DEA80F0D-42C2-49AC-9F72-7DC22101E1EA}" presName="ParentBackground" presStyleLbl="node1" presStyleIdx="7" presStyleCnt="10"/>
      <dgm:spPr/>
      <dgm:t>
        <a:bodyPr/>
        <a:lstStyle/>
        <a:p>
          <a:endParaRPr lang="ru-RU"/>
        </a:p>
      </dgm:t>
    </dgm:pt>
    <dgm:pt modelId="{74DC8CD9-BED4-4A7C-B06F-39E5D1B0DBA9}" type="pres">
      <dgm:prSet presAssocID="{DEA80F0D-42C2-49AC-9F72-7DC22101E1EA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80056-3238-4A5B-92C6-A56E9E14844C}" type="pres">
      <dgm:prSet presAssocID="{1D215BB2-8036-4A16-96E9-853B7499C404}" presName="Accent1" presStyleCnt="0"/>
      <dgm:spPr/>
    </dgm:pt>
    <dgm:pt modelId="{3ECF28EB-AD4F-4770-B469-D61A79A0AC05}" type="pres">
      <dgm:prSet presAssocID="{1D215BB2-8036-4A16-96E9-853B7499C404}" presName="Accent" presStyleLbl="node1" presStyleIdx="8" presStyleCnt="10"/>
      <dgm:spPr/>
    </dgm:pt>
    <dgm:pt modelId="{460161EB-F071-452B-BF98-B15AA64630FC}" type="pres">
      <dgm:prSet presAssocID="{1D215BB2-8036-4A16-96E9-853B7499C404}" presName="ParentBackground1" presStyleCnt="0"/>
      <dgm:spPr/>
    </dgm:pt>
    <dgm:pt modelId="{A7450A3F-EF57-4328-8815-9C9754DE582C}" type="pres">
      <dgm:prSet presAssocID="{1D215BB2-8036-4A16-96E9-853B7499C404}" presName="ParentBackground" presStyleLbl="node1" presStyleIdx="9" presStyleCnt="10"/>
      <dgm:spPr/>
      <dgm:t>
        <a:bodyPr/>
        <a:lstStyle/>
        <a:p>
          <a:endParaRPr lang="ru-RU"/>
        </a:p>
      </dgm:t>
    </dgm:pt>
    <dgm:pt modelId="{20762307-1C24-471B-A412-16FBA86C730C}" type="pres">
      <dgm:prSet presAssocID="{1D215BB2-8036-4A16-96E9-853B7499C404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133D5-9C7E-465E-9E61-7F437DF46A1C}" type="presOf" srcId="{1D215BB2-8036-4A16-96E9-853B7499C404}" destId="{20762307-1C24-471B-A412-16FBA86C730C}" srcOrd="1" destOrd="0" presId="urn:microsoft.com/office/officeart/2018/layout/CircleProcess"/>
    <dgm:cxn modelId="{814701AF-051E-4DC2-BC9B-3572866FDAEE}" type="presOf" srcId="{F14961C1-CD5C-4027-811E-39382CED81C9}" destId="{00AE80B4-2B75-44E8-B35D-3E3FDC4306AE}" srcOrd="0" destOrd="0" presId="urn:microsoft.com/office/officeart/2018/layout/CircleProcess"/>
    <dgm:cxn modelId="{E247AE63-77C2-4A20-BCE6-1CB322806FA2}" srcId="{6C56C60D-CCAF-451F-9BEE-50C0F69C374A}" destId="{A4A2A75A-99E5-4EBC-86DB-931DA200934F}" srcOrd="3" destOrd="0" parTransId="{5298CC06-64E9-45F1-8F80-E2C12628561F}" sibTransId="{45C66FBF-8A75-45D2-AC36-862B169FB48E}"/>
    <dgm:cxn modelId="{A98CC923-EA08-49EB-976C-952FB187E207}" type="presOf" srcId="{1D215BB2-8036-4A16-96E9-853B7499C404}" destId="{A7450A3F-EF57-4328-8815-9C9754DE582C}" srcOrd="0" destOrd="0" presId="urn:microsoft.com/office/officeart/2018/layout/CircleProcess"/>
    <dgm:cxn modelId="{B1987084-7683-4D88-801C-F57B738A3D86}" type="presOf" srcId="{DEA80F0D-42C2-49AC-9F72-7DC22101E1EA}" destId="{74DC8CD9-BED4-4A7C-B06F-39E5D1B0DBA9}" srcOrd="1" destOrd="0" presId="urn:microsoft.com/office/officeart/2018/layout/CircleProcess"/>
    <dgm:cxn modelId="{2ADB54B3-3EB6-47CD-805F-CA8C09FEB9CB}" type="presOf" srcId="{A4A2A75A-99E5-4EBC-86DB-931DA200934F}" destId="{FD4E57DB-7AAE-4970-8F70-4A2B41995E42}" srcOrd="1" destOrd="0" presId="urn:microsoft.com/office/officeart/2018/layout/CircleProcess"/>
    <dgm:cxn modelId="{896B2313-F169-4BAA-B57C-2B56220DA12C}" type="presOf" srcId="{A4A2A75A-99E5-4EBC-86DB-931DA200934F}" destId="{07F6B11A-CAA2-4FFE-88C6-F9FE85846949}" srcOrd="0" destOrd="0" presId="urn:microsoft.com/office/officeart/2018/layout/CircleProcess"/>
    <dgm:cxn modelId="{2963B403-C788-4DEB-A784-DB3CE9745CAD}" srcId="{6C56C60D-CCAF-451F-9BEE-50C0F69C374A}" destId="{DEA80F0D-42C2-49AC-9F72-7DC22101E1EA}" srcOrd="1" destOrd="0" parTransId="{7422E740-21FF-4DBA-B846-736B413027DB}" sibTransId="{F8C63E91-6D79-4268-8405-B275C31968CA}"/>
    <dgm:cxn modelId="{77C2608C-92AD-4EBA-81E3-05D8CDE7E554}" srcId="{6C56C60D-CCAF-451F-9BEE-50C0F69C374A}" destId="{1D215BB2-8036-4A16-96E9-853B7499C404}" srcOrd="0" destOrd="0" parTransId="{7181A37D-2DA2-4AEC-9E5D-69914A1BDEDD}" sibTransId="{DF7E50AD-3985-4A63-9F82-3E3BD355630F}"/>
    <dgm:cxn modelId="{01A80BBF-F12B-4078-AEE1-D111594F1E42}" type="presOf" srcId="{147BAB71-6D44-4A63-9763-231E8E6D4ABB}" destId="{D9BAFD33-1887-41DF-85A0-320BE504890A}" srcOrd="1" destOrd="0" presId="urn:microsoft.com/office/officeart/2018/layout/CircleProcess"/>
    <dgm:cxn modelId="{42744D7D-DBCC-4606-870B-75C3499F4135}" srcId="{6C56C60D-CCAF-451F-9BEE-50C0F69C374A}" destId="{F14961C1-CD5C-4027-811E-39382CED81C9}" srcOrd="2" destOrd="0" parTransId="{3B74DC58-9CBF-4D47-AA8D-45FFBD9DBB7B}" sibTransId="{1AB73985-5DD8-4C59-8A4B-ED8297D282C1}"/>
    <dgm:cxn modelId="{0C16064B-DC66-4476-AC58-71D5BE56E3ED}" type="presOf" srcId="{6C56C60D-CCAF-451F-9BEE-50C0F69C374A}" destId="{2E6A8C07-E81F-4A53-B122-F61F149795EC}" srcOrd="0" destOrd="0" presId="urn:microsoft.com/office/officeart/2018/layout/CircleProcess"/>
    <dgm:cxn modelId="{21A1DA4F-1AC4-4C90-9FBC-DB731A109749}" type="presOf" srcId="{F14961C1-CD5C-4027-811E-39382CED81C9}" destId="{5F3B870F-BA01-4750-BE73-B9810ADD4C61}" srcOrd="1" destOrd="0" presId="urn:microsoft.com/office/officeart/2018/layout/CircleProcess"/>
    <dgm:cxn modelId="{820F5D1E-765D-4535-B815-47EC3FD47478}" type="presOf" srcId="{DEA80F0D-42C2-49AC-9F72-7DC22101E1EA}" destId="{D11B03F6-69FA-444F-A56D-F307C38FBB73}" srcOrd="0" destOrd="0" presId="urn:microsoft.com/office/officeart/2018/layout/CircleProcess"/>
    <dgm:cxn modelId="{6E683D60-D1D4-4E0B-A891-E0FA155E2CD6}" srcId="{6C56C60D-CCAF-451F-9BEE-50C0F69C374A}" destId="{147BAB71-6D44-4A63-9763-231E8E6D4ABB}" srcOrd="4" destOrd="0" parTransId="{97FDB3FD-82D9-4DFF-976C-B93D9660E228}" sibTransId="{F15C7F7D-D5D1-4586-877D-9CD417C29601}"/>
    <dgm:cxn modelId="{F9E4C8F3-F18E-450E-8573-599168B0226E}" type="presOf" srcId="{147BAB71-6D44-4A63-9763-231E8E6D4ABB}" destId="{E44BAC09-063E-4931-89BC-346E41DFFC77}" srcOrd="0" destOrd="0" presId="urn:microsoft.com/office/officeart/2018/layout/CircleProcess"/>
    <dgm:cxn modelId="{68C8D278-4D50-4D20-8BF5-D0CB0D8FE058}" type="presParOf" srcId="{2E6A8C07-E81F-4A53-B122-F61F149795EC}" destId="{E7EB740D-3D1C-43D1-A841-646AA93013F7}" srcOrd="0" destOrd="0" presId="urn:microsoft.com/office/officeart/2018/layout/CircleProcess"/>
    <dgm:cxn modelId="{BA03447A-E0C4-412D-992B-464AC41EF524}" type="presParOf" srcId="{E7EB740D-3D1C-43D1-A841-646AA93013F7}" destId="{87954943-FCF2-4F3E-9022-5E1E5FD1DAE6}" srcOrd="0" destOrd="0" presId="urn:microsoft.com/office/officeart/2018/layout/CircleProcess"/>
    <dgm:cxn modelId="{69826341-0776-47BC-8FA2-D8770508ABAD}" type="presParOf" srcId="{2E6A8C07-E81F-4A53-B122-F61F149795EC}" destId="{20BFE448-3BBD-4DDA-95B2-D4DD2E53F0C3}" srcOrd="1" destOrd="0" presId="urn:microsoft.com/office/officeart/2018/layout/CircleProcess"/>
    <dgm:cxn modelId="{37526F50-B483-4C53-9E09-266E4E10FD74}" type="presParOf" srcId="{20BFE448-3BBD-4DDA-95B2-D4DD2E53F0C3}" destId="{E44BAC09-063E-4931-89BC-346E41DFFC77}" srcOrd="0" destOrd="0" presId="urn:microsoft.com/office/officeart/2018/layout/CircleProcess"/>
    <dgm:cxn modelId="{7716E102-9853-4893-AD06-EE650CA11263}" type="presParOf" srcId="{2E6A8C07-E81F-4A53-B122-F61F149795EC}" destId="{D9BAFD33-1887-41DF-85A0-320BE504890A}" srcOrd="2" destOrd="0" presId="urn:microsoft.com/office/officeart/2018/layout/CircleProcess"/>
    <dgm:cxn modelId="{D24214C1-168A-4CA4-80D6-E98BB884A49C}" type="presParOf" srcId="{2E6A8C07-E81F-4A53-B122-F61F149795EC}" destId="{A2163E67-F73E-40D3-BE51-7E4BA6B21679}" srcOrd="3" destOrd="0" presId="urn:microsoft.com/office/officeart/2018/layout/CircleProcess"/>
    <dgm:cxn modelId="{AC90C269-ED52-4EA7-9C1E-093ACCDADB7D}" type="presParOf" srcId="{A2163E67-F73E-40D3-BE51-7E4BA6B21679}" destId="{E7B79084-F73E-496F-94C3-1C9F89A54FDD}" srcOrd="0" destOrd="0" presId="urn:microsoft.com/office/officeart/2018/layout/CircleProcess"/>
    <dgm:cxn modelId="{0D4EA7B6-D081-4E07-A209-06AD188F7F3B}" type="presParOf" srcId="{2E6A8C07-E81F-4A53-B122-F61F149795EC}" destId="{E275D53A-20B4-43C3-96E4-3EB5C90999DA}" srcOrd="4" destOrd="0" presId="urn:microsoft.com/office/officeart/2018/layout/CircleProcess"/>
    <dgm:cxn modelId="{101F9B8E-28D4-43A1-8E8D-636F72D6E4F7}" type="presParOf" srcId="{E275D53A-20B4-43C3-96E4-3EB5C90999DA}" destId="{07F6B11A-CAA2-4FFE-88C6-F9FE85846949}" srcOrd="0" destOrd="0" presId="urn:microsoft.com/office/officeart/2018/layout/CircleProcess"/>
    <dgm:cxn modelId="{917AFD73-9785-4DBA-BFF7-797A47904C98}" type="presParOf" srcId="{2E6A8C07-E81F-4A53-B122-F61F149795EC}" destId="{FD4E57DB-7AAE-4970-8F70-4A2B41995E42}" srcOrd="5" destOrd="0" presId="urn:microsoft.com/office/officeart/2018/layout/CircleProcess"/>
    <dgm:cxn modelId="{8FCF10E7-B1CA-4582-9B08-C4F5D4639A59}" type="presParOf" srcId="{2E6A8C07-E81F-4A53-B122-F61F149795EC}" destId="{C869B845-79FE-4D73-90FD-4B57C982351C}" srcOrd="6" destOrd="0" presId="urn:microsoft.com/office/officeart/2018/layout/CircleProcess"/>
    <dgm:cxn modelId="{2C268A0F-A69C-4B40-AFE1-40582AC11F84}" type="presParOf" srcId="{C869B845-79FE-4D73-90FD-4B57C982351C}" destId="{4A40DC08-D517-4148-9A5D-48E25016D792}" srcOrd="0" destOrd="0" presId="urn:microsoft.com/office/officeart/2018/layout/CircleProcess"/>
    <dgm:cxn modelId="{4AEE560E-3B0A-4D86-A785-C4DC65C5F883}" type="presParOf" srcId="{2E6A8C07-E81F-4A53-B122-F61F149795EC}" destId="{26EBB9FF-BC32-4115-80DE-F71F0D4CBE78}" srcOrd="7" destOrd="0" presId="urn:microsoft.com/office/officeart/2018/layout/CircleProcess"/>
    <dgm:cxn modelId="{0B2704C0-E312-407B-A8A9-9CFC0E2AB0BA}" type="presParOf" srcId="{26EBB9FF-BC32-4115-80DE-F71F0D4CBE78}" destId="{00AE80B4-2B75-44E8-B35D-3E3FDC4306AE}" srcOrd="0" destOrd="0" presId="urn:microsoft.com/office/officeart/2018/layout/CircleProcess"/>
    <dgm:cxn modelId="{72D5F31A-363E-485C-8230-5FACCDB609BB}" type="presParOf" srcId="{2E6A8C07-E81F-4A53-B122-F61F149795EC}" destId="{5F3B870F-BA01-4750-BE73-B9810ADD4C61}" srcOrd="8" destOrd="0" presId="urn:microsoft.com/office/officeart/2018/layout/CircleProcess"/>
    <dgm:cxn modelId="{25B58C37-92D0-4D1A-BBAA-FFB56CE95E4E}" type="presParOf" srcId="{2E6A8C07-E81F-4A53-B122-F61F149795EC}" destId="{800A39C7-D98E-42A0-9890-CC84B709AA71}" srcOrd="9" destOrd="0" presId="urn:microsoft.com/office/officeart/2018/layout/CircleProcess"/>
    <dgm:cxn modelId="{ACB14614-E501-47AA-ACFD-13A1E9397EBA}" type="presParOf" srcId="{800A39C7-D98E-42A0-9890-CC84B709AA71}" destId="{A7ABD5F2-319D-4574-9267-EB19442B4482}" srcOrd="0" destOrd="0" presId="urn:microsoft.com/office/officeart/2018/layout/CircleProcess"/>
    <dgm:cxn modelId="{ABC70831-9A82-4F1A-95F7-A031A802D6A0}" type="presParOf" srcId="{2E6A8C07-E81F-4A53-B122-F61F149795EC}" destId="{53670DF4-CC7C-4E9E-911B-1EADBD81AAFE}" srcOrd="10" destOrd="0" presId="urn:microsoft.com/office/officeart/2018/layout/CircleProcess"/>
    <dgm:cxn modelId="{3594FD4C-CE3C-45CE-B395-422FFB7C918B}" type="presParOf" srcId="{53670DF4-CC7C-4E9E-911B-1EADBD81AAFE}" destId="{D11B03F6-69FA-444F-A56D-F307C38FBB73}" srcOrd="0" destOrd="0" presId="urn:microsoft.com/office/officeart/2018/layout/CircleProcess"/>
    <dgm:cxn modelId="{9AB1993B-F739-4E0C-9F42-6A8F16AE75F2}" type="presParOf" srcId="{2E6A8C07-E81F-4A53-B122-F61F149795EC}" destId="{74DC8CD9-BED4-4A7C-B06F-39E5D1B0DBA9}" srcOrd="11" destOrd="0" presId="urn:microsoft.com/office/officeart/2018/layout/CircleProcess"/>
    <dgm:cxn modelId="{4D9E928A-0E9F-42B4-976A-D9D58788C9E5}" type="presParOf" srcId="{2E6A8C07-E81F-4A53-B122-F61F149795EC}" destId="{B4380056-3238-4A5B-92C6-A56E9E14844C}" srcOrd="12" destOrd="0" presId="urn:microsoft.com/office/officeart/2018/layout/CircleProcess"/>
    <dgm:cxn modelId="{5C66B8C3-3C1C-46CC-86C1-0FBCF997815F}" type="presParOf" srcId="{B4380056-3238-4A5B-92C6-A56E9E14844C}" destId="{3ECF28EB-AD4F-4770-B469-D61A79A0AC05}" srcOrd="0" destOrd="0" presId="urn:microsoft.com/office/officeart/2018/layout/CircleProcess"/>
    <dgm:cxn modelId="{B7A324B2-35D6-48F6-9026-321FFE11AE69}" type="presParOf" srcId="{2E6A8C07-E81F-4A53-B122-F61F149795EC}" destId="{460161EB-F071-452B-BF98-B15AA64630FC}" srcOrd="13" destOrd="0" presId="urn:microsoft.com/office/officeart/2018/layout/CircleProcess"/>
    <dgm:cxn modelId="{E2F6696F-0317-4962-A2A7-EE3B53FE65A9}" type="presParOf" srcId="{460161EB-F071-452B-BF98-B15AA64630FC}" destId="{A7450A3F-EF57-4328-8815-9C9754DE582C}" srcOrd="0" destOrd="0" presId="urn:microsoft.com/office/officeart/2018/layout/CircleProcess"/>
    <dgm:cxn modelId="{AD6F2D1E-94F9-4AD9-ABF9-93C39C559E93}" type="presParOf" srcId="{2E6A8C07-E81F-4A53-B122-F61F149795EC}" destId="{20762307-1C24-471B-A412-16FBA86C730C}" srcOrd="14" destOrd="0" presId="urn:microsoft.com/office/officeart/2018/layout/Circle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54943-FCF2-4F3E-9022-5E1E5FD1DAE6}">
      <dsp:nvSpPr>
        <dsp:cNvPr id="0" name=""/>
        <dsp:cNvSpPr/>
      </dsp:nvSpPr>
      <dsp:spPr>
        <a:xfrm>
          <a:off x="8492883" y="1207422"/>
          <a:ext cx="1936515" cy="1936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BAC09-063E-4931-89BC-346E41DFFC77}">
      <dsp:nvSpPr>
        <dsp:cNvPr id="0" name=""/>
        <dsp:cNvSpPr/>
      </dsp:nvSpPr>
      <dsp:spPr>
        <a:xfrm>
          <a:off x="8556781" y="1271995"/>
          <a:ext cx="1807689" cy="1807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5.Игровое состояние</a:t>
          </a:r>
          <a:endParaRPr lang="en-US" sz="1800" kern="1200"/>
        </a:p>
      </dsp:txBody>
      <dsp:txXfrm>
        <a:off x="8815464" y="1530284"/>
        <a:ext cx="1291353" cy="1291108"/>
      </dsp:txXfrm>
    </dsp:sp>
    <dsp:sp modelId="{E7B79084-F73E-496F-94C3-1C9F89A54FDD}">
      <dsp:nvSpPr>
        <dsp:cNvPr id="0" name=""/>
        <dsp:cNvSpPr/>
      </dsp:nvSpPr>
      <dsp:spPr>
        <a:xfrm rot="2700000">
          <a:off x="6490520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6B11A-CAA2-4FFE-88C6-F9FE85846949}">
      <dsp:nvSpPr>
        <dsp:cNvPr id="0" name=""/>
        <dsp:cNvSpPr/>
      </dsp:nvSpPr>
      <dsp:spPr>
        <a:xfrm>
          <a:off x="6556368" y="1271995"/>
          <a:ext cx="1807689" cy="1807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4.Игровые действия</a:t>
          </a:r>
          <a:endParaRPr lang="en-US" sz="1800" kern="1200"/>
        </a:p>
      </dsp:txBody>
      <dsp:txXfrm>
        <a:off x="6814020" y="1530284"/>
        <a:ext cx="1291353" cy="1291108"/>
      </dsp:txXfrm>
    </dsp:sp>
    <dsp:sp modelId="{4A40DC08-D517-4148-9A5D-48E25016D792}">
      <dsp:nvSpPr>
        <dsp:cNvPr id="0" name=""/>
        <dsp:cNvSpPr/>
      </dsp:nvSpPr>
      <dsp:spPr>
        <a:xfrm rot="2700000">
          <a:off x="4490107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E80B4-2B75-44E8-B35D-3E3FDC4306AE}">
      <dsp:nvSpPr>
        <dsp:cNvPr id="0" name=""/>
        <dsp:cNvSpPr/>
      </dsp:nvSpPr>
      <dsp:spPr>
        <a:xfrm>
          <a:off x="4554924" y="1271995"/>
          <a:ext cx="1807689" cy="1807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3.Игровые задачи</a:t>
          </a:r>
          <a:endParaRPr lang="en-US" sz="1800" kern="1200"/>
        </a:p>
      </dsp:txBody>
      <dsp:txXfrm>
        <a:off x="4812576" y="1530284"/>
        <a:ext cx="1291353" cy="1291108"/>
      </dsp:txXfrm>
    </dsp:sp>
    <dsp:sp modelId="{A7ABD5F2-319D-4574-9267-EB19442B4482}">
      <dsp:nvSpPr>
        <dsp:cNvPr id="0" name=""/>
        <dsp:cNvSpPr/>
      </dsp:nvSpPr>
      <dsp:spPr>
        <a:xfrm rot="2700000">
          <a:off x="2488664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B03F6-69FA-444F-A56D-F307C38FBB73}">
      <dsp:nvSpPr>
        <dsp:cNvPr id="0" name=""/>
        <dsp:cNvSpPr/>
      </dsp:nvSpPr>
      <dsp:spPr>
        <a:xfrm>
          <a:off x="2553480" y="1271995"/>
          <a:ext cx="1807689" cy="1807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2.Игровая ситуация</a:t>
          </a:r>
          <a:endParaRPr lang="en-US" sz="1800" kern="1200"/>
        </a:p>
      </dsp:txBody>
      <dsp:txXfrm>
        <a:off x="2812163" y="1530284"/>
        <a:ext cx="1291353" cy="1291108"/>
      </dsp:txXfrm>
    </dsp:sp>
    <dsp:sp modelId="{3ECF28EB-AD4F-4770-B469-D61A79A0AC05}">
      <dsp:nvSpPr>
        <dsp:cNvPr id="0" name=""/>
        <dsp:cNvSpPr/>
      </dsp:nvSpPr>
      <dsp:spPr>
        <a:xfrm rot="2700000">
          <a:off x="487220" y="1207523"/>
          <a:ext cx="1936291" cy="193629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50A3F-EF57-4328-8815-9C9754DE582C}">
      <dsp:nvSpPr>
        <dsp:cNvPr id="0" name=""/>
        <dsp:cNvSpPr/>
      </dsp:nvSpPr>
      <dsp:spPr>
        <a:xfrm>
          <a:off x="552036" y="1271995"/>
          <a:ext cx="1807689" cy="1807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1.Установка на игру</a:t>
          </a:r>
          <a:endParaRPr lang="en-US" sz="1800" kern="1200"/>
        </a:p>
      </dsp:txBody>
      <dsp:txXfrm>
        <a:off x="810719" y="1530284"/>
        <a:ext cx="1291353" cy="12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650C94-BA09-AC8C-8BA4-FF8CD3EBA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0AC5736-5E2E-435A-0FFE-4533C4D56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5AA745-D304-C733-CD1B-4994B4EF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4F8163-5391-A8D8-D3DE-F69462B9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A728B5-FB43-2B9A-0E7D-836C280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01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CC9D85-7FD0-3661-B508-FA3A4344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7750CA-07E2-036E-92A1-D05D181E7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C6BFE7-57DE-C525-31A4-993F26BF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D2EBC9-904F-1A49-BED4-F3723A33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666B995-6651-BC40-F6C8-C0031F48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565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3C313D7-4CA0-0CBF-59AB-FFD132EEC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42F0026-F641-24C1-7931-D2A19F268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C3CAF7-9830-0615-C831-B551920F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165E25-0098-DB20-7ECF-0F1ED0E8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437938-08C6-D049-9299-49C92B48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9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642964-8CDF-EA84-BD2B-99F384EA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8ECC74-418F-4EB8-6CA1-3F667C1F7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723D48-51B2-C60B-C559-4EAEA3DE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F3CEA7-E881-0BD3-3C85-A40A6CB4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D61F88-C451-FBF5-814F-63526656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33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D4AD6E-C5A2-EA43-D94F-8CB4058C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4B917D-8540-49C1-0F0F-FB106DD4C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F3D1F7-F050-84A1-36CF-7EA840EC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85639-92AF-9A36-B053-BF33BC72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DA7F6B-79F9-DDE7-4A54-0CF54FA2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024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6DF6F1-182D-00B0-BC2A-B9B1A928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228CB8-40DF-53D2-77DC-2D013A55D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E333485-3F01-814B-7C80-29E8D987D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038339-629F-CD42-83E8-3F5B6CA4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09CFFDD-5585-A883-003A-D9FCF391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90428F-9436-5555-8ADB-E7DAF6D7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82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8E658D-7A35-7F15-0232-142B3A3C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ACD7B67-884C-7BD6-77D1-C9E769BA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4E0C317-D7DC-8A52-D2F5-93C6D5F71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DB81E79-BF5A-6A16-CD8E-56A388049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B045A9-4FA4-7908-6316-51C949878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A7319BB-5445-630A-BD5D-3FC75523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EC24B9D-1A50-DF88-0EAE-AF52FC14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13553BA-74F6-722A-FF75-4C226A40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401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106A40-E411-4220-40BA-0CDF2093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EFAD15D-EC9A-B938-6955-C1401C6D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EE611A8-FAAB-9C32-FFF7-17F08C21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FD4F7AA-9CB4-73C0-9D05-5B385649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684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72B9677-EEA9-6737-4F6E-A1B29715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AED717-15D6-C6D1-0942-C325FD80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5F26839-6E59-D7A4-36FD-E05BD60E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66990D-0EBC-3E14-CA57-41262CDC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0107F3-7303-059D-0D7C-98DFB22C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25AE625-75ED-0B5D-F582-6343B78D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BC2A3F-252F-C087-8EB1-FFF1A936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A42DD1-3BD5-1F14-4C76-C6BCF2BF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0234DF-D741-E908-3980-96660C50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42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0110B9-14F0-55FE-6704-361939F2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BE835C6-197B-AEA3-51F9-63E8B923F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F4F4FBD-2032-6EBA-21AC-D594E0F0A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C8DCE7-05E0-0D82-9433-79B100FD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E79E387-E165-8F1A-3B1B-BB858920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CC82E9-73DC-E7E0-DF37-5C594447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3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273090-3095-812C-0415-3C1DE8A0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0246DE-A111-46A9-DFF1-84AA88812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B73D99-5494-0057-CA1A-D1E1DD07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BC7DD-4E58-456E-A010-9C3537BCD242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786639-9E60-2268-A209-17B1D47E0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9CFFF6-E7DE-F362-5FDF-DF997B1D6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D5EC9-F7C2-4957-BD91-9AFA5028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15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5A292AEA-2528-46C0-B426-95822B6141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8B7B198-E4DF-43CD-AD8C-199884323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2BE67753-EA0E-4819-8D22-0B6600CF7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76D63AC-0421-45EC-B383-E79A61A78C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997A32E-7032-4107-9C8B-99DB59EDD5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43BB27F-1470-42CA-91FF-D94BC691C8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E997B002-17FD-47B3-A06A-76802FE15C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E401EA35-9D2E-43B7-860F-EBB8A6C3E0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F8C44827-3D81-4FF9-B4A5-5650D1B20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F613D97F-F6DF-4D32-AD91-209A80E7A2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82B0ED5C-927D-4C5F-8F27-1B403820B9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6F8DC-FA37-8E32-A005-A12C120A1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730" y="1542402"/>
            <a:ext cx="9417836" cy="2294492"/>
          </a:xfrm>
        </p:spPr>
        <p:txBody>
          <a:bodyPr anchor="b">
            <a:normAutofit/>
          </a:bodyPr>
          <a:lstStyle/>
          <a:p>
            <a:r>
              <a:rPr lang="ru-RU" sz="5200" dirty="0">
                <a:solidFill>
                  <a:schemeClr val="tx2"/>
                </a:solidFill>
              </a:rPr>
              <a:t>Использование игровых педагогических технологий на уроках в начальной школе.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A33BC00-3CF4-CBFC-5D7E-FA64593A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2865" y="5768755"/>
            <a:ext cx="5188034" cy="68207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Глущенко Т.А.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7F87F1B-42BA-4AC7-A4E2-41544DDB2C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68B53067-4E48-4E71-A6A9-A8CAABAFBF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6D1A0D3-4BB8-41D9-9CE7-2884C83F44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1E20F06-3B09-4B89-A36B-AB8BFBCCA5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AE6C3D7-7D5B-4926-877D-45F117BB6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67346A5-7569-4F15-AB5D-BE3DADF192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1951533-A568-4765-AB1F-F71D9AFDE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7214F52-4F3F-4C96-A62E-F1401D6C04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023146A1-291C-4FA0-AB5B-EB04D42398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2977932-2B03-4899-8306-5002CEE68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344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720E2426-0457-FF88-D623-691363569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="" xmlns:a16="http://schemas.microsoft.com/office/drawing/2014/main" id="{7563836A-EBE4-BB5A-1362-72B4AF217F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8AAD1CDB-4CF5-F196-9432-6391448042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16B60F-A2DD-B846-B0FB-83FD47E4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2" y="2044759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Игровые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технологии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уроках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FB2C5D-1EF3-53D9-B30F-1B8CE41E2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2" y="3722254"/>
            <a:ext cx="3871599" cy="68349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ru-RU" sz="4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Мозайка</a:t>
            </a:r>
            <a:endParaRPr lang="en-US" sz="4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119BE969-7C11-3312-B869-3087023FA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A2694293-08AB-9839-A57B-22529B916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3EBD9D3F-E209-ECB0-3108-ACF8DD8A68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C49DE1DE-2376-47B9-D572-0D0AC4939D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B44EF-92CE-3222-2C39-4C0F949E833A}"/>
              </a:ext>
            </a:extLst>
          </p:cNvPr>
          <p:cNvSpPr txBox="1"/>
          <p:nvPr/>
        </p:nvSpPr>
        <p:spPr>
          <a:xfrm>
            <a:off x="6548582" y="2032000"/>
            <a:ext cx="5153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  Из </a:t>
            </a:r>
            <a:r>
              <a:rPr lang="ru-RU" sz="3200" dirty="0"/>
              <a:t>разноцветных геометрических фигур надо составить картинку.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D74A6F7-00FE-E8D8-1266-66296A27C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2" y="4433498"/>
            <a:ext cx="4347955" cy="1563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52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BDAA52D-A652-005F-A97B-6476DD95C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="" xmlns:a16="http://schemas.microsoft.com/office/drawing/2014/main" id="{5CBA0E3E-3FAD-01EC-B14A-D2502C801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F820BCC9-20C5-743A-E706-F0A90AB44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6EC193-02F9-815D-6A51-6D88397E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2" y="2044759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Игровые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технологии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уроках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D9050D-88D0-84A7-422A-7F58B7E7B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2" y="3652476"/>
            <a:ext cx="3871599" cy="58163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ru-RU" sz="4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Хлопки</a:t>
            </a:r>
            <a:endParaRPr lang="en-US" sz="4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2CE43DF-C12A-B2AA-C294-D5AA55AD1A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A4EB38EB-BAA7-96C9-8099-4DB870402C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B7CC1DD6-4B58-EF6D-52AF-3A66871777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2775A8BA-A1C9-4100-90AC-C5C818838D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E6F756-C9CE-8335-B024-C6D9A1A2F651}"/>
              </a:ext>
            </a:extLst>
          </p:cNvPr>
          <p:cNvSpPr txBox="1"/>
          <p:nvPr/>
        </p:nvSpPr>
        <p:spPr>
          <a:xfrm>
            <a:off x="6165059" y="1667317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На </a:t>
            </a:r>
            <a:r>
              <a:rPr lang="ru-RU" sz="3200" dirty="0"/>
              <a:t>доске </a:t>
            </a:r>
            <a:r>
              <a:rPr lang="ru-RU" sz="3200" dirty="0" smtClean="0"/>
              <a:t>размещены по </a:t>
            </a:r>
            <a:r>
              <a:rPr lang="ru-RU" sz="3200" dirty="0"/>
              <a:t>секторам от 1 до 10 </a:t>
            </a:r>
            <a:r>
              <a:rPr lang="ru-RU" sz="3200" dirty="0" smtClean="0"/>
              <a:t>рисунки. </a:t>
            </a:r>
            <a:r>
              <a:rPr lang="ru-RU" sz="3200" dirty="0"/>
              <a:t>Открывая по очереди сектор за сектором, </a:t>
            </a:r>
            <a:r>
              <a:rPr lang="ru-RU" sz="3200" dirty="0" smtClean="0"/>
              <a:t>сосчитать </a:t>
            </a:r>
            <a:r>
              <a:rPr lang="ru-RU" sz="3200" dirty="0"/>
              <a:t>число </a:t>
            </a:r>
            <a:r>
              <a:rPr lang="ru-RU" sz="3200" dirty="0" smtClean="0"/>
              <a:t>рисунков.</a:t>
            </a:r>
            <a:endParaRPr lang="ru-RU" sz="3200" dirty="0"/>
          </a:p>
        </p:txBody>
      </p:sp>
      <p:pic>
        <p:nvPicPr>
          <p:cNvPr id="11" name="Рисунок 10" descr="Изображение выглядит как рука, палец, гвоздь, большой палец&#10;&#10;Автоматически созданное описание">
            <a:extLst>
              <a:ext uri="{FF2B5EF4-FFF2-40B4-BE49-F238E27FC236}">
                <a16:creationId xmlns="" xmlns:a16="http://schemas.microsoft.com/office/drawing/2014/main" id="{2F2D5D3B-A932-54A8-A161-C5ADAD0EA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9" y="4573589"/>
            <a:ext cx="3340329" cy="2313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3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17831BB-8788-F849-0177-FC181025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="" xmlns:a16="http://schemas.microsoft.com/office/drawing/2014/main" id="{76BE0AF5-737E-F9DC-02D7-467FC13CCC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0E48108E-191B-FCC9-887E-5DD4DABAE0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4CE514-6C1F-1EE3-5B40-821AC999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2" y="2044759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Игровые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технологии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уроках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FD0FDB-8293-5E3F-02F1-BD3F27E0D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2" y="3565236"/>
            <a:ext cx="4276713" cy="79432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ru-RU" sz="4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Игра в прятки</a:t>
            </a:r>
            <a:endParaRPr lang="en-US" sz="4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CE7355AF-A025-DFC8-9990-3D8F71634F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56DBC95B-6857-F13C-3D50-22C5A47A3E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EB6C4392-C097-0F65-408D-0C68267EF6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B75D81A1-DF63-FA83-0894-CEDC2EC0A4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BC5047-2C20-D4D4-F706-E3447A32B92C}"/>
              </a:ext>
            </a:extLst>
          </p:cNvPr>
          <p:cNvSpPr txBox="1"/>
          <p:nvPr/>
        </p:nvSpPr>
        <p:spPr>
          <a:xfrm>
            <a:off x="6165059" y="1667317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Ведущий начинает читать не сначала, а с любого места, называя только страницу, остальные должны найти это место в тексте и подстроиться под чтение ведущего. </a:t>
            </a:r>
          </a:p>
        </p:txBody>
      </p:sp>
      <p:pic>
        <p:nvPicPr>
          <p:cNvPr id="10" name="Рисунок 9" descr="Изображение выглядит как текст, бумага, блокнот, Бумажное издел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07DD9EDA-D443-D86C-14D0-A308B80A8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" y="4289496"/>
            <a:ext cx="3581399" cy="2533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47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DA6C7D-32EC-2F8E-13FA-AD0952CA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B84347-E70D-5896-9F1C-8C66D537B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587"/>
            <a:ext cx="10515600" cy="4294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•	- игровые технологии способствуют повышению интереса, активизации и развитию мышления;</a:t>
            </a:r>
          </a:p>
          <a:p>
            <a:pPr marL="0" indent="0">
              <a:buNone/>
            </a:pPr>
            <a:r>
              <a:rPr lang="ru-RU" dirty="0"/>
              <a:t>•	- несет здоровьесберегающий фактор в развитии и обучении;</a:t>
            </a:r>
          </a:p>
          <a:p>
            <a:pPr marL="0" indent="0">
              <a:buNone/>
            </a:pPr>
            <a:r>
              <a:rPr lang="ru-RU" dirty="0"/>
              <a:t>•	- идет передача опыта старших поколений младшим;</a:t>
            </a:r>
          </a:p>
          <a:p>
            <a:pPr marL="0" indent="0">
              <a:buNone/>
            </a:pPr>
            <a:r>
              <a:rPr lang="ru-RU" dirty="0"/>
              <a:t>•	- способствует использованию знаний в новой ситуации;</a:t>
            </a:r>
          </a:p>
          <a:p>
            <a:pPr marL="0" indent="0">
              <a:buNone/>
            </a:pPr>
            <a:r>
              <a:rPr lang="ru-RU" dirty="0"/>
              <a:t>•	- является естественной формой труда ребенка, приготовлением к будущей жизни;</a:t>
            </a:r>
          </a:p>
          <a:p>
            <a:pPr marL="0" indent="0">
              <a:buNone/>
            </a:pPr>
            <a:r>
              <a:rPr lang="ru-RU" dirty="0"/>
              <a:t>•	- способствует объединению коллектива и формированию ответственности.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80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троительство, Резьба по камню, резьба, памятн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B1765C6-01C6-18C0-F579-8C76611C6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BFEAA7-5D65-A655-2742-7B1C8EDD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D007D1-9A60-0CC8-2BA1-FC904B09B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2" y="2630152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«Учитель и ученики растут вместе».                      </a:t>
            </a:r>
            <a:r>
              <a:rPr lang="ru-RU" sz="2400" dirty="0"/>
              <a:t>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/>
              <a:t>                                    Конфуций </a:t>
            </a:r>
          </a:p>
        </p:txBody>
      </p:sp>
    </p:spTree>
    <p:extLst>
      <p:ext uri="{BB962C8B-B14F-4D97-AF65-F5344CB8AC3E}">
        <p14:creationId xmlns="" xmlns:p14="http://schemas.microsoft.com/office/powerpoint/2010/main" val="26367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791B33F-CE76-4EF1-8227-54ED041CD4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897B24-0A00-93E0-C21E-FC803134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850" y="1825016"/>
            <a:ext cx="6419558" cy="8620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внимание</a:t>
            </a:r>
            <a:r>
              <a:rPr lang="ru-RU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!!!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Изображение выглядит как Человеческое лицо, улыбка, одежда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0A5047C-0551-D8B6-FA61-38D3B5DB6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2687052"/>
            <a:ext cx="12192000" cy="4170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20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FFD44BAB-2F3A-4B95-B9D3-E5B819787F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A92A2C-0021-8995-5CA4-C6370411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anchor="b">
            <a:normAutofit/>
          </a:bodyPr>
          <a:lstStyle/>
          <a:p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F9A58D-ABCB-FE2A-78DF-B710968A0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63" y="1963211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</a:rPr>
              <a:t>«Игра  это огромное светлое окно, через которое в духовный мир ребенка вливается живительный поток представлений, понятий об  окружающем мире.» 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</a:rPr>
              <a:t>                                                       В.А. Сухомлинский </a:t>
            </a:r>
          </a:p>
        </p:txBody>
      </p:sp>
      <p:pic>
        <p:nvPicPr>
          <p:cNvPr id="5" name="Рисунок 4" descr="Изображение выглядит как одежда, человек, девочка, Человеческое лицо&#10;&#10;Автоматически созданное описание">
            <a:extLst>
              <a:ext uri="{FF2B5EF4-FFF2-40B4-BE49-F238E27FC236}">
                <a16:creationId xmlns="" xmlns:a16="http://schemas.microsoft.com/office/drawing/2014/main" id="{8B1C36BD-858C-BEC7-C012-BF61E171BA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05" r="-2" b="-2"/>
          <a:stretch/>
        </p:blipFill>
        <p:spPr>
          <a:xfrm>
            <a:off x="6886803" y="770037"/>
            <a:ext cx="5298683" cy="608796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C6AE2F4-5A2E-4357-A1D8-6142F9BDC8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614766" y="695399"/>
            <a:ext cx="5570720" cy="6171739"/>
            <a:chOff x="6626306" y="695399"/>
            <a:chExt cx="5570720" cy="6171739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56AC7E8-A56F-4E9D-A394-C9A2F65DD0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6933035" y="910673"/>
              <a:ext cx="5263991" cy="5956465"/>
            </a:xfrm>
            <a:custGeom>
              <a:avLst/>
              <a:gdLst>
                <a:gd name="connsiteX0" fmla="*/ 2918460 w 2961539"/>
                <a:gd name="connsiteY0" fmla="*/ 1324969 h 3351127"/>
                <a:gd name="connsiteX1" fmla="*/ 2906649 w 2961539"/>
                <a:gd name="connsiteY1" fmla="*/ 1284393 h 3351127"/>
                <a:gd name="connsiteX2" fmla="*/ 2893314 w 2961539"/>
                <a:gd name="connsiteY2" fmla="*/ 1244388 h 3351127"/>
                <a:gd name="connsiteX3" fmla="*/ 2878741 w 2961539"/>
                <a:gd name="connsiteY3" fmla="*/ 1204859 h 3351127"/>
                <a:gd name="connsiteX4" fmla="*/ 2811209 w 2961539"/>
                <a:gd name="connsiteY4" fmla="*/ 1051316 h 3351127"/>
                <a:gd name="connsiteX5" fmla="*/ 2636711 w 2961539"/>
                <a:gd name="connsiteY5" fmla="*/ 768709 h 3351127"/>
                <a:gd name="connsiteX6" fmla="*/ 2418683 w 2961539"/>
                <a:gd name="connsiteY6" fmla="*/ 522202 h 3351127"/>
                <a:gd name="connsiteX7" fmla="*/ 2165699 w 2961539"/>
                <a:gd name="connsiteY7" fmla="*/ 314748 h 3351127"/>
                <a:gd name="connsiteX8" fmla="*/ 2027873 w 2961539"/>
                <a:gd name="connsiteY8" fmla="*/ 227213 h 3351127"/>
                <a:gd name="connsiteX9" fmla="*/ 1883474 w 2961539"/>
                <a:gd name="connsiteY9" fmla="*/ 151203 h 3351127"/>
                <a:gd name="connsiteX10" fmla="*/ 1576483 w 2961539"/>
                <a:gd name="connsiteY10" fmla="*/ 40618 h 3351127"/>
                <a:gd name="connsiteX11" fmla="*/ 1415415 w 2961539"/>
                <a:gd name="connsiteY11" fmla="*/ 10233 h 3351127"/>
                <a:gd name="connsiteX12" fmla="*/ 1251204 w 2961539"/>
                <a:gd name="connsiteY12" fmla="*/ 42 h 3351127"/>
                <a:gd name="connsiteX13" fmla="*/ 927163 w 2961539"/>
                <a:gd name="connsiteY13" fmla="*/ 29855 h 3351127"/>
                <a:gd name="connsiteX14" fmla="*/ 610362 w 2961539"/>
                <a:gd name="connsiteY14" fmla="*/ 116151 h 3351127"/>
                <a:gd name="connsiteX15" fmla="*/ 315468 w 2961539"/>
                <a:gd name="connsiteY15" fmla="*/ 267408 h 3351127"/>
                <a:gd name="connsiteX16" fmla="*/ 182975 w 2961539"/>
                <a:gd name="connsiteY16" fmla="*/ 368183 h 3351127"/>
                <a:gd name="connsiteX17" fmla="*/ 64294 w 2961539"/>
                <a:gd name="connsiteY17" fmla="*/ 484674 h 3351127"/>
                <a:gd name="connsiteX18" fmla="*/ 0 w 2961539"/>
                <a:gd name="connsiteY18" fmla="*/ 556778 h 3351127"/>
                <a:gd name="connsiteX19" fmla="*/ 0 w 2961539"/>
                <a:gd name="connsiteY19" fmla="*/ 956066 h 3351127"/>
                <a:gd name="connsiteX20" fmla="*/ 227552 w 2961539"/>
                <a:gd name="connsiteY20" fmla="*/ 636597 h 3351127"/>
                <a:gd name="connsiteX21" fmla="*/ 331756 w 2961539"/>
                <a:gd name="connsiteY21" fmla="*/ 534966 h 3351127"/>
                <a:gd name="connsiteX22" fmla="*/ 441770 w 2961539"/>
                <a:gd name="connsiteY22" fmla="*/ 439620 h 3351127"/>
                <a:gd name="connsiteX23" fmla="*/ 683419 w 2961539"/>
                <a:gd name="connsiteY23" fmla="*/ 274457 h 3351127"/>
                <a:gd name="connsiteX24" fmla="*/ 956596 w 2961539"/>
                <a:gd name="connsiteY24" fmla="*/ 161300 h 3351127"/>
                <a:gd name="connsiteX25" fmla="*/ 1251490 w 2961539"/>
                <a:gd name="connsiteY25" fmla="*/ 123009 h 3351127"/>
                <a:gd name="connsiteX26" fmla="*/ 1398175 w 2961539"/>
                <a:gd name="connsiteY26" fmla="*/ 135297 h 3351127"/>
                <a:gd name="connsiteX27" fmla="*/ 1542383 w 2961539"/>
                <a:gd name="connsiteY27" fmla="*/ 167967 h 3351127"/>
                <a:gd name="connsiteX28" fmla="*/ 1681925 w 2961539"/>
                <a:gd name="connsiteY28" fmla="*/ 218450 h 3351127"/>
                <a:gd name="connsiteX29" fmla="*/ 1715929 w 2961539"/>
                <a:gd name="connsiteY29" fmla="*/ 233595 h 3351127"/>
                <a:gd name="connsiteX30" fmla="*/ 1749552 w 2961539"/>
                <a:gd name="connsiteY30" fmla="*/ 249597 h 3351127"/>
                <a:gd name="connsiteX31" fmla="*/ 1782604 w 2961539"/>
                <a:gd name="connsiteY31" fmla="*/ 266646 h 3351127"/>
                <a:gd name="connsiteX32" fmla="*/ 1815275 w 2961539"/>
                <a:gd name="connsiteY32" fmla="*/ 284553 h 3351127"/>
                <a:gd name="connsiteX33" fmla="*/ 2059400 w 2961539"/>
                <a:gd name="connsiteY33" fmla="*/ 454765 h 3351127"/>
                <a:gd name="connsiteX34" fmla="*/ 2270284 w 2961539"/>
                <a:gd name="connsiteY34" fmla="*/ 663648 h 3351127"/>
                <a:gd name="connsiteX35" fmla="*/ 2362581 w 2961539"/>
                <a:gd name="connsiteY35" fmla="*/ 779091 h 3351127"/>
                <a:gd name="connsiteX36" fmla="*/ 2445353 w 2961539"/>
                <a:gd name="connsiteY36" fmla="*/ 900726 h 3351127"/>
                <a:gd name="connsiteX37" fmla="*/ 2581180 w 2961539"/>
                <a:gd name="connsiteY37" fmla="*/ 1158663 h 3351127"/>
                <a:gd name="connsiteX38" fmla="*/ 2673382 w 2961539"/>
                <a:gd name="connsiteY38" fmla="*/ 1430601 h 3351127"/>
                <a:gd name="connsiteX39" fmla="*/ 2707291 w 2961539"/>
                <a:gd name="connsiteY39" fmla="*/ 1569095 h 3351127"/>
                <a:gd name="connsiteX40" fmla="*/ 2728913 w 2961539"/>
                <a:gd name="connsiteY40" fmla="*/ 1710065 h 3351127"/>
                <a:gd name="connsiteX41" fmla="*/ 2738342 w 2961539"/>
                <a:gd name="connsiteY41" fmla="*/ 1853321 h 3351127"/>
                <a:gd name="connsiteX42" fmla="*/ 2733294 w 2961539"/>
                <a:gd name="connsiteY42" fmla="*/ 1998482 h 3351127"/>
                <a:gd name="connsiteX43" fmla="*/ 2704433 w 2961539"/>
                <a:gd name="connsiteY43" fmla="*/ 2140785 h 3351127"/>
                <a:gd name="connsiteX44" fmla="*/ 2645759 w 2961539"/>
                <a:gd name="connsiteY44" fmla="*/ 2264515 h 3351127"/>
                <a:gd name="connsiteX45" fmla="*/ 2552986 w 2961539"/>
                <a:gd name="connsiteY45" fmla="*/ 2354717 h 3351127"/>
                <a:gd name="connsiteX46" fmla="*/ 2492026 w 2961539"/>
                <a:gd name="connsiteY46" fmla="*/ 2389769 h 3351127"/>
                <a:gd name="connsiteX47" fmla="*/ 2423541 w 2961539"/>
                <a:gd name="connsiteY47" fmla="*/ 2423583 h 3351127"/>
                <a:gd name="connsiteX48" fmla="*/ 2278475 w 2961539"/>
                <a:gd name="connsiteY48" fmla="*/ 2502640 h 3351127"/>
                <a:gd name="connsiteX49" fmla="*/ 2143697 w 2961539"/>
                <a:gd name="connsiteY49" fmla="*/ 2606463 h 3351127"/>
                <a:gd name="connsiteX50" fmla="*/ 2113312 w 2961539"/>
                <a:gd name="connsiteY50" fmla="*/ 2635514 h 3351127"/>
                <a:gd name="connsiteX51" fmla="*/ 2084927 w 2961539"/>
                <a:gd name="connsiteY51" fmla="*/ 2664184 h 3351127"/>
                <a:gd name="connsiteX52" fmla="*/ 2030349 w 2961539"/>
                <a:gd name="connsiteY52" fmla="*/ 2722573 h 3351127"/>
                <a:gd name="connsiteX53" fmla="*/ 1929098 w 2961539"/>
                <a:gd name="connsiteY53" fmla="*/ 2842683 h 3351127"/>
                <a:gd name="connsiteX54" fmla="*/ 1880045 w 2961539"/>
                <a:gd name="connsiteY54" fmla="*/ 2902309 h 3351127"/>
                <a:gd name="connsiteX55" fmla="*/ 1831086 w 2961539"/>
                <a:gd name="connsiteY55" fmla="*/ 2960888 h 3351127"/>
                <a:gd name="connsiteX56" fmla="*/ 1730121 w 2961539"/>
                <a:gd name="connsiteY56" fmla="*/ 3071854 h 3351127"/>
                <a:gd name="connsiteX57" fmla="*/ 1620488 w 2961539"/>
                <a:gd name="connsiteY57" fmla="*/ 3169200 h 3351127"/>
                <a:gd name="connsiteX58" fmla="*/ 1497616 w 2961539"/>
                <a:gd name="connsiteY58" fmla="*/ 3244447 h 3351127"/>
                <a:gd name="connsiteX59" fmla="*/ 1361313 w 2961539"/>
                <a:gd name="connsiteY59" fmla="*/ 3288739 h 3351127"/>
                <a:gd name="connsiteX60" fmla="*/ 1289590 w 2961539"/>
                <a:gd name="connsiteY60" fmla="*/ 3297978 h 3351127"/>
                <a:gd name="connsiteX61" fmla="*/ 1253204 w 2961539"/>
                <a:gd name="connsiteY61" fmla="*/ 3299407 h 3351127"/>
                <a:gd name="connsiteX62" fmla="*/ 1215676 w 2961539"/>
                <a:gd name="connsiteY62" fmla="*/ 3299216 h 3351127"/>
                <a:gd name="connsiteX63" fmla="*/ 918972 w 2961539"/>
                <a:gd name="connsiteY63" fmla="*/ 3254639 h 3351127"/>
                <a:gd name="connsiteX64" fmla="*/ 642557 w 2961539"/>
                <a:gd name="connsiteY64" fmla="*/ 3139672 h 3351127"/>
                <a:gd name="connsiteX65" fmla="*/ 515112 w 2961539"/>
                <a:gd name="connsiteY65" fmla="*/ 3061853 h 3351127"/>
                <a:gd name="connsiteX66" fmla="*/ 484442 w 2961539"/>
                <a:gd name="connsiteY66" fmla="*/ 3040612 h 3351127"/>
                <a:gd name="connsiteX67" fmla="*/ 454343 w 2961539"/>
                <a:gd name="connsiteY67" fmla="*/ 3018610 h 3351127"/>
                <a:gd name="connsiteX68" fmla="*/ 424625 w 2961539"/>
                <a:gd name="connsiteY68" fmla="*/ 2996131 h 3351127"/>
                <a:gd name="connsiteX69" fmla="*/ 395478 w 2961539"/>
                <a:gd name="connsiteY69" fmla="*/ 2973080 h 3351127"/>
                <a:gd name="connsiteX70" fmla="*/ 181547 w 2961539"/>
                <a:gd name="connsiteY70" fmla="*/ 2767626 h 3351127"/>
                <a:gd name="connsiteX71" fmla="*/ 134112 w 2961539"/>
                <a:gd name="connsiteY71" fmla="*/ 2710761 h 3351127"/>
                <a:gd name="connsiteX72" fmla="*/ 89821 w 2961539"/>
                <a:gd name="connsiteY72" fmla="*/ 2652087 h 3351127"/>
                <a:gd name="connsiteX73" fmla="*/ 10096 w 2961539"/>
                <a:gd name="connsiteY73" fmla="*/ 2529025 h 3351127"/>
                <a:gd name="connsiteX74" fmla="*/ 191 w 2961539"/>
                <a:gd name="connsiteY74" fmla="*/ 2511499 h 3351127"/>
                <a:gd name="connsiteX75" fmla="*/ 191 w 2961539"/>
                <a:gd name="connsiteY75" fmla="*/ 2835063 h 3351127"/>
                <a:gd name="connsiteX76" fmla="*/ 50959 w 2961539"/>
                <a:gd name="connsiteY76" fmla="*/ 2888879 h 3351127"/>
                <a:gd name="connsiteX77" fmla="*/ 300038 w 2961539"/>
                <a:gd name="connsiteY77" fmla="*/ 3100525 h 3351127"/>
                <a:gd name="connsiteX78" fmla="*/ 438150 w 2961539"/>
                <a:gd name="connsiteY78" fmla="*/ 3186916 h 3351127"/>
                <a:gd name="connsiteX79" fmla="*/ 584264 w 2961539"/>
                <a:gd name="connsiteY79" fmla="*/ 3258830 h 3351127"/>
                <a:gd name="connsiteX80" fmla="*/ 862965 w 2961539"/>
                <a:gd name="connsiteY80" fmla="*/ 3351127 h 3351127"/>
                <a:gd name="connsiteX81" fmla="*/ 1534478 w 2961539"/>
                <a:gd name="connsiteY81" fmla="*/ 3351127 h 3351127"/>
                <a:gd name="connsiteX82" fmla="*/ 1540955 w 2961539"/>
                <a:gd name="connsiteY82" fmla="*/ 3348841 h 3351127"/>
                <a:gd name="connsiteX83" fmla="*/ 1691831 w 2961539"/>
                <a:gd name="connsiteY83" fmla="*/ 3275403 h 3351127"/>
                <a:gd name="connsiteX84" fmla="*/ 1827086 w 2961539"/>
                <a:gd name="connsiteY84" fmla="*/ 3179963 h 3351127"/>
                <a:gd name="connsiteX85" fmla="*/ 1948625 w 2961539"/>
                <a:gd name="connsiteY85" fmla="*/ 3072426 h 3351127"/>
                <a:gd name="connsiteX86" fmla="*/ 2005584 w 2961539"/>
                <a:gd name="connsiteY86" fmla="*/ 3016514 h 3351127"/>
                <a:gd name="connsiteX87" fmla="*/ 2060639 w 2961539"/>
                <a:gd name="connsiteY87" fmla="*/ 2959935 h 3351127"/>
                <a:gd name="connsiteX88" fmla="*/ 2167223 w 2961539"/>
                <a:gd name="connsiteY88" fmla="*/ 2847350 h 3351127"/>
                <a:gd name="connsiteX89" fmla="*/ 2218754 w 2961539"/>
                <a:gd name="connsiteY89" fmla="*/ 2791438 h 3351127"/>
                <a:gd name="connsiteX90" fmla="*/ 2244471 w 2961539"/>
                <a:gd name="connsiteY90" fmla="*/ 2763911 h 3351127"/>
                <a:gd name="connsiteX91" fmla="*/ 2269427 w 2961539"/>
                <a:gd name="connsiteY91" fmla="*/ 2738098 h 3351127"/>
                <a:gd name="connsiteX92" fmla="*/ 2321243 w 2961539"/>
                <a:gd name="connsiteY92" fmla="*/ 2689807 h 3351127"/>
                <a:gd name="connsiteX93" fmla="*/ 2376297 w 2961539"/>
                <a:gd name="connsiteY93" fmla="*/ 2645230 h 3351127"/>
                <a:gd name="connsiteX94" fmla="*/ 2499265 w 2961539"/>
                <a:gd name="connsiteY94" fmla="*/ 2564934 h 3351127"/>
                <a:gd name="connsiteX95" fmla="*/ 2639187 w 2961539"/>
                <a:gd name="connsiteY95" fmla="*/ 2476732 h 3351127"/>
                <a:gd name="connsiteX96" fmla="*/ 2674239 w 2961539"/>
                <a:gd name="connsiteY96" fmla="*/ 2448729 h 3351127"/>
                <a:gd name="connsiteX97" fmla="*/ 2707481 w 2961539"/>
                <a:gd name="connsiteY97" fmla="*/ 2417487 h 3351127"/>
                <a:gd name="connsiteX98" fmla="*/ 2765298 w 2961539"/>
                <a:gd name="connsiteY98" fmla="*/ 2347097 h 3351127"/>
                <a:gd name="connsiteX99" fmla="*/ 2810447 w 2961539"/>
                <a:gd name="connsiteY99" fmla="*/ 2270802 h 3351127"/>
                <a:gd name="connsiteX100" fmla="*/ 2845499 w 2961539"/>
                <a:gd name="connsiteY100" fmla="*/ 2192411 h 3351127"/>
                <a:gd name="connsiteX101" fmla="*/ 2901315 w 2961539"/>
                <a:gd name="connsiteY101" fmla="*/ 2034772 h 3351127"/>
                <a:gd name="connsiteX102" fmla="*/ 2943130 w 2961539"/>
                <a:gd name="connsiteY102" fmla="*/ 1871704 h 3351127"/>
                <a:gd name="connsiteX103" fmla="*/ 2961037 w 2961539"/>
                <a:gd name="connsiteY103" fmla="*/ 1703302 h 3351127"/>
                <a:gd name="connsiteX104" fmla="*/ 2928842 w 2961539"/>
                <a:gd name="connsiteY104" fmla="*/ 1366308 h 3351127"/>
                <a:gd name="connsiteX105" fmla="*/ 2918460 w 2961539"/>
                <a:gd name="connsiteY105" fmla="*/ 1324969 h 335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61539" h="3351127">
                  <a:moveTo>
                    <a:pt x="2918460" y="1324969"/>
                  </a:moveTo>
                  <a:lnTo>
                    <a:pt x="2906649" y="1284393"/>
                  </a:lnTo>
                  <a:lnTo>
                    <a:pt x="2893314" y="1244388"/>
                  </a:lnTo>
                  <a:cubicBezTo>
                    <a:pt x="2888837" y="1231053"/>
                    <a:pt x="2883694" y="1218004"/>
                    <a:pt x="2878741" y="1204859"/>
                  </a:cubicBezTo>
                  <a:cubicBezTo>
                    <a:pt x="2858453" y="1152567"/>
                    <a:pt x="2836069" y="1101227"/>
                    <a:pt x="2811209" y="1051316"/>
                  </a:cubicBezTo>
                  <a:cubicBezTo>
                    <a:pt x="2761107" y="951684"/>
                    <a:pt x="2702814" y="857006"/>
                    <a:pt x="2636711" y="768709"/>
                  </a:cubicBezTo>
                  <a:cubicBezTo>
                    <a:pt x="2570798" y="680412"/>
                    <a:pt x="2497455" y="598212"/>
                    <a:pt x="2418683" y="522202"/>
                  </a:cubicBezTo>
                  <a:cubicBezTo>
                    <a:pt x="2339912" y="446193"/>
                    <a:pt x="2254949" y="377232"/>
                    <a:pt x="2165699" y="314748"/>
                  </a:cubicBezTo>
                  <a:cubicBezTo>
                    <a:pt x="2121122" y="283506"/>
                    <a:pt x="2075021" y="254359"/>
                    <a:pt x="2027873" y="227213"/>
                  </a:cubicBezTo>
                  <a:cubicBezTo>
                    <a:pt x="1980914" y="199781"/>
                    <a:pt x="1932623" y="174635"/>
                    <a:pt x="1883474" y="151203"/>
                  </a:cubicBezTo>
                  <a:cubicBezTo>
                    <a:pt x="1785176" y="104721"/>
                    <a:pt x="1682496" y="67002"/>
                    <a:pt x="1576483" y="40618"/>
                  </a:cubicBezTo>
                  <a:cubicBezTo>
                    <a:pt x="1523524" y="27474"/>
                    <a:pt x="1469803" y="16901"/>
                    <a:pt x="1415415" y="10233"/>
                  </a:cubicBezTo>
                  <a:cubicBezTo>
                    <a:pt x="1361123" y="3185"/>
                    <a:pt x="1306163" y="-435"/>
                    <a:pt x="1251204" y="42"/>
                  </a:cubicBezTo>
                  <a:cubicBezTo>
                    <a:pt x="1142714" y="804"/>
                    <a:pt x="1034415" y="10805"/>
                    <a:pt x="927163" y="29855"/>
                  </a:cubicBezTo>
                  <a:cubicBezTo>
                    <a:pt x="820007" y="49095"/>
                    <a:pt x="713423" y="76813"/>
                    <a:pt x="610362" y="116151"/>
                  </a:cubicBezTo>
                  <a:cubicBezTo>
                    <a:pt x="507301" y="155394"/>
                    <a:pt x="407861" y="205782"/>
                    <a:pt x="315468" y="267408"/>
                  </a:cubicBezTo>
                  <a:cubicBezTo>
                    <a:pt x="269367" y="298269"/>
                    <a:pt x="224504" y="331226"/>
                    <a:pt x="182975" y="368183"/>
                  </a:cubicBezTo>
                  <a:cubicBezTo>
                    <a:pt x="141542" y="405140"/>
                    <a:pt x="102489" y="444573"/>
                    <a:pt x="64294" y="484674"/>
                  </a:cubicBezTo>
                  <a:cubicBezTo>
                    <a:pt x="42291" y="508105"/>
                    <a:pt x="20860" y="532203"/>
                    <a:pt x="0" y="556778"/>
                  </a:cubicBezTo>
                  <a:lnTo>
                    <a:pt x="0" y="956066"/>
                  </a:lnTo>
                  <a:cubicBezTo>
                    <a:pt x="62579" y="840909"/>
                    <a:pt x="138970" y="733276"/>
                    <a:pt x="227552" y="636597"/>
                  </a:cubicBezTo>
                  <a:cubicBezTo>
                    <a:pt x="260223" y="600593"/>
                    <a:pt x="295466" y="567160"/>
                    <a:pt x="331756" y="534966"/>
                  </a:cubicBezTo>
                  <a:cubicBezTo>
                    <a:pt x="367951" y="502771"/>
                    <a:pt x="403955" y="470196"/>
                    <a:pt x="441770" y="439620"/>
                  </a:cubicBezTo>
                  <a:cubicBezTo>
                    <a:pt x="517208" y="378375"/>
                    <a:pt x="597503" y="322177"/>
                    <a:pt x="683419" y="274457"/>
                  </a:cubicBezTo>
                  <a:cubicBezTo>
                    <a:pt x="769239" y="226832"/>
                    <a:pt x="860679" y="187208"/>
                    <a:pt x="956596" y="161300"/>
                  </a:cubicBezTo>
                  <a:cubicBezTo>
                    <a:pt x="1052322" y="135201"/>
                    <a:pt x="1151954" y="122247"/>
                    <a:pt x="1251490" y="123009"/>
                  </a:cubicBezTo>
                  <a:cubicBezTo>
                    <a:pt x="1300448" y="123581"/>
                    <a:pt x="1349502" y="127772"/>
                    <a:pt x="1398175" y="135297"/>
                  </a:cubicBezTo>
                  <a:cubicBezTo>
                    <a:pt x="1446752" y="143107"/>
                    <a:pt x="1495044" y="153870"/>
                    <a:pt x="1542383" y="167967"/>
                  </a:cubicBezTo>
                  <a:cubicBezTo>
                    <a:pt x="1589723" y="182160"/>
                    <a:pt x="1636490" y="198733"/>
                    <a:pt x="1681925" y="218450"/>
                  </a:cubicBezTo>
                  <a:cubicBezTo>
                    <a:pt x="1693259" y="223498"/>
                    <a:pt x="1704689" y="228261"/>
                    <a:pt x="1715929" y="233595"/>
                  </a:cubicBezTo>
                  <a:lnTo>
                    <a:pt x="1749552" y="249597"/>
                  </a:lnTo>
                  <a:lnTo>
                    <a:pt x="1782604" y="266646"/>
                  </a:lnTo>
                  <a:cubicBezTo>
                    <a:pt x="1793558" y="272457"/>
                    <a:pt x="1804416" y="278553"/>
                    <a:pt x="1815275" y="284553"/>
                  </a:cubicBezTo>
                  <a:cubicBezTo>
                    <a:pt x="1901762" y="333321"/>
                    <a:pt x="1983486" y="390662"/>
                    <a:pt x="2059400" y="454765"/>
                  </a:cubicBezTo>
                  <a:cubicBezTo>
                    <a:pt x="2135410" y="518583"/>
                    <a:pt x="2205990" y="588687"/>
                    <a:pt x="2270284" y="663648"/>
                  </a:cubicBezTo>
                  <a:cubicBezTo>
                    <a:pt x="2302574" y="701082"/>
                    <a:pt x="2333530" y="739372"/>
                    <a:pt x="2362581" y="779091"/>
                  </a:cubicBezTo>
                  <a:cubicBezTo>
                    <a:pt x="2391632" y="818811"/>
                    <a:pt x="2419255" y="859387"/>
                    <a:pt x="2445353" y="900726"/>
                  </a:cubicBezTo>
                  <a:cubicBezTo>
                    <a:pt x="2497455" y="983593"/>
                    <a:pt x="2542889" y="1069890"/>
                    <a:pt x="2581180" y="1158663"/>
                  </a:cubicBezTo>
                  <a:cubicBezTo>
                    <a:pt x="2619470" y="1247436"/>
                    <a:pt x="2648617" y="1338876"/>
                    <a:pt x="2673382" y="1430601"/>
                  </a:cubicBezTo>
                  <a:cubicBezTo>
                    <a:pt x="2685764" y="1476512"/>
                    <a:pt x="2697480" y="1522518"/>
                    <a:pt x="2707291" y="1569095"/>
                  </a:cubicBezTo>
                  <a:cubicBezTo>
                    <a:pt x="2717197" y="1615672"/>
                    <a:pt x="2724245" y="1662726"/>
                    <a:pt x="2728913" y="1710065"/>
                  </a:cubicBezTo>
                  <a:cubicBezTo>
                    <a:pt x="2733485" y="1757404"/>
                    <a:pt x="2736818" y="1805124"/>
                    <a:pt x="2738342" y="1853321"/>
                  </a:cubicBezTo>
                  <a:cubicBezTo>
                    <a:pt x="2739390" y="1901422"/>
                    <a:pt x="2738247" y="1950000"/>
                    <a:pt x="2733294" y="1998482"/>
                  </a:cubicBezTo>
                  <a:cubicBezTo>
                    <a:pt x="2728151" y="2046774"/>
                    <a:pt x="2718911" y="2095542"/>
                    <a:pt x="2704433" y="2140785"/>
                  </a:cubicBezTo>
                  <a:cubicBezTo>
                    <a:pt x="2689860" y="2186029"/>
                    <a:pt x="2670429" y="2228320"/>
                    <a:pt x="2645759" y="2264515"/>
                  </a:cubicBezTo>
                  <a:cubicBezTo>
                    <a:pt x="2620899" y="2300710"/>
                    <a:pt x="2590514" y="2330047"/>
                    <a:pt x="2552986" y="2354717"/>
                  </a:cubicBezTo>
                  <a:cubicBezTo>
                    <a:pt x="2534317" y="2367195"/>
                    <a:pt x="2513838" y="2378530"/>
                    <a:pt x="2492026" y="2389769"/>
                  </a:cubicBezTo>
                  <a:cubicBezTo>
                    <a:pt x="2470309" y="2401009"/>
                    <a:pt x="2447258" y="2412058"/>
                    <a:pt x="2423541" y="2423583"/>
                  </a:cubicBezTo>
                  <a:cubicBezTo>
                    <a:pt x="2376107" y="2446633"/>
                    <a:pt x="2326100" y="2472065"/>
                    <a:pt x="2278475" y="2502640"/>
                  </a:cubicBezTo>
                  <a:cubicBezTo>
                    <a:pt x="2230850" y="2533120"/>
                    <a:pt x="2185130" y="2567982"/>
                    <a:pt x="2143697" y="2606463"/>
                  </a:cubicBezTo>
                  <a:cubicBezTo>
                    <a:pt x="2133410" y="2615988"/>
                    <a:pt x="2122837" y="2625989"/>
                    <a:pt x="2113312" y="2635514"/>
                  </a:cubicBezTo>
                  <a:lnTo>
                    <a:pt x="2084927" y="2664184"/>
                  </a:lnTo>
                  <a:cubicBezTo>
                    <a:pt x="2066258" y="2683425"/>
                    <a:pt x="2048066" y="2702951"/>
                    <a:pt x="2030349" y="2722573"/>
                  </a:cubicBezTo>
                  <a:cubicBezTo>
                    <a:pt x="1995011" y="2762101"/>
                    <a:pt x="1962055" y="2802773"/>
                    <a:pt x="1929098" y="2842683"/>
                  </a:cubicBezTo>
                  <a:lnTo>
                    <a:pt x="1880045" y="2902309"/>
                  </a:lnTo>
                  <a:cubicBezTo>
                    <a:pt x="1863757" y="2922026"/>
                    <a:pt x="1847564" y="2941648"/>
                    <a:pt x="1831086" y="2960888"/>
                  </a:cubicBezTo>
                  <a:cubicBezTo>
                    <a:pt x="1798130" y="2999178"/>
                    <a:pt x="1764983" y="3036707"/>
                    <a:pt x="1730121" y="3071854"/>
                  </a:cubicBezTo>
                  <a:cubicBezTo>
                    <a:pt x="1695355" y="3107001"/>
                    <a:pt x="1659160" y="3140053"/>
                    <a:pt x="1620488" y="3169200"/>
                  </a:cubicBezTo>
                  <a:cubicBezTo>
                    <a:pt x="1581912" y="3198442"/>
                    <a:pt x="1541145" y="3224254"/>
                    <a:pt x="1497616" y="3244447"/>
                  </a:cubicBezTo>
                  <a:cubicBezTo>
                    <a:pt x="1454277" y="3264735"/>
                    <a:pt x="1408462" y="3279690"/>
                    <a:pt x="1361313" y="3288739"/>
                  </a:cubicBezTo>
                  <a:cubicBezTo>
                    <a:pt x="1337691" y="3293406"/>
                    <a:pt x="1313688" y="3296168"/>
                    <a:pt x="1289590" y="3297978"/>
                  </a:cubicBezTo>
                  <a:cubicBezTo>
                    <a:pt x="1277493" y="3298740"/>
                    <a:pt x="1265396" y="3299216"/>
                    <a:pt x="1253204" y="3299407"/>
                  </a:cubicBezTo>
                  <a:lnTo>
                    <a:pt x="1215676" y="3299216"/>
                  </a:lnTo>
                  <a:cubicBezTo>
                    <a:pt x="1115378" y="3296930"/>
                    <a:pt x="1015365" y="3281785"/>
                    <a:pt x="918972" y="3254639"/>
                  </a:cubicBezTo>
                  <a:cubicBezTo>
                    <a:pt x="822484" y="3227302"/>
                    <a:pt x="729996" y="3187583"/>
                    <a:pt x="642557" y="3139672"/>
                  </a:cubicBezTo>
                  <a:cubicBezTo>
                    <a:pt x="598837" y="3115765"/>
                    <a:pt x="556451" y="3089571"/>
                    <a:pt x="515112" y="3061853"/>
                  </a:cubicBezTo>
                  <a:lnTo>
                    <a:pt x="484442" y="3040612"/>
                  </a:lnTo>
                  <a:lnTo>
                    <a:pt x="454343" y="3018610"/>
                  </a:lnTo>
                  <a:lnTo>
                    <a:pt x="424625" y="2996131"/>
                  </a:lnTo>
                  <a:cubicBezTo>
                    <a:pt x="414719" y="2988606"/>
                    <a:pt x="405194" y="2980605"/>
                    <a:pt x="395478" y="2973080"/>
                  </a:cubicBezTo>
                  <a:cubicBezTo>
                    <a:pt x="318230" y="2910882"/>
                    <a:pt x="246507" y="2842111"/>
                    <a:pt x="181547" y="2767626"/>
                  </a:cubicBezTo>
                  <a:cubicBezTo>
                    <a:pt x="165259" y="2749052"/>
                    <a:pt x="149543" y="2730002"/>
                    <a:pt x="134112" y="2710761"/>
                  </a:cubicBezTo>
                  <a:cubicBezTo>
                    <a:pt x="118967" y="2691521"/>
                    <a:pt x="104013" y="2672090"/>
                    <a:pt x="89821" y="2652087"/>
                  </a:cubicBezTo>
                  <a:cubicBezTo>
                    <a:pt x="61246" y="2612273"/>
                    <a:pt x="34766" y="2571220"/>
                    <a:pt x="10096" y="2529025"/>
                  </a:cubicBezTo>
                  <a:cubicBezTo>
                    <a:pt x="6668" y="2523214"/>
                    <a:pt x="3429" y="2517309"/>
                    <a:pt x="191" y="2511499"/>
                  </a:cubicBezTo>
                  <a:lnTo>
                    <a:pt x="191" y="2835063"/>
                  </a:lnTo>
                  <a:cubicBezTo>
                    <a:pt x="16764" y="2853351"/>
                    <a:pt x="33719" y="2871353"/>
                    <a:pt x="50959" y="2888879"/>
                  </a:cubicBezTo>
                  <a:cubicBezTo>
                    <a:pt x="127635" y="2966698"/>
                    <a:pt x="210788" y="3037945"/>
                    <a:pt x="300038" y="3100525"/>
                  </a:cubicBezTo>
                  <a:cubicBezTo>
                    <a:pt x="344424" y="3131671"/>
                    <a:pt x="390525" y="3160627"/>
                    <a:pt x="438150" y="3186916"/>
                  </a:cubicBezTo>
                  <a:cubicBezTo>
                    <a:pt x="485585" y="3213491"/>
                    <a:pt x="534543" y="3237303"/>
                    <a:pt x="584264" y="3258830"/>
                  </a:cubicBezTo>
                  <a:cubicBezTo>
                    <a:pt x="674561" y="3297597"/>
                    <a:pt x="767906" y="3328362"/>
                    <a:pt x="862965" y="3351127"/>
                  </a:cubicBezTo>
                  <a:lnTo>
                    <a:pt x="1534478" y="3351127"/>
                  </a:lnTo>
                  <a:cubicBezTo>
                    <a:pt x="1536668" y="3350365"/>
                    <a:pt x="1538764" y="3349603"/>
                    <a:pt x="1540955" y="3348841"/>
                  </a:cubicBezTo>
                  <a:cubicBezTo>
                    <a:pt x="1593628" y="3329220"/>
                    <a:pt x="1644110" y="3304169"/>
                    <a:pt x="1691831" y="3275403"/>
                  </a:cubicBezTo>
                  <a:cubicBezTo>
                    <a:pt x="1739551" y="3246543"/>
                    <a:pt x="1784509" y="3214253"/>
                    <a:pt x="1827086" y="3179963"/>
                  </a:cubicBezTo>
                  <a:cubicBezTo>
                    <a:pt x="1869662" y="3145578"/>
                    <a:pt x="1910143" y="3109573"/>
                    <a:pt x="1948625" y="3072426"/>
                  </a:cubicBezTo>
                  <a:cubicBezTo>
                    <a:pt x="1967960" y="3053852"/>
                    <a:pt x="1986915" y="3035278"/>
                    <a:pt x="2005584" y="3016514"/>
                  </a:cubicBezTo>
                  <a:cubicBezTo>
                    <a:pt x="2024158" y="2997655"/>
                    <a:pt x="2042541" y="2978890"/>
                    <a:pt x="2060639" y="2959935"/>
                  </a:cubicBezTo>
                  <a:cubicBezTo>
                    <a:pt x="2096834" y="2922121"/>
                    <a:pt x="2132552" y="2884783"/>
                    <a:pt x="2167223" y="2847350"/>
                  </a:cubicBezTo>
                  <a:lnTo>
                    <a:pt x="2218754" y="2791438"/>
                  </a:lnTo>
                  <a:lnTo>
                    <a:pt x="2244471" y="2763911"/>
                  </a:lnTo>
                  <a:cubicBezTo>
                    <a:pt x="2253044" y="2754862"/>
                    <a:pt x="2260949" y="2746576"/>
                    <a:pt x="2269427" y="2738098"/>
                  </a:cubicBezTo>
                  <a:cubicBezTo>
                    <a:pt x="2286191" y="2721430"/>
                    <a:pt x="2303336" y="2705142"/>
                    <a:pt x="2321243" y="2689807"/>
                  </a:cubicBezTo>
                  <a:cubicBezTo>
                    <a:pt x="2338959" y="2674281"/>
                    <a:pt x="2357247" y="2659326"/>
                    <a:pt x="2376297" y="2645230"/>
                  </a:cubicBezTo>
                  <a:cubicBezTo>
                    <a:pt x="2414302" y="2616750"/>
                    <a:pt x="2454974" y="2590937"/>
                    <a:pt x="2499265" y="2564934"/>
                  </a:cubicBezTo>
                  <a:cubicBezTo>
                    <a:pt x="2543270" y="2538645"/>
                    <a:pt x="2591562" y="2512165"/>
                    <a:pt x="2639187" y="2476732"/>
                  </a:cubicBezTo>
                  <a:cubicBezTo>
                    <a:pt x="2650998" y="2467874"/>
                    <a:pt x="2662809" y="2458635"/>
                    <a:pt x="2674239" y="2448729"/>
                  </a:cubicBezTo>
                  <a:cubicBezTo>
                    <a:pt x="2685669" y="2438823"/>
                    <a:pt x="2696718" y="2428345"/>
                    <a:pt x="2707481" y="2417487"/>
                  </a:cubicBezTo>
                  <a:cubicBezTo>
                    <a:pt x="2728817" y="2395675"/>
                    <a:pt x="2748248" y="2371862"/>
                    <a:pt x="2765298" y="2347097"/>
                  </a:cubicBezTo>
                  <a:cubicBezTo>
                    <a:pt x="2782538" y="2322427"/>
                    <a:pt x="2797112" y="2296614"/>
                    <a:pt x="2810447" y="2270802"/>
                  </a:cubicBezTo>
                  <a:cubicBezTo>
                    <a:pt x="2823496" y="2244799"/>
                    <a:pt x="2834926" y="2218605"/>
                    <a:pt x="2845499" y="2192411"/>
                  </a:cubicBezTo>
                  <a:cubicBezTo>
                    <a:pt x="2866739" y="2139928"/>
                    <a:pt x="2884551" y="2088017"/>
                    <a:pt x="2901315" y="2034772"/>
                  </a:cubicBezTo>
                  <a:cubicBezTo>
                    <a:pt x="2918079" y="1981528"/>
                    <a:pt x="2932653" y="1927140"/>
                    <a:pt x="2943130" y="1871704"/>
                  </a:cubicBezTo>
                  <a:cubicBezTo>
                    <a:pt x="2953607" y="1816269"/>
                    <a:pt x="2959608" y="1759785"/>
                    <a:pt x="2961037" y="1703302"/>
                  </a:cubicBezTo>
                  <a:cubicBezTo>
                    <a:pt x="2963895" y="1590241"/>
                    <a:pt x="2954750" y="1476226"/>
                    <a:pt x="2928842" y="1366308"/>
                  </a:cubicBezTo>
                  <a:cubicBezTo>
                    <a:pt x="2925413" y="1352306"/>
                    <a:pt x="2922270" y="1338590"/>
                    <a:pt x="2918460" y="132496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A0D558E-7A90-4D66-BE03-397AEF32FE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6913315" y="863680"/>
              <a:ext cx="5283711" cy="6003457"/>
            </a:xfrm>
            <a:custGeom>
              <a:avLst/>
              <a:gdLst>
                <a:gd name="connsiteX0" fmla="*/ 1247966 w 2972634"/>
                <a:gd name="connsiteY0" fmla="*/ 0 h 3377565"/>
                <a:gd name="connsiteX1" fmla="*/ 0 w 2972634"/>
                <a:gd name="connsiteY1" fmla="*/ 557308 h 3377565"/>
                <a:gd name="connsiteX2" fmla="*/ 0 w 2972634"/>
                <a:gd name="connsiteY2" fmla="*/ 1091660 h 3377565"/>
                <a:gd name="connsiteX3" fmla="*/ 264414 w 2972634"/>
                <a:gd name="connsiteY3" fmla="*/ 717423 h 3377565"/>
                <a:gd name="connsiteX4" fmla="*/ 1247966 w 2972634"/>
                <a:gd name="connsiteY4" fmla="*/ 302324 h 3377565"/>
                <a:gd name="connsiteX5" fmla="*/ 1843850 w 2972634"/>
                <a:gd name="connsiteY5" fmla="*/ 472916 h 3377565"/>
                <a:gd name="connsiteX6" fmla="*/ 2372106 w 2972634"/>
                <a:gd name="connsiteY6" fmla="*/ 934688 h 3377565"/>
                <a:gd name="connsiteX7" fmla="*/ 2635377 w 2972634"/>
                <a:gd name="connsiteY7" fmla="*/ 1471041 h 3377565"/>
                <a:gd name="connsiteX8" fmla="*/ 2630996 w 2972634"/>
                <a:gd name="connsiteY8" fmla="*/ 2037112 h 3377565"/>
                <a:gd name="connsiteX9" fmla="*/ 2555558 w 2972634"/>
                <a:gd name="connsiteY9" fmla="*/ 2200085 h 3377565"/>
                <a:gd name="connsiteX10" fmla="*/ 2429828 w 2972634"/>
                <a:gd name="connsiteY10" fmla="*/ 2280285 h 3377565"/>
                <a:gd name="connsiteX11" fmla="*/ 2040255 w 2972634"/>
                <a:gd name="connsiteY11" fmla="*/ 2560892 h 3377565"/>
                <a:gd name="connsiteX12" fmla="*/ 1873377 w 2972634"/>
                <a:gd name="connsiteY12" fmla="*/ 2739295 h 3377565"/>
                <a:gd name="connsiteX13" fmla="*/ 1553147 w 2972634"/>
                <a:gd name="connsiteY13" fmla="*/ 3048476 h 3377565"/>
                <a:gd name="connsiteX14" fmla="*/ 1247966 w 2972634"/>
                <a:gd name="connsiteY14" fmla="*/ 3149822 h 3377565"/>
                <a:gd name="connsiteX15" fmla="*/ 662083 w 2972634"/>
                <a:gd name="connsiteY15" fmla="*/ 3018377 h 3377565"/>
                <a:gd name="connsiteX16" fmla="*/ 197263 w 2972634"/>
                <a:gd name="connsiteY16" fmla="*/ 2661476 h 3377565"/>
                <a:gd name="connsiteX17" fmla="*/ 0 w 2972634"/>
                <a:gd name="connsiteY17" fmla="*/ 2360581 h 3377565"/>
                <a:gd name="connsiteX18" fmla="*/ 0 w 2972634"/>
                <a:gd name="connsiteY18" fmla="*/ 2894933 h 3377565"/>
                <a:gd name="connsiteX19" fmla="*/ 753428 w 2972634"/>
                <a:gd name="connsiteY19" fmla="*/ 3377565 h 3377565"/>
                <a:gd name="connsiteX20" fmla="*/ 1587341 w 2972634"/>
                <a:gd name="connsiteY20" fmla="*/ 3377565 h 3377565"/>
                <a:gd name="connsiteX21" fmla="*/ 2255996 w 2972634"/>
                <a:gd name="connsiteY21" fmla="*/ 2772823 h 3377565"/>
                <a:gd name="connsiteX22" fmla="*/ 2922270 w 2972634"/>
                <a:gd name="connsiteY22" fmla="*/ 2118551 h 3377565"/>
                <a:gd name="connsiteX23" fmla="*/ 1247966 w 2972634"/>
                <a:gd name="connsiteY23" fmla="*/ 0 h 33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72634" h="337756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091660"/>
                  </a:lnTo>
                  <a:cubicBezTo>
                    <a:pt x="67437" y="953357"/>
                    <a:pt x="156019" y="827723"/>
                    <a:pt x="264414" y="717423"/>
                  </a:cubicBezTo>
                  <a:cubicBezTo>
                    <a:pt x="527399" y="449771"/>
                    <a:pt x="876776" y="302324"/>
                    <a:pt x="1247966" y="302324"/>
                  </a:cubicBezTo>
                  <a:cubicBezTo>
                    <a:pt x="1438370" y="302324"/>
                    <a:pt x="1644491" y="361283"/>
                    <a:pt x="1843850" y="472916"/>
                  </a:cubicBezTo>
                  <a:cubicBezTo>
                    <a:pt x="2046161" y="586169"/>
                    <a:pt x="2228755" y="745808"/>
                    <a:pt x="2372106" y="934688"/>
                  </a:cubicBezTo>
                  <a:cubicBezTo>
                    <a:pt x="2498884" y="1101757"/>
                    <a:pt x="2589848" y="1287209"/>
                    <a:pt x="2635377" y="1471041"/>
                  </a:cubicBezTo>
                  <a:cubicBezTo>
                    <a:pt x="2683288" y="1664779"/>
                    <a:pt x="2681859" y="1855279"/>
                    <a:pt x="2630996" y="2037112"/>
                  </a:cubicBezTo>
                  <a:cubicBezTo>
                    <a:pt x="2608993" y="2115788"/>
                    <a:pt x="2583656" y="2170557"/>
                    <a:pt x="2555558" y="2200085"/>
                  </a:cubicBezTo>
                  <a:cubicBezTo>
                    <a:pt x="2531650" y="2225135"/>
                    <a:pt x="2494121" y="2245900"/>
                    <a:pt x="2429828" y="2280285"/>
                  </a:cubicBezTo>
                  <a:cubicBezTo>
                    <a:pt x="2328482" y="2334578"/>
                    <a:pt x="2189607" y="2408873"/>
                    <a:pt x="2040255" y="2560892"/>
                  </a:cubicBezTo>
                  <a:cubicBezTo>
                    <a:pt x="1981486" y="2620709"/>
                    <a:pt x="1926527" y="2681002"/>
                    <a:pt x="1873377" y="2739295"/>
                  </a:cubicBezTo>
                  <a:cubicBezTo>
                    <a:pt x="1763839" y="2859405"/>
                    <a:pt x="1660398" y="2972943"/>
                    <a:pt x="1553147" y="3048476"/>
                  </a:cubicBezTo>
                  <a:cubicBezTo>
                    <a:pt x="1453610" y="3118580"/>
                    <a:pt x="1359503" y="3149822"/>
                    <a:pt x="1247966" y="3149822"/>
                  </a:cubicBezTo>
                  <a:cubicBezTo>
                    <a:pt x="1043178" y="3149822"/>
                    <a:pt x="846011" y="3105626"/>
                    <a:pt x="662083" y="3018377"/>
                  </a:cubicBezTo>
                  <a:cubicBezTo>
                    <a:pt x="486156" y="2934938"/>
                    <a:pt x="325374" y="2811494"/>
                    <a:pt x="197263" y="2661476"/>
                  </a:cubicBezTo>
                  <a:cubicBezTo>
                    <a:pt x="118682" y="2569464"/>
                    <a:pt x="52673" y="2468594"/>
                    <a:pt x="0" y="2360581"/>
                  </a:cubicBezTo>
                  <a:lnTo>
                    <a:pt x="0" y="2894933"/>
                  </a:lnTo>
                  <a:cubicBezTo>
                    <a:pt x="201930" y="3118104"/>
                    <a:pt x="460915" y="3286982"/>
                    <a:pt x="753428" y="3377565"/>
                  </a:cubicBezTo>
                  <a:lnTo>
                    <a:pt x="1587341" y="3377565"/>
                  </a:lnTo>
                  <a:cubicBezTo>
                    <a:pt x="1849850" y="3254312"/>
                    <a:pt x="2033492" y="2999327"/>
                    <a:pt x="2255996" y="2772823"/>
                  </a:cubicBezTo>
                  <a:cubicBezTo>
                    <a:pt x="2562892" y="2460498"/>
                    <a:pt x="2794159" y="2577084"/>
                    <a:pt x="2922270" y="211855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51BA3E7A-EB58-48E8-B67C-31A7466415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6913197" y="855729"/>
              <a:ext cx="5283829" cy="6003795"/>
            </a:xfrm>
            <a:custGeom>
              <a:avLst/>
              <a:gdLst>
                <a:gd name="connsiteX0" fmla="*/ 1247966 w 2972700"/>
                <a:gd name="connsiteY0" fmla="*/ 0 h 3377755"/>
                <a:gd name="connsiteX1" fmla="*/ 0 w 2972700"/>
                <a:gd name="connsiteY1" fmla="*/ 557308 h 3377755"/>
                <a:gd name="connsiteX2" fmla="*/ 0 w 2972700"/>
                <a:gd name="connsiteY2" fmla="*/ 1245489 h 3377755"/>
                <a:gd name="connsiteX3" fmla="*/ 20288 w 2972700"/>
                <a:gd name="connsiteY3" fmla="*/ 1193387 h 3377755"/>
                <a:gd name="connsiteX4" fmla="*/ 307467 w 2972700"/>
                <a:gd name="connsiteY4" fmla="*/ 759809 h 3377755"/>
                <a:gd name="connsiteX5" fmla="*/ 1247966 w 2972700"/>
                <a:gd name="connsiteY5" fmla="*/ 362903 h 3377755"/>
                <a:gd name="connsiteX6" fmla="*/ 1814322 w 2972700"/>
                <a:gd name="connsiteY6" fmla="*/ 525780 h 3377755"/>
                <a:gd name="connsiteX7" fmla="*/ 2324005 w 2972700"/>
                <a:gd name="connsiteY7" fmla="*/ 971360 h 3377755"/>
                <a:gd name="connsiteX8" fmla="*/ 2576703 w 2972700"/>
                <a:gd name="connsiteY8" fmla="*/ 1485710 h 3377755"/>
                <a:gd name="connsiteX9" fmla="*/ 2572798 w 2972700"/>
                <a:gd name="connsiteY9" fmla="*/ 2021015 h 3377755"/>
                <a:gd name="connsiteX10" fmla="*/ 2511838 w 2972700"/>
                <a:gd name="connsiteY10" fmla="*/ 2158556 h 3377755"/>
                <a:gd name="connsiteX11" fmla="*/ 2401348 w 2972700"/>
                <a:gd name="connsiteY11" fmla="*/ 2227136 h 3377755"/>
                <a:gd name="connsiteX12" fmla="*/ 1997107 w 2972700"/>
                <a:gd name="connsiteY12" fmla="*/ 2518696 h 3377755"/>
                <a:gd name="connsiteX13" fmla="*/ 1828705 w 2972700"/>
                <a:gd name="connsiteY13" fmla="*/ 2698718 h 3377755"/>
                <a:gd name="connsiteX14" fmla="*/ 1247966 w 2972700"/>
                <a:gd name="connsiteY14" fmla="*/ 3089529 h 3377755"/>
                <a:gd name="connsiteX15" fmla="*/ 687991 w 2972700"/>
                <a:gd name="connsiteY15" fmla="*/ 2963894 h 3377755"/>
                <a:gd name="connsiteX16" fmla="*/ 243269 w 2972700"/>
                <a:gd name="connsiteY16" fmla="*/ 2622328 h 3377755"/>
                <a:gd name="connsiteX17" fmla="*/ 2477 w 2972700"/>
                <a:gd name="connsiteY17" fmla="*/ 2213610 h 3377755"/>
                <a:gd name="connsiteX18" fmla="*/ 95 w 2972700"/>
                <a:gd name="connsiteY18" fmla="*/ 2206943 h 3377755"/>
                <a:gd name="connsiteX19" fmla="*/ 95 w 2972700"/>
                <a:gd name="connsiteY19" fmla="*/ 2895124 h 3377755"/>
                <a:gd name="connsiteX20" fmla="*/ 753523 w 2972700"/>
                <a:gd name="connsiteY20" fmla="*/ 3377756 h 3377755"/>
                <a:gd name="connsiteX21" fmla="*/ 1587437 w 2972700"/>
                <a:gd name="connsiteY21" fmla="*/ 3377756 h 3377755"/>
                <a:gd name="connsiteX22" fmla="*/ 2256092 w 2972700"/>
                <a:gd name="connsiteY22" fmla="*/ 2773013 h 3377755"/>
                <a:gd name="connsiteX23" fmla="*/ 2922365 w 2972700"/>
                <a:gd name="connsiteY23" fmla="*/ 2118741 h 3377755"/>
                <a:gd name="connsiteX24" fmla="*/ 1247966 w 2972700"/>
                <a:gd name="connsiteY24" fmla="*/ 0 h 337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2700" h="337775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245489"/>
                  </a:lnTo>
                  <a:cubicBezTo>
                    <a:pt x="6477" y="1228058"/>
                    <a:pt x="13145" y="1210628"/>
                    <a:pt x="20288" y="1193387"/>
                  </a:cubicBezTo>
                  <a:cubicBezTo>
                    <a:pt x="87821" y="1030891"/>
                    <a:pt x="184404" y="885063"/>
                    <a:pt x="307467" y="759809"/>
                  </a:cubicBezTo>
                  <a:cubicBezTo>
                    <a:pt x="559118" y="503873"/>
                    <a:pt x="893064" y="362903"/>
                    <a:pt x="1247966" y="362903"/>
                  </a:cubicBezTo>
                  <a:cubicBezTo>
                    <a:pt x="1428083" y="362903"/>
                    <a:pt x="1623917" y="419195"/>
                    <a:pt x="1814322" y="525780"/>
                  </a:cubicBezTo>
                  <a:cubicBezTo>
                    <a:pt x="2009394" y="634937"/>
                    <a:pt x="2185607" y="789051"/>
                    <a:pt x="2324005" y="971360"/>
                  </a:cubicBezTo>
                  <a:cubicBezTo>
                    <a:pt x="2445830" y="1131856"/>
                    <a:pt x="2533174" y="1309688"/>
                    <a:pt x="2576703" y="1485710"/>
                  </a:cubicBezTo>
                  <a:cubicBezTo>
                    <a:pt x="2622042" y="1669161"/>
                    <a:pt x="2620804" y="1849279"/>
                    <a:pt x="2572798" y="2021015"/>
                  </a:cubicBezTo>
                  <a:cubicBezTo>
                    <a:pt x="2554034" y="2088071"/>
                    <a:pt x="2532412" y="2136934"/>
                    <a:pt x="2511838" y="2158556"/>
                  </a:cubicBezTo>
                  <a:cubicBezTo>
                    <a:pt x="2493455" y="2177796"/>
                    <a:pt x="2452878" y="2199608"/>
                    <a:pt x="2401348" y="2227136"/>
                  </a:cubicBezTo>
                  <a:cubicBezTo>
                    <a:pt x="2296573" y="2283238"/>
                    <a:pt x="2153031" y="2360010"/>
                    <a:pt x="1997107" y="2518696"/>
                  </a:cubicBezTo>
                  <a:cubicBezTo>
                    <a:pt x="1937576" y="2579370"/>
                    <a:pt x="1882235" y="2640044"/>
                    <a:pt x="1828705" y="2698718"/>
                  </a:cubicBezTo>
                  <a:cubicBezTo>
                    <a:pt x="1594580" y="2955512"/>
                    <a:pt x="1462468" y="3089529"/>
                    <a:pt x="1247966" y="3089529"/>
                  </a:cubicBezTo>
                  <a:cubicBezTo>
                    <a:pt x="1052227" y="3089529"/>
                    <a:pt x="863822" y="3047238"/>
                    <a:pt x="687991" y="2963894"/>
                  </a:cubicBezTo>
                  <a:cubicBezTo>
                    <a:pt x="519684" y="2884075"/>
                    <a:pt x="365855" y="2765965"/>
                    <a:pt x="243269" y="2622328"/>
                  </a:cubicBezTo>
                  <a:cubicBezTo>
                    <a:pt x="139541" y="2500884"/>
                    <a:pt x="58484" y="2363343"/>
                    <a:pt x="2477" y="2213610"/>
                  </a:cubicBezTo>
                  <a:cubicBezTo>
                    <a:pt x="1619" y="2211419"/>
                    <a:pt x="857" y="2209133"/>
                    <a:pt x="95" y="2206943"/>
                  </a:cubicBezTo>
                  <a:lnTo>
                    <a:pt x="95" y="2895124"/>
                  </a:lnTo>
                  <a:cubicBezTo>
                    <a:pt x="202025" y="3118295"/>
                    <a:pt x="461010" y="3287173"/>
                    <a:pt x="753523" y="3377756"/>
                  </a:cubicBezTo>
                  <a:lnTo>
                    <a:pt x="1587437" y="3377756"/>
                  </a:lnTo>
                  <a:cubicBezTo>
                    <a:pt x="1849946" y="3254502"/>
                    <a:pt x="2033588" y="2999518"/>
                    <a:pt x="2256092" y="2773013"/>
                  </a:cubicBezTo>
                  <a:cubicBezTo>
                    <a:pt x="2562987" y="2460689"/>
                    <a:pt x="2794254" y="2577275"/>
                    <a:pt x="2922365" y="211874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85A1FD08-DCDA-4E01-BB3D-303ED31364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6626306" y="695399"/>
              <a:ext cx="5570720" cy="6162601"/>
            </a:xfrm>
            <a:custGeom>
              <a:avLst/>
              <a:gdLst>
                <a:gd name="connsiteX0" fmla="*/ 1262253 w 3134106"/>
                <a:gd name="connsiteY0" fmla="*/ 0 h 3467100"/>
                <a:gd name="connsiteX1" fmla="*/ 0 w 3134106"/>
                <a:gd name="connsiteY1" fmla="*/ 482156 h 3467100"/>
                <a:gd name="connsiteX2" fmla="*/ 0 w 3134106"/>
                <a:gd name="connsiteY2" fmla="*/ 777526 h 3467100"/>
                <a:gd name="connsiteX3" fmla="*/ 106966 w 3134106"/>
                <a:gd name="connsiteY3" fmla="*/ 645319 h 3467100"/>
                <a:gd name="connsiteX4" fmla="*/ 621316 w 3134106"/>
                <a:gd name="connsiteY4" fmla="*/ 259556 h 3467100"/>
                <a:gd name="connsiteX5" fmla="*/ 658749 w 3134106"/>
                <a:gd name="connsiteY5" fmla="*/ 242888 h 3467100"/>
                <a:gd name="connsiteX6" fmla="*/ 696468 w 3134106"/>
                <a:gd name="connsiteY6" fmla="*/ 226790 h 3467100"/>
                <a:gd name="connsiteX7" fmla="*/ 734854 w 3134106"/>
                <a:gd name="connsiteY7" fmla="*/ 212217 h 3467100"/>
                <a:gd name="connsiteX8" fmla="*/ 773525 w 3134106"/>
                <a:gd name="connsiteY8" fmla="*/ 198215 h 3467100"/>
                <a:gd name="connsiteX9" fmla="*/ 812768 w 3134106"/>
                <a:gd name="connsiteY9" fmla="*/ 185642 h 3467100"/>
                <a:gd name="connsiteX10" fmla="*/ 852202 w 3134106"/>
                <a:gd name="connsiteY10" fmla="*/ 173736 h 3467100"/>
                <a:gd name="connsiteX11" fmla="*/ 892112 w 3134106"/>
                <a:gd name="connsiteY11" fmla="*/ 163354 h 3467100"/>
                <a:gd name="connsiteX12" fmla="*/ 912114 w 3134106"/>
                <a:gd name="connsiteY12" fmla="*/ 158210 h 3467100"/>
                <a:gd name="connsiteX13" fmla="*/ 922115 w 3134106"/>
                <a:gd name="connsiteY13" fmla="*/ 155639 h 3467100"/>
                <a:gd name="connsiteX14" fmla="*/ 932212 w 3134106"/>
                <a:gd name="connsiteY14" fmla="*/ 153543 h 3467100"/>
                <a:gd name="connsiteX15" fmla="*/ 1260634 w 3134106"/>
                <a:gd name="connsiteY15" fmla="*/ 117062 h 3467100"/>
                <a:gd name="connsiteX16" fmla="*/ 1587341 w 3134106"/>
                <a:gd name="connsiteY16" fmla="*/ 161544 h 3467100"/>
                <a:gd name="connsiteX17" fmla="*/ 1743647 w 3134106"/>
                <a:gd name="connsiteY17" fmla="*/ 213741 h 3467100"/>
                <a:gd name="connsiteX18" fmla="*/ 1892808 w 3134106"/>
                <a:gd name="connsiteY18" fmla="*/ 282702 h 3467100"/>
                <a:gd name="connsiteX19" fmla="*/ 2033683 w 3134106"/>
                <a:gd name="connsiteY19" fmla="*/ 365950 h 3467100"/>
                <a:gd name="connsiteX20" fmla="*/ 2165509 w 3134106"/>
                <a:gd name="connsiteY20" fmla="*/ 461677 h 3467100"/>
                <a:gd name="connsiteX21" fmla="*/ 2288286 w 3134106"/>
                <a:gd name="connsiteY21" fmla="*/ 567500 h 3467100"/>
                <a:gd name="connsiteX22" fmla="*/ 2401348 w 3134106"/>
                <a:gd name="connsiteY22" fmla="*/ 682371 h 3467100"/>
                <a:gd name="connsiteX23" fmla="*/ 2505075 w 3134106"/>
                <a:gd name="connsiteY23" fmla="*/ 804577 h 3467100"/>
                <a:gd name="connsiteX24" fmla="*/ 2598801 w 3134106"/>
                <a:gd name="connsiteY24" fmla="*/ 933355 h 3467100"/>
                <a:gd name="connsiteX25" fmla="*/ 2682240 w 3134106"/>
                <a:gd name="connsiteY25" fmla="*/ 1067943 h 3467100"/>
                <a:gd name="connsiteX26" fmla="*/ 2754725 w 3134106"/>
                <a:gd name="connsiteY26" fmla="*/ 1207770 h 3467100"/>
                <a:gd name="connsiteX27" fmla="*/ 2861596 w 3134106"/>
                <a:gd name="connsiteY27" fmla="*/ 1501140 h 3467100"/>
                <a:gd name="connsiteX28" fmla="*/ 2893314 w 3134106"/>
                <a:gd name="connsiteY28" fmla="*/ 1653254 h 3467100"/>
                <a:gd name="connsiteX29" fmla="*/ 2898743 w 3134106"/>
                <a:gd name="connsiteY29" fmla="*/ 1691640 h 3467100"/>
                <a:gd name="connsiteX30" fmla="*/ 2903220 w 3134106"/>
                <a:gd name="connsiteY30" fmla="*/ 1730216 h 3467100"/>
                <a:gd name="connsiteX31" fmla="*/ 2906840 w 3134106"/>
                <a:gd name="connsiteY31" fmla="*/ 1768888 h 3467100"/>
                <a:gd name="connsiteX32" fmla="*/ 2909221 w 3134106"/>
                <a:gd name="connsiteY32" fmla="*/ 1807655 h 3467100"/>
                <a:gd name="connsiteX33" fmla="*/ 2907506 w 3134106"/>
                <a:gd name="connsiteY33" fmla="*/ 1963007 h 3467100"/>
                <a:gd name="connsiteX34" fmla="*/ 2904458 w 3134106"/>
                <a:gd name="connsiteY34" fmla="*/ 2001869 h 3467100"/>
                <a:gd name="connsiteX35" fmla="*/ 2900267 w 3134106"/>
                <a:gd name="connsiteY35" fmla="*/ 2040636 h 3467100"/>
                <a:gd name="connsiteX36" fmla="*/ 2894648 w 3134106"/>
                <a:gd name="connsiteY36" fmla="*/ 2079308 h 3467100"/>
                <a:gd name="connsiteX37" fmla="*/ 2888075 w 3134106"/>
                <a:gd name="connsiteY37" fmla="*/ 2117884 h 3467100"/>
                <a:gd name="connsiteX38" fmla="*/ 2849785 w 3134106"/>
                <a:gd name="connsiteY38" fmla="*/ 2268855 h 3467100"/>
                <a:gd name="connsiteX39" fmla="*/ 2785491 w 3134106"/>
                <a:gd name="connsiteY39" fmla="*/ 2404777 h 3467100"/>
                <a:gd name="connsiteX40" fmla="*/ 2682049 w 3134106"/>
                <a:gd name="connsiteY40" fmla="*/ 2511647 h 3467100"/>
                <a:gd name="connsiteX41" fmla="*/ 2544318 w 3134106"/>
                <a:gd name="connsiteY41" fmla="*/ 2596229 h 3467100"/>
                <a:gd name="connsiteX42" fmla="*/ 2270474 w 3134106"/>
                <a:gd name="connsiteY42" fmla="*/ 2796349 h 3467100"/>
                <a:gd name="connsiteX43" fmla="*/ 2211896 w 3134106"/>
                <a:gd name="connsiteY43" fmla="*/ 2856357 h 3467100"/>
                <a:gd name="connsiteX44" fmla="*/ 2155127 w 3134106"/>
                <a:gd name="connsiteY44" fmla="*/ 2916936 h 3467100"/>
                <a:gd name="connsiteX45" fmla="*/ 2042636 w 3134106"/>
                <a:gd name="connsiteY45" fmla="*/ 3038094 h 3467100"/>
                <a:gd name="connsiteX46" fmla="*/ 1985963 w 3134106"/>
                <a:gd name="connsiteY46" fmla="*/ 3097721 h 3467100"/>
                <a:gd name="connsiteX47" fmla="*/ 1928051 w 3134106"/>
                <a:gd name="connsiteY47" fmla="*/ 3155728 h 3467100"/>
                <a:gd name="connsiteX48" fmla="*/ 1806702 w 3134106"/>
                <a:gd name="connsiteY48" fmla="*/ 3264313 h 3467100"/>
                <a:gd name="connsiteX49" fmla="*/ 1674400 w 3134106"/>
                <a:gd name="connsiteY49" fmla="*/ 3356134 h 3467100"/>
                <a:gd name="connsiteX50" fmla="*/ 1529906 w 3134106"/>
                <a:gd name="connsiteY50" fmla="*/ 3422333 h 3467100"/>
                <a:gd name="connsiteX51" fmla="*/ 1492187 w 3134106"/>
                <a:gd name="connsiteY51" fmla="*/ 3434048 h 3467100"/>
                <a:gd name="connsiteX52" fmla="*/ 1453896 w 3134106"/>
                <a:gd name="connsiteY52" fmla="*/ 3443669 h 3467100"/>
                <a:gd name="connsiteX53" fmla="*/ 1415129 w 3134106"/>
                <a:gd name="connsiteY53" fmla="*/ 3451003 h 3467100"/>
                <a:gd name="connsiteX54" fmla="*/ 1376077 w 3134106"/>
                <a:gd name="connsiteY54" fmla="*/ 3456241 h 3467100"/>
                <a:gd name="connsiteX55" fmla="*/ 1336834 w 3134106"/>
                <a:gd name="connsiteY55" fmla="*/ 3459480 h 3467100"/>
                <a:gd name="connsiteX56" fmla="*/ 1297496 w 3134106"/>
                <a:gd name="connsiteY56" fmla="*/ 3460718 h 3467100"/>
                <a:gd name="connsiteX57" fmla="*/ 1258062 w 3134106"/>
                <a:gd name="connsiteY57" fmla="*/ 3460052 h 3467100"/>
                <a:gd name="connsiteX58" fmla="*/ 1217676 w 3134106"/>
                <a:gd name="connsiteY58" fmla="*/ 3457480 h 3467100"/>
                <a:gd name="connsiteX59" fmla="*/ 900113 w 3134106"/>
                <a:gd name="connsiteY59" fmla="*/ 3406426 h 3467100"/>
                <a:gd name="connsiteX60" fmla="*/ 823246 w 3134106"/>
                <a:gd name="connsiteY60" fmla="*/ 3383947 h 3467100"/>
                <a:gd name="connsiteX61" fmla="*/ 747808 w 3134106"/>
                <a:gd name="connsiteY61" fmla="*/ 3357753 h 3467100"/>
                <a:gd name="connsiteX62" fmla="*/ 710660 w 3134106"/>
                <a:gd name="connsiteY62" fmla="*/ 3343370 h 3467100"/>
                <a:gd name="connsiteX63" fmla="*/ 673799 w 3134106"/>
                <a:gd name="connsiteY63" fmla="*/ 3328321 h 3467100"/>
                <a:gd name="connsiteX64" fmla="*/ 655415 w 3134106"/>
                <a:gd name="connsiteY64" fmla="*/ 3320796 h 3467100"/>
                <a:gd name="connsiteX65" fmla="*/ 637413 w 3134106"/>
                <a:gd name="connsiteY65" fmla="*/ 3312319 h 3467100"/>
                <a:gd name="connsiteX66" fmla="*/ 601409 w 3134106"/>
                <a:gd name="connsiteY66" fmla="*/ 3295460 h 3467100"/>
                <a:gd name="connsiteX67" fmla="*/ 96012 w 3134106"/>
                <a:gd name="connsiteY67" fmla="*/ 2922746 h 3467100"/>
                <a:gd name="connsiteX68" fmla="*/ 0 w 3134106"/>
                <a:gd name="connsiteY68" fmla="*/ 2808256 h 3467100"/>
                <a:gd name="connsiteX69" fmla="*/ 0 w 3134106"/>
                <a:gd name="connsiteY69" fmla="*/ 3204020 h 3467100"/>
                <a:gd name="connsiteX70" fmla="*/ 376523 w 3134106"/>
                <a:gd name="connsiteY70" fmla="*/ 3467100 h 3467100"/>
                <a:gd name="connsiteX71" fmla="*/ 2147983 w 3134106"/>
                <a:gd name="connsiteY71" fmla="*/ 3467100 h 3467100"/>
                <a:gd name="connsiteX72" fmla="*/ 3134106 w 3134106"/>
                <a:gd name="connsiteY72" fmla="*/ 1843088 h 3467100"/>
                <a:gd name="connsiteX73" fmla="*/ 1262253 w 3134106"/>
                <a:gd name="connsiteY73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34106" h="3467100">
                  <a:moveTo>
                    <a:pt x="1262253" y="0"/>
                  </a:moveTo>
                  <a:cubicBezTo>
                    <a:pt x="775907" y="0"/>
                    <a:pt x="332804" y="182690"/>
                    <a:pt x="0" y="482156"/>
                  </a:cubicBezTo>
                  <a:lnTo>
                    <a:pt x="0" y="777526"/>
                  </a:lnTo>
                  <a:cubicBezTo>
                    <a:pt x="33338" y="731901"/>
                    <a:pt x="68961" y="687705"/>
                    <a:pt x="106966" y="645319"/>
                  </a:cubicBezTo>
                  <a:cubicBezTo>
                    <a:pt x="248603" y="486632"/>
                    <a:pt x="423100" y="351854"/>
                    <a:pt x="621316" y="259556"/>
                  </a:cubicBezTo>
                  <a:lnTo>
                    <a:pt x="658749" y="242888"/>
                  </a:lnTo>
                  <a:cubicBezTo>
                    <a:pt x="671322" y="237458"/>
                    <a:pt x="683609" y="231362"/>
                    <a:pt x="696468" y="226790"/>
                  </a:cubicBezTo>
                  <a:lnTo>
                    <a:pt x="734854" y="212217"/>
                  </a:lnTo>
                  <a:cubicBezTo>
                    <a:pt x="747713" y="207550"/>
                    <a:pt x="760381" y="202121"/>
                    <a:pt x="773525" y="198215"/>
                  </a:cubicBezTo>
                  <a:lnTo>
                    <a:pt x="812768" y="185642"/>
                  </a:lnTo>
                  <a:cubicBezTo>
                    <a:pt x="825913" y="181547"/>
                    <a:pt x="838867" y="176879"/>
                    <a:pt x="852202" y="173736"/>
                  </a:cubicBezTo>
                  <a:lnTo>
                    <a:pt x="892112" y="163354"/>
                  </a:lnTo>
                  <a:lnTo>
                    <a:pt x="912114" y="158210"/>
                  </a:lnTo>
                  <a:lnTo>
                    <a:pt x="922115" y="155639"/>
                  </a:lnTo>
                  <a:lnTo>
                    <a:pt x="932212" y="153543"/>
                  </a:lnTo>
                  <a:cubicBezTo>
                    <a:pt x="1039749" y="129635"/>
                    <a:pt x="1150144" y="117443"/>
                    <a:pt x="1260634" y="117062"/>
                  </a:cubicBezTo>
                  <a:cubicBezTo>
                    <a:pt x="1370933" y="116967"/>
                    <a:pt x="1481138" y="132874"/>
                    <a:pt x="1587341" y="161544"/>
                  </a:cubicBezTo>
                  <a:cubicBezTo>
                    <a:pt x="1640491" y="175831"/>
                    <a:pt x="1692688" y="193358"/>
                    <a:pt x="1743647" y="213741"/>
                  </a:cubicBezTo>
                  <a:cubicBezTo>
                    <a:pt x="1794796" y="233744"/>
                    <a:pt x="1844421" y="257175"/>
                    <a:pt x="1892808" y="282702"/>
                  </a:cubicBezTo>
                  <a:cubicBezTo>
                    <a:pt x="1941290" y="308134"/>
                    <a:pt x="1988153" y="336233"/>
                    <a:pt x="2033683" y="365950"/>
                  </a:cubicBezTo>
                  <a:cubicBezTo>
                    <a:pt x="2079117" y="395954"/>
                    <a:pt x="2123027" y="428054"/>
                    <a:pt x="2165509" y="461677"/>
                  </a:cubicBezTo>
                  <a:cubicBezTo>
                    <a:pt x="2207990" y="495300"/>
                    <a:pt x="2248948" y="530733"/>
                    <a:pt x="2288286" y="567500"/>
                  </a:cubicBezTo>
                  <a:cubicBezTo>
                    <a:pt x="2327720" y="604266"/>
                    <a:pt x="2365153" y="642938"/>
                    <a:pt x="2401348" y="682371"/>
                  </a:cubicBezTo>
                  <a:cubicBezTo>
                    <a:pt x="2437543" y="721900"/>
                    <a:pt x="2472119" y="762667"/>
                    <a:pt x="2505075" y="804577"/>
                  </a:cubicBezTo>
                  <a:cubicBezTo>
                    <a:pt x="2537841" y="846677"/>
                    <a:pt x="2569369" y="889445"/>
                    <a:pt x="2598801" y="933355"/>
                  </a:cubicBezTo>
                  <a:cubicBezTo>
                    <a:pt x="2628329" y="977265"/>
                    <a:pt x="2656428" y="1022128"/>
                    <a:pt x="2682240" y="1067943"/>
                  </a:cubicBezTo>
                  <a:cubicBezTo>
                    <a:pt x="2708243" y="1113663"/>
                    <a:pt x="2732437" y="1160336"/>
                    <a:pt x="2754725" y="1207770"/>
                  </a:cubicBezTo>
                  <a:cubicBezTo>
                    <a:pt x="2799112" y="1302639"/>
                    <a:pt x="2835021" y="1400747"/>
                    <a:pt x="2861596" y="1501140"/>
                  </a:cubicBezTo>
                  <a:cubicBezTo>
                    <a:pt x="2874645" y="1551337"/>
                    <a:pt x="2885218" y="1602105"/>
                    <a:pt x="2893314" y="1653254"/>
                  </a:cubicBezTo>
                  <a:cubicBezTo>
                    <a:pt x="2895314" y="1666018"/>
                    <a:pt x="2897410" y="1678781"/>
                    <a:pt x="2898743" y="1691640"/>
                  </a:cubicBezTo>
                  <a:cubicBezTo>
                    <a:pt x="2900172" y="1704499"/>
                    <a:pt x="2902172" y="1717262"/>
                    <a:pt x="2903220" y="1730216"/>
                  </a:cubicBezTo>
                  <a:cubicBezTo>
                    <a:pt x="2904363" y="1743075"/>
                    <a:pt x="2905792" y="1755934"/>
                    <a:pt x="2906840" y="1768888"/>
                  </a:cubicBezTo>
                  <a:lnTo>
                    <a:pt x="2909221" y="1807655"/>
                  </a:lnTo>
                  <a:cubicBezTo>
                    <a:pt x="2911316" y="1859375"/>
                    <a:pt x="2911221" y="1911191"/>
                    <a:pt x="2907506" y="1963007"/>
                  </a:cubicBezTo>
                  <a:cubicBezTo>
                    <a:pt x="2906459" y="1975961"/>
                    <a:pt x="2906078" y="1988915"/>
                    <a:pt x="2904458" y="2001869"/>
                  </a:cubicBezTo>
                  <a:lnTo>
                    <a:pt x="2900267" y="2040636"/>
                  </a:lnTo>
                  <a:lnTo>
                    <a:pt x="2894648" y="2079308"/>
                  </a:lnTo>
                  <a:cubicBezTo>
                    <a:pt x="2892838" y="2092166"/>
                    <a:pt x="2890171" y="2104930"/>
                    <a:pt x="2888075" y="2117884"/>
                  </a:cubicBezTo>
                  <a:cubicBezTo>
                    <a:pt x="2878360" y="2169128"/>
                    <a:pt x="2866168" y="2220278"/>
                    <a:pt x="2849785" y="2268855"/>
                  </a:cubicBezTo>
                  <a:cubicBezTo>
                    <a:pt x="2833402" y="2317433"/>
                    <a:pt x="2813018" y="2363915"/>
                    <a:pt x="2785491" y="2404777"/>
                  </a:cubicBezTo>
                  <a:cubicBezTo>
                    <a:pt x="2758440" y="2446115"/>
                    <a:pt x="2723579" y="2481263"/>
                    <a:pt x="2682049" y="2511647"/>
                  </a:cubicBezTo>
                  <a:cubicBezTo>
                    <a:pt x="2640616" y="2542223"/>
                    <a:pt x="2592705" y="2568321"/>
                    <a:pt x="2544318" y="2596229"/>
                  </a:cubicBezTo>
                  <a:cubicBezTo>
                    <a:pt x="2446687" y="2650808"/>
                    <a:pt x="2350580" y="2716530"/>
                    <a:pt x="2270474" y="2796349"/>
                  </a:cubicBezTo>
                  <a:cubicBezTo>
                    <a:pt x="2250091" y="2816257"/>
                    <a:pt x="2230946" y="2836164"/>
                    <a:pt x="2211896" y="2856357"/>
                  </a:cubicBezTo>
                  <a:lnTo>
                    <a:pt x="2155127" y="2916936"/>
                  </a:lnTo>
                  <a:cubicBezTo>
                    <a:pt x="2117503" y="2957417"/>
                    <a:pt x="2080260" y="2998089"/>
                    <a:pt x="2042636" y="3038094"/>
                  </a:cubicBezTo>
                  <a:cubicBezTo>
                    <a:pt x="2023872" y="3058097"/>
                    <a:pt x="2005013" y="3078099"/>
                    <a:pt x="1985963" y="3097721"/>
                  </a:cubicBezTo>
                  <a:cubicBezTo>
                    <a:pt x="1966913" y="3117342"/>
                    <a:pt x="1947577" y="3136678"/>
                    <a:pt x="1928051" y="3155728"/>
                  </a:cubicBezTo>
                  <a:cubicBezTo>
                    <a:pt x="1889093" y="3193828"/>
                    <a:pt x="1848707" y="3230309"/>
                    <a:pt x="1806702" y="3264313"/>
                  </a:cubicBezTo>
                  <a:cubicBezTo>
                    <a:pt x="1764792" y="3298412"/>
                    <a:pt x="1720406" y="3329083"/>
                    <a:pt x="1674400" y="3356134"/>
                  </a:cubicBezTo>
                  <a:cubicBezTo>
                    <a:pt x="1628204" y="3382804"/>
                    <a:pt x="1579912" y="3405473"/>
                    <a:pt x="1529906" y="3422333"/>
                  </a:cubicBezTo>
                  <a:cubicBezTo>
                    <a:pt x="1517428" y="3426714"/>
                    <a:pt x="1504664" y="3430048"/>
                    <a:pt x="1492187" y="3434048"/>
                  </a:cubicBezTo>
                  <a:cubicBezTo>
                    <a:pt x="1479518" y="3437478"/>
                    <a:pt x="1466660" y="3440430"/>
                    <a:pt x="1453896" y="3443669"/>
                  </a:cubicBezTo>
                  <a:cubicBezTo>
                    <a:pt x="1440942" y="3446145"/>
                    <a:pt x="1428083" y="3448717"/>
                    <a:pt x="1415129" y="3451003"/>
                  </a:cubicBezTo>
                  <a:cubicBezTo>
                    <a:pt x="1402080" y="3452717"/>
                    <a:pt x="1389126" y="3454813"/>
                    <a:pt x="1376077" y="3456241"/>
                  </a:cubicBezTo>
                  <a:cubicBezTo>
                    <a:pt x="1362932" y="3457289"/>
                    <a:pt x="1349978" y="3458718"/>
                    <a:pt x="1336834" y="3459480"/>
                  </a:cubicBezTo>
                  <a:cubicBezTo>
                    <a:pt x="1323689" y="3459861"/>
                    <a:pt x="1310640" y="3460623"/>
                    <a:pt x="1297496" y="3460718"/>
                  </a:cubicBezTo>
                  <a:cubicBezTo>
                    <a:pt x="1284351" y="3460433"/>
                    <a:pt x="1271302" y="3460528"/>
                    <a:pt x="1258062" y="3460052"/>
                  </a:cubicBezTo>
                  <a:lnTo>
                    <a:pt x="1217676" y="3457480"/>
                  </a:lnTo>
                  <a:cubicBezTo>
                    <a:pt x="1110044" y="3450717"/>
                    <a:pt x="1003554" y="3433286"/>
                    <a:pt x="900113" y="3406426"/>
                  </a:cubicBezTo>
                  <a:lnTo>
                    <a:pt x="823246" y="3383947"/>
                  </a:lnTo>
                  <a:cubicBezTo>
                    <a:pt x="797909" y="3375660"/>
                    <a:pt x="772954" y="3366326"/>
                    <a:pt x="747808" y="3357753"/>
                  </a:cubicBezTo>
                  <a:cubicBezTo>
                    <a:pt x="735140" y="3353753"/>
                    <a:pt x="722948" y="3348323"/>
                    <a:pt x="710660" y="3343370"/>
                  </a:cubicBezTo>
                  <a:lnTo>
                    <a:pt x="673799" y="3328321"/>
                  </a:lnTo>
                  <a:lnTo>
                    <a:pt x="655415" y="3320796"/>
                  </a:lnTo>
                  <a:lnTo>
                    <a:pt x="637413" y="3312319"/>
                  </a:lnTo>
                  <a:lnTo>
                    <a:pt x="601409" y="3295460"/>
                  </a:lnTo>
                  <a:cubicBezTo>
                    <a:pt x="410909" y="3202877"/>
                    <a:pt x="238125" y="3076575"/>
                    <a:pt x="96012" y="2922746"/>
                  </a:cubicBezTo>
                  <a:cubicBezTo>
                    <a:pt x="62103" y="2886075"/>
                    <a:pt x="30194" y="2847785"/>
                    <a:pt x="0" y="2808256"/>
                  </a:cubicBezTo>
                  <a:lnTo>
                    <a:pt x="0" y="3204020"/>
                  </a:lnTo>
                  <a:cubicBezTo>
                    <a:pt x="113538" y="3306223"/>
                    <a:pt x="239935" y="3394710"/>
                    <a:pt x="376523" y="3467100"/>
                  </a:cubicBezTo>
                  <a:lnTo>
                    <a:pt x="2147983" y="3467100"/>
                  </a:lnTo>
                  <a:cubicBezTo>
                    <a:pt x="2735009" y="3156014"/>
                    <a:pt x="3134106" y="2545461"/>
                    <a:pt x="3134106" y="1843088"/>
                  </a:cubicBezTo>
                  <a:cubicBezTo>
                    <a:pt x="3134106" y="825151"/>
                    <a:pt x="2296097" y="0"/>
                    <a:pt x="1262253" y="0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5104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человек, Человеческое лицо, одежда, маль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E6E3E98-FE3F-D668-AFC7-3E79E5459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DD6EF4-A8DD-C5F8-33F5-45B1C980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98A48C-51F2-62D4-4CDA-248E60A1A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8" y="2543175"/>
            <a:ext cx="4660389" cy="3757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«Педагогическая технология – это продуманная во всех деталях модель современной педагогической деятельности по проектированию, организации и проведению учебного процесса с безусловным обеспечением комфортных условий для учащихся и учителя». </a:t>
            </a:r>
          </a:p>
        </p:txBody>
      </p:sp>
    </p:spTree>
    <p:extLst>
      <p:ext uri="{BB962C8B-B14F-4D97-AF65-F5344CB8AC3E}">
        <p14:creationId xmlns="" xmlns:p14="http://schemas.microsoft.com/office/powerpoint/2010/main" val="25688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Цвет Majorelle blue, снимок экрана, в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3756A6A-0EBF-0142-E9F2-F5A7844CD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9" r="1" b="1"/>
          <a:stretch/>
        </p:blipFill>
        <p:spPr>
          <a:xfrm>
            <a:off x="-1011134" y="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582100-6B66-927C-9B9F-DEE25E3E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37355E-3162-B8C3-B33D-FE3A150A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635" y="2265037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Педагогические технологии:</a:t>
            </a:r>
          </a:p>
          <a:p>
            <a:pPr marL="0" indent="0">
              <a:buNone/>
            </a:pPr>
            <a:r>
              <a:rPr lang="ru-RU" sz="2000" dirty="0"/>
              <a:t>1.Информационно – коммуникационная технология.</a:t>
            </a:r>
          </a:p>
          <a:p>
            <a:pPr marL="0" indent="0">
              <a:buNone/>
            </a:pPr>
            <a:r>
              <a:rPr lang="ru-RU" sz="2000" dirty="0"/>
              <a:t>2.Проектная технология.</a:t>
            </a:r>
          </a:p>
          <a:p>
            <a:pPr marL="0" indent="0">
              <a:buNone/>
            </a:pPr>
            <a:r>
              <a:rPr lang="ru-RU" sz="2000" dirty="0"/>
              <a:t>3.Технология мастерских.</a:t>
            </a:r>
          </a:p>
          <a:p>
            <a:pPr marL="0" indent="0">
              <a:buNone/>
            </a:pPr>
            <a:r>
              <a:rPr lang="ru-RU" sz="2000" dirty="0"/>
              <a:t>4.Групповые технологии.</a:t>
            </a:r>
          </a:p>
          <a:p>
            <a:pPr marL="0" indent="0">
              <a:buNone/>
            </a:pPr>
            <a:r>
              <a:rPr lang="ru-RU" sz="2000" dirty="0"/>
              <a:t>5.Игровая технология.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657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одежда, Обучение, человек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68B9B705-6D98-61D7-F31D-538157DF6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7BFC38-ADC8-180A-AD0A-46F492A1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0DC59F-A2F6-DF61-2066-7B9FBD6B6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265037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Компоненты игровой деятельности:</a:t>
            </a:r>
          </a:p>
          <a:p>
            <a:pPr marL="0" indent="0">
              <a:buNone/>
            </a:pPr>
            <a:r>
              <a:rPr lang="ru-RU" sz="2000" dirty="0"/>
              <a:t>• мотивационный;</a:t>
            </a:r>
          </a:p>
          <a:p>
            <a:pPr marL="0" indent="0">
              <a:buNone/>
            </a:pPr>
            <a:r>
              <a:rPr lang="ru-RU" sz="2000" dirty="0"/>
              <a:t>• </a:t>
            </a:r>
            <a:r>
              <a:rPr lang="ru-RU" sz="2000" dirty="0" err="1"/>
              <a:t>ориентационно</a:t>
            </a:r>
            <a:r>
              <a:rPr lang="ru-RU" sz="2000" dirty="0"/>
              <a:t>-целевой;</a:t>
            </a:r>
          </a:p>
          <a:p>
            <a:pPr marL="0" indent="0">
              <a:buNone/>
            </a:pPr>
            <a:r>
              <a:rPr lang="ru-RU" sz="2000" dirty="0"/>
              <a:t>• содержательно-операционный;</a:t>
            </a:r>
          </a:p>
          <a:p>
            <a:pPr marL="0" indent="0">
              <a:buNone/>
            </a:pPr>
            <a:r>
              <a:rPr lang="ru-RU" sz="2000" dirty="0"/>
              <a:t>• ценностно-волевой;</a:t>
            </a:r>
          </a:p>
          <a:p>
            <a:pPr marL="0" indent="0">
              <a:buNone/>
            </a:pPr>
            <a:r>
              <a:rPr lang="ru-RU" sz="2000" dirty="0"/>
              <a:t>• оценочный.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2961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D2DC6F-4225-4957-3787-5237495C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CED81CBE-E3EB-7719-0876-40A3C4ECEC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544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49E710ED-34B7-E427-7611-6179A2997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="" xmlns:a16="http://schemas.microsoft.com/office/drawing/2014/main" id="{69A67813-2F50-DA29-1B88-760988643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6FD2EC5-3ACB-BE18-D139-5C2D211D3F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E4B9B8-1F3B-440A-C57C-E7090112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35" y="1773396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Игровые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технологии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уроках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BD0DC8-BDE9-A644-D397-C0F8805C7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1" y="2545605"/>
            <a:ext cx="5936428" cy="226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ru-RU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Дикие и домашние животны</a:t>
            </a:r>
            <a:r>
              <a:rPr lang="ru-RU" dirty="0">
                <a:solidFill>
                  <a:schemeClr val="tx2"/>
                </a:solidFill>
              </a:rPr>
              <a:t>е</a:t>
            </a:r>
            <a:endParaRPr lang="ru-RU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4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3D7A32B9-C62E-DE5B-7DB4-168E5CE6B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C10A247-A967-CD33-CE55-0AADD6FA6E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FDAF526-09F5-A588-6D51-CB1954CB3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13EBCD5-25E6-1CBA-270D-AFB5BA6C75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D4AC62-CA6B-ACB6-73E0-9D46E5723F3C}"/>
              </a:ext>
            </a:extLst>
          </p:cNvPr>
          <p:cNvSpPr txBox="1"/>
          <p:nvPr/>
        </p:nvSpPr>
        <p:spPr>
          <a:xfrm>
            <a:off x="6485220" y="1692170"/>
            <a:ext cx="53821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 smtClean="0"/>
              <a:t>   </a:t>
            </a:r>
            <a:r>
              <a:rPr lang="ru-RU" sz="3200" dirty="0" smtClean="0"/>
              <a:t>Учащимся </a:t>
            </a:r>
            <a:r>
              <a:rPr lang="ru-RU" sz="3200" dirty="0"/>
              <a:t>раздаются круги с изображениями животных и круглые фишки зелёного и красного цветов. </a:t>
            </a:r>
          </a:p>
          <a:p>
            <a:endParaRPr lang="ru-RU" sz="2800" dirty="0"/>
          </a:p>
        </p:txBody>
      </p:sp>
      <p:pic>
        <p:nvPicPr>
          <p:cNvPr id="6" name="Рисунок 5" descr="Изображение выглядит как млекопитающее, скот, стадо, коз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9E70438-D10A-A81A-EA2A-25B813CA9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9" y="4342614"/>
            <a:ext cx="3845265" cy="21629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27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D1A0BF3E-84F7-7F5B-BDA3-DAAD2DEAA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="" xmlns:a16="http://schemas.microsoft.com/office/drawing/2014/main" id="{9F0394F3-B29D-36D8-3E9B-6B576F7BF9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F8199DB-2684-0AC6-B4BE-FFDFD92536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EEA66-C2EA-D7E8-62FF-531FA85C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35" y="1773396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Игровые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технологии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уроках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13D9C1-3016-45F8-FD12-B1471A74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35" y="3590847"/>
            <a:ext cx="3582209" cy="721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ru-RU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Наборщики</a:t>
            </a:r>
            <a:endParaRPr lang="en-US" sz="4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1A2FB074-5693-D4AB-3502-403CAD45A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2C2BF245-C290-852F-872B-D9BEF6B75F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BFDE8EE9-5147-400E-C350-88490D06B0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1B1164F1-6596-418B-A83D-B91FC95D45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752CF5-6EF3-C374-8DCD-166CFACBE019}"/>
              </a:ext>
            </a:extLst>
          </p:cNvPr>
          <p:cNvSpPr txBox="1"/>
          <p:nvPr/>
        </p:nvSpPr>
        <p:spPr>
          <a:xfrm>
            <a:off x="6659132" y="1616364"/>
            <a:ext cx="538211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 </a:t>
            </a:r>
            <a:r>
              <a:rPr lang="ru-RU" sz="3200" dirty="0"/>
              <a:t>(Класс – 2 команды.)</a:t>
            </a:r>
          </a:p>
          <a:p>
            <a:r>
              <a:rPr lang="ru-RU" sz="3200" dirty="0"/>
              <a:t>На доске записаны слоги: </a:t>
            </a:r>
            <a:r>
              <a:rPr lang="ru-RU" sz="3200" dirty="0" err="1"/>
              <a:t>ва</a:t>
            </a:r>
            <a:r>
              <a:rPr lang="ru-RU" sz="3200" dirty="0"/>
              <a:t>, </a:t>
            </a:r>
            <a:r>
              <a:rPr lang="ru-RU" sz="3200" dirty="0" err="1"/>
              <a:t>зи</a:t>
            </a:r>
            <a:r>
              <a:rPr lang="ru-RU" sz="3200" dirty="0"/>
              <a:t>, </a:t>
            </a:r>
            <a:r>
              <a:rPr lang="ru-RU" sz="3200" dirty="0" err="1"/>
              <a:t>лю</a:t>
            </a:r>
            <a:r>
              <a:rPr lang="ru-RU" sz="3200" dirty="0"/>
              <a:t>, </a:t>
            </a:r>
            <a:r>
              <a:rPr lang="ru-RU" sz="3200" dirty="0" err="1"/>
              <a:t>ма</a:t>
            </a:r>
            <a:r>
              <a:rPr lang="ru-RU" sz="3200" dirty="0"/>
              <a:t>, ми, пе, </a:t>
            </a:r>
            <a:r>
              <a:rPr lang="ru-RU" sz="3200" dirty="0" err="1"/>
              <a:t>ро</a:t>
            </a:r>
            <a:r>
              <a:rPr lang="ru-RU" sz="3200" dirty="0"/>
              <a:t>, та, то; </a:t>
            </a:r>
            <a:r>
              <a:rPr lang="ru-RU" sz="3200" dirty="0" err="1"/>
              <a:t>ма</a:t>
            </a:r>
            <a:r>
              <a:rPr lang="ru-RU" sz="3200" dirty="0"/>
              <a:t>, ля, на, </a:t>
            </a:r>
            <a:r>
              <a:rPr lang="ru-RU" sz="3200" dirty="0" err="1"/>
              <a:t>ня</a:t>
            </a:r>
            <a:r>
              <a:rPr lang="ru-RU" sz="3200" dirty="0"/>
              <a:t>, </a:t>
            </a:r>
            <a:r>
              <a:rPr lang="ru-RU" sz="3200" dirty="0" err="1"/>
              <a:t>ра</a:t>
            </a:r>
            <a:r>
              <a:rPr lang="ru-RU" sz="3200" dirty="0"/>
              <a:t>, </a:t>
            </a:r>
            <a:r>
              <a:rPr lang="ru-RU" sz="3200" dirty="0" err="1"/>
              <a:t>ря</a:t>
            </a:r>
            <a:r>
              <a:rPr lang="ru-RU" sz="3200" dirty="0"/>
              <a:t>, </a:t>
            </a:r>
            <a:r>
              <a:rPr lang="ru-RU" sz="3200" dirty="0" err="1"/>
              <a:t>ся</a:t>
            </a:r>
            <a:r>
              <a:rPr lang="ru-RU" sz="3200" dirty="0"/>
              <a:t>, </a:t>
            </a:r>
            <a:r>
              <a:rPr lang="ru-RU" sz="3200" dirty="0" err="1"/>
              <a:t>тя</a:t>
            </a:r>
            <a:r>
              <a:rPr lang="ru-RU" sz="3200" dirty="0"/>
              <a:t>, ша. </a:t>
            </a:r>
          </a:p>
        </p:txBody>
      </p:sp>
      <p:pic>
        <p:nvPicPr>
          <p:cNvPr id="8" name="Рисунок 7" descr="Изображение выглядит как текст, снимок экрана, Шрифт, Прямоугольн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1AECAA0-875C-E871-6CB2-D423ACDF0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7" y="4503420"/>
            <a:ext cx="2944527" cy="1960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7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781EE15-8A5F-48EB-4C1A-BD9A1D125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="" xmlns:a16="http://schemas.microsoft.com/office/drawing/2014/main" id="{B044A39B-3F14-6C26-CF0A-006806414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469DB94-3649-EE40-615C-F6ADA1CC1A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261E81-9F41-70C5-81AD-09EB32EF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64" y="1600172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Игровые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технологии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уроках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62D8D5-A4F7-DE6E-7027-F7A98C80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64" y="3443439"/>
            <a:ext cx="3871599" cy="58163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ru-RU" sz="4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Конструктор</a:t>
            </a:r>
            <a:endParaRPr lang="en-US" sz="4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48CB3DA-FAA6-9EFC-ECEB-8C0913BE7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250851-5A71-772A-87E6-9B985F2446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464AC24D-E70F-7755-5FBC-857BBA7B86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B9A2ED4-6B19-7EAD-8B10-0B967EA12B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7B44A6-ABE3-EF8A-27B1-6707FDFE222D}"/>
              </a:ext>
            </a:extLst>
          </p:cNvPr>
          <p:cNvSpPr txBox="1"/>
          <p:nvPr/>
        </p:nvSpPr>
        <p:spPr>
          <a:xfrm>
            <a:off x="6747931" y="224872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Если взять большое слово, </a:t>
            </a:r>
          </a:p>
          <a:p>
            <a:r>
              <a:rPr lang="ru-RU" sz="3200" dirty="0"/>
              <a:t>Вынуть буквы, </a:t>
            </a:r>
          </a:p>
          <a:p>
            <a:r>
              <a:rPr lang="ru-RU" sz="3200" dirty="0"/>
              <a:t>Раз и два, </a:t>
            </a:r>
          </a:p>
          <a:p>
            <a:r>
              <a:rPr lang="ru-RU" sz="3200" dirty="0"/>
              <a:t>А потом собрать их снова,</a:t>
            </a:r>
          </a:p>
          <a:p>
            <a:r>
              <a:rPr lang="ru-RU" sz="3200" dirty="0"/>
              <a:t>Выйдут новые слова.</a:t>
            </a:r>
          </a:p>
        </p:txBody>
      </p:sp>
      <p:pic>
        <p:nvPicPr>
          <p:cNvPr id="7" name="Рисунок 6" descr="Изображение выглядит как Игрушечный блок, пластик, Игрушечный конструктор, Соединяющиеся между собой блоки&#10;&#10;Автоматически созданное описание">
            <a:extLst>
              <a:ext uri="{FF2B5EF4-FFF2-40B4-BE49-F238E27FC236}">
                <a16:creationId xmlns="" xmlns:a16="http://schemas.microsoft.com/office/drawing/2014/main" id="{854F0FCE-D3AA-47B2-5293-486A703BE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9" y="4285602"/>
            <a:ext cx="3796879" cy="2535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0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318</Words>
  <Application>Microsoft Office PowerPoint</Application>
  <PresentationFormat>Произвольный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Использование игровых педагогических технологий на уроках в начальной школе.</vt:lpstr>
      <vt:lpstr>Слайд 2</vt:lpstr>
      <vt:lpstr>Слайд 3</vt:lpstr>
      <vt:lpstr>Слайд 4</vt:lpstr>
      <vt:lpstr>Слайд 5</vt:lpstr>
      <vt:lpstr>Слайд 6</vt:lpstr>
      <vt:lpstr>Игровые технологии на уроках </vt:lpstr>
      <vt:lpstr>Игровые технологии на уроках </vt:lpstr>
      <vt:lpstr>Игровые технологии на уроках </vt:lpstr>
      <vt:lpstr>Игровые технологии на уроках </vt:lpstr>
      <vt:lpstr>Игровые технологии на уроках </vt:lpstr>
      <vt:lpstr>Игровые технологии на уроках </vt:lpstr>
      <vt:lpstr>Вывод:</vt:lpstr>
      <vt:lpstr>Слайд 14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игровых педагогических технологий на уроках в начальной школе.</dc:title>
  <dc:creator>Ангелина Глущенко</dc:creator>
  <cp:lastModifiedBy>Lenovo</cp:lastModifiedBy>
  <cp:revision>4</cp:revision>
  <dcterms:created xsi:type="dcterms:W3CDTF">2024-03-17T21:31:36Z</dcterms:created>
  <dcterms:modified xsi:type="dcterms:W3CDTF">2024-03-18T06:37:03Z</dcterms:modified>
</cp:coreProperties>
</file>