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3" r:id="rId3"/>
    <p:sldId id="267" r:id="rId4"/>
    <p:sldId id="266" r:id="rId5"/>
    <p:sldId id="265" r:id="rId6"/>
    <p:sldId id="259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F592D-B2B4-447C-A577-770EC3083F68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9BFD-F973-49E6-94BF-A8A60224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2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Корпус</a:t>
            </a:r>
            <a:r>
              <a:rPr lang="ru-RU" baseline="0" dirty="0" smtClean="0"/>
              <a:t>  реактора ВВЭР1000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9BFD-F973-49E6-94BF-A8A60224E5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6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C9BFD-F973-49E6-94BF-A8A60224E56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6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BEB29F-E4D0-4753-84E2-F6471FC2C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617BDF-5021-40D0-87D3-DDB0EF2F2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6CFB74-F2CB-4B01-836F-B05EF0D8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7E2DAB-F2FF-41EA-8924-F3E8234E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D1CC9C-78A2-47E1-95F3-F63D592C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7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E26B57-7973-439B-BB99-A32D096B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1C1592-841A-497B-AFB7-8F45CD855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31CA31-4C9D-46B3-97C7-58511B09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128A00-AFF7-483C-A79E-86E7E0A3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BF2466-3AB3-4D16-9E64-61FD4A00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7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0BFDA68-C7D7-4F02-85A7-5796043C3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B4BB2D-8AB9-481B-AE7A-8009E78A2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D96E09-E8E3-4318-8834-A446D44F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B3DD06-2B9E-431D-A7DE-18745A4C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6947B5-6B86-4147-B5DB-0CA1AC92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0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50BC6-C0BE-49BA-8A9F-3783EE23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AB615F-C429-4ED2-B625-C6B578B07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99D600-2B18-4FCE-B961-98FA046D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2E2196-D262-4E14-B232-842C5801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EEAA53-C0A5-4A39-A64B-C1EED3AC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4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19C52C-884F-4C24-84CE-5F777A91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E92DC1-8E42-49C6-9829-AC2E9586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9971D4-DDE6-409B-B137-14E8C0C0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8F75E3-B994-48EE-93ED-5775F5C6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BB1573-20C8-4555-901F-4376E0D4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4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89966C-D085-4C81-8903-7007F599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53EA7B-D1FD-4F4D-ACB3-1E743A487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00BAF6-C277-468E-9CD5-C8CCFA0D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39967D-4A34-4365-B6D3-BFEBD2EC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338DDD-B955-412B-AC13-BFDF82D1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ADFFB6-C312-486F-BE72-0A442E49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3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4352A5-8A62-43AF-9B12-64ACEC38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ECC469-C0B8-4E23-8588-EDC69C23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E1B25E-D486-4C68-BBA4-D1695669C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22D377-E41C-4367-A6D4-4F9A64245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39AFFE0-BAEB-483C-9520-162A6F568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DD4F69D-4F6D-40BE-ABA6-03EAD961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CDB1020-60BC-4226-9C37-5982A653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5DB39B3-9EBD-4B05-86BF-286200B2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4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465E3-C033-4ED9-951B-EFD2DCC3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7A5C9FD-4C32-4ADA-9DCC-E4358D27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5B3BA6-9F98-4FEE-8B69-BFB1E7A6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9EC21F5-8BFA-486E-94E2-19D0CD47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0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F0DDCD4-A2EA-4A87-B028-DF681F57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B17C014-E766-420C-BD72-143B4C4D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49BD515-7CC4-429F-B41A-7AFAD1A7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6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3713E-60F2-4338-9C59-B7AA96DB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5643E0-FF8A-41D9-8122-3B26D4C6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6B53DD-0621-4772-98FC-025D2F6C9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867606-CACE-409C-8A4B-9689F06F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831F2F-FEA9-4E48-A8C8-B2FBB7DB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E4DAD3-09CE-46A0-B02D-9C6EE6BB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2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68AC61-8B2E-4DEC-8541-74744247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7385E4-4176-4AF6-B57F-71FC68CC4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E12E06-FB7B-4DF6-97B4-1D42B1697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6EA162-046A-4E30-8F3E-BB4AD638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893BD8-CDBC-4B34-BDAF-348D11B6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FD4D73-76F0-4037-9C4A-4896C76B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6C3530-0393-4A66-BA2A-A972B68B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23E464-CEBD-4157-B48C-F792E1FC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48F11A-4A9A-4901-B450-D958C31D2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2126-A379-46C3-B959-D97B1198C62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6F8F61-57A5-482A-AF15-2C7848F30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5B3440-6A70-45A2-9D49-99CD18475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6A51-B3B8-4608-BFA1-E03D580CF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20" y="2249488"/>
            <a:ext cx="12289363" cy="46085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3352" y="365125"/>
            <a:ext cx="118093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Inkscape</a:t>
            </a:r>
            <a:r>
              <a:rPr lang="ru-RU" dirty="0" smtClean="0"/>
              <a:t> </a:t>
            </a:r>
            <a:r>
              <a:rPr lang="ru-RU" b="1" dirty="0" smtClean="0"/>
              <a:t>– свободно распространяемый векторный графический редактор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84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8CD7008-2212-4377-8314-E9AB6443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Целевое использование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28B434-95F8-4EF5-8043-5A03D935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/>
              <a:t>иллюстрации для офисных циркуляров, презентаций; создание логотипов, визиток, плакатов;</a:t>
            </a:r>
          </a:p>
          <a:p>
            <a:r>
              <a:rPr lang="ru-RU" sz="3600" dirty="0"/>
              <a:t>технические иллюстрации (схемы, графики и пр.);</a:t>
            </a:r>
          </a:p>
          <a:p>
            <a:r>
              <a:rPr lang="ru-RU" sz="3600" dirty="0"/>
              <a:t>векторная графика для высококачественной печати;</a:t>
            </a:r>
          </a:p>
          <a:p>
            <a:r>
              <a:rPr lang="ru-RU" sz="3600" dirty="0"/>
              <a:t>веб-графика — от баннеров до макетов сайтов, пиктограммы для приложений и кнопок сайтов, графика для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4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196752"/>
            <a:ext cx="7922565" cy="53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Примеры изображений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8" y="260648"/>
            <a:ext cx="2631136" cy="271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465" y="7630"/>
            <a:ext cx="3786214" cy="384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6" y="570032"/>
            <a:ext cx="4447004" cy="628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37" y="3107220"/>
            <a:ext cx="4447307" cy="37215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5228" y="4068787"/>
            <a:ext cx="2590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24" y="0"/>
            <a:ext cx="113655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B71ACE0-5D55-40DE-AE10-8A21FFA066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42" y="0"/>
            <a:ext cx="11550316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EBFCCEEB-8B4A-4BA1-A705-5D66C61655ED}"/>
              </a:ext>
            </a:extLst>
          </p:cNvPr>
          <p:cNvSpPr/>
          <p:nvPr/>
        </p:nvSpPr>
        <p:spPr>
          <a:xfrm>
            <a:off x="4542629" y="86121"/>
            <a:ext cx="773955" cy="514770"/>
          </a:xfrm>
          <a:custGeom>
            <a:avLst/>
            <a:gdLst>
              <a:gd name="connsiteX0" fmla="*/ 669451 w 773955"/>
              <a:gd name="connsiteY0" fmla="*/ 57570 h 514770"/>
              <a:gd name="connsiteX1" fmla="*/ 186125 w 773955"/>
              <a:gd name="connsiteY1" fmla="*/ 31445 h 514770"/>
              <a:gd name="connsiteX2" fmla="*/ 120811 w 773955"/>
              <a:gd name="connsiteY2" fmla="*/ 57570 h 514770"/>
              <a:gd name="connsiteX3" fmla="*/ 42434 w 773955"/>
              <a:gd name="connsiteY3" fmla="*/ 83696 h 514770"/>
              <a:gd name="connsiteX4" fmla="*/ 16308 w 773955"/>
              <a:gd name="connsiteY4" fmla="*/ 122885 h 514770"/>
              <a:gd name="connsiteX5" fmla="*/ 16308 w 773955"/>
              <a:gd name="connsiteY5" fmla="*/ 292702 h 514770"/>
              <a:gd name="connsiteX6" fmla="*/ 68560 w 773955"/>
              <a:gd name="connsiteY6" fmla="*/ 371079 h 514770"/>
              <a:gd name="connsiteX7" fmla="*/ 94685 w 773955"/>
              <a:gd name="connsiteY7" fmla="*/ 410268 h 514770"/>
              <a:gd name="connsiteX8" fmla="*/ 160000 w 773955"/>
              <a:gd name="connsiteY8" fmla="*/ 475582 h 514770"/>
              <a:gd name="connsiteX9" fmla="*/ 212251 w 773955"/>
              <a:gd name="connsiteY9" fmla="*/ 488645 h 514770"/>
              <a:gd name="connsiteX10" fmla="*/ 355942 w 773955"/>
              <a:gd name="connsiteY10" fmla="*/ 514770 h 514770"/>
              <a:gd name="connsiteX11" fmla="*/ 617200 w 773955"/>
              <a:gd name="connsiteY11" fmla="*/ 488645 h 514770"/>
              <a:gd name="connsiteX12" fmla="*/ 695577 w 773955"/>
              <a:gd name="connsiteY12" fmla="*/ 410268 h 514770"/>
              <a:gd name="connsiteX13" fmla="*/ 708640 w 773955"/>
              <a:gd name="connsiteY13" fmla="*/ 371079 h 514770"/>
              <a:gd name="connsiteX14" fmla="*/ 760891 w 773955"/>
              <a:gd name="connsiteY14" fmla="*/ 279639 h 514770"/>
              <a:gd name="connsiteX15" fmla="*/ 773954 w 773955"/>
              <a:gd name="connsiteY15" fmla="*/ 227388 h 514770"/>
              <a:gd name="connsiteX16" fmla="*/ 760891 w 773955"/>
              <a:gd name="connsiteY16" fmla="*/ 70633 h 514770"/>
              <a:gd name="connsiteX17" fmla="*/ 721702 w 773955"/>
              <a:gd name="connsiteY17" fmla="*/ 31445 h 514770"/>
              <a:gd name="connsiteX18" fmla="*/ 591074 w 773955"/>
              <a:gd name="connsiteY18" fmla="*/ 5319 h 51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3955" h="514770">
                <a:moveTo>
                  <a:pt x="669451" y="57570"/>
                </a:moveTo>
                <a:cubicBezTo>
                  <a:pt x="468861" y="-28396"/>
                  <a:pt x="567864" y="-1275"/>
                  <a:pt x="186125" y="31445"/>
                </a:cubicBezTo>
                <a:cubicBezTo>
                  <a:pt x="162762" y="33447"/>
                  <a:pt x="142848" y="49557"/>
                  <a:pt x="120811" y="57570"/>
                </a:cubicBezTo>
                <a:cubicBezTo>
                  <a:pt x="94930" y="66981"/>
                  <a:pt x="42434" y="83696"/>
                  <a:pt x="42434" y="83696"/>
                </a:cubicBezTo>
                <a:cubicBezTo>
                  <a:pt x="33725" y="96759"/>
                  <a:pt x="23329" y="108843"/>
                  <a:pt x="16308" y="122885"/>
                </a:cubicBezTo>
                <a:cubicBezTo>
                  <a:pt x="-9828" y="175156"/>
                  <a:pt x="-558" y="238730"/>
                  <a:pt x="16308" y="292702"/>
                </a:cubicBezTo>
                <a:cubicBezTo>
                  <a:pt x="25674" y="322672"/>
                  <a:pt x="51143" y="344953"/>
                  <a:pt x="68560" y="371079"/>
                </a:cubicBezTo>
                <a:lnTo>
                  <a:pt x="94685" y="410268"/>
                </a:lnTo>
                <a:cubicBezTo>
                  <a:pt x="117907" y="445102"/>
                  <a:pt x="119361" y="458165"/>
                  <a:pt x="160000" y="475582"/>
                </a:cubicBezTo>
                <a:cubicBezTo>
                  <a:pt x="176501" y="482654"/>
                  <a:pt x="194989" y="483713"/>
                  <a:pt x="212251" y="488645"/>
                </a:cubicBezTo>
                <a:cubicBezTo>
                  <a:pt x="306220" y="515494"/>
                  <a:pt x="183023" y="493156"/>
                  <a:pt x="355942" y="514770"/>
                </a:cubicBezTo>
                <a:cubicBezTo>
                  <a:pt x="443028" y="506062"/>
                  <a:pt x="533550" y="514383"/>
                  <a:pt x="617200" y="488645"/>
                </a:cubicBezTo>
                <a:cubicBezTo>
                  <a:pt x="652513" y="477779"/>
                  <a:pt x="695577" y="410268"/>
                  <a:pt x="695577" y="410268"/>
                </a:cubicBezTo>
                <a:cubicBezTo>
                  <a:pt x="699931" y="397205"/>
                  <a:pt x="703216" y="383735"/>
                  <a:pt x="708640" y="371079"/>
                </a:cubicBezTo>
                <a:cubicBezTo>
                  <a:pt x="728528" y="324672"/>
                  <a:pt x="734652" y="318997"/>
                  <a:pt x="760891" y="279639"/>
                </a:cubicBezTo>
                <a:cubicBezTo>
                  <a:pt x="765245" y="262222"/>
                  <a:pt x="773954" y="245341"/>
                  <a:pt x="773954" y="227388"/>
                </a:cubicBezTo>
                <a:cubicBezTo>
                  <a:pt x="773954" y="174955"/>
                  <a:pt x="774401" y="121295"/>
                  <a:pt x="760891" y="70633"/>
                </a:cubicBezTo>
                <a:cubicBezTo>
                  <a:pt x="756131" y="52783"/>
                  <a:pt x="737851" y="40417"/>
                  <a:pt x="721702" y="31445"/>
                </a:cubicBezTo>
                <a:cubicBezTo>
                  <a:pt x="664761" y="-189"/>
                  <a:pt x="646857" y="5319"/>
                  <a:pt x="591074" y="531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591C18E-5623-4BBC-B469-B7A8B844C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966" t="-3531" r="23357" b="57622"/>
          <a:stretch/>
        </p:blipFill>
        <p:spPr>
          <a:xfrm>
            <a:off x="292908" y="116633"/>
            <a:ext cx="1134402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CD2702F-216E-411D-BBD9-69BCF5389B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019" y="71846"/>
            <a:ext cx="12072558" cy="67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9B96A0-51C8-4039-B2A4-8BC7AECE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D323CB-C161-496D-9025-B893302C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276872"/>
            <a:ext cx="118093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Выполнить </a:t>
            </a:r>
            <a:r>
              <a:rPr lang="ru-RU" sz="4000" dirty="0" smtClean="0"/>
              <a:t>задание учебника. Раздел «Основы».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13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56</Words>
  <Application>Microsoft Office PowerPoint</Application>
  <PresentationFormat>Широкоэкранный</PresentationFormat>
  <Paragraphs>12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Inkscape – свободно распространяемый векторный графический редактор </vt:lpstr>
      <vt:lpstr>Целевое использование </vt:lpstr>
      <vt:lpstr>Примеры изображений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Spectra</dc:creator>
  <cp:lastModifiedBy>Irina Zamiusskaya</cp:lastModifiedBy>
  <cp:revision>17</cp:revision>
  <dcterms:created xsi:type="dcterms:W3CDTF">2020-04-21T14:31:48Z</dcterms:created>
  <dcterms:modified xsi:type="dcterms:W3CDTF">2024-04-29T13:33:46Z</dcterms:modified>
</cp:coreProperties>
</file>